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 id="2147483698" r:id="rId5"/>
  </p:sldMasterIdLst>
  <p:notesMasterIdLst>
    <p:notesMasterId r:id="rId8"/>
  </p:notesMasterIdLst>
  <p:sldIdLst>
    <p:sldId id="281" r:id="rId6"/>
    <p:sldId id="297" r:id="rId7"/>
    <p:sldId id="282" r:id="rId9"/>
    <p:sldId id="283" r:id="rId10"/>
    <p:sldId id="259" r:id="rId11"/>
    <p:sldId id="285" r:id="rId12"/>
    <p:sldId id="284" r:id="rId13"/>
    <p:sldId id="262" r:id="rId14"/>
    <p:sldId id="286" r:id="rId15"/>
    <p:sldId id="287" r:id="rId16"/>
    <p:sldId id="288" r:id="rId17"/>
    <p:sldId id="289" r:id="rId18"/>
    <p:sldId id="291" r:id="rId19"/>
    <p:sldId id="292" r:id="rId20"/>
    <p:sldId id="293" r:id="rId21"/>
    <p:sldId id="290" r:id="rId22"/>
    <p:sldId id="294" r:id="rId23"/>
    <p:sldId id="295" r:id="rId24"/>
    <p:sldId id="296" r:id="rId25"/>
    <p:sldId id="276" r:id="rId26"/>
    <p:sldId id="298" r:id="rId27"/>
    <p:sldId id="280" r:id="rId28"/>
  </p:sldIdLst>
  <p:sldSz cx="9144000" cy="6858000" type="screen4x3"/>
  <p:notesSz cx="6858000" cy="9144000"/>
  <p:custDataLst>
    <p:tags r:id="rId33"/>
  </p:custDataLst>
  <p:defaultTextStyle>
    <a:defPPr>
      <a:defRPr lang="zh-CN"/>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2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4B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21"/>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3" Type="http://schemas.openxmlformats.org/officeDocument/2006/relationships/tags" Target="tags/tag650.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7.xml"/><Relationship Id="rId8" Type="http://schemas.openxmlformats.org/officeDocument/2006/relationships/tags" Target="../tags/tag16.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4.xml"/><Relationship Id="rId13" Type="http://schemas.openxmlformats.org/officeDocument/2006/relationships/tags" Target="../tags/tag21.xml"/><Relationship Id="rId12" Type="http://schemas.openxmlformats.org/officeDocument/2006/relationships/tags" Target="../tags/tag20.xml"/><Relationship Id="rId11" Type="http://schemas.openxmlformats.org/officeDocument/2006/relationships/tags" Target="../tags/tag19.xml"/><Relationship Id="rId10" Type="http://schemas.openxmlformats.org/officeDocument/2006/relationships/tags" Target="../tags/tag1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tags" Target="../tags/tag2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2.xml"/><Relationship Id="rId13" Type="http://schemas.openxmlformats.org/officeDocument/2006/relationships/tags" Target="../tags/tag29.xml"/><Relationship Id="rId12" Type="http://schemas.openxmlformats.org/officeDocument/2006/relationships/tags" Target="../tags/tag28.xml"/><Relationship Id="rId11" Type="http://schemas.openxmlformats.org/officeDocument/2006/relationships/tags" Target="../tags/tag27.xml"/><Relationship Id="rId10" Type="http://schemas.openxmlformats.org/officeDocument/2006/relationships/tags" Target="../tags/tag2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0.xml"/><Relationship Id="rId15" Type="http://schemas.openxmlformats.org/officeDocument/2006/relationships/tags" Target="../tags/tag39.xml"/><Relationship Id="rId14" Type="http://schemas.openxmlformats.org/officeDocument/2006/relationships/tags" Target="../tags/tag38.xml"/><Relationship Id="rId13" Type="http://schemas.openxmlformats.org/officeDocument/2006/relationships/tags" Target="../tags/tag37.xml"/><Relationship Id="rId12" Type="http://schemas.openxmlformats.org/officeDocument/2006/relationships/tags" Target="../tags/tag36.xml"/><Relationship Id="rId11" Type="http://schemas.openxmlformats.org/officeDocument/2006/relationships/tags" Target="../tags/tag35.xml"/><Relationship Id="rId10" Type="http://schemas.openxmlformats.org/officeDocument/2006/relationships/tags" Target="../tags/tag3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41.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40.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49.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5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57.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4.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75.xml"/><Relationship Id="rId8" Type="http://schemas.openxmlformats.org/officeDocument/2006/relationships/tags" Target="../tags/tag74.xml"/><Relationship Id="rId7" Type="http://schemas.openxmlformats.org/officeDocument/2006/relationships/tags" Target="../tags/tag73.xml"/><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70.xml"/><Relationship Id="rId10" Type="http://schemas.openxmlformats.org/officeDocument/2006/relationships/tags" Target="../tags/tag76.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80.xml"/><Relationship Id="rId8" Type="http://schemas.openxmlformats.org/officeDocument/2006/relationships/tags" Target="../tags/tag79.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8.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77.xml"/><Relationship Id="rId11" Type="http://schemas.openxmlformats.org/officeDocument/2006/relationships/tags" Target="../tags/tag82.xml"/><Relationship Id="rId10" Type="http://schemas.openxmlformats.org/officeDocument/2006/relationships/tags" Target="../tags/tag81.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8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84.xml"/><Relationship Id="rId2" Type="http://schemas.openxmlformats.org/officeDocument/2006/relationships/tags" Target="../tags/tag83.xml"/><Relationship Id="rId13" Type="http://schemas.openxmlformats.org/officeDocument/2006/relationships/tags" Target="../tags/tag90.xml"/><Relationship Id="rId12" Type="http://schemas.openxmlformats.org/officeDocument/2006/relationships/tags" Target="../tags/tag89.xml"/><Relationship Id="rId11" Type="http://schemas.openxmlformats.org/officeDocument/2006/relationships/tags" Target="../tags/tag88.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tags" Target="../tags/tag9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92.xml"/><Relationship Id="rId2" Type="http://schemas.openxmlformats.org/officeDocument/2006/relationships/tags" Target="../tags/tag91.xml"/><Relationship Id="rId11" Type="http://schemas.openxmlformats.org/officeDocument/2006/relationships/tags" Target="../tags/tag98.xml"/><Relationship Id="rId10" Type="http://schemas.openxmlformats.org/officeDocument/2006/relationships/tags" Target="../tags/tag97.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0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0.xml"/><Relationship Id="rId2" Type="http://schemas.openxmlformats.org/officeDocument/2006/relationships/tags" Target="../tags/tag99.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1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09.xml"/><Relationship Id="rId2" Type="http://schemas.openxmlformats.org/officeDocument/2006/relationships/tags" Target="../tags/tag108.xml"/><Relationship Id="rId14" Type="http://schemas.openxmlformats.org/officeDocument/2006/relationships/tags" Target="../tags/tag116.xml"/><Relationship Id="rId13" Type="http://schemas.openxmlformats.org/officeDocument/2006/relationships/tags" Target="../tags/tag115.xml"/><Relationship Id="rId12" Type="http://schemas.openxmlformats.org/officeDocument/2006/relationships/tags" Target="../tags/tag114.xml"/><Relationship Id="rId11" Type="http://schemas.openxmlformats.org/officeDocument/2006/relationships/tags" Target="../tags/tag113.xml"/><Relationship Id="rId10" Type="http://schemas.openxmlformats.org/officeDocument/2006/relationships/tags" Target="../tags/tag112.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1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18.xml"/><Relationship Id="rId2" Type="http://schemas.openxmlformats.org/officeDocument/2006/relationships/tags" Target="../tags/tag117.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31.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30.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29.xml"/><Relationship Id="rId2" Type="http://schemas.openxmlformats.org/officeDocument/2006/relationships/tags" Target="../tags/tag128.xml"/><Relationship Id="rId13" Type="http://schemas.openxmlformats.org/officeDocument/2006/relationships/tags" Target="../tags/tag135.xml"/><Relationship Id="rId12" Type="http://schemas.openxmlformats.org/officeDocument/2006/relationships/tags" Target="../tags/tag134.xml"/><Relationship Id="rId11" Type="http://schemas.openxmlformats.org/officeDocument/2006/relationships/tags" Target="../tags/tag133.xml"/><Relationship Id="rId10" Type="http://schemas.openxmlformats.org/officeDocument/2006/relationships/tags" Target="../tags/tag132.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42.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151.xml"/><Relationship Id="rId8" Type="http://schemas.openxmlformats.org/officeDocument/2006/relationships/tags" Target="../tags/tag15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48.xml"/><Relationship Id="rId12" Type="http://schemas.openxmlformats.org/officeDocument/2006/relationships/tags" Target="../tags/tag154.xml"/><Relationship Id="rId11" Type="http://schemas.openxmlformats.org/officeDocument/2006/relationships/tags" Target="../tags/tag153.xml"/><Relationship Id="rId10" Type="http://schemas.openxmlformats.org/officeDocument/2006/relationships/tags" Target="../tags/tag152.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156.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155.xml"/><Relationship Id="rId13" Type="http://schemas.openxmlformats.org/officeDocument/2006/relationships/tags" Target="../tags/tag162.xml"/><Relationship Id="rId12" Type="http://schemas.openxmlformats.org/officeDocument/2006/relationships/tags" Target="../tags/tag161.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6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63.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74.xml"/><Relationship Id="rId8" Type="http://schemas.openxmlformats.org/officeDocument/2006/relationships/tags" Target="../tags/tag1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71.xml"/><Relationship Id="rId15" Type="http://schemas.openxmlformats.org/officeDocument/2006/relationships/tags" Target="../tags/tag180.xml"/><Relationship Id="rId14" Type="http://schemas.openxmlformats.org/officeDocument/2006/relationships/tags" Target="../tags/tag179.xml"/><Relationship Id="rId13" Type="http://schemas.openxmlformats.org/officeDocument/2006/relationships/tags" Target="../tags/tag178.xml"/><Relationship Id="rId12" Type="http://schemas.openxmlformats.org/officeDocument/2006/relationships/tags" Target="../tags/tag177.xml"/><Relationship Id="rId11" Type="http://schemas.openxmlformats.org/officeDocument/2006/relationships/tags" Target="../tags/tag176.xml"/><Relationship Id="rId10" Type="http://schemas.openxmlformats.org/officeDocument/2006/relationships/tags" Target="../tags/tag175.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82.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81.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1.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9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98.xml"/><Relationship Id="rId12" Type="http://schemas.openxmlformats.org/officeDocument/2006/relationships/tags" Target="../tags/tag204.xml"/><Relationship Id="rId11" Type="http://schemas.openxmlformats.org/officeDocument/2006/relationships/tags" Target="../tags/tag203.xml"/><Relationship Id="rId10" Type="http://schemas.openxmlformats.org/officeDocument/2006/relationships/tags" Target="../tags/tag202.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06.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05.xml"/><Relationship Id="rId11" Type="http://schemas.openxmlformats.org/officeDocument/2006/relationships/tags" Target="../tags/tag210.xml"/><Relationship Id="rId10" Type="http://schemas.openxmlformats.org/officeDocument/2006/relationships/tags" Target="../tags/tag209.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11.xml"/><Relationship Id="rId10" Type="http://schemas.openxmlformats.org/officeDocument/2006/relationships/tags" Target="../tags/tag21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1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18.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2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2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25.xml"/><Relationship Id="rId2" Type="http://schemas.openxmlformats.org/officeDocument/2006/relationships/tags" Target="../tags/tag224.xml"/><Relationship Id="rId13" Type="http://schemas.openxmlformats.org/officeDocument/2006/relationships/tags" Target="../tags/tag231.xml"/><Relationship Id="rId12" Type="http://schemas.openxmlformats.org/officeDocument/2006/relationships/tags" Target="../tags/tag230.xml"/><Relationship Id="rId11" Type="http://schemas.openxmlformats.org/officeDocument/2006/relationships/tags" Target="../tags/tag229.xml"/><Relationship Id="rId10" Type="http://schemas.openxmlformats.org/officeDocument/2006/relationships/tags" Target="../tags/tag228.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237.xml"/><Relationship Id="rId8" Type="http://schemas.openxmlformats.org/officeDocument/2006/relationships/tags" Target="../tags/tag236.xml"/><Relationship Id="rId7" Type="http://schemas.openxmlformats.org/officeDocument/2006/relationships/tags" Target="../tags/tag235.xml"/><Relationship Id="rId6" Type="http://schemas.openxmlformats.org/officeDocument/2006/relationships/tags" Target="../tags/tag234.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33.xml"/><Relationship Id="rId2" Type="http://schemas.openxmlformats.org/officeDocument/2006/relationships/tags" Target="../tags/tag232.xml"/><Relationship Id="rId11" Type="http://schemas.openxmlformats.org/officeDocument/2006/relationships/tags" Target="../tags/tag239.xml"/><Relationship Id="rId10" Type="http://schemas.openxmlformats.org/officeDocument/2006/relationships/tags" Target="../tags/tag238.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24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4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41.xml"/><Relationship Id="rId2" Type="http://schemas.openxmlformats.org/officeDocument/2006/relationships/tags" Target="../tags/tag240.xml"/><Relationship Id="rId14" Type="http://schemas.openxmlformats.org/officeDocument/2006/relationships/tags" Target="../tags/tag248.xml"/><Relationship Id="rId13" Type="http://schemas.openxmlformats.org/officeDocument/2006/relationships/tags" Target="../tags/tag247.xml"/><Relationship Id="rId12" Type="http://schemas.openxmlformats.org/officeDocument/2006/relationships/tags" Target="../tags/tag246.xml"/><Relationship Id="rId11" Type="http://schemas.openxmlformats.org/officeDocument/2006/relationships/tags" Target="../tags/tag245.xml"/><Relationship Id="rId10" Type="http://schemas.openxmlformats.org/officeDocument/2006/relationships/tags" Target="../tags/tag244.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25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5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50.xml"/><Relationship Id="rId2" Type="http://schemas.openxmlformats.org/officeDocument/2006/relationships/tags" Target="../tags/tag249.xml"/><Relationship Id="rId14" Type="http://schemas.openxmlformats.org/officeDocument/2006/relationships/tags" Target="../tags/tag257.xml"/><Relationship Id="rId13" Type="http://schemas.openxmlformats.org/officeDocument/2006/relationships/tags" Target="../tags/tag256.xml"/><Relationship Id="rId12" Type="http://schemas.openxmlformats.org/officeDocument/2006/relationships/tags" Target="../tags/tag255.xml"/><Relationship Id="rId11" Type="http://schemas.openxmlformats.org/officeDocument/2006/relationships/tags" Target="../tags/tag254.xml"/><Relationship Id="rId10" Type="http://schemas.openxmlformats.org/officeDocument/2006/relationships/tags" Target="../tags/tag253.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61.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260.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259.xml"/><Relationship Id="rId2" Type="http://schemas.openxmlformats.org/officeDocument/2006/relationships/tags" Target="../tags/tag258.xml"/><Relationship Id="rId16" Type="http://schemas.openxmlformats.org/officeDocument/2006/relationships/tags" Target="../tags/tag268.xml"/><Relationship Id="rId15" Type="http://schemas.openxmlformats.org/officeDocument/2006/relationships/tags" Target="../tags/tag267.xml"/><Relationship Id="rId14" Type="http://schemas.openxmlformats.org/officeDocument/2006/relationships/tags" Target="../tags/tag266.xml"/><Relationship Id="rId13" Type="http://schemas.openxmlformats.org/officeDocument/2006/relationships/tags" Target="../tags/tag265.xml"/><Relationship Id="rId12" Type="http://schemas.openxmlformats.org/officeDocument/2006/relationships/tags" Target="../tags/tag264.xml"/><Relationship Id="rId11" Type="http://schemas.openxmlformats.org/officeDocument/2006/relationships/tags" Target="../tags/tag263.xml"/><Relationship Id="rId10" Type="http://schemas.openxmlformats.org/officeDocument/2006/relationships/tags" Target="../tags/tag262.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271.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270.xml"/><Relationship Id="rId2" Type="http://schemas.openxmlformats.org/officeDocument/2006/relationships/tags" Target="../tags/tag269.xml"/><Relationship Id="rId13" Type="http://schemas.openxmlformats.org/officeDocument/2006/relationships/tags" Target="../tags/tag276.xml"/><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9" Type="http://schemas.openxmlformats.org/officeDocument/2006/relationships/tags" Target="../tags/tag288.xml"/><Relationship Id="rId8" Type="http://schemas.openxmlformats.org/officeDocument/2006/relationships/tags" Target="../tags/tag287.xml"/><Relationship Id="rId7" Type="http://schemas.openxmlformats.org/officeDocument/2006/relationships/tags" Target="../tags/tag286.xml"/><Relationship Id="rId6" Type="http://schemas.openxmlformats.org/officeDocument/2006/relationships/tags" Target="../tags/tag285.xml"/><Relationship Id="rId5" Type="http://schemas.openxmlformats.org/officeDocument/2006/relationships/tags" Target="../tags/tag28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283.xml"/><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tags" Target="../tags/tag29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29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289.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9" Type="http://schemas.openxmlformats.org/officeDocument/2006/relationships/tags" Target="../tags/tag299.xml"/><Relationship Id="rId8" Type="http://schemas.openxmlformats.org/officeDocument/2006/relationships/tags" Target="../tags/tag29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29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296.xml"/><Relationship Id="rId13" Type="http://schemas.openxmlformats.org/officeDocument/2006/relationships/tags" Target="../tags/tag303.xml"/><Relationship Id="rId12" Type="http://schemas.openxmlformats.org/officeDocument/2006/relationships/tags" Target="../tags/tag302.xml"/><Relationship Id="rId11" Type="http://schemas.openxmlformats.org/officeDocument/2006/relationships/tags" Target="../tags/tag301.xml"/><Relationship Id="rId10" Type="http://schemas.openxmlformats.org/officeDocument/2006/relationships/tags" Target="../tags/tag300.xml"/><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307.xml"/><Relationship Id="rId8" Type="http://schemas.openxmlformats.org/officeDocument/2006/relationships/tags" Target="../tags/tag30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0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04.xml"/><Relationship Id="rId13" Type="http://schemas.openxmlformats.org/officeDocument/2006/relationships/tags" Target="../tags/tag311.xml"/><Relationship Id="rId12" Type="http://schemas.openxmlformats.org/officeDocument/2006/relationships/tags" Target="../tags/tag310.xml"/><Relationship Id="rId11" Type="http://schemas.openxmlformats.org/officeDocument/2006/relationships/tags" Target="../tags/tag309.xml"/><Relationship Id="rId10" Type="http://schemas.openxmlformats.org/officeDocument/2006/relationships/tags" Target="../tags/tag308.xml"/><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1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12.xml"/><Relationship Id="rId15" Type="http://schemas.openxmlformats.org/officeDocument/2006/relationships/tags" Target="../tags/tag321.xml"/><Relationship Id="rId14" Type="http://schemas.openxmlformats.org/officeDocument/2006/relationships/tags" Target="../tags/tag320.xml"/><Relationship Id="rId13" Type="http://schemas.openxmlformats.org/officeDocument/2006/relationships/tags" Target="../tags/tag319.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32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322.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4" Type="http://schemas.openxmlformats.org/officeDocument/2006/relationships/tags" Target="../tags/tag330.xml"/><Relationship Id="rId3" Type="http://schemas.openxmlformats.org/officeDocument/2006/relationships/tags" Target="../tags/tag329.xml"/><Relationship Id="rId2" Type="http://schemas.openxmlformats.org/officeDocument/2006/relationships/tags" Target="../tags/tag328.xml"/><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334.xml"/><Relationship Id="rId8" Type="http://schemas.openxmlformats.org/officeDocument/2006/relationships/tags" Target="../tags/tag33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3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31.xml"/><Relationship Id="rId13" Type="http://schemas.openxmlformats.org/officeDocument/2006/relationships/tags" Target="../tags/tag338.xml"/><Relationship Id="rId12" Type="http://schemas.openxmlformats.org/officeDocument/2006/relationships/tags" Target="../tags/tag337.xml"/><Relationship Id="rId11" Type="http://schemas.openxmlformats.org/officeDocument/2006/relationships/tags" Target="../tags/tag336.xml"/><Relationship Id="rId10" Type="http://schemas.openxmlformats.org/officeDocument/2006/relationships/tags" Target="../tags/tag335.xml"/><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39.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9" Type="http://schemas.openxmlformats.org/officeDocument/2006/relationships/tags" Target="../tags/tag349.xml"/><Relationship Id="rId8" Type="http://schemas.openxmlformats.org/officeDocument/2006/relationships/tags" Target="../tags/tag34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4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46.xml"/><Relationship Id="rId11" Type="http://schemas.openxmlformats.org/officeDocument/2006/relationships/tags" Target="../tags/tag351.xml"/><Relationship Id="rId10" Type="http://schemas.openxmlformats.org/officeDocument/2006/relationships/tags" Target="../tags/tag350.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9" Type="http://schemas.openxmlformats.org/officeDocument/2006/relationships/tags" Target="../tags/tag357.xml"/><Relationship Id="rId8" Type="http://schemas.openxmlformats.org/officeDocument/2006/relationships/tags" Target="../tags/tag356.xml"/><Relationship Id="rId7" Type="http://schemas.openxmlformats.org/officeDocument/2006/relationships/tags" Target="../tags/tag355.x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352.xml"/><Relationship Id="rId10" Type="http://schemas.openxmlformats.org/officeDocument/2006/relationships/tags" Target="../tags/tag358.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36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359.xml"/><Relationship Id="rId11" Type="http://schemas.openxmlformats.org/officeDocument/2006/relationships/tags" Target="../tags/tag364.xml"/><Relationship Id="rId10" Type="http://schemas.openxmlformats.org/officeDocument/2006/relationships/tags" Target="../tags/tag363.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9" Type="http://schemas.openxmlformats.org/officeDocument/2006/relationships/tags" Target="../tags/tag36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36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66.xml"/><Relationship Id="rId2" Type="http://schemas.openxmlformats.org/officeDocument/2006/relationships/tags" Target="../tags/tag365.xml"/><Relationship Id="rId13" Type="http://schemas.openxmlformats.org/officeDocument/2006/relationships/tags" Target="../tags/tag372.xml"/><Relationship Id="rId12" Type="http://schemas.openxmlformats.org/officeDocument/2006/relationships/tags" Target="../tags/tag371.xml"/><Relationship Id="rId11" Type="http://schemas.openxmlformats.org/officeDocument/2006/relationships/tags" Target="../tags/tag370.xml"/><Relationship Id="rId10" Type="http://schemas.openxmlformats.org/officeDocument/2006/relationships/tags" Target="../tags/tag369.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74.xml"/><Relationship Id="rId2" Type="http://schemas.openxmlformats.org/officeDocument/2006/relationships/tags" Target="../tags/tag373.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9" Type="http://schemas.openxmlformats.org/officeDocument/2006/relationships/tags" Target="../tags/tag38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38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82.xml"/><Relationship Id="rId2" Type="http://schemas.openxmlformats.org/officeDocument/2006/relationships/tags" Target="../tags/tag381.xml"/><Relationship Id="rId14" Type="http://schemas.openxmlformats.org/officeDocument/2006/relationships/tags" Target="../tags/tag389.xml"/><Relationship Id="rId13" Type="http://schemas.openxmlformats.org/officeDocument/2006/relationships/tags" Target="../tags/tag388.xml"/><Relationship Id="rId12" Type="http://schemas.openxmlformats.org/officeDocument/2006/relationships/tags" Target="../tags/tag387.xml"/><Relationship Id="rId11" Type="http://schemas.openxmlformats.org/officeDocument/2006/relationships/tags" Target="../tags/tag386.xml"/><Relationship Id="rId10" Type="http://schemas.openxmlformats.org/officeDocument/2006/relationships/tags" Target="../tags/tag385.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9" Type="http://schemas.openxmlformats.org/officeDocument/2006/relationships/tags" Target="../tags/tag39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39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391.xml"/><Relationship Id="rId2" Type="http://schemas.openxmlformats.org/officeDocument/2006/relationships/tags" Target="../tags/tag390.xml"/><Relationship Id="rId14" Type="http://schemas.openxmlformats.org/officeDocument/2006/relationships/tags" Target="../tags/tag398.xml"/><Relationship Id="rId13" Type="http://schemas.openxmlformats.org/officeDocument/2006/relationships/tags" Target="../tags/tag397.xml"/><Relationship Id="rId12" Type="http://schemas.openxmlformats.org/officeDocument/2006/relationships/tags" Target="../tags/tag396.xml"/><Relationship Id="rId11" Type="http://schemas.openxmlformats.org/officeDocument/2006/relationships/tags" Target="../tags/tag395.xml"/><Relationship Id="rId10" Type="http://schemas.openxmlformats.org/officeDocument/2006/relationships/tags" Target="../tags/tag394.xml"/><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9" Type="http://schemas.openxmlformats.org/officeDocument/2006/relationships/tags" Target="../tags/tag40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40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400.xml"/><Relationship Id="rId2" Type="http://schemas.openxmlformats.org/officeDocument/2006/relationships/tags" Target="../tags/tag399.xml"/><Relationship Id="rId16" Type="http://schemas.openxmlformats.org/officeDocument/2006/relationships/tags" Target="../tags/tag409.xml"/><Relationship Id="rId15" Type="http://schemas.openxmlformats.org/officeDocument/2006/relationships/tags" Target="../tags/tag408.xml"/><Relationship Id="rId14" Type="http://schemas.openxmlformats.org/officeDocument/2006/relationships/tags" Target="../tags/tag407.xml"/><Relationship Id="rId13" Type="http://schemas.openxmlformats.org/officeDocument/2006/relationships/tags" Target="../tags/tag406.xml"/><Relationship Id="rId12" Type="http://schemas.openxmlformats.org/officeDocument/2006/relationships/tags" Target="../tags/tag405.xml"/><Relationship Id="rId11" Type="http://schemas.openxmlformats.org/officeDocument/2006/relationships/tags" Target="../tags/tag404.xml"/><Relationship Id="rId10" Type="http://schemas.openxmlformats.org/officeDocument/2006/relationships/tags" Target="../tags/tag403.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9" Type="http://schemas.openxmlformats.org/officeDocument/2006/relationships/tags" Target="../tags/tag41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41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411.xml"/><Relationship Id="rId2" Type="http://schemas.openxmlformats.org/officeDocument/2006/relationships/tags" Target="../tags/tag410.xml"/><Relationship Id="rId13" Type="http://schemas.openxmlformats.org/officeDocument/2006/relationships/tags" Target="../tags/tag417.xml"/><Relationship Id="rId12" Type="http://schemas.openxmlformats.org/officeDocument/2006/relationships/tags" Target="../tags/tag416.xml"/><Relationship Id="rId11" Type="http://schemas.openxmlformats.org/officeDocument/2006/relationships/tags" Target="../tags/tag415.xml"/><Relationship Id="rId10" Type="http://schemas.openxmlformats.org/officeDocument/2006/relationships/tags" Target="../tags/tag414.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857250"/>
            <a:ext cx="9144000" cy="51435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5071349" y="2620736"/>
            <a:ext cx="3898479" cy="1000398"/>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5071348" y="3730943"/>
            <a:ext cx="3898478" cy="359364"/>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857250"/>
            <a:ext cx="540068" cy="511749"/>
          </a:xfrm>
          <a:prstGeom prst="rect">
            <a:avLst/>
          </a:prstGeom>
        </p:spPr>
      </p:pic>
      <p:pic>
        <p:nvPicPr>
          <p:cNvPr id="7" name="图片 6"/>
          <p:cNvPicPr/>
          <p:nvPr userDrawn="1">
            <p:custDataLst>
              <p:tags r:id="rId5"/>
            </p:custDataLst>
          </p:nvPr>
        </p:nvPicPr>
        <p:blipFill>
          <a:blip r:embed="rId6" r:link="rId7" cstate="email"/>
          <a:stretch>
            <a:fillRect/>
          </a:stretch>
        </p:blipFill>
        <p:spPr>
          <a:xfrm>
            <a:off x="8603933" y="857250"/>
            <a:ext cx="540068" cy="458474"/>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2" y="1571631"/>
            <a:ext cx="8139178"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905000"/>
            <a:ext cx="2709334" cy="3048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6434666" y="1905000"/>
            <a:ext cx="2709334" cy="3048000"/>
          </a:xfrm>
          <a:prstGeom prst="rect">
            <a:avLst/>
          </a:prstGeom>
        </p:spPr>
      </p:pic>
      <p:sp>
        <p:nvSpPr>
          <p:cNvPr id="7" name="矩形 6"/>
          <p:cNvSpPr/>
          <p:nvPr userDrawn="1">
            <p:custDataLst>
              <p:tags r:id="rId8"/>
            </p:custDataLst>
          </p:nvPr>
        </p:nvSpPr>
        <p:spPr>
          <a:xfrm>
            <a:off x="219056" y="1085107"/>
            <a:ext cx="8705888" cy="4687787"/>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3098960" y="2946083"/>
            <a:ext cx="4325779" cy="62674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3098960" y="3725228"/>
            <a:ext cx="4325779" cy="241459"/>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857250"/>
            <a:ext cx="540068" cy="511749"/>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603933" y="857250"/>
            <a:ext cx="540068" cy="458474"/>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8"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571631"/>
            <a:ext cx="3962432" cy="4041680"/>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857250"/>
            <a:ext cx="540068" cy="511749"/>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8603933" y="857250"/>
            <a:ext cx="540068" cy="458474"/>
          </a:xfrm>
          <a:prstGeom prst="rect">
            <a:avLst/>
          </a:prstGeom>
        </p:spPr>
      </p:pic>
      <p:sp>
        <p:nvSpPr>
          <p:cNvPr id="2" name="标题 1"/>
          <p:cNvSpPr>
            <a:spLocks noGrp="1"/>
          </p:cNvSpPr>
          <p:nvPr>
            <p:ph type="title"/>
            <p:custDataLst>
              <p:tags r:id="rId8"/>
            </p:custDataLst>
          </p:nvPr>
        </p:nvSpPr>
        <p:spPr>
          <a:xfrm>
            <a:off x="502412"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8" y="1571631"/>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1912144"/>
            <a:ext cx="3962400"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3" y="1571631"/>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3" y="1912144"/>
            <a:ext cx="3962432" cy="3701064"/>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228600" y="2503170"/>
            <a:ext cx="3291840" cy="185166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3" y="5489001"/>
            <a:ext cx="540068" cy="511749"/>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857250"/>
            <a:ext cx="540068" cy="511749"/>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603933" y="857250"/>
            <a:ext cx="540068" cy="458474"/>
          </a:xfrm>
          <a:prstGeom prst="rect">
            <a:avLst/>
          </a:prstGeom>
        </p:spPr>
      </p:pic>
      <p:sp>
        <p:nvSpPr>
          <p:cNvPr id="2" name="标题 1"/>
          <p:cNvSpPr>
            <a:spLocks noGrp="1"/>
          </p:cNvSpPr>
          <p:nvPr>
            <p:ph type="title"/>
            <p:custDataLst>
              <p:tags r:id="rId8"/>
            </p:custDataLst>
          </p:nvPr>
        </p:nvSpPr>
        <p:spPr>
          <a:xfrm>
            <a:off x="502448" y="11896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8" y="157163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571631"/>
            <a:ext cx="3962432" cy="4041680"/>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857250"/>
            <a:ext cx="540068" cy="511749"/>
          </a:xfrm>
          <a:prstGeom prst="rect">
            <a:avLst/>
          </a:prstGeom>
        </p:spPr>
      </p:pic>
      <p:pic>
        <p:nvPicPr>
          <p:cNvPr id="7" name="图片 6"/>
          <p:cNvPicPr/>
          <p:nvPr userDrawn="1">
            <p:custDataLst>
              <p:tags r:id="rId5"/>
            </p:custDataLst>
          </p:nvPr>
        </p:nvPicPr>
        <p:blipFill>
          <a:blip r:embed="rId6" r:link="rId7" cstate="email"/>
          <a:stretch>
            <a:fillRect/>
          </a:stretch>
        </p:blipFill>
        <p:spPr>
          <a:xfrm>
            <a:off x="8603933" y="857250"/>
            <a:ext cx="540068" cy="458474"/>
          </a:xfrm>
          <a:prstGeom prst="rect">
            <a:avLst/>
          </a:prstGeom>
        </p:spPr>
      </p:pic>
      <p:sp>
        <p:nvSpPr>
          <p:cNvPr id="2" name="竖排标题 1"/>
          <p:cNvSpPr>
            <a:spLocks noGrp="1"/>
          </p:cNvSpPr>
          <p:nvPr>
            <p:ph type="title" orient="vert"/>
            <p:custDataLst>
              <p:tags r:id="rId8"/>
            </p:custDataLst>
          </p:nvPr>
        </p:nvSpPr>
        <p:spPr>
          <a:xfrm>
            <a:off x="7928351" y="157163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571625"/>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857250"/>
            <a:ext cx="540068" cy="511749"/>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3" y="857250"/>
            <a:ext cx="540068" cy="458474"/>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8" y="157163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857250"/>
            <a:ext cx="9144000" cy="51435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7606665" y="2400538"/>
            <a:ext cx="938213" cy="2056924"/>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7" name="文本占位符 6"/>
          <p:cNvSpPr>
            <a:spLocks noGrp="1"/>
          </p:cNvSpPr>
          <p:nvPr>
            <p:ph type="body" idx="14" hasCustomPrompt="1"/>
            <p:custDataLst>
              <p:tags r:id="rId9"/>
            </p:custDataLst>
          </p:nvPr>
        </p:nvSpPr>
        <p:spPr>
          <a:xfrm>
            <a:off x="4980622" y="3721895"/>
            <a:ext cx="3269932" cy="402431"/>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4980623" y="2779157"/>
            <a:ext cx="3269933" cy="879158"/>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857250"/>
            <a:ext cx="540068" cy="511969"/>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3" y="857250"/>
            <a:ext cx="540068" cy="458629"/>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1085107"/>
            <a:ext cx="8705888" cy="4687787"/>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email"/>
          <a:stretch>
            <a:fillRect/>
          </a:stretch>
        </p:blipFill>
        <p:spPr>
          <a:xfrm>
            <a:off x="0" y="857250"/>
            <a:ext cx="540068" cy="51196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3" y="857250"/>
            <a:ext cx="540068" cy="458629"/>
          </a:xfrm>
          <a:prstGeom prst="rect">
            <a:avLst/>
          </a:prstGeom>
        </p:spPr>
      </p:pic>
      <p:sp>
        <p:nvSpPr>
          <p:cNvPr id="2" name="标题 1"/>
          <p:cNvSpPr>
            <a:spLocks noGrp="1"/>
          </p:cNvSpPr>
          <p:nvPr>
            <p:ph type="title" hasCustomPrompt="1"/>
            <p:custDataLst>
              <p:tags r:id="rId9"/>
            </p:custDataLst>
          </p:nvPr>
        </p:nvSpPr>
        <p:spPr>
          <a:xfrm>
            <a:off x="961200" y="1794150"/>
            <a:ext cx="7219800" cy="5427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4799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857250"/>
            <a:ext cx="3618452" cy="51435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email"/>
          <a:stretch>
            <a:fillRect/>
          </a:stretch>
        </p:blipFill>
        <p:spPr>
          <a:xfrm>
            <a:off x="8603933" y="857250"/>
            <a:ext cx="540068" cy="511749"/>
          </a:xfrm>
          <a:prstGeom prst="rect">
            <a:avLst/>
          </a:prstGeom>
        </p:spPr>
      </p:pic>
      <p:sp>
        <p:nvSpPr>
          <p:cNvPr id="2" name="标题 1"/>
          <p:cNvSpPr>
            <a:spLocks noGrp="1"/>
          </p:cNvSpPr>
          <p:nvPr>
            <p:ph type="title" hasCustomPrompt="1"/>
            <p:custDataLst>
              <p:tags r:id="rId6"/>
            </p:custDataLst>
          </p:nvPr>
        </p:nvSpPr>
        <p:spPr>
          <a:xfrm>
            <a:off x="437400" y="1435050"/>
            <a:ext cx="2970000" cy="6615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1802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34704"/>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857250"/>
            <a:ext cx="9144000" cy="199825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email"/>
          <a:stretch>
            <a:fillRect/>
          </a:stretch>
        </p:blipFill>
        <p:spPr>
          <a:xfrm>
            <a:off x="0" y="857250"/>
            <a:ext cx="540068" cy="51196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3" y="857250"/>
            <a:ext cx="540068" cy="458629"/>
          </a:xfrm>
          <a:prstGeom prst="rect">
            <a:avLst/>
          </a:prstGeom>
        </p:spPr>
      </p:pic>
      <p:sp>
        <p:nvSpPr>
          <p:cNvPr id="2" name="标题 1"/>
          <p:cNvSpPr>
            <a:spLocks noGrp="1"/>
          </p:cNvSpPr>
          <p:nvPr>
            <p:ph type="title"/>
            <p:custDataLst>
              <p:tags r:id="rId9"/>
            </p:custDataLst>
          </p:nvPr>
        </p:nvSpPr>
        <p:spPr>
          <a:xfrm>
            <a:off x="459000" y="1443150"/>
            <a:ext cx="8232300" cy="4698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210195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29632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4628978"/>
            <a:ext cx="9144000" cy="137177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email"/>
          <a:stretch>
            <a:fillRect/>
          </a:stretch>
        </p:blipFill>
        <p:spPr>
          <a:xfrm>
            <a:off x="0" y="857250"/>
            <a:ext cx="540068" cy="511969"/>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3" y="857250"/>
            <a:ext cx="540068" cy="458629"/>
          </a:xfrm>
          <a:prstGeom prst="rect">
            <a:avLst/>
          </a:prstGeom>
        </p:spPr>
      </p:pic>
      <p:sp>
        <p:nvSpPr>
          <p:cNvPr id="2" name="标题 1"/>
          <p:cNvSpPr>
            <a:spLocks noGrp="1"/>
          </p:cNvSpPr>
          <p:nvPr>
            <p:ph type="title"/>
            <p:custDataLst>
              <p:tags r:id="rId9"/>
            </p:custDataLst>
          </p:nvPr>
        </p:nvSpPr>
        <p:spPr>
          <a:xfrm>
            <a:off x="453600" y="1359450"/>
            <a:ext cx="8232300" cy="4239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11815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47425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857250"/>
            <a:ext cx="9144000" cy="6858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email"/>
          <a:stretch>
            <a:fillRect/>
          </a:stretch>
        </p:blipFill>
        <p:spPr>
          <a:xfrm>
            <a:off x="8603933" y="5488781"/>
            <a:ext cx="540068" cy="511969"/>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5542121"/>
            <a:ext cx="540068" cy="458629"/>
          </a:xfrm>
          <a:prstGeom prst="rect">
            <a:avLst/>
          </a:prstGeom>
        </p:spPr>
      </p:pic>
      <p:sp>
        <p:nvSpPr>
          <p:cNvPr id="2" name="标题 1"/>
          <p:cNvSpPr>
            <a:spLocks noGrp="1"/>
          </p:cNvSpPr>
          <p:nvPr>
            <p:ph type="title"/>
            <p:custDataLst>
              <p:tags r:id="rId9"/>
            </p:custDataLst>
          </p:nvPr>
        </p:nvSpPr>
        <p:spPr>
          <a:xfrm>
            <a:off x="434700" y="1035450"/>
            <a:ext cx="8278200" cy="331473"/>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10465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10465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4698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4671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email"/>
          <a:stretch>
            <a:fillRect/>
          </a:stretch>
        </p:blipFill>
        <p:spPr>
          <a:xfrm>
            <a:off x="7928610" y="4849178"/>
            <a:ext cx="1214914" cy="1151573"/>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4969193"/>
            <a:ext cx="1214914" cy="1031558"/>
          </a:xfrm>
          <a:prstGeom prst="rect">
            <a:avLst/>
          </a:prstGeom>
        </p:spPr>
      </p:pic>
      <p:sp>
        <p:nvSpPr>
          <p:cNvPr id="2" name="标题 1"/>
          <p:cNvSpPr>
            <a:spLocks noGrp="1"/>
          </p:cNvSpPr>
          <p:nvPr>
            <p:ph type="title" hasCustomPrompt="1"/>
            <p:custDataLst>
              <p:tags r:id="rId9"/>
            </p:custDataLst>
          </p:nvPr>
        </p:nvSpPr>
        <p:spPr>
          <a:xfrm>
            <a:off x="1142100" y="1861650"/>
            <a:ext cx="6858000" cy="17901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375435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a:endParaRPr lang="zh-CN" altLang="en-US">
              <a:latin typeface="Arial" panose="020B0604020202020204" pitchFamily="34" charset="0"/>
            </a:endParaRPr>
          </a:p>
        </p:txBody>
      </p:sp>
      <p:sp>
        <p:nvSpPr>
          <p:cNvPr id="5" name="页脚占位符 4"/>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5071349" y="2518047"/>
            <a:ext cx="3898479" cy="1000398"/>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5071348" y="3891485"/>
            <a:ext cx="3898478" cy="359364"/>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1500" b="0" spc="200">
                <a:solidFill>
                  <a:schemeClr val="tx1"/>
                </a:solidFill>
                <a:latin typeface="Arial" panose="020B0604020202020204" pitchFamily="34" charset="0"/>
                <a:ea typeface="微软雅黑" panose="020B0503020204020204" charset="-122"/>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905000"/>
            <a:ext cx="2709334" cy="3048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6434666" y="1905000"/>
            <a:ext cx="2709334"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3098959" y="2889568"/>
            <a:ext cx="4325779" cy="62674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36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3098959" y="3864214"/>
            <a:ext cx="4325779" cy="241459"/>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200" b="0" spc="200">
                <a:solidFill>
                  <a:schemeClr val="tx1"/>
                </a:solidFill>
                <a:latin typeface="Arial" panose="020B0604020202020204" pitchFamily="34" charset="0"/>
                <a:ea typeface="微软雅黑" panose="020B0503020204020204" charset="-122"/>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228600" y="2503170"/>
            <a:ext cx="3291840" cy="185166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2" y="6175668"/>
            <a:ext cx="540068" cy="682332"/>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竖排标题 1"/>
          <p:cNvSpPr>
            <a:spLocks noGrp="1"/>
          </p:cNvSpPr>
          <p:nvPr>
            <p:ph type="title" orient="vert"/>
            <p:custDataLst>
              <p:tags r:id="rId8"/>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3" name="日期占位符 2"/>
          <p:cNvSpPr>
            <a:spLocks noGrp="1"/>
          </p:cNvSpPr>
          <p:nvPr>
            <p:ph type="dt" sz="half" idx="10"/>
            <p:custDataLst>
              <p:tags r:id="rId8"/>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7606665" y="2400538"/>
            <a:ext cx="938213" cy="2056924"/>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7" name="文本占位符 6"/>
          <p:cNvSpPr>
            <a:spLocks noGrp="1"/>
          </p:cNvSpPr>
          <p:nvPr>
            <p:ph type="body" idx="14" hasCustomPrompt="1"/>
            <p:custDataLst>
              <p:tags r:id="rId9"/>
            </p:custDataLst>
          </p:nvPr>
        </p:nvSpPr>
        <p:spPr>
          <a:xfrm>
            <a:off x="4980622" y="3886598"/>
            <a:ext cx="3269932" cy="402431"/>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1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4980622" y="2709068"/>
            <a:ext cx="3269933" cy="879158"/>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54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540068"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2" y="0"/>
            <a:ext cx="540068" cy="61150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email"/>
          <a:stretch>
            <a:fillRect/>
          </a:stretch>
        </p:blipFill>
        <p:spPr>
          <a:xfrm>
            <a:off x="0" y="0"/>
            <a:ext cx="540068"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2" y="0"/>
            <a:ext cx="540068" cy="61150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email"/>
          <a:stretch>
            <a:fillRect/>
          </a:stretch>
        </p:blipFill>
        <p:spPr>
          <a:xfrm>
            <a:off x="8603932" y="0"/>
            <a:ext cx="540068" cy="682332"/>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email"/>
          <a:stretch>
            <a:fillRect/>
          </a:stretch>
        </p:blipFill>
        <p:spPr>
          <a:xfrm>
            <a:off x="0" y="0"/>
            <a:ext cx="540068"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2" y="0"/>
            <a:ext cx="540068" cy="61150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email"/>
          <a:stretch>
            <a:fillRect/>
          </a:stretch>
        </p:blipFill>
        <p:spPr>
          <a:xfrm>
            <a:off x="0" y="0"/>
            <a:ext cx="540068"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2" y="0"/>
            <a:ext cx="540068" cy="61150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email"/>
          <a:stretch>
            <a:fillRect/>
          </a:stretch>
        </p:blipFill>
        <p:spPr>
          <a:xfrm>
            <a:off x="8603932" y="6175375"/>
            <a:ext cx="540068"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540068" cy="61150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email"/>
          <a:stretch>
            <a:fillRect/>
          </a:stretch>
        </p:blipFill>
        <p:spPr>
          <a:xfrm>
            <a:off x="7928610" y="5322570"/>
            <a:ext cx="1214914"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214914" cy="137541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3087000" y="6389433"/>
            <a:ext cx="2970000" cy="2376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16" name="日期占位符 15"/>
          <p:cNvSpPr>
            <a:spLocks noGrp="1"/>
          </p:cNvSpPr>
          <p:nvPr>
            <p:ph type="dt" sz="half" idx="10"/>
            <p:custDataLst>
              <p:tags r:id="rId5"/>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5071349" y="2518047"/>
            <a:ext cx="3898479" cy="1000398"/>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5071348" y="3891485"/>
            <a:ext cx="3898478" cy="359364"/>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1500" b="0" spc="200">
                <a:solidFill>
                  <a:schemeClr val="tx1"/>
                </a:solidFill>
                <a:latin typeface="Arial" panose="020B0604020202020204" pitchFamily="34" charset="0"/>
                <a:ea typeface="微软雅黑" panose="020B0503020204020204" charset="-122"/>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502411" y="1626121"/>
            <a:ext cx="8139178"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a:latin typeface="Arial" panose="020B0604020202020204" pitchFamily="34" charset="0"/>
            </a:endParaRPr>
          </a:p>
        </p:txBody>
      </p:sp>
      <p:sp>
        <p:nvSpPr>
          <p:cNvPr id="8" name="页脚占位符 7"/>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905000"/>
            <a:ext cx="2709334" cy="3048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6434666" y="1905000"/>
            <a:ext cx="2709334" cy="3048000"/>
          </a:xfrm>
          <a:prstGeom prst="rect">
            <a:avLst/>
          </a:prstGeom>
        </p:spPr>
      </p:pic>
      <p:sp>
        <p:nvSpPr>
          <p:cNvPr id="7" name="矩形 6"/>
          <p:cNvSpPr/>
          <p:nvPr userDrawn="1">
            <p:custDataLst>
              <p:tags r:id="rId8"/>
            </p:custDataLst>
          </p:nvPr>
        </p:nvSpPr>
        <p:spPr>
          <a:xfrm>
            <a:off x="219056" y="303809"/>
            <a:ext cx="8705888"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4" name="日期占位符 3"/>
          <p:cNvSpPr>
            <a:spLocks noGrp="1"/>
          </p:cNvSpPr>
          <p:nvPr>
            <p:ph type="dt" sz="half" idx="10"/>
            <p:custDataLst>
              <p:tags r:id="rId9"/>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3098959" y="2889568"/>
            <a:ext cx="4325779" cy="626745"/>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36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3098959" y="3864214"/>
            <a:ext cx="4325779" cy="241459"/>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200" b="0" spc="200">
                <a:solidFill>
                  <a:schemeClr val="tx1"/>
                </a:solidFill>
                <a:latin typeface="Arial" panose="020B0604020202020204" pitchFamily="34" charset="0"/>
                <a:ea typeface="微软雅黑" panose="020B0503020204020204" charset="-122"/>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单击此处编辑副标题</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502447"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4679158" y="1626121"/>
            <a:ext cx="3962432" cy="4041680"/>
          </a:xfrm>
        </p:spPr>
        <p:txBody>
          <a:bodyPr wrap="square"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11"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502447" y="1000133"/>
            <a:ext cx="3962432" cy="285752"/>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502444" y="2023369"/>
            <a:ext cx="3962400"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4676812" y="1000133"/>
            <a:ext cx="3962432" cy="285752"/>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4676812" y="2023369"/>
            <a:ext cx="3962432" cy="3701064"/>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228600" y="2503170"/>
            <a:ext cx="3291840" cy="185166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2" y="6175668"/>
            <a:ext cx="540068" cy="682332"/>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标题 1"/>
          <p:cNvSpPr>
            <a:spLocks noGrp="1"/>
          </p:cNvSpPr>
          <p:nvPr>
            <p:ph type="title"/>
            <p:custDataLst>
              <p:tags r:id="rId8"/>
            </p:custDataLst>
          </p:nvPr>
        </p:nvSpPr>
        <p:spPr>
          <a:xfrm>
            <a:off x="502447" y="498479"/>
            <a:ext cx="8139178" cy="331473"/>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4679194" y="1626121"/>
            <a:ext cx="3962432" cy="4041680"/>
          </a:xfrm>
        </p:spPr>
        <p:txBody>
          <a:bodyPr vert="horz" wrap="square"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2" name="竖排标题 1"/>
          <p:cNvSpPr>
            <a:spLocks noGrp="1"/>
          </p:cNvSpPr>
          <p:nvPr>
            <p:ph type="title" orient="vert"/>
            <p:custDataLst>
              <p:tags r:id="rId8"/>
            </p:custDataLst>
          </p:nvPr>
        </p:nvSpPr>
        <p:spPr>
          <a:xfrm>
            <a:off x="7928351" y="1626121"/>
            <a:ext cx="713238" cy="4041680"/>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502444" y="1626113"/>
            <a:ext cx="7371076" cy="4041680"/>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540068"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2" y="0"/>
            <a:ext cx="540068" cy="611299"/>
          </a:xfrm>
          <a:prstGeom prst="rect">
            <a:avLst/>
          </a:prstGeom>
        </p:spPr>
      </p:pic>
      <p:sp>
        <p:nvSpPr>
          <p:cNvPr id="3" name="日期占位符 2"/>
          <p:cNvSpPr>
            <a:spLocks noGrp="1"/>
          </p:cNvSpPr>
          <p:nvPr>
            <p:ph type="dt" sz="half" idx="10"/>
            <p:custDataLst>
              <p:tags r:id="rId8"/>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502447" y="1626121"/>
            <a:ext cx="8139178" cy="4041680"/>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9144000" cy="6858000"/>
          </a:xfrm>
          <a:prstGeom prst="rect">
            <a:avLst/>
          </a:prstGeom>
        </p:spPr>
      </p:pic>
      <p:sp>
        <p:nvSpPr>
          <p:cNvPr id="3" name="日期占位符 2"/>
          <p:cNvSpPr>
            <a:spLocks noGrp="1"/>
          </p:cNvSpPr>
          <p:nvPr>
            <p:ph type="dt" sz="half" idx="10"/>
            <p:custDataLst>
              <p:tags r:id="rId5"/>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7606665" y="2400538"/>
            <a:ext cx="938213" cy="2056924"/>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sp>
        <p:nvSpPr>
          <p:cNvPr id="7" name="文本占位符 6"/>
          <p:cNvSpPr>
            <a:spLocks noGrp="1"/>
          </p:cNvSpPr>
          <p:nvPr>
            <p:ph type="body" idx="14" hasCustomPrompt="1"/>
            <p:custDataLst>
              <p:tags r:id="rId9"/>
            </p:custDataLst>
          </p:nvPr>
        </p:nvSpPr>
        <p:spPr>
          <a:xfrm>
            <a:off x="4980622" y="3886598"/>
            <a:ext cx="3269932" cy="402431"/>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1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4980622" y="2709068"/>
            <a:ext cx="3269933" cy="879158"/>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54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540068"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8603932" y="0"/>
            <a:ext cx="540068" cy="611505"/>
          </a:xfrm>
          <a:prstGeom prst="rect">
            <a:avLst/>
          </a:prstGeom>
        </p:spPr>
      </p:pic>
      <p:sp>
        <p:nvSpPr>
          <p:cNvPr id="2" name="标题 1"/>
          <p:cNvSpPr>
            <a:spLocks noGrp="1"/>
          </p:cNvSpPr>
          <p:nvPr>
            <p:ph type="title"/>
            <p:custDataLst>
              <p:tags r:id="rId8"/>
            </p:custDataLst>
          </p:nvPr>
        </p:nvSpPr>
        <p:spPr>
          <a:xfrm>
            <a:off x="502411" y="498476"/>
            <a:ext cx="8139178" cy="331473"/>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a:latin typeface="Arial" panose="020B0604020202020204" pitchFamily="34" charset="0"/>
            </a:endParaRPr>
          </a:p>
        </p:txBody>
      </p:sp>
      <p:sp>
        <p:nvSpPr>
          <p:cNvPr id="4" name="页脚占位符 3"/>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19056" y="303809"/>
            <a:ext cx="8705888"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email"/>
          <a:stretch>
            <a:fillRect/>
          </a:stretch>
        </p:blipFill>
        <p:spPr>
          <a:xfrm>
            <a:off x="0" y="0"/>
            <a:ext cx="540068"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2" y="0"/>
            <a:ext cx="540068" cy="611505"/>
          </a:xfrm>
          <a:prstGeom prst="rect">
            <a:avLst/>
          </a:prstGeom>
        </p:spPr>
      </p:pic>
      <p:sp>
        <p:nvSpPr>
          <p:cNvPr id="2" name="标题 1"/>
          <p:cNvSpPr>
            <a:spLocks noGrp="1"/>
          </p:cNvSpPr>
          <p:nvPr>
            <p:ph type="title" hasCustomPrompt="1"/>
            <p:custDataLst>
              <p:tags r:id="rId9"/>
            </p:custDataLst>
          </p:nvPr>
        </p:nvSpPr>
        <p:spPr>
          <a:xfrm>
            <a:off x="961200" y="1339650"/>
            <a:ext cx="7219800" cy="542700"/>
          </a:xfrm>
        </p:spPr>
        <p:txBody>
          <a:bodyPr wrap="square" anchor="ctr">
            <a:normAutofit/>
          </a:bodyPr>
          <a:lstStyle>
            <a:lvl1pPr>
              <a:defRPr sz="24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960835" y="2594250"/>
            <a:ext cx="7219950" cy="2583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3618452"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8" name="图片 7"/>
          <p:cNvPicPr/>
          <p:nvPr userDrawn="1">
            <p:custDataLst>
              <p:tags r:id="rId3"/>
            </p:custDataLst>
          </p:nvPr>
        </p:nvPicPr>
        <p:blipFill>
          <a:blip r:embed="rId4" r:link="rId5" cstate="email"/>
          <a:stretch>
            <a:fillRect/>
          </a:stretch>
        </p:blipFill>
        <p:spPr>
          <a:xfrm>
            <a:off x="8603932" y="0"/>
            <a:ext cx="540068" cy="682332"/>
          </a:xfrm>
          <a:prstGeom prst="rect">
            <a:avLst/>
          </a:prstGeom>
        </p:spPr>
      </p:pic>
      <p:sp>
        <p:nvSpPr>
          <p:cNvPr id="2" name="标题 1"/>
          <p:cNvSpPr>
            <a:spLocks noGrp="1"/>
          </p:cNvSpPr>
          <p:nvPr>
            <p:ph type="title" hasCustomPrompt="1"/>
            <p:custDataLst>
              <p:tags r:id="rId6"/>
            </p:custDataLst>
          </p:nvPr>
        </p:nvSpPr>
        <p:spPr>
          <a:xfrm>
            <a:off x="437400" y="880650"/>
            <a:ext cx="2970000" cy="661500"/>
          </a:xfrm>
        </p:spPr>
        <p:txBody>
          <a:bodyPr wrap="square" anchor="ctr" anchorCtr="0">
            <a:normAutofit/>
          </a:bodyPr>
          <a:lstStyle>
            <a:lvl1pPr>
              <a:defRPr sz="27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440100" y="2275650"/>
            <a:ext cx="2967300" cy="3069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3825900" y="1405930"/>
            <a:ext cx="4860000" cy="3815953"/>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9144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email"/>
          <a:stretch>
            <a:fillRect/>
          </a:stretch>
        </p:blipFill>
        <p:spPr>
          <a:xfrm>
            <a:off x="0" y="0"/>
            <a:ext cx="540068"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2" y="0"/>
            <a:ext cx="540068" cy="611505"/>
          </a:xfrm>
          <a:prstGeom prst="rect">
            <a:avLst/>
          </a:prstGeom>
        </p:spPr>
      </p:pic>
      <p:sp>
        <p:nvSpPr>
          <p:cNvPr id="2" name="标题 1"/>
          <p:cNvSpPr>
            <a:spLocks noGrp="1"/>
          </p:cNvSpPr>
          <p:nvPr>
            <p:ph type="title"/>
            <p:custDataLst>
              <p:tags r:id="rId9"/>
            </p:custDataLst>
          </p:nvPr>
        </p:nvSpPr>
        <p:spPr>
          <a:xfrm>
            <a:off x="459000" y="859500"/>
            <a:ext cx="8232300" cy="469800"/>
          </a:xfrm>
        </p:spPr>
        <p:txBody>
          <a:bodyPr wrap="square" anchor="ctr">
            <a:normAutofit/>
          </a:bodyPr>
          <a:lstStyle>
            <a:lvl1pPr algn="ctr">
              <a:defRPr sz="27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459000" y="1763100"/>
            <a:ext cx="8231981" cy="621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459581" y="3236850"/>
            <a:ext cx="8224200" cy="25731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9144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0" name="图片 9"/>
          <p:cNvPicPr/>
          <p:nvPr userDrawn="1">
            <p:custDataLst>
              <p:tags r:id="rId3"/>
            </p:custDataLst>
          </p:nvPr>
        </p:nvPicPr>
        <p:blipFill>
          <a:blip r:embed="rId4" r:link="rId5" cstate="email"/>
          <a:stretch>
            <a:fillRect/>
          </a:stretch>
        </p:blipFill>
        <p:spPr>
          <a:xfrm>
            <a:off x="0" y="0"/>
            <a:ext cx="540068"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8603932" y="0"/>
            <a:ext cx="540068" cy="611505"/>
          </a:xfrm>
          <a:prstGeom prst="rect">
            <a:avLst/>
          </a:prstGeom>
        </p:spPr>
      </p:pic>
      <p:sp>
        <p:nvSpPr>
          <p:cNvPr id="2" name="标题 1"/>
          <p:cNvSpPr>
            <a:spLocks noGrp="1"/>
          </p:cNvSpPr>
          <p:nvPr>
            <p:ph type="title"/>
            <p:custDataLst>
              <p:tags r:id="rId9"/>
            </p:custDataLst>
          </p:nvPr>
        </p:nvSpPr>
        <p:spPr>
          <a:xfrm>
            <a:off x="453600" y="740250"/>
            <a:ext cx="8232300" cy="423900"/>
          </a:xfrm>
        </p:spPr>
        <p:txBody>
          <a:bodyPr wrap="square" anchor="ctr" anchorCtr="0">
            <a:normAutofit/>
          </a:bodyPr>
          <a:lstStyle>
            <a:lvl1pPr algn="ctr">
              <a:defRPr sz="24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53628" y="2082600"/>
            <a:ext cx="8243100" cy="2408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445500" y="5306850"/>
            <a:ext cx="8251200" cy="7587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9144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12" name="图片 11"/>
          <p:cNvPicPr/>
          <p:nvPr userDrawn="1">
            <p:custDataLst>
              <p:tags r:id="rId3"/>
            </p:custDataLst>
          </p:nvPr>
        </p:nvPicPr>
        <p:blipFill>
          <a:blip r:embed="rId4" r:link="rId5" cstate="email"/>
          <a:stretch>
            <a:fillRect/>
          </a:stretch>
        </p:blipFill>
        <p:spPr>
          <a:xfrm>
            <a:off x="8603932" y="6175375"/>
            <a:ext cx="540068"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540068" cy="611505"/>
          </a:xfrm>
          <a:prstGeom prst="rect">
            <a:avLst/>
          </a:prstGeom>
        </p:spPr>
      </p:pic>
      <p:sp>
        <p:nvSpPr>
          <p:cNvPr id="2" name="标题 1"/>
          <p:cNvSpPr>
            <a:spLocks noGrp="1"/>
          </p:cNvSpPr>
          <p:nvPr>
            <p:ph type="title"/>
            <p:custDataLst>
              <p:tags r:id="rId9"/>
            </p:custDataLst>
          </p:nvPr>
        </p:nvSpPr>
        <p:spPr>
          <a:xfrm>
            <a:off x="434700" y="292846"/>
            <a:ext cx="8278200" cy="331473"/>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434700" y="2025000"/>
            <a:ext cx="40068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4681800" y="2025000"/>
            <a:ext cx="4025700" cy="217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429300" y="4914450"/>
            <a:ext cx="40068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4689900" y="4910850"/>
            <a:ext cx="4025700" cy="5859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1572518"/>
            <a:ext cx="9144000" cy="3712964"/>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350"/>
          </a:p>
        </p:txBody>
      </p:sp>
      <p:pic>
        <p:nvPicPr>
          <p:cNvPr id="9" name="图片 8"/>
          <p:cNvPicPr/>
          <p:nvPr userDrawn="1">
            <p:custDataLst>
              <p:tags r:id="rId3"/>
            </p:custDataLst>
          </p:nvPr>
        </p:nvPicPr>
        <p:blipFill>
          <a:blip r:embed="rId4" r:link="rId5" cstate="email"/>
          <a:stretch>
            <a:fillRect/>
          </a:stretch>
        </p:blipFill>
        <p:spPr>
          <a:xfrm>
            <a:off x="7928610" y="5322570"/>
            <a:ext cx="1214914"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214914" cy="1375410"/>
          </a:xfrm>
          <a:prstGeom prst="rect">
            <a:avLst/>
          </a:prstGeom>
        </p:spPr>
      </p:pic>
      <p:sp>
        <p:nvSpPr>
          <p:cNvPr id="2" name="标题 1"/>
          <p:cNvSpPr>
            <a:spLocks noGrp="1"/>
          </p:cNvSpPr>
          <p:nvPr>
            <p:ph type="title" hasCustomPrompt="1"/>
            <p:custDataLst>
              <p:tags r:id="rId9"/>
            </p:custDataLst>
          </p:nvPr>
        </p:nvSpPr>
        <p:spPr>
          <a:xfrm>
            <a:off x="1142100" y="1637550"/>
            <a:ext cx="6858000" cy="1790100"/>
          </a:xfrm>
        </p:spPr>
        <p:txBody>
          <a:bodyPr wrap="square" anchor="b">
            <a:normAutofit/>
          </a:bodyPr>
          <a:lstStyle>
            <a:lvl1pPr algn="ctr">
              <a:defRPr sz="45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a:xfrm>
            <a:off x="322307"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2592000" y="6349833"/>
            <a:ext cx="3960000" cy="316800"/>
          </a:xfrm>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a:xfrm>
            <a:off x="6120450" y="6349833"/>
            <a:ext cx="2700000" cy="316800"/>
          </a:xfrm>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141810" y="4069800"/>
            <a:ext cx="6858000" cy="1242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a:latin typeface="Arial" panose="020B0604020202020204" pitchFamily="34" charset="0"/>
            </a:endParaRPr>
          </a:p>
        </p:txBody>
      </p:sp>
      <p:sp>
        <p:nvSpPr>
          <p:cNvPr id="3" name="页脚占位符 2"/>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a:endParaRPr lang="zh-CN" altLang="en-US">
              <a:latin typeface="Arial" panose="020B0604020202020204" pitchFamily="34" charset="0"/>
            </a:endParaRPr>
          </a:p>
        </p:txBody>
      </p:sp>
      <p:sp>
        <p:nvSpPr>
          <p:cNvPr id="6" name="页脚占位符 5"/>
          <p:cNvSpPr>
            <a:spLocks noGrp="1"/>
          </p:cNvSpPr>
          <p:nvPr>
            <p:ph type="ftr" sz="quarter" idx="11"/>
          </p:nvPr>
        </p:nvSpPr>
        <p:spPr/>
        <p:txBody>
          <a:bodyPr/>
          <a:lstStyle/>
          <a:p>
            <a:pPr lvl="0"/>
            <a:endParaRPr lang="zh-CN" altLang="en-US">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41.xml"/><Relationship Id="rId23" Type="http://schemas.openxmlformats.org/officeDocument/2006/relationships/tags" Target="../tags/tag140.xml"/><Relationship Id="rId22" Type="http://schemas.openxmlformats.org/officeDocument/2006/relationships/tags" Target="../tags/tag139.xml"/><Relationship Id="rId21" Type="http://schemas.openxmlformats.org/officeDocument/2006/relationships/tags" Target="../tags/tag138.xml"/><Relationship Id="rId20" Type="http://schemas.openxmlformats.org/officeDocument/2006/relationships/tags" Target="../tags/tag137.xml"/><Relationship Id="rId2" Type="http://schemas.openxmlformats.org/officeDocument/2006/relationships/slideLayout" Target="../slideLayouts/slideLayout13.xml"/><Relationship Id="rId19" Type="http://schemas.openxmlformats.org/officeDocument/2006/relationships/tags" Target="../tags/tag136.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82.xml"/><Relationship Id="rId23" Type="http://schemas.openxmlformats.org/officeDocument/2006/relationships/tags" Target="../tags/tag281.xml"/><Relationship Id="rId22" Type="http://schemas.openxmlformats.org/officeDocument/2006/relationships/tags" Target="../tags/tag280.xml"/><Relationship Id="rId21" Type="http://schemas.openxmlformats.org/officeDocument/2006/relationships/tags" Target="../tags/tag279.xml"/><Relationship Id="rId20" Type="http://schemas.openxmlformats.org/officeDocument/2006/relationships/tags" Target="../tags/tag278.xml"/><Relationship Id="rId2" Type="http://schemas.openxmlformats.org/officeDocument/2006/relationships/slideLayout" Target="../slideLayouts/slideLayout31.xml"/><Relationship Id="rId19" Type="http://schemas.openxmlformats.org/officeDocument/2006/relationships/tags" Target="../tags/tag277.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56.xml"/><Relationship Id="rId8" Type="http://schemas.openxmlformats.org/officeDocument/2006/relationships/slideLayout" Target="../slideLayouts/slideLayout55.xml"/><Relationship Id="rId7" Type="http://schemas.openxmlformats.org/officeDocument/2006/relationships/slideLayout" Target="../slideLayouts/slideLayout54.xml"/><Relationship Id="rId6" Type="http://schemas.openxmlformats.org/officeDocument/2006/relationships/slideLayout" Target="../slideLayouts/slideLayout53.xml"/><Relationship Id="rId5" Type="http://schemas.openxmlformats.org/officeDocument/2006/relationships/slideLayout" Target="../slideLayouts/slideLayout52.xml"/><Relationship Id="rId4" Type="http://schemas.openxmlformats.org/officeDocument/2006/relationships/slideLayout" Target="../slideLayouts/slideLayout51.xml"/><Relationship Id="rId3" Type="http://schemas.openxmlformats.org/officeDocument/2006/relationships/slideLayout" Target="../slideLayouts/slideLayout50.xml"/><Relationship Id="rId25" Type="http://schemas.openxmlformats.org/officeDocument/2006/relationships/theme" Target="../theme/theme4.xml"/><Relationship Id="rId24" Type="http://schemas.openxmlformats.org/officeDocument/2006/relationships/tags" Target="../tags/tag423.xml"/><Relationship Id="rId23" Type="http://schemas.openxmlformats.org/officeDocument/2006/relationships/tags" Target="../tags/tag422.xml"/><Relationship Id="rId22" Type="http://schemas.openxmlformats.org/officeDocument/2006/relationships/tags" Target="../tags/tag421.xml"/><Relationship Id="rId21" Type="http://schemas.openxmlformats.org/officeDocument/2006/relationships/tags" Target="../tags/tag420.xml"/><Relationship Id="rId20" Type="http://schemas.openxmlformats.org/officeDocument/2006/relationships/tags" Target="../tags/tag419.xml"/><Relationship Id="rId2" Type="http://schemas.openxmlformats.org/officeDocument/2006/relationships/slideLayout" Target="../slideLayouts/slideLayout49.xml"/><Relationship Id="rId19" Type="http://schemas.openxmlformats.org/officeDocument/2006/relationships/tags" Target="../tags/tag418.xml"/><Relationship Id="rId18" Type="http://schemas.openxmlformats.org/officeDocument/2006/relationships/slideLayout" Target="../slideLayouts/slideLayout65.xml"/><Relationship Id="rId17" Type="http://schemas.openxmlformats.org/officeDocument/2006/relationships/slideLayout" Target="../slideLayouts/slideLayout64.xml"/><Relationship Id="rId16" Type="http://schemas.openxmlformats.org/officeDocument/2006/relationships/slideLayout" Target="../slideLayouts/slideLayout63.xml"/><Relationship Id="rId15" Type="http://schemas.openxmlformats.org/officeDocument/2006/relationships/slideLayout" Target="../slideLayouts/slideLayout62.xml"/><Relationship Id="rId14" Type="http://schemas.openxmlformats.org/officeDocument/2006/relationships/slideLayout" Target="../slideLayouts/slideLayout61.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1" Type="http://schemas.openxmlformats.org/officeDocument/2006/relationships/slideLayout" Target="../slideLayouts/slideLayout58.xml"/><Relationship Id="rId10" Type="http://schemas.openxmlformats.org/officeDocument/2006/relationships/slideLayout" Target="../slideLayouts/slideLayout57.xml"/><Relationship Id="rId1"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标题 102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a:t>单击此处编辑母版标题样式</a:t>
            </a:r>
            <a:endParaRPr lang="zh-CN" altLang="en-US"/>
          </a:p>
        </p:txBody>
      </p:sp>
      <p:sp>
        <p:nvSpPr>
          <p:cNvPr id="1027" name="文本占位符 1026"/>
          <p:cNvSpPr>
            <a:spLocks noGrp="1"/>
          </p:cNvSpPr>
          <p:nvPr>
            <p:ph type="body" idx="1"/>
          </p:nvPr>
        </p:nvSpPr>
        <p:spPr>
          <a:xfrm>
            <a:off x="457200" y="1600200"/>
            <a:ext cx="8229600" cy="4525963"/>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a:endParaRPr lang="zh-CN" altLang="en-US">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a:endParaRPr lang="zh-CN" altLang="en-US">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a:fld id="{9A0DB2DC-4C9A-4742-B13C-FB6460FD3503}" type="slidenum">
              <a:rPr lang="zh-CN" altLang="en-US">
                <a:latin typeface="Arial" panose="020B0604020202020204" pitchFamily="34" charset="0"/>
              </a:rPr>
            </a:fld>
            <a:endParaRPr lang="zh-CN" altLang="en-US">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tags" Target="../tags/tag428.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image" Target="../media/image9.png"/><Relationship Id="rId2" Type="http://schemas.openxmlformats.org/officeDocument/2006/relationships/tags" Target="../tags/tag425.xml"/><Relationship Id="rId1" Type="http://schemas.openxmlformats.org/officeDocument/2006/relationships/tags" Target="../tags/tag424.xml"/></Relationships>
</file>

<file path=ppt/slides/_rels/slide10.xml.rels><?xml version="1.0" encoding="UTF-8" standalone="yes"?>
<Relationships xmlns="http://schemas.openxmlformats.org/package/2006/relationships"><Relationship Id="rId9" Type="http://schemas.openxmlformats.org/officeDocument/2006/relationships/tags" Target="../tags/tag542.xml"/><Relationship Id="rId8" Type="http://schemas.openxmlformats.org/officeDocument/2006/relationships/tags" Target="../tags/tag541.xml"/><Relationship Id="rId7" Type="http://schemas.openxmlformats.org/officeDocument/2006/relationships/tags" Target="../tags/tag540.xml"/><Relationship Id="rId6" Type="http://schemas.openxmlformats.org/officeDocument/2006/relationships/tags" Target="../tags/tag539.xml"/><Relationship Id="rId5" Type="http://schemas.openxmlformats.org/officeDocument/2006/relationships/tags" Target="../tags/tag538.xml"/><Relationship Id="rId4" Type="http://schemas.openxmlformats.org/officeDocument/2006/relationships/tags" Target="../tags/tag53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4" Type="http://schemas.openxmlformats.org/officeDocument/2006/relationships/slideLayout" Target="../slideLayouts/slideLayout54.xml"/><Relationship Id="rId13" Type="http://schemas.openxmlformats.org/officeDocument/2006/relationships/tags" Target="../tags/tag545.xml"/><Relationship Id="rId12" Type="http://schemas.openxmlformats.org/officeDocument/2006/relationships/image" Target="../media/image11.png"/><Relationship Id="rId11" Type="http://schemas.openxmlformats.org/officeDocument/2006/relationships/tags" Target="../tags/tag544.xml"/><Relationship Id="rId10" Type="http://schemas.openxmlformats.org/officeDocument/2006/relationships/tags" Target="../tags/tag543.xml"/><Relationship Id="rId1" Type="http://schemas.openxmlformats.org/officeDocument/2006/relationships/tags" Target="../tags/tag536.xml"/></Relationships>
</file>

<file path=ppt/slides/_rels/slide11.xml.rels><?xml version="1.0" encoding="UTF-8" standalone="yes"?>
<Relationships xmlns="http://schemas.openxmlformats.org/package/2006/relationships"><Relationship Id="rId9" Type="http://schemas.openxmlformats.org/officeDocument/2006/relationships/tags" Target="../tags/tag552.xml"/><Relationship Id="rId8" Type="http://schemas.openxmlformats.org/officeDocument/2006/relationships/tags" Target="../tags/tag551.xml"/><Relationship Id="rId7" Type="http://schemas.openxmlformats.org/officeDocument/2006/relationships/tags" Target="../tags/tag550.xml"/><Relationship Id="rId6" Type="http://schemas.openxmlformats.org/officeDocument/2006/relationships/tags" Target="../tags/tag549.xml"/><Relationship Id="rId5" Type="http://schemas.openxmlformats.org/officeDocument/2006/relationships/tags" Target="../tags/tag548.xml"/><Relationship Id="rId4" Type="http://schemas.openxmlformats.org/officeDocument/2006/relationships/tags" Target="../tags/tag54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4" Type="http://schemas.openxmlformats.org/officeDocument/2006/relationships/slideLayout" Target="../slideLayouts/slideLayout54.xml"/><Relationship Id="rId13" Type="http://schemas.openxmlformats.org/officeDocument/2006/relationships/tags" Target="../tags/tag555.xml"/><Relationship Id="rId12" Type="http://schemas.openxmlformats.org/officeDocument/2006/relationships/image" Target="../media/image11.png"/><Relationship Id="rId11" Type="http://schemas.openxmlformats.org/officeDocument/2006/relationships/tags" Target="../tags/tag554.xml"/><Relationship Id="rId10" Type="http://schemas.openxmlformats.org/officeDocument/2006/relationships/tags" Target="../tags/tag553.xml"/><Relationship Id="rId1" Type="http://schemas.openxmlformats.org/officeDocument/2006/relationships/tags" Target="../tags/tag546.xml"/></Relationships>
</file>

<file path=ppt/slides/_rels/slide12.xml.rels><?xml version="1.0" encoding="UTF-8" standalone="yes"?>
<Relationships xmlns="http://schemas.openxmlformats.org/package/2006/relationships"><Relationship Id="rId9" Type="http://schemas.openxmlformats.org/officeDocument/2006/relationships/tags" Target="../tags/tag561.xml"/><Relationship Id="rId8" Type="http://schemas.openxmlformats.org/officeDocument/2006/relationships/tags" Target="../tags/tag560.xml"/><Relationship Id="rId7" Type="http://schemas.openxmlformats.org/officeDocument/2006/relationships/image" Target="../media/image21.png"/><Relationship Id="rId6" Type="http://schemas.openxmlformats.org/officeDocument/2006/relationships/tags" Target="../tags/tag559.xml"/><Relationship Id="rId5" Type="http://schemas.openxmlformats.org/officeDocument/2006/relationships/tags" Target="../tags/tag558.xml"/><Relationship Id="rId4" Type="http://schemas.openxmlformats.org/officeDocument/2006/relationships/tags" Target="../tags/tag55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8" Type="http://schemas.openxmlformats.org/officeDocument/2006/relationships/slideLayout" Target="../slideLayouts/slideLayout36.xml"/><Relationship Id="rId17" Type="http://schemas.openxmlformats.org/officeDocument/2006/relationships/tags" Target="../tags/tag567.xml"/><Relationship Id="rId16" Type="http://schemas.openxmlformats.org/officeDocument/2006/relationships/tags" Target="../tags/tag566.xml"/><Relationship Id="rId15" Type="http://schemas.openxmlformats.org/officeDocument/2006/relationships/image" Target="../media/image22.png"/><Relationship Id="rId14" Type="http://schemas.openxmlformats.org/officeDocument/2006/relationships/tags" Target="../tags/tag565.xml"/><Relationship Id="rId13" Type="http://schemas.openxmlformats.org/officeDocument/2006/relationships/image" Target="../media/image11.png"/><Relationship Id="rId12" Type="http://schemas.openxmlformats.org/officeDocument/2006/relationships/tags" Target="../tags/tag564.xml"/><Relationship Id="rId11" Type="http://schemas.openxmlformats.org/officeDocument/2006/relationships/tags" Target="../tags/tag563.xml"/><Relationship Id="rId10" Type="http://schemas.openxmlformats.org/officeDocument/2006/relationships/tags" Target="../tags/tag562.xml"/><Relationship Id="rId1" Type="http://schemas.openxmlformats.org/officeDocument/2006/relationships/tags" Target="../tags/tag556.xml"/></Relationships>
</file>

<file path=ppt/slides/_rels/slide13.xml.rels><?xml version="1.0" encoding="UTF-8" standalone="yes"?>
<Relationships xmlns="http://schemas.openxmlformats.org/package/2006/relationships"><Relationship Id="rId9" Type="http://schemas.openxmlformats.org/officeDocument/2006/relationships/tags" Target="../tags/tag574.xml"/><Relationship Id="rId8" Type="http://schemas.openxmlformats.org/officeDocument/2006/relationships/tags" Target="../tags/tag573.xml"/><Relationship Id="rId7" Type="http://schemas.openxmlformats.org/officeDocument/2006/relationships/tags" Target="../tags/tag572.xml"/><Relationship Id="rId6" Type="http://schemas.openxmlformats.org/officeDocument/2006/relationships/tags" Target="../tags/tag571.xml"/><Relationship Id="rId5" Type="http://schemas.openxmlformats.org/officeDocument/2006/relationships/tags" Target="../tags/tag570.xml"/><Relationship Id="rId4" Type="http://schemas.openxmlformats.org/officeDocument/2006/relationships/tags" Target="../tags/tag569.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7" Type="http://schemas.openxmlformats.org/officeDocument/2006/relationships/slideLayout" Target="../slideLayouts/slideLayout36.xml"/><Relationship Id="rId16" Type="http://schemas.openxmlformats.org/officeDocument/2006/relationships/tags" Target="../tags/tag578.xml"/><Relationship Id="rId15" Type="http://schemas.openxmlformats.org/officeDocument/2006/relationships/image" Target="../media/image24.png"/><Relationship Id="rId14" Type="http://schemas.openxmlformats.org/officeDocument/2006/relationships/tags" Target="../tags/tag577.xml"/><Relationship Id="rId13" Type="http://schemas.openxmlformats.org/officeDocument/2006/relationships/image" Target="../media/image23.png"/><Relationship Id="rId12" Type="http://schemas.openxmlformats.org/officeDocument/2006/relationships/tags" Target="../tags/tag576.xml"/><Relationship Id="rId11" Type="http://schemas.openxmlformats.org/officeDocument/2006/relationships/image" Target="../media/image11.png"/><Relationship Id="rId10" Type="http://schemas.openxmlformats.org/officeDocument/2006/relationships/tags" Target="../tags/tag575.xml"/><Relationship Id="rId1" Type="http://schemas.openxmlformats.org/officeDocument/2006/relationships/tags" Target="../tags/tag568.xml"/></Relationships>
</file>

<file path=ppt/slides/_rels/slide14.xml.rels><?xml version="1.0" encoding="UTF-8" standalone="yes"?>
<Relationships xmlns="http://schemas.openxmlformats.org/package/2006/relationships"><Relationship Id="rId9" Type="http://schemas.openxmlformats.org/officeDocument/2006/relationships/tags" Target="../tags/tag585.xml"/><Relationship Id="rId8" Type="http://schemas.openxmlformats.org/officeDocument/2006/relationships/tags" Target="../tags/tag584.xml"/><Relationship Id="rId7" Type="http://schemas.openxmlformats.org/officeDocument/2006/relationships/tags" Target="../tags/tag583.xml"/><Relationship Id="rId6" Type="http://schemas.openxmlformats.org/officeDocument/2006/relationships/tags" Target="../tags/tag582.xml"/><Relationship Id="rId5" Type="http://schemas.openxmlformats.org/officeDocument/2006/relationships/tags" Target="../tags/tag581.xml"/><Relationship Id="rId4" Type="http://schemas.openxmlformats.org/officeDocument/2006/relationships/tags" Target="../tags/tag58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7" Type="http://schemas.openxmlformats.org/officeDocument/2006/relationships/slideLayout" Target="../slideLayouts/slideLayout36.xml"/><Relationship Id="rId16" Type="http://schemas.openxmlformats.org/officeDocument/2006/relationships/tags" Target="../tags/tag589.xml"/><Relationship Id="rId15" Type="http://schemas.openxmlformats.org/officeDocument/2006/relationships/image" Target="../media/image26.png"/><Relationship Id="rId14" Type="http://schemas.openxmlformats.org/officeDocument/2006/relationships/tags" Target="../tags/tag588.xml"/><Relationship Id="rId13" Type="http://schemas.openxmlformats.org/officeDocument/2006/relationships/image" Target="../media/image25.png"/><Relationship Id="rId12" Type="http://schemas.openxmlformats.org/officeDocument/2006/relationships/tags" Target="../tags/tag587.xml"/><Relationship Id="rId11" Type="http://schemas.openxmlformats.org/officeDocument/2006/relationships/image" Target="../media/image11.png"/><Relationship Id="rId10" Type="http://schemas.openxmlformats.org/officeDocument/2006/relationships/tags" Target="../tags/tag586.xml"/><Relationship Id="rId1" Type="http://schemas.openxmlformats.org/officeDocument/2006/relationships/tags" Target="../tags/tag579.xml"/></Relationships>
</file>

<file path=ppt/slides/_rels/slide15.xml.rels><?xml version="1.0" encoding="UTF-8" standalone="yes"?>
<Relationships xmlns="http://schemas.openxmlformats.org/package/2006/relationships"><Relationship Id="rId9" Type="http://schemas.openxmlformats.org/officeDocument/2006/relationships/tags" Target="../tags/tag596.xml"/><Relationship Id="rId8" Type="http://schemas.openxmlformats.org/officeDocument/2006/relationships/tags" Target="../tags/tag595.xml"/><Relationship Id="rId7" Type="http://schemas.openxmlformats.org/officeDocument/2006/relationships/tags" Target="../tags/tag594.xml"/><Relationship Id="rId6" Type="http://schemas.openxmlformats.org/officeDocument/2006/relationships/tags" Target="../tags/tag593.xml"/><Relationship Id="rId5" Type="http://schemas.openxmlformats.org/officeDocument/2006/relationships/tags" Target="../tags/tag592.xml"/><Relationship Id="rId4" Type="http://schemas.openxmlformats.org/officeDocument/2006/relationships/tags" Target="../tags/tag59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5" Type="http://schemas.openxmlformats.org/officeDocument/2006/relationships/slideLayout" Target="../slideLayouts/slideLayout36.xml"/><Relationship Id="rId14" Type="http://schemas.openxmlformats.org/officeDocument/2006/relationships/tags" Target="../tags/tag599.xml"/><Relationship Id="rId13" Type="http://schemas.openxmlformats.org/officeDocument/2006/relationships/image" Target="../media/image27.png"/><Relationship Id="rId12" Type="http://schemas.openxmlformats.org/officeDocument/2006/relationships/tags" Target="../tags/tag598.xml"/><Relationship Id="rId11" Type="http://schemas.openxmlformats.org/officeDocument/2006/relationships/image" Target="../media/image11.png"/><Relationship Id="rId10" Type="http://schemas.openxmlformats.org/officeDocument/2006/relationships/tags" Target="../tags/tag597.xml"/><Relationship Id="rId1" Type="http://schemas.openxmlformats.org/officeDocument/2006/relationships/tags" Target="../tags/tag590.xml"/></Relationships>
</file>

<file path=ppt/slides/_rels/slide16.xml.rels><?xml version="1.0" encoding="UTF-8" standalone="yes"?>
<Relationships xmlns="http://schemas.openxmlformats.org/package/2006/relationships"><Relationship Id="rId9" Type="http://schemas.openxmlformats.org/officeDocument/2006/relationships/tags" Target="../tags/tag606.xml"/><Relationship Id="rId8" Type="http://schemas.openxmlformats.org/officeDocument/2006/relationships/tags" Target="../tags/tag605.xml"/><Relationship Id="rId7" Type="http://schemas.openxmlformats.org/officeDocument/2006/relationships/tags" Target="../tags/tag604.xml"/><Relationship Id="rId6" Type="http://schemas.openxmlformats.org/officeDocument/2006/relationships/tags" Target="../tags/tag603.xml"/><Relationship Id="rId5" Type="http://schemas.openxmlformats.org/officeDocument/2006/relationships/tags" Target="../tags/tag602.xml"/><Relationship Id="rId4" Type="http://schemas.openxmlformats.org/officeDocument/2006/relationships/tags" Target="../tags/tag60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3" Type="http://schemas.openxmlformats.org/officeDocument/2006/relationships/slideLayout" Target="../slideLayouts/slideLayout54.xml"/><Relationship Id="rId12" Type="http://schemas.openxmlformats.org/officeDocument/2006/relationships/tags" Target="../tags/tag608.xml"/><Relationship Id="rId11" Type="http://schemas.openxmlformats.org/officeDocument/2006/relationships/image" Target="../media/image11.png"/><Relationship Id="rId10" Type="http://schemas.openxmlformats.org/officeDocument/2006/relationships/tags" Target="../tags/tag607.xml"/><Relationship Id="rId1" Type="http://schemas.openxmlformats.org/officeDocument/2006/relationships/tags" Target="../tags/tag600.xml"/></Relationships>
</file>

<file path=ppt/slides/_rels/slide17.xml.rels><?xml version="1.0" encoding="UTF-8" standalone="yes"?>
<Relationships xmlns="http://schemas.openxmlformats.org/package/2006/relationships"><Relationship Id="rId9" Type="http://schemas.openxmlformats.org/officeDocument/2006/relationships/tags" Target="../tags/tag615.xml"/><Relationship Id="rId8" Type="http://schemas.openxmlformats.org/officeDocument/2006/relationships/tags" Target="../tags/tag614.xml"/><Relationship Id="rId7" Type="http://schemas.openxmlformats.org/officeDocument/2006/relationships/tags" Target="../tags/tag613.xml"/><Relationship Id="rId6" Type="http://schemas.openxmlformats.org/officeDocument/2006/relationships/tags" Target="../tags/tag612.xml"/><Relationship Id="rId5" Type="http://schemas.openxmlformats.org/officeDocument/2006/relationships/tags" Target="../tags/tag611.xml"/><Relationship Id="rId4" Type="http://schemas.openxmlformats.org/officeDocument/2006/relationships/tags" Target="../tags/tag61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5" Type="http://schemas.openxmlformats.org/officeDocument/2006/relationships/slideLayout" Target="../slideLayouts/slideLayout54.xml"/><Relationship Id="rId14" Type="http://schemas.openxmlformats.org/officeDocument/2006/relationships/tags" Target="../tags/tag618.xml"/><Relationship Id="rId13" Type="http://schemas.openxmlformats.org/officeDocument/2006/relationships/tags" Target="../tags/tag617.xml"/><Relationship Id="rId12" Type="http://schemas.openxmlformats.org/officeDocument/2006/relationships/image" Target="../media/image28.jpeg"/><Relationship Id="rId11" Type="http://schemas.openxmlformats.org/officeDocument/2006/relationships/tags" Target="../tags/tag616.xml"/><Relationship Id="rId10" Type="http://schemas.openxmlformats.org/officeDocument/2006/relationships/image" Target="../media/image11.png"/><Relationship Id="rId1" Type="http://schemas.openxmlformats.org/officeDocument/2006/relationships/tags" Target="../tags/tag609.xml"/></Relationships>
</file>

<file path=ppt/slides/_rels/slide18.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6" Type="http://schemas.openxmlformats.org/officeDocument/2006/relationships/slideLayout" Target="../slideLayouts/slideLayout54.xml"/><Relationship Id="rId15" Type="http://schemas.openxmlformats.org/officeDocument/2006/relationships/tags" Target="../tags/tag629.xml"/><Relationship Id="rId14" Type="http://schemas.openxmlformats.org/officeDocument/2006/relationships/tags" Target="../tags/tag628.xml"/><Relationship Id="rId13" Type="http://schemas.openxmlformats.org/officeDocument/2006/relationships/tags" Target="../tags/tag627.xml"/><Relationship Id="rId12" Type="http://schemas.openxmlformats.org/officeDocument/2006/relationships/image" Target="../media/image29.jpeg"/><Relationship Id="rId11" Type="http://schemas.openxmlformats.org/officeDocument/2006/relationships/tags" Target="../tags/tag626.xml"/><Relationship Id="rId10" Type="http://schemas.openxmlformats.org/officeDocument/2006/relationships/image" Target="../media/image11.png"/><Relationship Id="rId1" Type="http://schemas.openxmlformats.org/officeDocument/2006/relationships/tags" Target="../tags/tag619.xml"/></Relationships>
</file>

<file path=ppt/slides/_rels/slide19.xml.rels><?xml version="1.0" encoding="UTF-8" standalone="yes"?>
<Relationships xmlns="http://schemas.openxmlformats.org/package/2006/relationships"><Relationship Id="rId9" Type="http://schemas.openxmlformats.org/officeDocument/2006/relationships/tags" Target="../tags/tag636.xml"/><Relationship Id="rId8" Type="http://schemas.openxmlformats.org/officeDocument/2006/relationships/tags" Target="../tags/tag635.xml"/><Relationship Id="rId7" Type="http://schemas.openxmlformats.org/officeDocument/2006/relationships/tags" Target="../tags/tag634.xml"/><Relationship Id="rId6" Type="http://schemas.openxmlformats.org/officeDocument/2006/relationships/tags" Target="../tags/tag633.xml"/><Relationship Id="rId5" Type="http://schemas.openxmlformats.org/officeDocument/2006/relationships/tags" Target="../tags/tag632.xml"/><Relationship Id="rId4" Type="http://schemas.openxmlformats.org/officeDocument/2006/relationships/tags" Target="../tags/tag631.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5" Type="http://schemas.openxmlformats.org/officeDocument/2006/relationships/slideLayout" Target="../slideLayouts/slideLayout54.xml"/><Relationship Id="rId14" Type="http://schemas.openxmlformats.org/officeDocument/2006/relationships/tags" Target="../tags/tag639.xml"/><Relationship Id="rId13" Type="http://schemas.openxmlformats.org/officeDocument/2006/relationships/tags" Target="../tags/tag638.xml"/><Relationship Id="rId12" Type="http://schemas.openxmlformats.org/officeDocument/2006/relationships/image" Target="../media/image30.jpeg"/><Relationship Id="rId11" Type="http://schemas.openxmlformats.org/officeDocument/2006/relationships/tags" Target="../tags/tag637.xml"/><Relationship Id="rId10" Type="http://schemas.openxmlformats.org/officeDocument/2006/relationships/image" Target="../media/image11.png"/><Relationship Id="rId1" Type="http://schemas.openxmlformats.org/officeDocument/2006/relationships/tags" Target="../tags/tag630.xml"/></Relationships>
</file>

<file path=ppt/slides/_rels/slide2.xml.rels><?xml version="1.0" encoding="UTF-8" standalone="yes"?>
<Relationships xmlns="http://schemas.openxmlformats.org/package/2006/relationships"><Relationship Id="rId9" Type="http://schemas.openxmlformats.org/officeDocument/2006/relationships/tags" Target="../tags/tag437.xml"/><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9" Type="http://schemas.openxmlformats.org/officeDocument/2006/relationships/notesSlide" Target="../notesSlides/notesSlide1.xml"/><Relationship Id="rId18" Type="http://schemas.openxmlformats.org/officeDocument/2006/relationships/slideLayout" Target="../slideLayouts/slideLayout17.xml"/><Relationship Id="rId17" Type="http://schemas.openxmlformats.org/officeDocument/2006/relationships/tags" Target="../tags/tag445.xml"/><Relationship Id="rId16" Type="http://schemas.openxmlformats.org/officeDocument/2006/relationships/tags" Target="../tags/tag444.xml"/><Relationship Id="rId15" Type="http://schemas.openxmlformats.org/officeDocument/2006/relationships/tags" Target="../tags/tag443.xml"/><Relationship Id="rId14" Type="http://schemas.openxmlformats.org/officeDocument/2006/relationships/tags" Target="../tags/tag442.xml"/><Relationship Id="rId13" Type="http://schemas.openxmlformats.org/officeDocument/2006/relationships/tags" Target="../tags/tag441.xml"/><Relationship Id="rId12" Type="http://schemas.openxmlformats.org/officeDocument/2006/relationships/tags" Target="../tags/tag440.xml"/><Relationship Id="rId11" Type="http://schemas.openxmlformats.org/officeDocument/2006/relationships/tags" Target="../tags/tag439.xml"/><Relationship Id="rId10" Type="http://schemas.openxmlformats.org/officeDocument/2006/relationships/tags" Target="../tags/tag438.xml"/><Relationship Id="rId1" Type="http://schemas.openxmlformats.org/officeDocument/2006/relationships/tags" Target="../tags/tag429.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643.xml"/><Relationship Id="rId3" Type="http://schemas.openxmlformats.org/officeDocument/2006/relationships/tags" Target="../tags/tag642.xml"/><Relationship Id="rId2" Type="http://schemas.openxmlformats.org/officeDocument/2006/relationships/tags" Target="../tags/tag641.xml"/><Relationship Id="rId1" Type="http://schemas.openxmlformats.org/officeDocument/2006/relationships/tags" Target="../tags/tag640.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647.xml"/><Relationship Id="rId3" Type="http://schemas.openxmlformats.org/officeDocument/2006/relationships/tags" Target="../tags/tag646.xml"/><Relationship Id="rId2" Type="http://schemas.openxmlformats.org/officeDocument/2006/relationships/tags" Target="../tags/tag645.xml"/><Relationship Id="rId1" Type="http://schemas.openxmlformats.org/officeDocument/2006/relationships/tags" Target="../tags/tag644.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2.xml"/><Relationship Id="rId2" Type="http://schemas.openxmlformats.org/officeDocument/2006/relationships/tags" Target="../tags/tag649.xml"/><Relationship Id="rId1" Type="http://schemas.openxmlformats.org/officeDocument/2006/relationships/tags" Target="../tags/tag648.xml"/></Relationships>
</file>

<file path=ppt/slides/_rels/slide3.xml.rels><?xml version="1.0" encoding="UTF-8" standalone="yes"?>
<Relationships xmlns="http://schemas.openxmlformats.org/package/2006/relationships"><Relationship Id="rId9" Type="http://schemas.openxmlformats.org/officeDocument/2006/relationships/tags" Target="../tags/tag451.xml"/><Relationship Id="rId8" Type="http://schemas.openxmlformats.org/officeDocument/2006/relationships/image" Target="../media/image11.png"/><Relationship Id="rId7" Type="http://schemas.openxmlformats.org/officeDocument/2006/relationships/tags" Target="../tags/tag450.xml"/><Relationship Id="rId6" Type="http://schemas.openxmlformats.org/officeDocument/2006/relationships/image" Target="../media/image13.png"/><Relationship Id="rId5" Type="http://schemas.openxmlformats.org/officeDocument/2006/relationships/tags" Target="../tags/tag449.xml"/><Relationship Id="rId4" Type="http://schemas.openxmlformats.org/officeDocument/2006/relationships/image" Target="../media/image12.jpeg"/><Relationship Id="rId3" Type="http://schemas.openxmlformats.org/officeDocument/2006/relationships/tags" Target="../tags/tag448.xml"/><Relationship Id="rId2" Type="http://schemas.openxmlformats.org/officeDocument/2006/relationships/tags" Target="../tags/tag447.xml"/><Relationship Id="rId10" Type="http://schemas.openxmlformats.org/officeDocument/2006/relationships/slideLayout" Target="../slideLayouts/slideLayout54.xml"/><Relationship Id="rId1" Type="http://schemas.openxmlformats.org/officeDocument/2006/relationships/tags" Target="../tags/tag446.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54.xml"/><Relationship Id="rId6" Type="http://schemas.openxmlformats.org/officeDocument/2006/relationships/tags" Target="../tags/tag455.xml"/><Relationship Id="rId5" Type="http://schemas.openxmlformats.org/officeDocument/2006/relationships/image" Target="../media/image11.png"/><Relationship Id="rId4" Type="http://schemas.openxmlformats.org/officeDocument/2006/relationships/tags" Target="../tags/tag454.xml"/><Relationship Id="rId3" Type="http://schemas.openxmlformats.org/officeDocument/2006/relationships/tags" Target="../tags/tag453.xml"/><Relationship Id="rId2" Type="http://schemas.openxmlformats.org/officeDocument/2006/relationships/image" Target="../media/image14.png"/><Relationship Id="rId1" Type="http://schemas.openxmlformats.org/officeDocument/2006/relationships/tags" Target="../tags/tag45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tags" Target="../tags/tag458.xml"/><Relationship Id="rId3" Type="http://schemas.openxmlformats.org/officeDocument/2006/relationships/tags" Target="../tags/tag457.xml"/><Relationship Id="rId2" Type="http://schemas.openxmlformats.org/officeDocument/2006/relationships/image" Target="../media/image15.png"/><Relationship Id="rId1" Type="http://schemas.openxmlformats.org/officeDocument/2006/relationships/tags" Target="../tags/tag456.xml"/></Relationships>
</file>

<file path=ppt/slides/_rels/slide6.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tags" Target="../tags/tag463.xml"/><Relationship Id="rId7" Type="http://schemas.openxmlformats.org/officeDocument/2006/relationships/image" Target="../media/image16.png"/><Relationship Id="rId6" Type="http://schemas.openxmlformats.org/officeDocument/2006/relationships/tags" Target="../tags/tag462.xml"/><Relationship Id="rId5" Type="http://schemas.openxmlformats.org/officeDocument/2006/relationships/tags" Target="../tags/tag461.xml"/><Relationship Id="rId4" Type="http://schemas.openxmlformats.org/officeDocument/2006/relationships/tags" Target="../tags/tag460.xml"/><Relationship Id="rId3" Type="http://schemas.openxmlformats.org/officeDocument/2006/relationships/image" Target="file:///C:\Users\1V994W2\PycharmProjects\PPT_Background_Generation/pic_temp/0_pic_quater_left_up.png" TargetMode="External"/><Relationship Id="rId22" Type="http://schemas.openxmlformats.org/officeDocument/2006/relationships/slideLayout" Target="../slideLayouts/slideLayout54.xml"/><Relationship Id="rId21" Type="http://schemas.openxmlformats.org/officeDocument/2006/relationships/tags" Target="../tags/tag471.xml"/><Relationship Id="rId20" Type="http://schemas.openxmlformats.org/officeDocument/2006/relationships/tags" Target="../tags/tag470.xml"/><Relationship Id="rId2" Type="http://schemas.openxmlformats.org/officeDocument/2006/relationships/image" Target="../media/image2.png"/><Relationship Id="rId19" Type="http://schemas.openxmlformats.org/officeDocument/2006/relationships/image" Target="../media/image11.png"/><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image" Target="../media/image20.jpeg"/><Relationship Id="rId14" Type="http://schemas.openxmlformats.org/officeDocument/2006/relationships/tags" Target="../tags/tag466.xml"/><Relationship Id="rId13" Type="http://schemas.openxmlformats.org/officeDocument/2006/relationships/tags" Target="../tags/tag465.xml"/><Relationship Id="rId12" Type="http://schemas.openxmlformats.org/officeDocument/2006/relationships/image" Target="../media/image19.svg"/><Relationship Id="rId11" Type="http://schemas.openxmlformats.org/officeDocument/2006/relationships/image" Target="../media/image18.png"/><Relationship Id="rId10" Type="http://schemas.openxmlformats.org/officeDocument/2006/relationships/tags" Target="../tags/tag464.xml"/><Relationship Id="rId1" Type="http://schemas.openxmlformats.org/officeDocument/2006/relationships/tags" Target="../tags/tag459.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54.xml"/><Relationship Id="rId8" Type="http://schemas.openxmlformats.org/officeDocument/2006/relationships/tags" Target="../tags/tag478.xml"/><Relationship Id="rId7" Type="http://schemas.openxmlformats.org/officeDocument/2006/relationships/image" Target="../media/image11.png"/><Relationship Id="rId6" Type="http://schemas.openxmlformats.org/officeDocument/2006/relationships/tags" Target="../tags/tag477.xml"/><Relationship Id="rId5" Type="http://schemas.openxmlformats.org/officeDocument/2006/relationships/tags" Target="../tags/tag476.xml"/><Relationship Id="rId4" Type="http://schemas.openxmlformats.org/officeDocument/2006/relationships/tags" Target="../tags/tag475.xml"/><Relationship Id="rId3" Type="http://schemas.openxmlformats.org/officeDocument/2006/relationships/tags" Target="../tags/tag474.xml"/><Relationship Id="rId2" Type="http://schemas.openxmlformats.org/officeDocument/2006/relationships/tags" Target="../tags/tag473.xml"/><Relationship Id="rId1" Type="http://schemas.openxmlformats.org/officeDocument/2006/relationships/tags" Target="../tags/tag472.xml"/></Relationships>
</file>

<file path=ppt/slides/_rels/slide8.xml.rels><?xml version="1.0" encoding="UTF-8" standalone="yes"?>
<Relationships xmlns="http://schemas.openxmlformats.org/package/2006/relationships"><Relationship Id="rId9" Type="http://schemas.openxmlformats.org/officeDocument/2006/relationships/tags" Target="../tags/tag487.xml"/><Relationship Id="rId8" Type="http://schemas.openxmlformats.org/officeDocument/2006/relationships/tags" Target="../tags/tag486.xml"/><Relationship Id="rId7" Type="http://schemas.openxmlformats.org/officeDocument/2006/relationships/tags" Target="../tags/tag485.xml"/><Relationship Id="rId6" Type="http://schemas.openxmlformats.org/officeDocument/2006/relationships/tags" Target="../tags/tag484.xml"/><Relationship Id="rId5" Type="http://schemas.openxmlformats.org/officeDocument/2006/relationships/tags" Target="../tags/tag483.xml"/><Relationship Id="rId49" Type="http://schemas.openxmlformats.org/officeDocument/2006/relationships/slideLayout" Target="../slideLayouts/slideLayout2.xml"/><Relationship Id="rId48" Type="http://schemas.openxmlformats.org/officeDocument/2006/relationships/tags" Target="../tags/tag525.xml"/><Relationship Id="rId47" Type="http://schemas.openxmlformats.org/officeDocument/2006/relationships/tags" Target="../tags/tag524.xml"/><Relationship Id="rId46" Type="http://schemas.openxmlformats.org/officeDocument/2006/relationships/image" Target="../media/image11.png"/><Relationship Id="rId45" Type="http://schemas.openxmlformats.org/officeDocument/2006/relationships/tags" Target="../tags/tag523.xml"/><Relationship Id="rId44" Type="http://schemas.openxmlformats.org/officeDocument/2006/relationships/tags" Target="../tags/tag522.xml"/><Relationship Id="rId43" Type="http://schemas.openxmlformats.org/officeDocument/2006/relationships/tags" Target="../tags/tag521.xml"/><Relationship Id="rId42" Type="http://schemas.openxmlformats.org/officeDocument/2006/relationships/tags" Target="../tags/tag520.xml"/><Relationship Id="rId41" Type="http://schemas.openxmlformats.org/officeDocument/2006/relationships/tags" Target="../tags/tag519.xml"/><Relationship Id="rId40" Type="http://schemas.openxmlformats.org/officeDocument/2006/relationships/tags" Target="../tags/tag518.xml"/><Relationship Id="rId4" Type="http://schemas.openxmlformats.org/officeDocument/2006/relationships/tags" Target="../tags/tag482.xml"/><Relationship Id="rId39" Type="http://schemas.openxmlformats.org/officeDocument/2006/relationships/tags" Target="../tags/tag517.xml"/><Relationship Id="rId38" Type="http://schemas.openxmlformats.org/officeDocument/2006/relationships/tags" Target="../tags/tag516.xml"/><Relationship Id="rId37" Type="http://schemas.openxmlformats.org/officeDocument/2006/relationships/tags" Target="../tags/tag515.xml"/><Relationship Id="rId36" Type="http://schemas.openxmlformats.org/officeDocument/2006/relationships/tags" Target="../tags/tag514.xml"/><Relationship Id="rId35" Type="http://schemas.openxmlformats.org/officeDocument/2006/relationships/tags" Target="../tags/tag513.xml"/><Relationship Id="rId34" Type="http://schemas.openxmlformats.org/officeDocument/2006/relationships/tags" Target="../tags/tag512.xml"/><Relationship Id="rId33" Type="http://schemas.openxmlformats.org/officeDocument/2006/relationships/tags" Target="../tags/tag511.xml"/><Relationship Id="rId32" Type="http://schemas.openxmlformats.org/officeDocument/2006/relationships/tags" Target="../tags/tag510.xml"/><Relationship Id="rId31" Type="http://schemas.openxmlformats.org/officeDocument/2006/relationships/tags" Target="../tags/tag509.xml"/><Relationship Id="rId30" Type="http://schemas.openxmlformats.org/officeDocument/2006/relationships/tags" Target="../tags/tag508.xml"/><Relationship Id="rId3" Type="http://schemas.openxmlformats.org/officeDocument/2006/relationships/tags" Target="../tags/tag481.xml"/><Relationship Id="rId29" Type="http://schemas.openxmlformats.org/officeDocument/2006/relationships/tags" Target="../tags/tag507.xml"/><Relationship Id="rId28" Type="http://schemas.openxmlformats.org/officeDocument/2006/relationships/tags" Target="../tags/tag506.xml"/><Relationship Id="rId27" Type="http://schemas.openxmlformats.org/officeDocument/2006/relationships/tags" Target="../tags/tag505.xml"/><Relationship Id="rId26" Type="http://schemas.openxmlformats.org/officeDocument/2006/relationships/tags" Target="../tags/tag504.xml"/><Relationship Id="rId25" Type="http://schemas.openxmlformats.org/officeDocument/2006/relationships/tags" Target="../tags/tag503.xml"/><Relationship Id="rId24" Type="http://schemas.openxmlformats.org/officeDocument/2006/relationships/tags" Target="../tags/tag502.xml"/><Relationship Id="rId23" Type="http://schemas.openxmlformats.org/officeDocument/2006/relationships/tags" Target="../tags/tag501.xml"/><Relationship Id="rId22" Type="http://schemas.openxmlformats.org/officeDocument/2006/relationships/tags" Target="../tags/tag500.xml"/><Relationship Id="rId21" Type="http://schemas.openxmlformats.org/officeDocument/2006/relationships/tags" Target="../tags/tag499.xml"/><Relationship Id="rId20" Type="http://schemas.openxmlformats.org/officeDocument/2006/relationships/tags" Target="../tags/tag498.xml"/><Relationship Id="rId2" Type="http://schemas.openxmlformats.org/officeDocument/2006/relationships/tags" Target="../tags/tag480.xml"/><Relationship Id="rId19" Type="http://schemas.openxmlformats.org/officeDocument/2006/relationships/tags" Target="../tags/tag497.xml"/><Relationship Id="rId18" Type="http://schemas.openxmlformats.org/officeDocument/2006/relationships/tags" Target="../tags/tag496.xml"/><Relationship Id="rId17" Type="http://schemas.openxmlformats.org/officeDocument/2006/relationships/tags" Target="../tags/tag495.xml"/><Relationship Id="rId16" Type="http://schemas.openxmlformats.org/officeDocument/2006/relationships/tags" Target="../tags/tag494.xml"/><Relationship Id="rId15" Type="http://schemas.openxmlformats.org/officeDocument/2006/relationships/tags" Target="../tags/tag493.xml"/><Relationship Id="rId14" Type="http://schemas.openxmlformats.org/officeDocument/2006/relationships/tags" Target="../tags/tag492.xml"/><Relationship Id="rId13" Type="http://schemas.openxmlformats.org/officeDocument/2006/relationships/tags" Target="../tags/tag491.xml"/><Relationship Id="rId12" Type="http://schemas.openxmlformats.org/officeDocument/2006/relationships/tags" Target="../tags/tag490.xml"/><Relationship Id="rId11" Type="http://schemas.openxmlformats.org/officeDocument/2006/relationships/tags" Target="../tags/tag489.xml"/><Relationship Id="rId10" Type="http://schemas.openxmlformats.org/officeDocument/2006/relationships/tags" Target="../tags/tag488.xml"/><Relationship Id="rId1" Type="http://schemas.openxmlformats.org/officeDocument/2006/relationships/tags" Target="../tags/tag479.xml"/></Relationships>
</file>

<file path=ppt/slides/_rels/slide9.xml.rels><?xml version="1.0" encoding="UTF-8" standalone="yes"?>
<Relationships xmlns="http://schemas.openxmlformats.org/package/2006/relationships"><Relationship Id="rId9" Type="http://schemas.openxmlformats.org/officeDocument/2006/relationships/tags" Target="../tags/tag532.xml"/><Relationship Id="rId8" Type="http://schemas.openxmlformats.org/officeDocument/2006/relationships/tags" Target="../tags/tag531.xml"/><Relationship Id="rId7" Type="http://schemas.openxmlformats.org/officeDocument/2006/relationships/tags" Target="../tags/tag530.xml"/><Relationship Id="rId6" Type="http://schemas.openxmlformats.org/officeDocument/2006/relationships/tags" Target="../tags/tag529.xml"/><Relationship Id="rId5" Type="http://schemas.openxmlformats.org/officeDocument/2006/relationships/tags" Target="../tags/tag528.xml"/><Relationship Id="rId4" Type="http://schemas.openxmlformats.org/officeDocument/2006/relationships/tags" Target="../tags/tag527.xml"/><Relationship Id="rId3" Type="http://schemas.openxmlformats.org/officeDocument/2006/relationships/image" Target="file:///C:\Users\1V994W2\PycharmProjects\PPT_Background_Generation/pic_temp/0_pic_quater_left_up.png" TargetMode="External"/><Relationship Id="rId2" Type="http://schemas.openxmlformats.org/officeDocument/2006/relationships/image" Target="../media/image2.png"/><Relationship Id="rId14" Type="http://schemas.openxmlformats.org/officeDocument/2006/relationships/slideLayout" Target="../slideLayouts/slideLayout54.xml"/><Relationship Id="rId13" Type="http://schemas.openxmlformats.org/officeDocument/2006/relationships/tags" Target="../tags/tag535.xml"/><Relationship Id="rId12" Type="http://schemas.openxmlformats.org/officeDocument/2006/relationships/image" Target="../media/image11.png"/><Relationship Id="rId11" Type="http://schemas.openxmlformats.org/officeDocument/2006/relationships/tags" Target="../tags/tag534.xml"/><Relationship Id="rId10" Type="http://schemas.openxmlformats.org/officeDocument/2006/relationships/tags" Target="../tags/tag533.xml"/><Relationship Id="rId1" Type="http://schemas.openxmlformats.org/officeDocument/2006/relationships/tags" Target="../tags/tag52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 name="矩形 9"/>
          <p:cNvSpPr/>
          <p:nvPr userDrawn="1">
            <p:custDataLst>
              <p:tags r:id="rId1"/>
            </p:custDataLst>
          </p:nvPr>
        </p:nvSpPr>
        <p:spPr>
          <a:xfrm>
            <a:off x="4610100" y="-8890"/>
            <a:ext cx="4533900" cy="686689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sz="1350">
              <a:solidFill>
                <a:schemeClr val="lt1"/>
              </a:solidFill>
              <a:latin typeface="微软雅黑" panose="020B0503020204020204" charset="-122"/>
              <a:ea typeface="微软雅黑" panose="020B0503020204020204" charset="-122"/>
            </a:endParaRPr>
          </a:p>
        </p:txBody>
      </p:sp>
      <p:pic>
        <p:nvPicPr>
          <p:cNvPr id="7" name="图片 6"/>
          <p:cNvPicPr>
            <a:picLocks noChangeAspect="1"/>
          </p:cNvPicPr>
          <p:nvPr>
            <p:custDataLst>
              <p:tags r:id="rId2"/>
            </p:custDataLst>
          </p:nvPr>
        </p:nvPicPr>
        <p:blipFill rotWithShape="1">
          <a:blip r:embed="rId3"/>
          <a:srcRect/>
          <a:stretch>
            <a:fillRect/>
          </a:stretch>
        </p:blipFill>
        <p:spPr>
          <a:xfrm>
            <a:off x="0" y="4490085"/>
            <a:ext cx="9189085" cy="2405380"/>
          </a:xfrm>
          <a:custGeom>
            <a:avLst/>
            <a:gdLst/>
            <a:ahLst/>
            <a:cxnLst>
              <a:cxn ang="3">
                <a:pos x="hc" y="t"/>
              </a:cxn>
              <a:cxn ang="cd2">
                <a:pos x="l" y="vc"/>
              </a:cxn>
              <a:cxn ang="cd4">
                <a:pos x="hc" y="b"/>
              </a:cxn>
              <a:cxn ang="0">
                <a:pos x="r" y="vc"/>
              </a:cxn>
            </a:cxnLst>
            <a:rect l="l" t="t" r="r" b="b"/>
            <a:pathLst>
              <a:path w="7920" h="4800">
                <a:moveTo>
                  <a:pt x="0" y="0"/>
                </a:moveTo>
                <a:lnTo>
                  <a:pt x="7920" y="0"/>
                </a:lnTo>
                <a:lnTo>
                  <a:pt x="7920" y="4800"/>
                </a:lnTo>
                <a:lnTo>
                  <a:pt x="0" y="4800"/>
                </a:lnTo>
                <a:lnTo>
                  <a:pt x="0" y="0"/>
                </a:lnTo>
                <a:close/>
              </a:path>
            </a:pathLst>
          </a:custGeom>
        </p:spPr>
      </p:pic>
      <p:sp>
        <p:nvSpPr>
          <p:cNvPr id="4" name="文本框 3"/>
          <p:cNvSpPr txBox="1"/>
          <p:nvPr>
            <p:custDataLst>
              <p:tags r:id="rId4"/>
            </p:custDataLst>
          </p:nvPr>
        </p:nvSpPr>
        <p:spPr>
          <a:xfrm>
            <a:off x="683899" y="764365"/>
            <a:ext cx="3700491" cy="871538"/>
          </a:xfrm>
          <a:prstGeom prst="rect">
            <a:avLst/>
          </a:prstGeom>
          <a:noFill/>
        </p:spPr>
        <p:txBody>
          <a:bodyPr wrap="square" lIns="47625" tIns="19050" rIns="47625" bIns="19050" rtlCol="0" anchor="b" anchorCtr="0">
            <a:normAutofit/>
          </a:bodyPr>
          <a:p>
            <a:pPr marL="0" indent="0" algn="l">
              <a:lnSpc>
                <a:spcPct val="110000"/>
              </a:lnSpc>
              <a:spcBef>
                <a:spcPts val="0"/>
              </a:spcBef>
              <a:spcAft>
                <a:spcPts val="0"/>
              </a:spcAft>
              <a:buSzPct val="100000"/>
              <a:buNone/>
            </a:pPr>
            <a:r>
              <a:rPr lang="zh-CN" altLang="en-US" sz="4800" b="1" spc="320" baseline="0">
                <a:solidFill>
                  <a:schemeClr val="accent1"/>
                </a:solidFill>
                <a:uFillTx/>
                <a:latin typeface="汉仪旗黑-85S" panose="00020600040101010101" pitchFamily="18" charset="-122"/>
                <a:ea typeface="汉仪旗黑-85S" panose="00020600040101010101" pitchFamily="18" charset="-122"/>
              </a:rPr>
              <a:t>电磁流量计</a:t>
            </a:r>
            <a:endParaRPr lang="zh-CN" altLang="en-US" sz="4800" b="1" spc="320" baseline="0">
              <a:solidFill>
                <a:schemeClr val="accent1"/>
              </a:solidFill>
              <a:uFillTx/>
              <a:latin typeface="汉仪旗黑-85S" panose="00020600040101010101" pitchFamily="18" charset="-122"/>
              <a:ea typeface="汉仪旗黑-85S" panose="00020600040101010101" pitchFamily="18" charset="-122"/>
            </a:endParaRPr>
          </a:p>
        </p:txBody>
      </p:sp>
      <p:pic>
        <p:nvPicPr>
          <p:cNvPr id="9" name="图片 8"/>
          <p:cNvPicPr>
            <a:picLocks noChangeAspect="1"/>
          </p:cNvPicPr>
          <p:nvPr>
            <p:custDataLst>
              <p:tags r:id="rId5"/>
            </p:custDataLst>
          </p:nvPr>
        </p:nvPicPr>
        <p:blipFill rotWithShape="1">
          <a:blip r:embed="rId6"/>
          <a:srcRect/>
          <a:stretch>
            <a:fillRect/>
          </a:stretch>
        </p:blipFill>
        <p:spPr>
          <a:xfrm>
            <a:off x="4211955" y="2202180"/>
            <a:ext cx="5121910" cy="2528570"/>
          </a:xfrm>
          <a:custGeom>
            <a:avLst/>
            <a:gdLst/>
            <a:ahLst/>
            <a:cxnLst>
              <a:cxn ang="3">
                <a:pos x="hc" y="t"/>
              </a:cxn>
              <a:cxn ang="cd2">
                <a:pos x="l" y="vc"/>
              </a:cxn>
              <a:cxn ang="cd4">
                <a:pos x="hc" y="b"/>
              </a:cxn>
              <a:cxn ang="0">
                <a:pos x="r" y="vc"/>
              </a:cxn>
            </a:cxnLst>
            <a:rect l="l" t="t" r="r" b="b"/>
            <a:pathLst>
              <a:path w="7920" h="4800">
                <a:moveTo>
                  <a:pt x="0" y="0"/>
                </a:moveTo>
                <a:lnTo>
                  <a:pt x="7920" y="0"/>
                </a:lnTo>
                <a:lnTo>
                  <a:pt x="7920" y="4800"/>
                </a:lnTo>
                <a:lnTo>
                  <a:pt x="0" y="4800"/>
                </a:lnTo>
                <a:lnTo>
                  <a:pt x="0" y="0"/>
                </a:lnTo>
                <a:close/>
              </a:path>
            </a:pathLst>
          </a:custGeom>
        </p:spPr>
      </p:pic>
      <p:pic>
        <p:nvPicPr>
          <p:cNvPr id="2" name="图片 1" descr="中核工业矢量"/>
          <p:cNvPicPr>
            <a:picLocks noChangeAspect="1"/>
          </p:cNvPicPr>
          <p:nvPr/>
        </p:nvPicPr>
        <p:blipFill>
          <a:blip r:embed="rId7"/>
          <a:stretch>
            <a:fillRect/>
          </a:stretch>
        </p:blipFill>
        <p:spPr>
          <a:xfrm>
            <a:off x="6804025" y="836930"/>
            <a:ext cx="2083435" cy="755015"/>
          </a:xfrm>
          <a:prstGeom prst="rect">
            <a:avLst/>
          </a:prstGeom>
        </p:spPr>
      </p:pic>
      <p:sp>
        <p:nvSpPr>
          <p:cNvPr id="3" name="文本框 2"/>
          <p:cNvSpPr txBox="1"/>
          <p:nvPr/>
        </p:nvSpPr>
        <p:spPr>
          <a:xfrm>
            <a:off x="395605" y="1917065"/>
            <a:ext cx="3848100" cy="2675255"/>
          </a:xfrm>
          <a:prstGeom prst="rect">
            <a:avLst/>
          </a:prstGeom>
          <a:noFill/>
        </p:spPr>
        <p:txBody>
          <a:bodyPr wrap="square" rtlCol="0">
            <a:spAutoFit/>
          </a:bodyPr>
          <a:p>
            <a:pPr algn="just">
              <a:lnSpc>
                <a:spcPct val="120000"/>
              </a:lnSpc>
            </a:pPr>
            <a:r>
              <a:rPr lang="en-US" altLang="zh-CN" sz="1400">
                <a:latin typeface="等线" panose="02010600030101010101" charset="-122"/>
                <a:ea typeface="等线" panose="02010600030101010101" charset="-122"/>
                <a:cs typeface="等线" panose="02010600030101010101" charset="-122"/>
              </a:rPr>
              <a:t>    </a:t>
            </a:r>
            <a:r>
              <a:rPr lang="zh-CN" altLang="en-US" sz="1400">
                <a:latin typeface="等线" panose="02010600030101010101" charset="-122"/>
                <a:ea typeface="等线" panose="02010600030101010101" charset="-122"/>
                <a:cs typeface="等线" panose="02010600030101010101" charset="-122"/>
              </a:rPr>
              <a:t>电磁流量计用来测量封闲管道中导电液体以及矿浆、纸浆等液固两相流体的体积流量。电磁技术是一项非常传统，非常成熟可靠，应用最为广泛的流量测理方式之一。</a:t>
            </a:r>
            <a:endParaRPr lang="zh-CN" altLang="en-US" sz="1400">
              <a:latin typeface="等线" panose="02010600030101010101" charset="-122"/>
              <a:ea typeface="等线" panose="02010600030101010101" charset="-122"/>
              <a:cs typeface="等线" panose="02010600030101010101" charset="-122"/>
            </a:endParaRPr>
          </a:p>
          <a:p>
            <a:pPr algn="just">
              <a:lnSpc>
                <a:spcPct val="120000"/>
              </a:lnSpc>
            </a:pPr>
            <a:endParaRPr lang="zh-CN" altLang="en-US" sz="1400">
              <a:latin typeface="等线" panose="02010600030101010101" charset="-122"/>
              <a:ea typeface="等线" panose="02010600030101010101" charset="-122"/>
              <a:cs typeface="等线" panose="02010600030101010101" charset="-122"/>
            </a:endParaRPr>
          </a:p>
          <a:p>
            <a:pPr algn="just">
              <a:lnSpc>
                <a:spcPct val="120000"/>
              </a:lnSpc>
            </a:pPr>
            <a:r>
              <a:rPr lang="en-US" altLang="zh-CN" sz="1400">
                <a:latin typeface="等线" panose="02010600030101010101" charset="-122"/>
                <a:ea typeface="等线" panose="02010600030101010101" charset="-122"/>
                <a:cs typeface="等线" panose="02010600030101010101" charset="-122"/>
              </a:rPr>
              <a:t>    </a:t>
            </a:r>
            <a:r>
              <a:rPr lang="zh-CN" altLang="en-US" sz="1400">
                <a:latin typeface="等线" panose="02010600030101010101" charset="-122"/>
                <a:ea typeface="等线" panose="02010600030101010101" charset="-122"/>
                <a:cs typeface="等线" panose="02010600030101010101" charset="-122"/>
              </a:rPr>
              <a:t>CN311系列电磁流量计是CNIC流量仪表的代表之作。采用国内最先进的转换电路，丰富全面的内衬材料和电极种类选择。严格的工艺过程控制以及规范的标定，使得每一台CN311都是高品质的出品，底得了众实客户的信赖。</a:t>
            </a:r>
            <a:endParaRPr lang="zh-CN" altLang="en-US" sz="1400">
              <a:latin typeface="等线" panose="02010600030101010101" charset="-122"/>
              <a:ea typeface="等线" panose="02010600030101010101" charset="-122"/>
              <a:cs typeface="等线" panose="02010600030101010101" charset="-122"/>
            </a:endParaRPr>
          </a:p>
        </p:txBody>
      </p:sp>
    </p:spTree>
    <p:custDataLst>
      <p:tags r:id="rId8"/>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31" name="图片 30"/>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21" name="任意多边形: 形状 11"/>
          <p:cNvSpPr/>
          <p:nvPr>
            <p:custDataLst>
              <p:tags r:id="rId4"/>
            </p:custDataLst>
          </p:nvPr>
        </p:nvSpPr>
        <p:spPr>
          <a:xfrm>
            <a:off x="0" y="0"/>
            <a:ext cx="4070049" cy="6858000"/>
          </a:xfrm>
          <a:custGeom>
            <a:avLst/>
            <a:gdLst>
              <a:gd name="connsiteX0" fmla="*/ 0 w 5426732"/>
              <a:gd name="connsiteY0" fmla="*/ 0 h 6858000"/>
              <a:gd name="connsiteX1" fmla="*/ 4559913 w 5426732"/>
              <a:gd name="connsiteY1" fmla="*/ 0 h 6858000"/>
              <a:gd name="connsiteX2" fmla="*/ 5426732 w 5426732"/>
              <a:gd name="connsiteY2" fmla="*/ 6858000 h 6858000"/>
              <a:gd name="connsiteX3" fmla="*/ 0 w 54267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6732" h="6858000">
                <a:moveTo>
                  <a:pt x="0" y="0"/>
                </a:moveTo>
                <a:lnTo>
                  <a:pt x="4559913" y="0"/>
                </a:lnTo>
                <a:lnTo>
                  <a:pt x="5426732"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5" name="文本框 24"/>
          <p:cNvSpPr txBox="1"/>
          <p:nvPr>
            <p:custDataLst>
              <p:tags r:id="rId5"/>
            </p:custDataLst>
          </p:nvPr>
        </p:nvSpPr>
        <p:spPr>
          <a:xfrm>
            <a:off x="432103" y="1588666"/>
            <a:ext cx="2645204" cy="1577429"/>
          </a:xfrm>
          <a:prstGeom prst="rect">
            <a:avLst/>
          </a:prstGeom>
          <a:noFill/>
        </p:spPr>
        <p:txBody>
          <a:bodyPr wrap="square" lIns="67627" tIns="35242" rIns="67627" bIns="35242" rtlCol="0" anchor="b">
            <a:noAutofit/>
          </a:bodyPr>
          <a:lstStyle/>
          <a:p>
            <a:pPr marL="0" indent="0" algn="l">
              <a:lnSpc>
                <a:spcPct val="100000"/>
              </a:lnSpc>
              <a:spcBef>
                <a:spcPts val="0"/>
              </a:spcBef>
              <a:spcAft>
                <a:spcPts val="0"/>
              </a:spcAft>
              <a:buSzPct val="100000"/>
              <a:buNone/>
            </a:pPr>
            <a:r>
              <a:rPr lang="zh-CN" altLang="en-US" sz="3600" b="1" spc="160" dirty="0">
                <a:solidFill>
                  <a:schemeClr val="lt1"/>
                </a:solidFill>
                <a:latin typeface="汉仪旗黑-85S" panose="00020600040101010101" pitchFamily="18" charset="-122"/>
                <a:ea typeface="汉仪旗黑-85S" panose="00020600040101010101" pitchFamily="18" charset="-122"/>
                <a:sym typeface="+mn-ea"/>
              </a:rPr>
              <a:t>电磁流量计选型的基本要点</a:t>
            </a:r>
            <a:endParaRPr lang="zh-CN" altLang="en-US" sz="3600" b="1" spc="160" dirty="0">
              <a:solidFill>
                <a:schemeClr val="lt1"/>
              </a:solidFill>
              <a:latin typeface="汉仪旗黑-85S" panose="00020600040101010101" pitchFamily="18" charset="-122"/>
              <a:ea typeface="汉仪旗黑-85S" panose="00020600040101010101" pitchFamily="18" charset="-122"/>
              <a:sym typeface="+mn-ea"/>
            </a:endParaRPr>
          </a:p>
        </p:txBody>
      </p:sp>
      <p:sp>
        <p:nvSpPr>
          <p:cNvPr id="26" name="矩形 25"/>
          <p:cNvSpPr/>
          <p:nvPr>
            <p:custDataLst>
              <p:tags r:id="rId6"/>
            </p:custDataLst>
          </p:nvPr>
        </p:nvSpPr>
        <p:spPr>
          <a:xfrm>
            <a:off x="4213860" y="984885"/>
            <a:ext cx="4815205" cy="4773930"/>
          </a:xfrm>
          <a:prstGeom prst="rect">
            <a:avLst/>
          </a:prstGeom>
        </p:spPr>
        <p:txBody>
          <a:bodyPr lIns="68580" tIns="34290" rIns="68580" bIns="3429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Aft>
                <a:spcPts val="800"/>
              </a:spcAft>
              <a:buNone/>
            </a:pPr>
            <a:r>
              <a:rPr lang="zh-CN" altLang="en-US" sz="1200" b="1" dirty="0">
                <a:latin typeface="微软雅黑" panose="020B0503020204020204" charset="-122"/>
                <a:ea typeface="微软雅黑" panose="020B0503020204020204" charset="-122"/>
                <a:cs typeface="微软雅黑" panose="020B0503020204020204" charset="-122"/>
                <a:sym typeface="+mn-ea"/>
              </a:rPr>
              <a:t>四、 公称压力等级与传感器法兰的选择：</a:t>
            </a:r>
            <a:endParaRPr lang="en-US" altLang="zh-CN" sz="1200" b="1">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 主要考虑用户的工艺管道公称压力、用户的法兰形式以及法兰所执</a:t>
            </a:r>
            <a:endParaRPr lang="zh-CN" altLang="en-US" sz="1200" dirty="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dirty="0">
                <a:latin typeface="微软雅黑" panose="020B0503020204020204" charset="-122"/>
                <a:ea typeface="微软雅黑" panose="020B0503020204020204" charset="-122"/>
                <a:cs typeface="微软雅黑" panose="020B0503020204020204" charset="-122"/>
                <a:sym typeface="+mn-ea"/>
              </a:rPr>
              <a:t>    行的标准等因素。</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①</a:t>
            </a:r>
            <a:r>
              <a:rPr lang="zh-CN" altLang="en-US" sz="1200" dirty="0">
                <a:latin typeface="微软雅黑" panose="020B0503020204020204" charset="-122"/>
                <a:ea typeface="微软雅黑" panose="020B0503020204020204" charset="-122"/>
                <a:cs typeface="微软雅黑" panose="020B0503020204020204" charset="-122"/>
                <a:sym typeface="+mn-ea"/>
              </a:rPr>
              <a:t>常用法兰      </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②</a:t>
            </a:r>
            <a:r>
              <a:rPr lang="zh-CN" altLang="en-US" sz="1200" dirty="0">
                <a:latin typeface="微软雅黑" panose="020B0503020204020204" charset="-122"/>
                <a:ea typeface="微软雅黑" panose="020B0503020204020204" charset="-122"/>
                <a:cs typeface="微软雅黑" panose="020B0503020204020204" charset="-122"/>
                <a:sym typeface="+mn-ea"/>
              </a:rPr>
              <a:t>特殊法兰</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③法兰的连接形式：螺纹连接、夹持型连接、快速接头连接等</a:t>
            </a:r>
            <a:endParaRPr lang="zh-CN" altLang="en-US" sz="1200" dirty="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endParaRPr lang="en-US" altLang="zh-CN" sz="1200">
              <a:latin typeface="微软雅黑" panose="020B0503020204020204" charset="-122"/>
              <a:ea typeface="微软雅黑" panose="020B0503020204020204" charset="-122"/>
              <a:cs typeface="微软雅黑" panose="020B0503020204020204" charset="-122"/>
              <a:sym typeface="+mn-ea"/>
            </a:endParaRPr>
          </a:p>
          <a:p>
            <a:pPr>
              <a:lnSpc>
                <a:spcPct val="120000"/>
              </a:lnSpc>
              <a:spcAft>
                <a:spcPts val="800"/>
              </a:spcAft>
              <a:buNone/>
            </a:pPr>
            <a:r>
              <a:rPr lang="zh-CN" altLang="en-US" sz="1200" b="1">
                <a:latin typeface="微软雅黑" panose="020B0503020204020204" charset="-122"/>
                <a:ea typeface="微软雅黑" panose="020B0503020204020204" charset="-122"/>
                <a:cs typeface="微软雅黑" panose="020B0503020204020204" charset="-122"/>
                <a:sym typeface="+mn-ea"/>
              </a:rPr>
              <a:t>五</a:t>
            </a:r>
            <a:r>
              <a:rPr lang="zh-CN" altLang="en-US" sz="1200" b="1" dirty="0">
                <a:latin typeface="微软雅黑" panose="020B0503020204020204" charset="-122"/>
                <a:ea typeface="微软雅黑" panose="020B0503020204020204" charset="-122"/>
                <a:cs typeface="微软雅黑" panose="020B0503020204020204" charset="-122"/>
                <a:sym typeface="+mn-ea"/>
              </a:rPr>
              <a:t>、 防护等级的选择：   </a:t>
            </a:r>
            <a:endParaRPr lang="zh-CN" altLang="en-US" sz="1200" b="1" dirty="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一般执行</a:t>
            </a:r>
            <a:r>
              <a:rPr lang="en-US" altLang="zh-CN" sz="1200">
                <a:latin typeface="微软雅黑" panose="020B0503020204020204" charset="-122"/>
                <a:ea typeface="微软雅黑" panose="020B0503020204020204" charset="-122"/>
                <a:cs typeface="微软雅黑" panose="020B0503020204020204" charset="-122"/>
                <a:sym typeface="+mn-ea"/>
              </a:rPr>
              <a:t>IP65</a:t>
            </a:r>
            <a:r>
              <a:rPr lang="zh-CN" altLang="en-US" sz="1200" dirty="0">
                <a:latin typeface="微软雅黑" panose="020B0503020204020204" charset="-122"/>
                <a:ea typeface="微软雅黑" panose="020B0503020204020204" charset="-122"/>
                <a:cs typeface="微软雅黑" panose="020B0503020204020204" charset="-122"/>
                <a:sym typeface="+mn-ea"/>
              </a:rPr>
              <a:t>、</a:t>
            </a:r>
            <a:r>
              <a:rPr lang="en-US" altLang="zh-CN" sz="1200">
                <a:latin typeface="微软雅黑" panose="020B0503020204020204" charset="-122"/>
                <a:ea typeface="微软雅黑" panose="020B0503020204020204" charset="-122"/>
                <a:cs typeface="微软雅黑" panose="020B0503020204020204" charset="-122"/>
                <a:sym typeface="+mn-ea"/>
              </a:rPr>
              <a:t>IP68</a:t>
            </a:r>
            <a:r>
              <a:rPr lang="zh-CN" altLang="en-US" sz="1200" dirty="0">
                <a:latin typeface="微软雅黑" panose="020B0503020204020204" charset="-122"/>
                <a:ea typeface="微软雅黑" panose="020B0503020204020204" charset="-122"/>
                <a:cs typeface="微软雅黑" panose="020B0503020204020204" charset="-122"/>
                <a:sym typeface="+mn-ea"/>
              </a:rPr>
              <a:t>两种</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a:lnSpc>
                <a:spcPct val="120000"/>
              </a:lnSpc>
              <a:spcAft>
                <a:spcPts val="800"/>
              </a:spcAft>
              <a:buNone/>
            </a:pPr>
            <a:r>
              <a:rPr lang="en-US" altLang="zh-CN" sz="1200" dirty="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主要考虑安装现场环境因数、用户要求。</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a:lnSpc>
                <a:spcPct val="120000"/>
              </a:lnSpc>
              <a:spcAft>
                <a:spcPts val="800"/>
              </a:spcAft>
              <a:buNone/>
            </a:pP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b="1">
                <a:latin typeface="微软雅黑" panose="020B0503020204020204" charset="-122"/>
                <a:ea typeface="微软雅黑" panose="020B0503020204020204" charset="-122"/>
                <a:cs typeface="微软雅黑" panose="020B0503020204020204" charset="-122"/>
                <a:sym typeface="+mn-ea"/>
              </a:rPr>
              <a:t>六</a:t>
            </a:r>
            <a:r>
              <a:rPr lang="zh-CN" altLang="en-US" sz="1200" b="1" dirty="0">
                <a:latin typeface="微软雅黑" panose="020B0503020204020204" charset="-122"/>
                <a:ea typeface="微软雅黑" panose="020B0503020204020204" charset="-122"/>
                <a:cs typeface="微软雅黑" panose="020B0503020204020204" charset="-122"/>
                <a:sym typeface="+mn-ea"/>
              </a:rPr>
              <a:t>、 结构形式的选择：</a:t>
            </a:r>
            <a:endParaRPr lang="en-US" altLang="zh-CN" sz="1200" b="1">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dirty="0">
                <a:latin typeface="微软雅黑" panose="020B0503020204020204" charset="-122"/>
                <a:ea typeface="微软雅黑" panose="020B0503020204020204" charset="-122"/>
                <a:cs typeface="微软雅黑" panose="020B0503020204020204" charset="-122"/>
                <a:sym typeface="+mn-ea"/>
              </a:rPr>
              <a:t>   电磁流量计有一体型和分体型两种基本结构形式。</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 主要考虑防护性能要求、防爆要求、介质温度、工艺要求及用户</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要求等因素。</a:t>
            </a:r>
            <a:endParaRPr lang="zh-CN" altLang="en-US"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2" name="矩形 21"/>
          <p:cNvSpPr/>
          <p:nvPr>
            <p:custDataLst>
              <p:tags r:id="rId7"/>
            </p:custDataLst>
          </p:nvPr>
        </p:nvSpPr>
        <p:spPr>
          <a:xfrm>
            <a:off x="6392007" y="6459415"/>
            <a:ext cx="2751992" cy="70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27" name="组合 26"/>
          <p:cNvGrpSpPr>
            <a:grpSpLocks noChangeAspect="1"/>
          </p:cNvGrpSpPr>
          <p:nvPr>
            <p:custDataLst>
              <p:tags r:id="rId8"/>
            </p:custDataLst>
          </p:nvPr>
        </p:nvGrpSpPr>
        <p:grpSpPr>
          <a:xfrm rot="10800000">
            <a:off x="2616025" y="5218988"/>
            <a:ext cx="922565" cy="805031"/>
            <a:chOff x="1168400" y="1347856"/>
            <a:chExt cx="723913" cy="631688"/>
          </a:xfrm>
          <a:solidFill>
            <a:schemeClr val="bg1">
              <a:lumMod val="95000"/>
              <a:alpha val="20000"/>
            </a:schemeClr>
          </a:solidFill>
        </p:grpSpPr>
        <p:sp>
          <p:nvSpPr>
            <p:cNvPr id="28" name="任意多边形: 形状 15"/>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9" name="任意多边形: 形状 16"/>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pic>
        <p:nvPicPr>
          <p:cNvPr id="5" name="图片 4" descr="中核工业矢量"/>
          <p:cNvPicPr>
            <a:picLocks noChangeAspect="1"/>
          </p:cNvPicPr>
          <p:nvPr>
            <p:custDataLst>
              <p:tags r:id="rId11"/>
            </p:custDataLst>
          </p:nvPr>
        </p:nvPicPr>
        <p:blipFill>
          <a:blip r:embed="rId12"/>
          <a:stretch>
            <a:fillRect/>
          </a:stretch>
        </p:blipFill>
        <p:spPr>
          <a:xfrm>
            <a:off x="7668895" y="116840"/>
            <a:ext cx="1287145" cy="466090"/>
          </a:xfrm>
          <a:prstGeom prst="rect">
            <a:avLst/>
          </a:prstGeom>
        </p:spPr>
      </p:pic>
    </p:spTree>
    <p:custDataLst>
      <p:tags r:id="rId1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31" name="图片 30"/>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21" name="任意多边形: 形状 11"/>
          <p:cNvSpPr/>
          <p:nvPr>
            <p:custDataLst>
              <p:tags r:id="rId4"/>
            </p:custDataLst>
          </p:nvPr>
        </p:nvSpPr>
        <p:spPr>
          <a:xfrm>
            <a:off x="0" y="0"/>
            <a:ext cx="4070049" cy="6858000"/>
          </a:xfrm>
          <a:custGeom>
            <a:avLst/>
            <a:gdLst>
              <a:gd name="connsiteX0" fmla="*/ 0 w 5426732"/>
              <a:gd name="connsiteY0" fmla="*/ 0 h 6858000"/>
              <a:gd name="connsiteX1" fmla="*/ 4559913 w 5426732"/>
              <a:gd name="connsiteY1" fmla="*/ 0 h 6858000"/>
              <a:gd name="connsiteX2" fmla="*/ 5426732 w 5426732"/>
              <a:gd name="connsiteY2" fmla="*/ 6858000 h 6858000"/>
              <a:gd name="connsiteX3" fmla="*/ 0 w 54267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6732" h="6858000">
                <a:moveTo>
                  <a:pt x="0" y="0"/>
                </a:moveTo>
                <a:lnTo>
                  <a:pt x="4559913" y="0"/>
                </a:lnTo>
                <a:lnTo>
                  <a:pt x="5426732"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5" name="文本框 24"/>
          <p:cNvSpPr txBox="1"/>
          <p:nvPr>
            <p:custDataLst>
              <p:tags r:id="rId5"/>
            </p:custDataLst>
          </p:nvPr>
        </p:nvSpPr>
        <p:spPr>
          <a:xfrm>
            <a:off x="432103" y="1588666"/>
            <a:ext cx="2645204" cy="1577429"/>
          </a:xfrm>
          <a:prstGeom prst="rect">
            <a:avLst/>
          </a:prstGeom>
          <a:noFill/>
        </p:spPr>
        <p:txBody>
          <a:bodyPr wrap="square" lIns="67627" tIns="35242" rIns="67627" bIns="35242" rtlCol="0" anchor="b">
            <a:noAutofit/>
          </a:bodyPr>
          <a:lstStyle/>
          <a:p>
            <a:pPr marL="0" indent="0" algn="l">
              <a:lnSpc>
                <a:spcPct val="100000"/>
              </a:lnSpc>
              <a:spcBef>
                <a:spcPts val="0"/>
              </a:spcBef>
              <a:spcAft>
                <a:spcPts val="0"/>
              </a:spcAft>
              <a:buSzPct val="100000"/>
              <a:buNone/>
            </a:pPr>
            <a:r>
              <a:rPr lang="zh-CN" altLang="en-US" sz="3600" b="1" spc="160" dirty="0">
                <a:solidFill>
                  <a:schemeClr val="lt1"/>
                </a:solidFill>
                <a:latin typeface="汉仪旗黑-85S" panose="00020600040101010101" pitchFamily="18" charset="-122"/>
                <a:ea typeface="汉仪旗黑-85S" panose="00020600040101010101" pitchFamily="18" charset="-122"/>
                <a:sym typeface="+mn-ea"/>
              </a:rPr>
              <a:t>电磁流量计选型的基本要点</a:t>
            </a:r>
            <a:endParaRPr lang="zh-CN" altLang="en-US" sz="3600" b="1" spc="160" dirty="0">
              <a:solidFill>
                <a:schemeClr val="lt1"/>
              </a:solidFill>
              <a:latin typeface="汉仪旗黑-85S" panose="00020600040101010101" pitchFamily="18" charset="-122"/>
              <a:ea typeface="汉仪旗黑-85S" panose="00020600040101010101" pitchFamily="18" charset="-122"/>
              <a:sym typeface="+mn-ea"/>
            </a:endParaRPr>
          </a:p>
        </p:txBody>
      </p:sp>
      <p:sp>
        <p:nvSpPr>
          <p:cNvPr id="26" name="矩形 25"/>
          <p:cNvSpPr/>
          <p:nvPr>
            <p:custDataLst>
              <p:tags r:id="rId6"/>
            </p:custDataLst>
          </p:nvPr>
        </p:nvSpPr>
        <p:spPr>
          <a:xfrm>
            <a:off x="4071620" y="837565"/>
            <a:ext cx="4957445" cy="3510280"/>
          </a:xfrm>
          <a:prstGeom prst="rect">
            <a:avLst/>
          </a:prstGeom>
        </p:spPr>
        <p:txBody>
          <a:bodyPr lIns="68580" tIns="34290" rIns="68580" bIns="3429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spcAft>
                <a:spcPts val="800"/>
              </a:spcAft>
              <a:buNone/>
            </a:pPr>
            <a:r>
              <a:rPr lang="zh-CN" altLang="en-US" sz="1200" b="1">
                <a:latin typeface="微软雅黑" panose="020B0503020204020204" charset="-122"/>
                <a:ea typeface="微软雅黑" panose="020B0503020204020204" charset="-122"/>
                <a:cs typeface="微软雅黑" panose="020B0503020204020204" charset="-122"/>
                <a:sym typeface="+mn-ea"/>
              </a:rPr>
              <a:t>七</a:t>
            </a:r>
            <a:r>
              <a:rPr lang="zh-CN" altLang="en-US" sz="1200" b="1" dirty="0">
                <a:latin typeface="微软雅黑" panose="020B0503020204020204" charset="-122"/>
                <a:ea typeface="微软雅黑" panose="020B0503020204020204" charset="-122"/>
                <a:cs typeface="微软雅黑" panose="020B0503020204020204" charset="-122"/>
                <a:sym typeface="+mn-ea"/>
              </a:rPr>
              <a:t>、 仪表功能需求的选择：</a:t>
            </a:r>
            <a:endParaRPr lang="en-US" altLang="zh-CN" sz="1200" b="1">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dirty="0">
                <a:latin typeface="微软雅黑" panose="020B0503020204020204" charset="-122"/>
                <a:ea typeface="微软雅黑" panose="020B0503020204020204" charset="-122"/>
                <a:cs typeface="微软雅黑" panose="020B0503020204020204" charset="-122"/>
                <a:sym typeface="+mn-ea"/>
              </a:rPr>
              <a:t>    主要考虑仪表的信号输出接口、控制输出接口、数据通讯接口、</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dirty="0">
                <a:latin typeface="微软雅黑" panose="020B0503020204020204" charset="-122"/>
                <a:ea typeface="微软雅黑" panose="020B0503020204020204" charset="-122"/>
                <a:cs typeface="微软雅黑" panose="020B0503020204020204" charset="-122"/>
                <a:sym typeface="+mn-ea"/>
              </a:rPr>
              <a:t>    通讯协议以及仪表所具有的显示参数等因素。</a:t>
            </a:r>
            <a:endParaRPr lang="zh-CN" altLang="en-US" sz="1200" dirty="0">
              <a:latin typeface="微软雅黑" panose="020B0503020204020204" charset="-122"/>
              <a:ea typeface="微软雅黑" panose="020B0503020204020204" charset="-122"/>
              <a:cs typeface="微软雅黑" panose="020B0503020204020204" charset="-122"/>
              <a:sym typeface="+mn-ea"/>
            </a:endParaRPr>
          </a:p>
          <a:p>
            <a:pPr>
              <a:lnSpc>
                <a:spcPct val="120000"/>
              </a:lnSpc>
              <a:spcAft>
                <a:spcPts val="800"/>
              </a:spcAft>
              <a:buNone/>
            </a:pP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b="1">
                <a:latin typeface="微软雅黑" panose="020B0503020204020204" charset="-122"/>
                <a:ea typeface="微软雅黑" panose="020B0503020204020204" charset="-122"/>
                <a:cs typeface="微软雅黑" panose="020B0503020204020204" charset="-122"/>
                <a:sym typeface="+mn-ea"/>
              </a:rPr>
              <a:t>八</a:t>
            </a:r>
            <a:r>
              <a:rPr lang="zh-CN" altLang="en-US" sz="1200" b="1" dirty="0">
                <a:latin typeface="微软雅黑" panose="020B0503020204020204" charset="-122"/>
                <a:ea typeface="微软雅黑" panose="020B0503020204020204" charset="-122"/>
                <a:cs typeface="微软雅黑" panose="020B0503020204020204" charset="-122"/>
                <a:sym typeface="+mn-ea"/>
              </a:rPr>
              <a:t>、 工作电源的选择：</a:t>
            </a:r>
            <a:endParaRPr lang="en-US" altLang="zh-CN" sz="1200" b="1">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zh-CN" altLang="en-US" sz="1200" dirty="0">
                <a:latin typeface="微软雅黑" panose="020B0503020204020204" charset="-122"/>
                <a:ea typeface="微软雅黑" panose="020B0503020204020204" charset="-122"/>
                <a:cs typeface="微软雅黑" panose="020B0503020204020204" charset="-122"/>
                <a:sym typeface="+mn-ea"/>
              </a:rPr>
              <a:t>    电磁流量计的工作电源主要有 </a:t>
            </a:r>
            <a:r>
              <a:rPr lang="en-US" altLang="zh-CN" sz="1200">
                <a:latin typeface="微软雅黑" panose="020B0503020204020204" charset="-122"/>
                <a:ea typeface="微软雅黑" panose="020B0503020204020204" charset="-122"/>
                <a:cs typeface="微软雅黑" panose="020B0503020204020204" charset="-122"/>
                <a:sym typeface="+mn-ea"/>
              </a:rPr>
              <a:t>220V/AC </a:t>
            </a:r>
            <a:r>
              <a:rPr lang="zh-CN" altLang="en-US" sz="1200" dirty="0">
                <a:latin typeface="微软雅黑" panose="020B0503020204020204" charset="-122"/>
                <a:ea typeface="微软雅黑" panose="020B0503020204020204" charset="-122"/>
                <a:cs typeface="微软雅黑" panose="020B0503020204020204" charset="-122"/>
                <a:sym typeface="+mn-ea"/>
              </a:rPr>
              <a:t>、</a:t>
            </a:r>
            <a:r>
              <a:rPr lang="en-US" altLang="zh-CN" sz="1200">
                <a:latin typeface="微软雅黑" panose="020B0503020204020204" charset="-122"/>
                <a:ea typeface="微软雅黑" panose="020B0503020204020204" charset="-122"/>
                <a:cs typeface="微软雅黑" panose="020B0503020204020204" charset="-122"/>
                <a:sym typeface="+mn-ea"/>
              </a:rPr>
              <a:t>24V/DC </a:t>
            </a:r>
            <a:r>
              <a:rPr lang="zh-CN" altLang="en-US" sz="1200" dirty="0">
                <a:latin typeface="微软雅黑" panose="020B0503020204020204" charset="-122"/>
                <a:ea typeface="微软雅黑" panose="020B0503020204020204" charset="-122"/>
                <a:cs typeface="微软雅黑" panose="020B0503020204020204" charset="-122"/>
                <a:sym typeface="+mn-ea"/>
              </a:rPr>
              <a:t>、</a:t>
            </a:r>
            <a:r>
              <a:rPr lang="en-US" altLang="zh-CN" sz="1200">
                <a:latin typeface="微软雅黑" panose="020B0503020204020204" charset="-122"/>
                <a:ea typeface="微软雅黑" panose="020B0503020204020204" charset="-122"/>
                <a:cs typeface="微软雅黑" panose="020B0503020204020204" charset="-122"/>
                <a:sym typeface="+mn-ea"/>
              </a:rPr>
              <a:t>3.6V/DC </a:t>
            </a:r>
            <a:r>
              <a:rPr lang="zh-CN" altLang="en-US" sz="1200" dirty="0">
                <a:latin typeface="微软雅黑" panose="020B0503020204020204" charset="-122"/>
                <a:ea typeface="微软雅黑" panose="020B0503020204020204" charset="-122"/>
                <a:cs typeface="微软雅黑" panose="020B0503020204020204" charset="-122"/>
                <a:sym typeface="+mn-ea"/>
              </a:rPr>
              <a:t>三种。</a:t>
            </a:r>
            <a:endParaRPr lang="en-US" altLang="zh-CN"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buNone/>
            </a:pPr>
            <a:r>
              <a:rPr lang="en-US" altLang="zh-CN" sz="1200">
                <a:latin typeface="微软雅黑" panose="020B0503020204020204" charset="-122"/>
                <a:ea typeface="微软雅黑" panose="020B0503020204020204" charset="-122"/>
                <a:cs typeface="微软雅黑" panose="020B0503020204020204" charset="-122"/>
                <a:sym typeface="+mn-ea"/>
              </a:rPr>
              <a:t>   </a:t>
            </a:r>
            <a:r>
              <a:rPr lang="zh-CN" altLang="en-US" sz="1200" dirty="0">
                <a:latin typeface="微软雅黑" panose="020B0503020204020204" charset="-122"/>
                <a:ea typeface="微软雅黑" panose="020B0503020204020204" charset="-122"/>
                <a:cs typeface="微软雅黑" panose="020B0503020204020204" charset="-122"/>
                <a:sym typeface="+mn-ea"/>
              </a:rPr>
              <a:t> 主要考虑用户现场环境状态、防爆要求、工艺要求等因素。</a:t>
            </a:r>
            <a:endParaRPr lang="zh-CN" altLang="en-US"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2" name="矩形 21"/>
          <p:cNvSpPr/>
          <p:nvPr>
            <p:custDataLst>
              <p:tags r:id="rId7"/>
            </p:custDataLst>
          </p:nvPr>
        </p:nvSpPr>
        <p:spPr>
          <a:xfrm>
            <a:off x="6392007" y="6459415"/>
            <a:ext cx="2751992" cy="70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27" name="组合 26"/>
          <p:cNvGrpSpPr>
            <a:grpSpLocks noChangeAspect="1"/>
          </p:cNvGrpSpPr>
          <p:nvPr>
            <p:custDataLst>
              <p:tags r:id="rId8"/>
            </p:custDataLst>
          </p:nvPr>
        </p:nvGrpSpPr>
        <p:grpSpPr>
          <a:xfrm rot="10800000">
            <a:off x="2616025" y="5218988"/>
            <a:ext cx="922565" cy="805031"/>
            <a:chOff x="1168400" y="1347856"/>
            <a:chExt cx="723913" cy="631688"/>
          </a:xfrm>
          <a:solidFill>
            <a:schemeClr val="bg1">
              <a:lumMod val="95000"/>
              <a:alpha val="20000"/>
            </a:schemeClr>
          </a:solidFill>
        </p:grpSpPr>
        <p:sp>
          <p:nvSpPr>
            <p:cNvPr id="28" name="任意多边形: 形状 15"/>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9" name="任意多边形: 形状 16"/>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pic>
        <p:nvPicPr>
          <p:cNvPr id="5" name="图片 4" descr="中核工业矢量"/>
          <p:cNvPicPr>
            <a:picLocks noChangeAspect="1"/>
          </p:cNvPicPr>
          <p:nvPr>
            <p:custDataLst>
              <p:tags r:id="rId11"/>
            </p:custDataLst>
          </p:nvPr>
        </p:nvPicPr>
        <p:blipFill>
          <a:blip r:embed="rId12"/>
          <a:stretch>
            <a:fillRect/>
          </a:stretch>
        </p:blipFill>
        <p:spPr>
          <a:xfrm>
            <a:off x="7668895" y="116840"/>
            <a:ext cx="1287145" cy="466090"/>
          </a:xfrm>
          <a:prstGeom prst="rect">
            <a:avLst/>
          </a:prstGeom>
        </p:spPr>
      </p:pic>
    </p:spTree>
    <p:custDataLst>
      <p:tags r:id="rId1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8" name="矩形 17"/>
          <p:cNvSpPr/>
          <p:nvPr>
            <p:custDataLst>
              <p:tags r:id="rId4"/>
            </p:custDataLst>
          </p:nvPr>
        </p:nvSpPr>
        <p:spPr>
          <a:xfrm>
            <a:off x="-5953" y="1588"/>
            <a:ext cx="2925366" cy="6869113"/>
          </a:xfrm>
          <a:prstGeom prst="rect">
            <a:avLst/>
          </a:prstGeom>
          <a:solidFill>
            <a:schemeClr val="lt1">
              <a:lumMod val="95000"/>
            </a:schemeClr>
          </a:solidFill>
          <a:ln>
            <a:noFill/>
          </a:ln>
          <a:effectLst>
            <a:outerShdw blurRad="266700" dist="1143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latin typeface="微软雅黑" panose="020B0503020204020204" charset="-122"/>
              <a:ea typeface="微软雅黑" panose="020B0503020204020204" charset="-122"/>
            </a:endParaRPr>
          </a:p>
        </p:txBody>
      </p:sp>
      <p:sp>
        <p:nvSpPr>
          <p:cNvPr id="3" name="文本框 2"/>
          <p:cNvSpPr txBox="1"/>
          <p:nvPr>
            <p:custDataLst>
              <p:tags r:id="rId5"/>
            </p:custDataLst>
          </p:nvPr>
        </p:nvSpPr>
        <p:spPr>
          <a:xfrm>
            <a:off x="395605" y="1556226"/>
            <a:ext cx="2289334" cy="1275398"/>
          </a:xfrm>
          <a:prstGeom prst="rect">
            <a:avLst/>
          </a:prstGeom>
          <a:noFill/>
        </p:spPr>
        <p:txBody>
          <a:bodyPr wrap="square" rtlCol="0" anchor="t" anchorCtr="0">
            <a:normAutofit/>
          </a:bodyPr>
          <a:p>
            <a:pPr marL="0" indent="0" algn="l">
              <a:lnSpc>
                <a:spcPct val="100000"/>
              </a:lnSpc>
              <a:spcBef>
                <a:spcPts val="0"/>
              </a:spcBef>
              <a:spcAft>
                <a:spcPts val="0"/>
              </a:spcAft>
              <a:buSzPct val="100000"/>
              <a:buNone/>
            </a:pPr>
            <a:r>
              <a:rPr lang="zh-CN" altLang="en-US" sz="3800" b="1" spc="220" noProof="1">
                <a:solidFill>
                  <a:srgbClr val="14B6F0"/>
                </a:solidFill>
                <a:latin typeface="汉仪旗黑-85S" panose="00020600040101010101" pitchFamily="18" charset="-122"/>
                <a:ea typeface="汉仪旗黑-85S" panose="00020600040101010101" pitchFamily="18" charset="-122"/>
                <a:cs typeface="+mn-cs"/>
              </a:rPr>
              <a:t>电磁流量计的安装</a:t>
            </a:r>
            <a:endParaRPr lang="zh-CN" altLang="en-US" sz="3800" b="1" spc="220" noProof="1">
              <a:solidFill>
                <a:srgbClr val="14B6F0"/>
              </a:solidFill>
              <a:latin typeface="汉仪旗黑-85S" panose="00020600040101010101" pitchFamily="18" charset="-122"/>
              <a:ea typeface="汉仪旗黑-85S" panose="00020600040101010101" pitchFamily="18" charset="-122"/>
              <a:cs typeface="+mn-cs"/>
            </a:endParaRPr>
          </a:p>
        </p:txBody>
      </p:sp>
      <p:pic>
        <p:nvPicPr>
          <p:cNvPr id="12292" name="图片 2" descr="150460317"/>
          <p:cNvPicPr>
            <a:picLocks noChangeAspect="1"/>
          </p:cNvPicPr>
          <p:nvPr>
            <p:custDataLst>
              <p:tags r:id="rId6"/>
            </p:custDataLst>
          </p:nvPr>
        </p:nvPicPr>
        <p:blipFill>
          <a:blip r:embed="rId7"/>
          <a:srcRect/>
          <a:stretch>
            <a:fillRect/>
          </a:stretch>
        </p:blipFill>
        <p:spPr>
          <a:xfrm>
            <a:off x="3419475" y="1418590"/>
            <a:ext cx="5278120" cy="1776730"/>
          </a:xfrm>
          <a:prstGeom prst="rect">
            <a:avLst/>
          </a:prstGeom>
          <a:noFill/>
          <a:ln w="9525">
            <a:solidFill>
              <a:schemeClr val="accent1"/>
            </a:solidFill>
          </a:ln>
          <a:effectLst>
            <a:innerShdw blurRad="114300">
              <a:prstClr val="black"/>
            </a:innerShdw>
            <a:softEdge rad="31750"/>
          </a:effectLst>
        </p:spPr>
      </p:pic>
      <p:grpSp>
        <p:nvGrpSpPr>
          <p:cNvPr id="21" name="组合 20"/>
          <p:cNvGrpSpPr>
            <a:grpSpLocks noChangeAspect="1"/>
          </p:cNvGrpSpPr>
          <p:nvPr>
            <p:custDataLst>
              <p:tags r:id="rId8"/>
            </p:custDataLst>
          </p:nvPr>
        </p:nvGrpSpPr>
        <p:grpSpPr>
          <a:xfrm flipH="1" flipV="1">
            <a:off x="453231" y="475933"/>
            <a:ext cx="656749" cy="573405"/>
            <a:chOff x="3213087" y="1347855"/>
            <a:chExt cx="723913" cy="631688"/>
          </a:xfrm>
          <a:solidFill>
            <a:schemeClr val="bg1">
              <a:lumMod val="75000"/>
            </a:schemeClr>
          </a:solidFill>
        </p:grpSpPr>
        <p:sp>
          <p:nvSpPr>
            <p:cNvPr id="22" name="任意多边形: 形状 21"/>
            <p:cNvSpPr>
              <a:spLocks noChangeAspect="1"/>
            </p:cNvSpPr>
            <p:nvPr>
              <p:custDataLst>
                <p:tags r:id="rId9"/>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3" name="任意多边形: 形状 22"/>
            <p:cNvSpPr>
              <a:spLocks noChangeAspect="1"/>
            </p:cNvSpPr>
            <p:nvPr>
              <p:custDataLst>
                <p:tags r:id="rId10"/>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27" name="文本框 26"/>
          <p:cNvSpPr txBox="1"/>
          <p:nvPr>
            <p:custDataLst>
              <p:tags r:id="rId11"/>
            </p:custDataLst>
          </p:nvPr>
        </p:nvSpPr>
        <p:spPr>
          <a:xfrm>
            <a:off x="3348435" y="770017"/>
            <a:ext cx="4331494" cy="411956"/>
          </a:xfrm>
          <a:prstGeom prst="rect">
            <a:avLst/>
          </a:prstGeom>
          <a:noFill/>
        </p:spPr>
        <p:txBody>
          <a:bodyPr wrap="square" rtlCol="0" anchor="t" anchorCtr="0">
            <a:normAutofit/>
          </a:bodyPr>
          <a:p>
            <a:pPr marL="0" lvl="0" indent="0" algn="l">
              <a:lnSpc>
                <a:spcPct val="100000"/>
              </a:lnSpc>
              <a:spcBef>
                <a:spcPts val="0"/>
              </a:spcBef>
              <a:spcAft>
                <a:spcPts val="800"/>
              </a:spcAft>
              <a:buSzPct val="100000"/>
              <a:buNone/>
            </a:pPr>
            <a:r>
              <a:rPr lang="zh-CN" sz="1800" spc="130" noProof="1">
                <a:solidFill>
                  <a:schemeClr val="dk1"/>
                </a:solidFill>
                <a:latin typeface="微软雅黑" panose="020B0503020204020204" charset="-122"/>
                <a:ea typeface="微软雅黑" panose="020B0503020204020204" charset="-122"/>
                <a:cs typeface="+mn-cs"/>
              </a:rPr>
              <a:t>一、</a:t>
            </a:r>
            <a:r>
              <a:rPr lang="en-US" altLang="zh-CN" sz="1800" spc="130" noProof="1">
                <a:solidFill>
                  <a:schemeClr val="dk1"/>
                </a:solidFill>
                <a:latin typeface="微软雅黑" panose="020B0503020204020204" charset="-122"/>
                <a:ea typeface="微软雅黑" panose="020B0503020204020204" charset="-122"/>
                <a:cs typeface="+mn-cs"/>
              </a:rPr>
              <a:t>注意气泡，确保满管</a:t>
            </a:r>
            <a:endParaRPr lang="en-US" altLang="zh-CN" sz="1800" spc="130" noProof="1">
              <a:solidFill>
                <a:schemeClr val="dk1"/>
              </a:solidFill>
              <a:latin typeface="微软雅黑" panose="020B0503020204020204" charset="-122"/>
              <a:ea typeface="微软雅黑" panose="020B0503020204020204" charset="-122"/>
              <a:cs typeface="+mn-cs"/>
            </a:endParaRPr>
          </a:p>
        </p:txBody>
      </p:sp>
      <p:pic>
        <p:nvPicPr>
          <p:cNvPr id="5" name="图片 4" descr="中核工业矢量"/>
          <p:cNvPicPr>
            <a:picLocks noChangeAspect="1"/>
          </p:cNvPicPr>
          <p:nvPr>
            <p:custDataLst>
              <p:tags r:id="rId12"/>
            </p:custDataLst>
          </p:nvPr>
        </p:nvPicPr>
        <p:blipFill>
          <a:blip r:embed="rId13"/>
          <a:stretch>
            <a:fillRect/>
          </a:stretch>
        </p:blipFill>
        <p:spPr>
          <a:xfrm>
            <a:off x="7668895" y="116840"/>
            <a:ext cx="1287145" cy="466090"/>
          </a:xfrm>
          <a:prstGeom prst="rect">
            <a:avLst/>
          </a:prstGeom>
        </p:spPr>
      </p:pic>
      <p:sp>
        <p:nvSpPr>
          <p:cNvPr id="2" name="文本框 1"/>
          <p:cNvSpPr txBox="1"/>
          <p:nvPr/>
        </p:nvSpPr>
        <p:spPr>
          <a:xfrm>
            <a:off x="107315" y="3860800"/>
            <a:ext cx="2704465" cy="1984375"/>
          </a:xfrm>
          <a:prstGeom prst="rect">
            <a:avLst/>
          </a:prstGeom>
          <a:noFill/>
        </p:spPr>
        <p:txBody>
          <a:bodyPr wrap="square" rtlCol="0">
            <a:spAutoFit/>
          </a:bodyPr>
          <a:p>
            <a:pPr>
              <a:lnSpc>
                <a:spcPct val="120000"/>
              </a:lnSpc>
              <a:spcAft>
                <a:spcPts val="800"/>
              </a:spcAft>
            </a:pPr>
            <a:r>
              <a:rPr lang="zh-CN" altLang="en-US" sz="1400" b="1">
                <a:latin typeface="微软雅黑" panose="020B0503020204020204" charset="-122"/>
                <a:ea typeface="微软雅黑" panose="020B0503020204020204" charset="-122"/>
                <a:cs typeface="微软雅黑" panose="020B0503020204020204" charset="-122"/>
              </a:rPr>
              <a:t>◇安装环境</a:t>
            </a:r>
            <a:endParaRPr lang="zh-CN" altLang="en-US" sz="1400" b="1">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pPr>
            <a:r>
              <a:rPr lang="zh-CN" altLang="en-US" sz="1200">
                <a:latin typeface="微软雅黑" panose="020B0503020204020204" charset="-122"/>
                <a:ea typeface="微软雅黑" panose="020B0503020204020204" charset="-122"/>
                <a:cs typeface="微软雅黑" panose="020B0503020204020204" charset="-122"/>
              </a:rPr>
              <a:t>1、尽量避开磁性物体及具有强电磁场的设备(如大电机、大变压器等)。</a:t>
            </a:r>
            <a:endParaRPr lang="zh-CN" altLang="en-US"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pPr>
            <a:r>
              <a:rPr lang="zh-CN" altLang="en-US" sz="1200">
                <a:latin typeface="微软雅黑" panose="020B0503020204020204" charset="-122"/>
                <a:ea typeface="微软雅黑" panose="020B0503020204020204" charset="-122"/>
                <a:cs typeface="微软雅黑" panose="020B0503020204020204" charset="-122"/>
              </a:rPr>
              <a:t>2、尽量安装在干燥通风之处，不宜在潮湿、易积水的地方安装。</a:t>
            </a:r>
            <a:endParaRPr lang="zh-CN" altLang="en-US" sz="1200">
              <a:latin typeface="微软雅黑" panose="020B0503020204020204" charset="-122"/>
              <a:ea typeface="微软雅黑" panose="020B0503020204020204" charset="-122"/>
              <a:cs typeface="微软雅黑" panose="020B0503020204020204" charset="-122"/>
            </a:endParaRPr>
          </a:p>
          <a:p>
            <a:pPr>
              <a:lnSpc>
                <a:spcPct val="120000"/>
              </a:lnSpc>
              <a:spcAft>
                <a:spcPts val="800"/>
              </a:spcAft>
            </a:pPr>
            <a:r>
              <a:rPr lang="zh-CN" altLang="en-US" sz="1200">
                <a:latin typeface="微软雅黑" panose="020B0503020204020204" charset="-122"/>
                <a:ea typeface="微软雅黑" panose="020B0503020204020204" charset="-122"/>
                <a:cs typeface="微软雅黑" panose="020B0503020204020204" charset="-122"/>
              </a:rPr>
              <a:t>3、应尽量避免日晒雨淋，避免环境温度高于60℃及相对湿度大于95%。</a:t>
            </a:r>
            <a:endParaRPr lang="zh-CN" altLang="en-US" sz="1200">
              <a:latin typeface="微软雅黑" panose="020B0503020204020204" charset="-122"/>
              <a:ea typeface="微软雅黑" panose="020B0503020204020204" charset="-122"/>
              <a:cs typeface="微软雅黑" panose="020B0503020204020204" charset="-122"/>
            </a:endParaRPr>
          </a:p>
        </p:txBody>
      </p:sp>
      <p:pic>
        <p:nvPicPr>
          <p:cNvPr id="6" name="内容占位符 5"/>
          <p:cNvPicPr>
            <a:picLocks noChangeAspect="1"/>
          </p:cNvPicPr>
          <p:nvPr>
            <p:custDataLst>
              <p:tags r:id="rId14"/>
            </p:custDataLst>
          </p:nvPr>
        </p:nvPicPr>
        <p:blipFill>
          <a:blip r:embed="rId15"/>
          <a:srcRect b="64022"/>
          <a:stretch>
            <a:fillRect/>
          </a:stretch>
        </p:blipFill>
        <p:spPr>
          <a:xfrm>
            <a:off x="3419475" y="3500755"/>
            <a:ext cx="5277485" cy="1139190"/>
          </a:xfrm>
          <a:prstGeom prst="rect">
            <a:avLst/>
          </a:prstGeom>
          <a:noFill/>
          <a:ln w="9525">
            <a:noFill/>
          </a:ln>
          <a:effectLst>
            <a:innerShdw blurRad="114300">
              <a:prstClr val="black"/>
            </a:innerShdw>
          </a:effectLst>
        </p:spPr>
      </p:pic>
      <p:pic>
        <p:nvPicPr>
          <p:cNvPr id="4" name="内容占位符 5"/>
          <p:cNvPicPr>
            <a:picLocks noChangeAspect="1"/>
          </p:cNvPicPr>
          <p:nvPr>
            <p:custDataLst>
              <p:tags r:id="rId16"/>
            </p:custDataLst>
          </p:nvPr>
        </p:nvPicPr>
        <p:blipFill>
          <a:blip r:embed="rId15"/>
          <a:srcRect t="41015"/>
          <a:stretch>
            <a:fillRect/>
          </a:stretch>
        </p:blipFill>
        <p:spPr>
          <a:xfrm>
            <a:off x="3419475" y="4868545"/>
            <a:ext cx="5277485" cy="1867535"/>
          </a:xfrm>
          <a:prstGeom prst="rect">
            <a:avLst/>
          </a:prstGeom>
          <a:noFill/>
          <a:ln w="9525">
            <a:noFill/>
          </a:ln>
          <a:effectLst>
            <a:innerShdw blurRad="114300">
              <a:prstClr val="black"/>
            </a:innerShdw>
          </a:effectLst>
        </p:spPr>
      </p:pic>
    </p:spTree>
    <p:custDataLst>
      <p:tags r:id="rId17"/>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8" name="矩形 17"/>
          <p:cNvSpPr/>
          <p:nvPr>
            <p:custDataLst>
              <p:tags r:id="rId4"/>
            </p:custDataLst>
          </p:nvPr>
        </p:nvSpPr>
        <p:spPr>
          <a:xfrm>
            <a:off x="-5953" y="1588"/>
            <a:ext cx="2925366" cy="6869113"/>
          </a:xfrm>
          <a:prstGeom prst="rect">
            <a:avLst/>
          </a:prstGeom>
          <a:solidFill>
            <a:schemeClr val="lt1">
              <a:lumMod val="95000"/>
            </a:schemeClr>
          </a:solidFill>
          <a:ln>
            <a:noFill/>
          </a:ln>
          <a:effectLst>
            <a:outerShdw blurRad="266700" dist="1143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latin typeface="微软雅黑" panose="020B0503020204020204" charset="-122"/>
              <a:ea typeface="微软雅黑" panose="020B0503020204020204" charset="-122"/>
            </a:endParaRPr>
          </a:p>
        </p:txBody>
      </p:sp>
      <p:sp>
        <p:nvSpPr>
          <p:cNvPr id="3" name="文本框 2"/>
          <p:cNvSpPr txBox="1"/>
          <p:nvPr>
            <p:custDataLst>
              <p:tags r:id="rId5"/>
            </p:custDataLst>
          </p:nvPr>
        </p:nvSpPr>
        <p:spPr>
          <a:xfrm>
            <a:off x="395605" y="1556226"/>
            <a:ext cx="2289334" cy="1275398"/>
          </a:xfrm>
          <a:prstGeom prst="rect">
            <a:avLst/>
          </a:prstGeom>
          <a:noFill/>
        </p:spPr>
        <p:txBody>
          <a:bodyPr wrap="square" rtlCol="0" anchor="t" anchorCtr="0">
            <a:normAutofit/>
          </a:bodyPr>
          <a:p>
            <a:pPr marL="0" indent="0" algn="l">
              <a:lnSpc>
                <a:spcPct val="100000"/>
              </a:lnSpc>
              <a:spcBef>
                <a:spcPts val="0"/>
              </a:spcBef>
              <a:spcAft>
                <a:spcPts val="0"/>
              </a:spcAft>
              <a:buSzPct val="100000"/>
              <a:buNone/>
            </a:pPr>
            <a:r>
              <a:rPr lang="zh-CN" altLang="en-US" sz="3800" b="1" spc="220" noProof="1">
                <a:solidFill>
                  <a:srgbClr val="14B6F0"/>
                </a:solidFill>
                <a:latin typeface="汉仪旗黑-85S" panose="00020600040101010101" pitchFamily="18" charset="-122"/>
                <a:ea typeface="汉仪旗黑-85S" panose="00020600040101010101" pitchFamily="18" charset="-122"/>
                <a:cs typeface="+mn-cs"/>
              </a:rPr>
              <a:t>电磁流量计的安装</a:t>
            </a:r>
            <a:endParaRPr lang="zh-CN" altLang="en-US" sz="3800" b="1" spc="220" noProof="1">
              <a:solidFill>
                <a:srgbClr val="14B6F0"/>
              </a:solidFill>
              <a:latin typeface="汉仪旗黑-85S" panose="00020600040101010101" pitchFamily="18" charset="-122"/>
              <a:ea typeface="汉仪旗黑-85S" panose="00020600040101010101" pitchFamily="18" charset="-122"/>
              <a:cs typeface="+mn-cs"/>
            </a:endParaRPr>
          </a:p>
        </p:txBody>
      </p:sp>
      <p:grpSp>
        <p:nvGrpSpPr>
          <p:cNvPr id="21" name="组合 20"/>
          <p:cNvGrpSpPr>
            <a:grpSpLocks noChangeAspect="1"/>
          </p:cNvGrpSpPr>
          <p:nvPr>
            <p:custDataLst>
              <p:tags r:id="rId6"/>
            </p:custDataLst>
          </p:nvPr>
        </p:nvGrpSpPr>
        <p:grpSpPr>
          <a:xfrm flipH="1" flipV="1">
            <a:off x="453231" y="475933"/>
            <a:ext cx="656749" cy="573405"/>
            <a:chOff x="3213087" y="1347855"/>
            <a:chExt cx="723913" cy="631688"/>
          </a:xfrm>
          <a:solidFill>
            <a:schemeClr val="bg1">
              <a:lumMod val="75000"/>
            </a:schemeClr>
          </a:solidFill>
        </p:grpSpPr>
        <p:sp>
          <p:nvSpPr>
            <p:cNvPr id="22" name="任意多边形: 形状 21"/>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3" name="任意多边形: 形状 22"/>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27" name="文本框 26"/>
          <p:cNvSpPr txBox="1"/>
          <p:nvPr>
            <p:custDataLst>
              <p:tags r:id="rId9"/>
            </p:custDataLst>
          </p:nvPr>
        </p:nvSpPr>
        <p:spPr>
          <a:xfrm>
            <a:off x="3348435" y="770017"/>
            <a:ext cx="4331494" cy="411956"/>
          </a:xfrm>
          <a:prstGeom prst="rect">
            <a:avLst/>
          </a:prstGeom>
          <a:noFill/>
        </p:spPr>
        <p:txBody>
          <a:bodyPr wrap="square" rtlCol="0" anchor="t" anchorCtr="0">
            <a:normAutofit/>
          </a:bodyPr>
          <a:p>
            <a:pPr marL="0" lvl="0" indent="0" algn="l">
              <a:lnSpc>
                <a:spcPct val="100000"/>
              </a:lnSpc>
              <a:spcBef>
                <a:spcPts val="0"/>
              </a:spcBef>
              <a:spcAft>
                <a:spcPts val="800"/>
              </a:spcAft>
              <a:buSzPct val="100000"/>
              <a:buNone/>
            </a:pPr>
            <a:r>
              <a:rPr lang="zh-CN" sz="1800" spc="130" noProof="1">
                <a:solidFill>
                  <a:schemeClr val="dk1"/>
                </a:solidFill>
                <a:latin typeface="微软雅黑" panose="020B0503020204020204" charset="-122"/>
                <a:ea typeface="微软雅黑" panose="020B0503020204020204" charset="-122"/>
                <a:cs typeface="+mn-cs"/>
              </a:rPr>
              <a:t>二、</a:t>
            </a:r>
            <a:r>
              <a:rPr lang="zh-CN" altLang="en-US" sz="1800" spc="130" noProof="1">
                <a:solidFill>
                  <a:schemeClr val="dk1"/>
                </a:solidFill>
                <a:latin typeface="微软雅黑" panose="020B0503020204020204" charset="-122"/>
                <a:ea typeface="微软雅黑" panose="020B0503020204020204" charset="-122"/>
                <a:cs typeface="+mn-cs"/>
              </a:rPr>
              <a:t>泵阀的位置</a:t>
            </a:r>
            <a:endParaRPr lang="zh-CN" altLang="en-US" sz="1800" spc="130" noProof="1">
              <a:solidFill>
                <a:schemeClr val="dk1"/>
              </a:solidFill>
              <a:latin typeface="微软雅黑" panose="020B0503020204020204" charset="-122"/>
              <a:ea typeface="微软雅黑" panose="020B0503020204020204" charset="-122"/>
              <a:cs typeface="+mn-cs"/>
            </a:endParaRPr>
          </a:p>
        </p:txBody>
      </p:sp>
      <p:pic>
        <p:nvPicPr>
          <p:cNvPr id="5" name="图片 4" descr="中核工业矢量"/>
          <p:cNvPicPr>
            <a:picLocks noChangeAspect="1"/>
          </p:cNvPicPr>
          <p:nvPr>
            <p:custDataLst>
              <p:tags r:id="rId10"/>
            </p:custDataLst>
          </p:nvPr>
        </p:nvPicPr>
        <p:blipFill>
          <a:blip r:embed="rId11"/>
          <a:stretch>
            <a:fillRect/>
          </a:stretch>
        </p:blipFill>
        <p:spPr>
          <a:xfrm>
            <a:off x="7668895" y="116840"/>
            <a:ext cx="1287145" cy="466090"/>
          </a:xfrm>
          <a:prstGeom prst="rect">
            <a:avLst/>
          </a:prstGeom>
        </p:spPr>
      </p:pic>
      <p:pic>
        <p:nvPicPr>
          <p:cNvPr id="7" name="内容占位符 3"/>
          <p:cNvPicPr>
            <a:picLocks noChangeAspect="1"/>
          </p:cNvPicPr>
          <p:nvPr>
            <p:custDataLst>
              <p:tags r:id="rId12"/>
            </p:custDataLst>
          </p:nvPr>
        </p:nvPicPr>
        <p:blipFill>
          <a:blip r:embed="rId13"/>
          <a:stretch>
            <a:fillRect/>
          </a:stretch>
        </p:blipFill>
        <p:spPr>
          <a:xfrm>
            <a:off x="3419475" y="1484630"/>
            <a:ext cx="3177540" cy="2016125"/>
          </a:xfrm>
          <a:prstGeom prst="rect">
            <a:avLst/>
          </a:prstGeom>
          <a:noFill/>
          <a:ln w="9525">
            <a:noFill/>
          </a:ln>
          <a:effectLst>
            <a:innerShdw blurRad="114300">
              <a:prstClr val="black"/>
            </a:innerShdw>
          </a:effectLst>
        </p:spPr>
      </p:pic>
      <p:pic>
        <p:nvPicPr>
          <p:cNvPr id="9" name="图片 8"/>
          <p:cNvPicPr>
            <a:picLocks noChangeAspect="1"/>
          </p:cNvPicPr>
          <p:nvPr>
            <p:custDataLst>
              <p:tags r:id="rId14"/>
            </p:custDataLst>
          </p:nvPr>
        </p:nvPicPr>
        <p:blipFill>
          <a:blip r:embed="rId15"/>
          <a:stretch>
            <a:fillRect/>
          </a:stretch>
        </p:blipFill>
        <p:spPr>
          <a:xfrm>
            <a:off x="3419475" y="3716655"/>
            <a:ext cx="5294630" cy="3031490"/>
          </a:xfrm>
          <a:prstGeom prst="rect">
            <a:avLst/>
          </a:prstGeom>
          <a:effectLst>
            <a:innerShdw blurRad="114300">
              <a:prstClr val="black"/>
            </a:innerShdw>
          </a:effectLst>
        </p:spPr>
      </p:pic>
    </p:spTree>
    <p:custDataLst>
      <p:tags r:id="rId16"/>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8" name="矩形 17"/>
          <p:cNvSpPr/>
          <p:nvPr>
            <p:custDataLst>
              <p:tags r:id="rId4"/>
            </p:custDataLst>
          </p:nvPr>
        </p:nvSpPr>
        <p:spPr>
          <a:xfrm>
            <a:off x="-5953" y="1588"/>
            <a:ext cx="2925366" cy="6869113"/>
          </a:xfrm>
          <a:prstGeom prst="rect">
            <a:avLst/>
          </a:prstGeom>
          <a:solidFill>
            <a:schemeClr val="lt1">
              <a:lumMod val="95000"/>
            </a:schemeClr>
          </a:solidFill>
          <a:ln>
            <a:noFill/>
          </a:ln>
          <a:effectLst>
            <a:outerShdw blurRad="266700" dist="1143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latin typeface="微软雅黑" panose="020B0503020204020204" charset="-122"/>
              <a:ea typeface="微软雅黑" panose="020B0503020204020204" charset="-122"/>
            </a:endParaRPr>
          </a:p>
        </p:txBody>
      </p:sp>
      <p:sp>
        <p:nvSpPr>
          <p:cNvPr id="3" name="文本框 2"/>
          <p:cNvSpPr txBox="1"/>
          <p:nvPr>
            <p:custDataLst>
              <p:tags r:id="rId5"/>
            </p:custDataLst>
          </p:nvPr>
        </p:nvSpPr>
        <p:spPr>
          <a:xfrm>
            <a:off x="395605" y="1556226"/>
            <a:ext cx="2289334" cy="1275398"/>
          </a:xfrm>
          <a:prstGeom prst="rect">
            <a:avLst/>
          </a:prstGeom>
          <a:noFill/>
        </p:spPr>
        <p:txBody>
          <a:bodyPr wrap="square" rtlCol="0" anchor="t" anchorCtr="0">
            <a:normAutofit/>
          </a:bodyPr>
          <a:p>
            <a:pPr marL="0" indent="0" algn="l">
              <a:lnSpc>
                <a:spcPct val="100000"/>
              </a:lnSpc>
              <a:spcBef>
                <a:spcPts val="0"/>
              </a:spcBef>
              <a:spcAft>
                <a:spcPts val="0"/>
              </a:spcAft>
              <a:buSzPct val="100000"/>
              <a:buNone/>
            </a:pPr>
            <a:r>
              <a:rPr lang="zh-CN" altLang="en-US" sz="3800" b="1" spc="220" noProof="1">
                <a:solidFill>
                  <a:srgbClr val="14B6F0"/>
                </a:solidFill>
                <a:latin typeface="汉仪旗黑-85S" panose="00020600040101010101" pitchFamily="18" charset="-122"/>
                <a:ea typeface="汉仪旗黑-85S" panose="00020600040101010101" pitchFamily="18" charset="-122"/>
                <a:cs typeface="+mn-cs"/>
              </a:rPr>
              <a:t>电磁流量计的安装</a:t>
            </a:r>
            <a:endParaRPr lang="zh-CN" altLang="en-US" sz="3800" b="1" spc="220" noProof="1">
              <a:solidFill>
                <a:srgbClr val="14B6F0"/>
              </a:solidFill>
              <a:latin typeface="汉仪旗黑-85S" panose="00020600040101010101" pitchFamily="18" charset="-122"/>
              <a:ea typeface="汉仪旗黑-85S" panose="00020600040101010101" pitchFamily="18" charset="-122"/>
              <a:cs typeface="+mn-cs"/>
            </a:endParaRPr>
          </a:p>
        </p:txBody>
      </p:sp>
      <p:grpSp>
        <p:nvGrpSpPr>
          <p:cNvPr id="21" name="组合 20"/>
          <p:cNvGrpSpPr>
            <a:grpSpLocks noChangeAspect="1"/>
          </p:cNvGrpSpPr>
          <p:nvPr>
            <p:custDataLst>
              <p:tags r:id="rId6"/>
            </p:custDataLst>
          </p:nvPr>
        </p:nvGrpSpPr>
        <p:grpSpPr>
          <a:xfrm flipH="1" flipV="1">
            <a:off x="453231" y="475933"/>
            <a:ext cx="656749" cy="573405"/>
            <a:chOff x="3213087" y="1347855"/>
            <a:chExt cx="723913" cy="631688"/>
          </a:xfrm>
          <a:solidFill>
            <a:schemeClr val="bg1">
              <a:lumMod val="75000"/>
            </a:schemeClr>
          </a:solidFill>
        </p:grpSpPr>
        <p:sp>
          <p:nvSpPr>
            <p:cNvPr id="22" name="任意多边形: 形状 21"/>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3" name="任意多边形: 形状 22"/>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27" name="文本框 26"/>
          <p:cNvSpPr txBox="1"/>
          <p:nvPr>
            <p:custDataLst>
              <p:tags r:id="rId9"/>
            </p:custDataLst>
          </p:nvPr>
        </p:nvSpPr>
        <p:spPr>
          <a:xfrm>
            <a:off x="3348435" y="770017"/>
            <a:ext cx="4331494" cy="411956"/>
          </a:xfrm>
          <a:prstGeom prst="rect">
            <a:avLst/>
          </a:prstGeom>
          <a:noFill/>
        </p:spPr>
        <p:txBody>
          <a:bodyPr wrap="square" rtlCol="0" anchor="t" anchorCtr="0">
            <a:normAutofit/>
          </a:bodyPr>
          <a:p>
            <a:pPr marL="0" lvl="0" indent="0" algn="l">
              <a:lnSpc>
                <a:spcPct val="100000"/>
              </a:lnSpc>
              <a:spcBef>
                <a:spcPts val="0"/>
              </a:spcBef>
              <a:spcAft>
                <a:spcPts val="800"/>
              </a:spcAft>
              <a:buSzPct val="100000"/>
              <a:buNone/>
            </a:pPr>
            <a:r>
              <a:rPr lang="zh-CN" sz="1800" spc="130" noProof="1">
                <a:solidFill>
                  <a:schemeClr val="dk1"/>
                </a:solidFill>
                <a:latin typeface="微软雅黑" panose="020B0503020204020204" charset="-122"/>
                <a:ea typeface="微软雅黑" panose="020B0503020204020204" charset="-122"/>
                <a:cs typeface="+mn-cs"/>
              </a:rPr>
              <a:t>三、</a:t>
            </a:r>
            <a:r>
              <a:rPr lang="zh-CN" altLang="en-US" sz="1800" spc="130" noProof="1">
                <a:solidFill>
                  <a:schemeClr val="dk1"/>
                </a:solidFill>
                <a:latin typeface="微软雅黑" panose="020B0503020204020204" charset="-122"/>
                <a:ea typeface="微软雅黑" panose="020B0503020204020204" charset="-122"/>
                <a:cs typeface="+mn-cs"/>
              </a:rPr>
              <a:t>安装</a:t>
            </a:r>
            <a:r>
              <a:rPr lang="zh-CN" altLang="en-US" sz="1800" spc="130" noProof="1">
                <a:solidFill>
                  <a:schemeClr val="dk1"/>
                </a:solidFill>
                <a:latin typeface="微软雅黑" panose="020B0503020204020204" charset="-122"/>
                <a:ea typeface="微软雅黑" panose="020B0503020204020204" charset="-122"/>
                <a:cs typeface="+mn-cs"/>
              </a:rPr>
              <a:t>的方向</a:t>
            </a:r>
            <a:endParaRPr lang="zh-CN" altLang="en-US" sz="1800" spc="130" noProof="1">
              <a:solidFill>
                <a:schemeClr val="dk1"/>
              </a:solidFill>
              <a:latin typeface="微软雅黑" panose="020B0503020204020204" charset="-122"/>
              <a:ea typeface="微软雅黑" panose="020B0503020204020204" charset="-122"/>
              <a:cs typeface="+mn-cs"/>
            </a:endParaRPr>
          </a:p>
        </p:txBody>
      </p:sp>
      <p:pic>
        <p:nvPicPr>
          <p:cNvPr id="5" name="图片 4" descr="中核工业矢量"/>
          <p:cNvPicPr>
            <a:picLocks noChangeAspect="1"/>
          </p:cNvPicPr>
          <p:nvPr>
            <p:custDataLst>
              <p:tags r:id="rId10"/>
            </p:custDataLst>
          </p:nvPr>
        </p:nvPicPr>
        <p:blipFill>
          <a:blip r:embed="rId11"/>
          <a:stretch>
            <a:fillRect/>
          </a:stretch>
        </p:blipFill>
        <p:spPr>
          <a:xfrm>
            <a:off x="7668895" y="116840"/>
            <a:ext cx="1287145" cy="466090"/>
          </a:xfrm>
          <a:prstGeom prst="rect">
            <a:avLst/>
          </a:prstGeom>
        </p:spPr>
      </p:pic>
      <p:pic>
        <p:nvPicPr>
          <p:cNvPr id="4" name="图片 3"/>
          <p:cNvPicPr>
            <a:picLocks noChangeAspect="1"/>
          </p:cNvPicPr>
          <p:nvPr>
            <p:custDataLst>
              <p:tags r:id="rId12"/>
            </p:custDataLst>
          </p:nvPr>
        </p:nvPicPr>
        <p:blipFill>
          <a:blip r:embed="rId13"/>
          <a:stretch>
            <a:fillRect/>
          </a:stretch>
        </p:blipFill>
        <p:spPr>
          <a:xfrm>
            <a:off x="3420110" y="1277620"/>
            <a:ext cx="5220000" cy="2378460"/>
          </a:xfrm>
          <a:prstGeom prst="rect">
            <a:avLst/>
          </a:prstGeom>
          <a:effectLst>
            <a:innerShdw blurRad="114300">
              <a:prstClr val="black"/>
            </a:innerShdw>
          </a:effectLst>
        </p:spPr>
      </p:pic>
      <p:pic>
        <p:nvPicPr>
          <p:cNvPr id="2" name="图片 1"/>
          <p:cNvPicPr>
            <a:picLocks noChangeAspect="1"/>
          </p:cNvPicPr>
          <p:nvPr>
            <p:custDataLst>
              <p:tags r:id="rId14"/>
            </p:custDataLst>
          </p:nvPr>
        </p:nvPicPr>
        <p:blipFill>
          <a:blip r:embed="rId15"/>
          <a:stretch>
            <a:fillRect/>
          </a:stretch>
        </p:blipFill>
        <p:spPr>
          <a:xfrm>
            <a:off x="3420110" y="3788410"/>
            <a:ext cx="5220000" cy="2924896"/>
          </a:xfrm>
          <a:prstGeom prst="rect">
            <a:avLst/>
          </a:prstGeom>
          <a:effectLst>
            <a:innerShdw blurRad="114300">
              <a:prstClr val="black"/>
            </a:innerShdw>
          </a:effectLst>
        </p:spPr>
      </p:pic>
    </p:spTree>
    <p:custDataLst>
      <p:tags r:id="rId16"/>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8" name="矩形 17"/>
          <p:cNvSpPr/>
          <p:nvPr>
            <p:custDataLst>
              <p:tags r:id="rId4"/>
            </p:custDataLst>
          </p:nvPr>
        </p:nvSpPr>
        <p:spPr>
          <a:xfrm>
            <a:off x="-5953" y="1588"/>
            <a:ext cx="2925366" cy="6869113"/>
          </a:xfrm>
          <a:prstGeom prst="rect">
            <a:avLst/>
          </a:prstGeom>
          <a:solidFill>
            <a:schemeClr val="lt1">
              <a:lumMod val="95000"/>
            </a:schemeClr>
          </a:solidFill>
          <a:ln>
            <a:noFill/>
          </a:ln>
          <a:effectLst>
            <a:outerShdw blurRad="266700" dist="1143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z="1350" strike="noStrike" noProof="1">
              <a:solidFill>
                <a:schemeClr val="lt1"/>
              </a:solidFill>
              <a:latin typeface="微软雅黑" panose="020B0503020204020204" charset="-122"/>
              <a:ea typeface="微软雅黑" panose="020B0503020204020204" charset="-122"/>
            </a:endParaRPr>
          </a:p>
        </p:txBody>
      </p:sp>
      <p:sp>
        <p:nvSpPr>
          <p:cNvPr id="3" name="文本框 2"/>
          <p:cNvSpPr txBox="1"/>
          <p:nvPr>
            <p:custDataLst>
              <p:tags r:id="rId5"/>
            </p:custDataLst>
          </p:nvPr>
        </p:nvSpPr>
        <p:spPr>
          <a:xfrm>
            <a:off x="395605" y="1556226"/>
            <a:ext cx="2289334" cy="1275398"/>
          </a:xfrm>
          <a:prstGeom prst="rect">
            <a:avLst/>
          </a:prstGeom>
          <a:noFill/>
        </p:spPr>
        <p:txBody>
          <a:bodyPr wrap="square" rtlCol="0" anchor="t" anchorCtr="0">
            <a:normAutofit/>
          </a:bodyPr>
          <a:p>
            <a:pPr marL="0" indent="0" algn="l">
              <a:lnSpc>
                <a:spcPct val="100000"/>
              </a:lnSpc>
              <a:spcBef>
                <a:spcPts val="0"/>
              </a:spcBef>
              <a:spcAft>
                <a:spcPts val="0"/>
              </a:spcAft>
              <a:buSzPct val="100000"/>
              <a:buNone/>
            </a:pPr>
            <a:r>
              <a:rPr lang="zh-CN" altLang="en-US" sz="3800" b="1" spc="220" noProof="1">
                <a:solidFill>
                  <a:srgbClr val="14B6F0"/>
                </a:solidFill>
                <a:latin typeface="汉仪旗黑-85S" panose="00020600040101010101" pitchFamily="18" charset="-122"/>
                <a:ea typeface="汉仪旗黑-85S" panose="00020600040101010101" pitchFamily="18" charset="-122"/>
                <a:cs typeface="+mn-cs"/>
              </a:rPr>
              <a:t>电磁流量计的安装</a:t>
            </a:r>
            <a:endParaRPr lang="zh-CN" altLang="en-US" sz="3800" b="1" spc="220" noProof="1">
              <a:solidFill>
                <a:srgbClr val="14B6F0"/>
              </a:solidFill>
              <a:latin typeface="汉仪旗黑-85S" panose="00020600040101010101" pitchFamily="18" charset="-122"/>
              <a:ea typeface="汉仪旗黑-85S" panose="00020600040101010101" pitchFamily="18" charset="-122"/>
              <a:cs typeface="+mn-cs"/>
            </a:endParaRPr>
          </a:p>
        </p:txBody>
      </p:sp>
      <p:grpSp>
        <p:nvGrpSpPr>
          <p:cNvPr id="21" name="组合 20"/>
          <p:cNvGrpSpPr>
            <a:grpSpLocks noChangeAspect="1"/>
          </p:cNvGrpSpPr>
          <p:nvPr>
            <p:custDataLst>
              <p:tags r:id="rId6"/>
            </p:custDataLst>
          </p:nvPr>
        </p:nvGrpSpPr>
        <p:grpSpPr>
          <a:xfrm flipH="1" flipV="1">
            <a:off x="453231" y="475933"/>
            <a:ext cx="656749" cy="573405"/>
            <a:chOff x="3213087" y="1347855"/>
            <a:chExt cx="723913" cy="631688"/>
          </a:xfrm>
          <a:solidFill>
            <a:schemeClr val="bg1">
              <a:lumMod val="75000"/>
            </a:schemeClr>
          </a:solidFill>
        </p:grpSpPr>
        <p:sp>
          <p:nvSpPr>
            <p:cNvPr id="22" name="任意多边形: 形状 21"/>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23" name="任意多边形: 形状 22"/>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27" name="文本框 26"/>
          <p:cNvSpPr txBox="1"/>
          <p:nvPr>
            <p:custDataLst>
              <p:tags r:id="rId9"/>
            </p:custDataLst>
          </p:nvPr>
        </p:nvSpPr>
        <p:spPr>
          <a:xfrm>
            <a:off x="3348435" y="770017"/>
            <a:ext cx="4331494" cy="411956"/>
          </a:xfrm>
          <a:prstGeom prst="rect">
            <a:avLst/>
          </a:prstGeom>
          <a:noFill/>
        </p:spPr>
        <p:txBody>
          <a:bodyPr wrap="square" rtlCol="0" anchor="t" anchorCtr="0">
            <a:normAutofit/>
          </a:bodyPr>
          <a:p>
            <a:pPr marL="0" lvl="0" indent="0" algn="l">
              <a:lnSpc>
                <a:spcPct val="100000"/>
              </a:lnSpc>
              <a:spcBef>
                <a:spcPts val="0"/>
              </a:spcBef>
              <a:spcAft>
                <a:spcPts val="800"/>
              </a:spcAft>
              <a:buSzPct val="100000"/>
              <a:buNone/>
            </a:pPr>
            <a:r>
              <a:rPr lang="zh-CN" sz="1800" spc="130" noProof="1">
                <a:solidFill>
                  <a:schemeClr val="dk1"/>
                </a:solidFill>
                <a:latin typeface="微软雅黑" panose="020B0503020204020204" charset="-122"/>
                <a:ea typeface="微软雅黑" panose="020B0503020204020204" charset="-122"/>
                <a:cs typeface="+mn-cs"/>
              </a:rPr>
              <a:t>四、</a:t>
            </a:r>
            <a:r>
              <a:rPr lang="zh-CN" altLang="en-US" sz="1800" spc="130" noProof="1">
                <a:solidFill>
                  <a:schemeClr val="dk1"/>
                </a:solidFill>
                <a:latin typeface="微软雅黑" panose="020B0503020204020204" charset="-122"/>
                <a:ea typeface="微软雅黑" panose="020B0503020204020204" charset="-122"/>
                <a:cs typeface="+mn-cs"/>
              </a:rPr>
              <a:t>入口和出口直管段</a:t>
            </a:r>
            <a:endParaRPr lang="zh-CN" altLang="en-US" sz="1800" spc="130" noProof="1">
              <a:solidFill>
                <a:schemeClr val="dk1"/>
              </a:solidFill>
              <a:latin typeface="微软雅黑" panose="020B0503020204020204" charset="-122"/>
              <a:ea typeface="微软雅黑" panose="020B0503020204020204" charset="-122"/>
              <a:cs typeface="+mn-cs"/>
            </a:endParaRPr>
          </a:p>
        </p:txBody>
      </p:sp>
      <p:pic>
        <p:nvPicPr>
          <p:cNvPr id="5" name="图片 4" descr="中核工业矢量"/>
          <p:cNvPicPr>
            <a:picLocks noChangeAspect="1"/>
          </p:cNvPicPr>
          <p:nvPr>
            <p:custDataLst>
              <p:tags r:id="rId10"/>
            </p:custDataLst>
          </p:nvPr>
        </p:nvPicPr>
        <p:blipFill>
          <a:blip r:embed="rId11"/>
          <a:stretch>
            <a:fillRect/>
          </a:stretch>
        </p:blipFill>
        <p:spPr>
          <a:xfrm>
            <a:off x="7668895" y="116840"/>
            <a:ext cx="1287145" cy="466090"/>
          </a:xfrm>
          <a:prstGeom prst="rect">
            <a:avLst/>
          </a:prstGeom>
        </p:spPr>
      </p:pic>
      <p:pic>
        <p:nvPicPr>
          <p:cNvPr id="6" name="内容占位符 3"/>
          <p:cNvPicPr>
            <a:picLocks noChangeAspect="1"/>
          </p:cNvPicPr>
          <p:nvPr>
            <p:custDataLst>
              <p:tags r:id="rId12"/>
            </p:custDataLst>
          </p:nvPr>
        </p:nvPicPr>
        <p:blipFill>
          <a:blip r:embed="rId13"/>
          <a:srcRect t="5270"/>
          <a:stretch>
            <a:fillRect/>
          </a:stretch>
        </p:blipFill>
        <p:spPr>
          <a:xfrm>
            <a:off x="3419475" y="1181735"/>
            <a:ext cx="5220000" cy="5567609"/>
          </a:xfrm>
          <a:prstGeom prst="rect">
            <a:avLst/>
          </a:prstGeom>
          <a:noFill/>
          <a:ln w="9525">
            <a:noFill/>
          </a:ln>
          <a:effectLst>
            <a:innerShdw blurRad="114300">
              <a:prstClr val="black"/>
            </a:innerShdw>
          </a:effectLst>
        </p:spPr>
      </p:pic>
    </p:spTree>
    <p:custDataLst>
      <p:tags r:id="rId1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1" name="矩形 10"/>
          <p:cNvSpPr/>
          <p:nvPr>
            <p:custDataLst>
              <p:tags r:id="rId4"/>
            </p:custDataLst>
          </p:nvPr>
        </p:nvSpPr>
        <p:spPr>
          <a:xfrm>
            <a:off x="436880" y="2472055"/>
            <a:ext cx="8286115" cy="4047490"/>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5"/>
            </p:custDataLst>
          </p:nvPr>
        </p:nvSpPr>
        <p:spPr>
          <a:xfrm>
            <a:off x="1610201" y="1285240"/>
            <a:ext cx="5939790" cy="59055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标题 1"/>
          <p:cNvSpPr>
            <a:spLocks noGrp="1"/>
          </p:cNvSpPr>
          <p:nvPr>
            <p:custDataLst>
              <p:tags r:id="rId6"/>
            </p:custDataLst>
          </p:nvPr>
        </p:nvSpPr>
        <p:spPr>
          <a:xfrm>
            <a:off x="1609964" y="1284684"/>
            <a:ext cx="5940266" cy="591026"/>
          </a:xfrm>
          <a:prstGeom prst="rect">
            <a:avLst/>
          </a:prstGeom>
        </p:spPr>
        <p:txBody>
          <a:bodyPr vert="horz" lIns="68580" tIns="34290" rIns="68580" bIns="34290" rtlCol="0" anchor="ctr" anchorCtr="0">
            <a:norm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en-US" sz="3300" spc="170">
                <a:solidFill>
                  <a:schemeClr val="lt1"/>
                </a:solidFill>
                <a:uFillTx/>
                <a:latin typeface="汉仪旗黑-85S" panose="00020600040101010101" pitchFamily="18" charset="-122"/>
                <a:ea typeface="汉仪旗黑-85S" panose="00020600040101010101" pitchFamily="18" charset="-122"/>
              </a:rPr>
              <a:t>电磁流量计的接地</a:t>
            </a:r>
            <a:endParaRPr lang="zh-CN" altLang="en-US" sz="3300" spc="170">
              <a:solidFill>
                <a:schemeClr val="lt1"/>
              </a:solidFill>
              <a:uFillTx/>
              <a:latin typeface="汉仪旗黑-85S" panose="00020600040101010101" pitchFamily="18" charset="-122"/>
              <a:ea typeface="汉仪旗黑-85S" panose="00020600040101010101" pitchFamily="18" charset="-122"/>
            </a:endParaRPr>
          </a:p>
        </p:txBody>
      </p:sp>
      <p:sp>
        <p:nvSpPr>
          <p:cNvPr id="14" name="文本框 13"/>
          <p:cNvSpPr txBox="1"/>
          <p:nvPr>
            <p:custDataLst>
              <p:tags r:id="rId7"/>
            </p:custDataLst>
          </p:nvPr>
        </p:nvSpPr>
        <p:spPr>
          <a:xfrm>
            <a:off x="755650" y="2777490"/>
            <a:ext cx="7434580" cy="3453765"/>
          </a:xfrm>
          <a:prstGeom prst="rect">
            <a:avLst/>
          </a:prstGeom>
          <a:noFill/>
        </p:spPr>
        <p:txBody>
          <a:bodyPr vert="horz" lIns="67500" tIns="35100" rIns="67500" bIns="35100" rtlCol="0" anchor="ctr">
            <a:noAutofit/>
          </a:bodyPr>
          <a:lstStyle>
            <a:lvl1pPr marL="285750" indent="-285750" fontAlgn="auto">
              <a:lnSpc>
                <a:spcPct val="150000"/>
              </a:lnSpc>
              <a:spcBef>
                <a:spcPts val="0"/>
              </a:spcBef>
              <a:spcAft>
                <a:spcPts val="800"/>
              </a:spcAft>
              <a:buFont typeface="+mj-ea"/>
              <a:buAutoNum type="ea1JpnChsDbPeriod"/>
              <a:defRPr sz="1100" u="none" strike="noStrike" cap="none" spc="150" normalizeH="0" baseline="0">
                <a:solidFill>
                  <a:schemeClr val="tx1">
                    <a:lumMod val="95000"/>
                    <a:lumOff val="5000"/>
                  </a:schemeClr>
                </a:solidFill>
                <a:uFillTx/>
                <a:latin typeface="微软雅黑 Light" panose="020B0502040204020203" pitchFamily="34" charset="-122"/>
                <a:ea typeface="微软雅黑 Light" panose="020B0502040204020203" pitchFamily="34" charset="-122"/>
              </a:defRPr>
            </a:lvl1pPr>
            <a:lvl2pPr marL="685800" indent="-228600" fontAlgn="auto">
              <a:lnSpc>
                <a:spcPct val="130000"/>
              </a:lnSpc>
              <a:spcBef>
                <a:spcPts val="0"/>
              </a:spcBef>
              <a:spcAft>
                <a:spcPts val="1000"/>
              </a:spcAft>
              <a:buFont typeface="Arial" panose="020B0604020202020204" pitchFamily="34" charset="0"/>
              <a:buChar char="•"/>
              <a:tabLst>
                <a:tab pos="1609725" algn="l"/>
              </a:tabLst>
              <a:defRPr sz="1600" u="none" strike="noStrike" cap="none" spc="150" normalizeH="0" baseline="0">
                <a:uFillTx/>
                <a:latin typeface="微软雅黑" panose="020B0503020204020204" charset="-122"/>
                <a:ea typeface="微软雅黑" panose="020B0503020204020204" charset="-122"/>
              </a:defRPr>
            </a:lvl2pPr>
            <a:lvl3pPr marL="11430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3pPr>
            <a:lvl4pPr marL="16002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4pPr>
            <a:lvl5pPr marL="2057400" indent="-228600" fontAlgn="auto">
              <a:lnSpc>
                <a:spcPct val="130000"/>
              </a:lnSpc>
              <a:spcBef>
                <a:spcPts val="0"/>
              </a:spcBef>
              <a:spcAft>
                <a:spcPts val="1000"/>
              </a:spcAft>
              <a:buFont typeface="Arial" panose="020B0604020202020204" pitchFamily="34" charset="0"/>
              <a:buChar char="•"/>
              <a:defRPr sz="1600" u="none" strike="noStrike" cap="none" spc="150" normalizeH="0" baseline="0">
                <a:uFillTx/>
                <a:latin typeface="微软雅黑" panose="020B0503020204020204" charset="-122"/>
                <a:ea typeface="微软雅黑" panose="020B0503020204020204" charset="-122"/>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254000" lvl="0" indent="-254000" algn="just">
              <a:lnSpc>
                <a:spcPct val="150000"/>
              </a:lnSpc>
              <a:buClr>
                <a:schemeClr val="tx1">
                  <a:lumMod val="95000"/>
                  <a:lumOff val="5000"/>
                </a:schemeClr>
              </a:buClr>
              <a:buSzPct val="100000"/>
              <a:buFont typeface="+mj-ea"/>
            </a:pP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传感器和转换器的接地端子和流量信号线的屏蔽层必须与被测介质相通。</a:t>
            </a:r>
            <a:endParaRPr lang="zh-CN" altLang="en-US"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254000" lvl="0" indent="-254000" algn="just">
              <a:lnSpc>
                <a:spcPct val="150000"/>
              </a:lnSpc>
              <a:buClr>
                <a:schemeClr val="tx1">
                  <a:lumMod val="95000"/>
                  <a:lumOff val="5000"/>
                </a:schemeClr>
              </a:buClr>
              <a:buSzPct val="100000"/>
              <a:buFont typeface="+mj-ea"/>
            </a:pP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以大地为零电位</a:t>
            </a: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，为减少外界干扰，一般应另设接地装置，接地线应为大于4mm2的多股铜线。接地电阻最好小于10Ω。接地线不能与其它电器设备的安全接地线接在一起。</a:t>
            </a:r>
            <a:endPar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254000" lvl="0" indent="-254000" algn="just">
              <a:lnSpc>
                <a:spcPct val="150000"/>
              </a:lnSpc>
              <a:buClr>
                <a:schemeClr val="tx1">
                  <a:lumMod val="95000"/>
                  <a:lumOff val="5000"/>
                </a:schemeClr>
              </a:buClr>
              <a:buSzPct val="100000"/>
              <a:buFont typeface="+mj-ea"/>
            </a:pP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当工艺管道为金属管道时，应保证前</a:t>
            </a: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后管道与传感器外壳接触电阻几乎为零。</a:t>
            </a:r>
            <a:endPar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a:p>
            <a:pPr marL="254000" lvl="0" indent="-254000" algn="just">
              <a:lnSpc>
                <a:spcPct val="150000"/>
              </a:lnSpc>
              <a:buClr>
                <a:schemeClr val="tx1">
                  <a:lumMod val="95000"/>
                  <a:lumOff val="5000"/>
                </a:schemeClr>
              </a:buClr>
              <a:buSzPct val="100000"/>
              <a:buFont typeface="+mj-ea"/>
            </a:pP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如果工艺管</a:t>
            </a:r>
            <a:r>
              <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rPr>
              <a:t>道是非金属管道时，流量计前后必须加装接地环或接地电极。</a:t>
            </a:r>
            <a:endParaRPr lang="zh-CN" altLang="en-US" sz="1600" spc="40" dirty="0">
              <a:solidFill>
                <a:schemeClr val="dk1">
                  <a:lumMod val="85000"/>
                  <a:lumOff val="1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0" name="矩形 9"/>
          <p:cNvSpPr/>
          <p:nvPr>
            <p:custDataLst>
              <p:tags r:id="rId8"/>
            </p:custDataLst>
          </p:nvPr>
        </p:nvSpPr>
        <p:spPr>
          <a:xfrm>
            <a:off x="309086"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矩形 11"/>
          <p:cNvSpPr/>
          <p:nvPr>
            <p:custDataLst>
              <p:tags r:id="rId9"/>
            </p:custDataLst>
          </p:nvPr>
        </p:nvSpPr>
        <p:spPr>
          <a:xfrm>
            <a:off x="8590121"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pic>
        <p:nvPicPr>
          <p:cNvPr id="5" name="图片 4" descr="中核工业矢量"/>
          <p:cNvPicPr>
            <a:picLocks noChangeAspect="1"/>
          </p:cNvPicPr>
          <p:nvPr>
            <p:custDataLst>
              <p:tags r:id="rId10"/>
            </p:custDataLst>
          </p:nvPr>
        </p:nvPicPr>
        <p:blipFill>
          <a:blip r:embed="rId11"/>
          <a:stretch>
            <a:fillRect/>
          </a:stretch>
        </p:blipFill>
        <p:spPr>
          <a:xfrm>
            <a:off x="7668895" y="116840"/>
            <a:ext cx="1287145" cy="466090"/>
          </a:xfrm>
          <a:prstGeom prst="rect">
            <a:avLst/>
          </a:prstGeom>
        </p:spPr>
      </p:pic>
    </p:spTree>
    <p:custDataLst>
      <p:tags r:id="rId1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1" name="矩形 10"/>
          <p:cNvSpPr/>
          <p:nvPr>
            <p:custDataLst>
              <p:tags r:id="rId4"/>
            </p:custDataLst>
          </p:nvPr>
        </p:nvSpPr>
        <p:spPr>
          <a:xfrm>
            <a:off x="436880" y="2472055"/>
            <a:ext cx="8286115" cy="4047490"/>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5"/>
            </p:custDataLst>
          </p:nvPr>
        </p:nvSpPr>
        <p:spPr>
          <a:xfrm>
            <a:off x="1610201" y="1285240"/>
            <a:ext cx="5939790" cy="59055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标题 1"/>
          <p:cNvSpPr>
            <a:spLocks noGrp="1"/>
          </p:cNvSpPr>
          <p:nvPr>
            <p:custDataLst>
              <p:tags r:id="rId6"/>
            </p:custDataLst>
          </p:nvPr>
        </p:nvSpPr>
        <p:spPr>
          <a:xfrm>
            <a:off x="1609964" y="1284684"/>
            <a:ext cx="5940266" cy="591026"/>
          </a:xfrm>
          <a:prstGeom prst="rect">
            <a:avLst/>
          </a:prstGeom>
        </p:spPr>
        <p:txBody>
          <a:bodyPr vert="horz" lIns="68580" tIns="34290" rIns="68580" bIns="34290" rtlCol="0" anchor="ctr"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en-US" sz="3600" spc="170">
                <a:solidFill>
                  <a:schemeClr val="lt1"/>
                </a:solidFill>
                <a:uFillTx/>
                <a:latin typeface="汉仪旗黑-85S" panose="00020600040101010101" pitchFamily="18" charset="-122"/>
                <a:ea typeface="汉仪旗黑-85S" panose="00020600040101010101" pitchFamily="18" charset="-122"/>
              </a:rPr>
              <a:t>电磁流量计的接地</a:t>
            </a:r>
            <a:endParaRPr lang="zh-CN" altLang="en-US" sz="3600" spc="170">
              <a:solidFill>
                <a:schemeClr val="lt1"/>
              </a:solidFill>
              <a:uFillTx/>
              <a:latin typeface="汉仪旗黑-85S" panose="00020600040101010101" pitchFamily="18" charset="-122"/>
              <a:ea typeface="汉仪旗黑-85S" panose="00020600040101010101" pitchFamily="18" charset="-122"/>
            </a:endParaRPr>
          </a:p>
        </p:txBody>
      </p:sp>
      <p:sp>
        <p:nvSpPr>
          <p:cNvPr id="10" name="矩形 9"/>
          <p:cNvSpPr/>
          <p:nvPr>
            <p:custDataLst>
              <p:tags r:id="rId7"/>
            </p:custDataLst>
          </p:nvPr>
        </p:nvSpPr>
        <p:spPr>
          <a:xfrm>
            <a:off x="309086"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矩形 11"/>
          <p:cNvSpPr/>
          <p:nvPr>
            <p:custDataLst>
              <p:tags r:id="rId8"/>
            </p:custDataLst>
          </p:nvPr>
        </p:nvSpPr>
        <p:spPr>
          <a:xfrm>
            <a:off x="8590121"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pic>
        <p:nvPicPr>
          <p:cNvPr id="5" name="图片 4" descr="中核工业矢量"/>
          <p:cNvPicPr>
            <a:picLocks noChangeAspect="1"/>
          </p:cNvPicPr>
          <p:nvPr>
            <p:custDataLst>
              <p:tags r:id="rId9"/>
            </p:custDataLst>
          </p:nvPr>
        </p:nvPicPr>
        <p:blipFill>
          <a:blip r:embed="rId10"/>
          <a:stretch>
            <a:fillRect/>
          </a:stretch>
        </p:blipFill>
        <p:spPr>
          <a:xfrm>
            <a:off x="7668895" y="116840"/>
            <a:ext cx="1287145" cy="466090"/>
          </a:xfrm>
          <a:prstGeom prst="rect">
            <a:avLst/>
          </a:prstGeom>
        </p:spPr>
      </p:pic>
      <p:pic>
        <p:nvPicPr>
          <p:cNvPr id="82947" name="Picture 3" descr="1"/>
          <p:cNvPicPr>
            <a:picLocks noChangeAspect="1"/>
          </p:cNvPicPr>
          <p:nvPr>
            <p:custDataLst>
              <p:tags r:id="rId11"/>
            </p:custDataLst>
          </p:nvPr>
        </p:nvPicPr>
        <p:blipFill>
          <a:blip r:embed="rId12"/>
          <a:stretch>
            <a:fillRect/>
          </a:stretch>
        </p:blipFill>
        <p:spPr>
          <a:xfrm>
            <a:off x="827405" y="3213100"/>
            <a:ext cx="7513320" cy="3229610"/>
          </a:xfrm>
          <a:prstGeom prst="rect">
            <a:avLst/>
          </a:prstGeom>
          <a:noFill/>
          <a:ln w="9525">
            <a:noFill/>
          </a:ln>
        </p:spPr>
      </p:pic>
      <p:sp>
        <p:nvSpPr>
          <p:cNvPr id="2" name="文本框 1"/>
          <p:cNvSpPr txBox="1"/>
          <p:nvPr>
            <p:custDataLst>
              <p:tags r:id="rId13"/>
            </p:custDataLst>
          </p:nvPr>
        </p:nvSpPr>
        <p:spPr>
          <a:xfrm>
            <a:off x="3906520" y="2637155"/>
            <a:ext cx="1330325" cy="368300"/>
          </a:xfrm>
          <a:prstGeom prst="rect">
            <a:avLst/>
          </a:prstGeom>
          <a:noFill/>
        </p:spPr>
        <p:txBody>
          <a:bodyPr wrap="square" rtlCol="0">
            <a:spAutoFit/>
          </a:bodyPr>
          <a:p>
            <a:pPr algn="ctr">
              <a:buClrTx/>
              <a:buSzTx/>
              <a:buFontTx/>
            </a:pPr>
            <a:r>
              <a:rPr lang="zh-CN" altLang="en-US" sz="1800" b="1" dirty="0">
                <a:solidFill>
                  <a:srgbClr val="14B6F0"/>
                </a:solidFill>
                <a:latin typeface="微软雅黑" panose="020B0503020204020204" charset="-122"/>
                <a:ea typeface="微软雅黑" panose="020B0503020204020204" charset="-122"/>
              </a:rPr>
              <a:t>金属管道</a:t>
            </a:r>
            <a:endParaRPr lang="zh-CN" altLang="en-US" sz="1800" b="1" dirty="0">
              <a:solidFill>
                <a:srgbClr val="14B6F0"/>
              </a:solidFill>
              <a:latin typeface="微软雅黑" panose="020B0503020204020204" charset="-122"/>
              <a:ea typeface="微软雅黑" panose="020B0503020204020204" charset="-122"/>
            </a:endParaRPr>
          </a:p>
        </p:txBody>
      </p:sp>
    </p:spTree>
    <p:custDataLst>
      <p:tags r:id="rId1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1" name="矩形 10"/>
          <p:cNvSpPr/>
          <p:nvPr>
            <p:custDataLst>
              <p:tags r:id="rId4"/>
            </p:custDataLst>
          </p:nvPr>
        </p:nvSpPr>
        <p:spPr>
          <a:xfrm>
            <a:off x="436880" y="2472055"/>
            <a:ext cx="8286115" cy="4047490"/>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5"/>
            </p:custDataLst>
          </p:nvPr>
        </p:nvSpPr>
        <p:spPr>
          <a:xfrm>
            <a:off x="1610201" y="1285240"/>
            <a:ext cx="5939790" cy="59055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标题 1"/>
          <p:cNvSpPr>
            <a:spLocks noGrp="1"/>
          </p:cNvSpPr>
          <p:nvPr>
            <p:custDataLst>
              <p:tags r:id="rId6"/>
            </p:custDataLst>
          </p:nvPr>
        </p:nvSpPr>
        <p:spPr>
          <a:xfrm>
            <a:off x="1609964" y="1284684"/>
            <a:ext cx="5940266" cy="591026"/>
          </a:xfrm>
          <a:prstGeom prst="rect">
            <a:avLst/>
          </a:prstGeom>
        </p:spPr>
        <p:txBody>
          <a:bodyPr vert="horz" lIns="68580" tIns="34290" rIns="68580" bIns="34290" rtlCol="0" anchor="ctr"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en-US" sz="3600" spc="170">
                <a:solidFill>
                  <a:schemeClr val="lt1"/>
                </a:solidFill>
                <a:uFillTx/>
                <a:latin typeface="汉仪旗黑-85S" panose="00020600040101010101" pitchFamily="18" charset="-122"/>
                <a:ea typeface="汉仪旗黑-85S" panose="00020600040101010101" pitchFamily="18" charset="-122"/>
              </a:rPr>
              <a:t>电磁流量计的接地</a:t>
            </a:r>
            <a:endParaRPr lang="zh-CN" altLang="en-US" sz="3600" spc="170">
              <a:solidFill>
                <a:schemeClr val="lt1"/>
              </a:solidFill>
              <a:uFillTx/>
              <a:latin typeface="汉仪旗黑-85S" panose="00020600040101010101" pitchFamily="18" charset="-122"/>
              <a:ea typeface="汉仪旗黑-85S" panose="00020600040101010101" pitchFamily="18" charset="-122"/>
            </a:endParaRPr>
          </a:p>
        </p:txBody>
      </p:sp>
      <p:sp>
        <p:nvSpPr>
          <p:cNvPr id="10" name="矩形 9"/>
          <p:cNvSpPr/>
          <p:nvPr>
            <p:custDataLst>
              <p:tags r:id="rId7"/>
            </p:custDataLst>
          </p:nvPr>
        </p:nvSpPr>
        <p:spPr>
          <a:xfrm>
            <a:off x="309086"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矩形 11"/>
          <p:cNvSpPr/>
          <p:nvPr>
            <p:custDataLst>
              <p:tags r:id="rId8"/>
            </p:custDataLst>
          </p:nvPr>
        </p:nvSpPr>
        <p:spPr>
          <a:xfrm>
            <a:off x="8590121"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pic>
        <p:nvPicPr>
          <p:cNvPr id="5" name="图片 4" descr="中核工业矢量"/>
          <p:cNvPicPr>
            <a:picLocks noChangeAspect="1"/>
          </p:cNvPicPr>
          <p:nvPr>
            <p:custDataLst>
              <p:tags r:id="rId9"/>
            </p:custDataLst>
          </p:nvPr>
        </p:nvPicPr>
        <p:blipFill>
          <a:blip r:embed="rId10"/>
          <a:stretch>
            <a:fillRect/>
          </a:stretch>
        </p:blipFill>
        <p:spPr>
          <a:xfrm>
            <a:off x="7668895" y="116840"/>
            <a:ext cx="1287145" cy="466090"/>
          </a:xfrm>
          <a:prstGeom prst="rect">
            <a:avLst/>
          </a:prstGeom>
        </p:spPr>
      </p:pic>
      <p:pic>
        <p:nvPicPr>
          <p:cNvPr id="83972" name="Picture 4" descr="2"/>
          <p:cNvPicPr>
            <a:picLocks noChangeAspect="1"/>
          </p:cNvPicPr>
          <p:nvPr>
            <p:custDataLst>
              <p:tags r:id="rId11"/>
            </p:custDataLst>
          </p:nvPr>
        </p:nvPicPr>
        <p:blipFill>
          <a:blip r:embed="rId12"/>
          <a:stretch>
            <a:fillRect/>
          </a:stretch>
        </p:blipFill>
        <p:spPr>
          <a:xfrm>
            <a:off x="695325" y="3140710"/>
            <a:ext cx="7755890" cy="3242945"/>
          </a:xfrm>
          <a:prstGeom prst="rect">
            <a:avLst/>
          </a:prstGeom>
          <a:noFill/>
          <a:ln w="9525">
            <a:noFill/>
          </a:ln>
        </p:spPr>
      </p:pic>
      <p:sp>
        <p:nvSpPr>
          <p:cNvPr id="3" name="文本框 2"/>
          <p:cNvSpPr txBox="1"/>
          <p:nvPr>
            <p:custDataLst>
              <p:tags r:id="rId13"/>
            </p:custDataLst>
          </p:nvPr>
        </p:nvSpPr>
        <p:spPr>
          <a:xfrm>
            <a:off x="755650" y="2637155"/>
            <a:ext cx="3626485" cy="368300"/>
          </a:xfrm>
          <a:prstGeom prst="rect">
            <a:avLst/>
          </a:prstGeom>
          <a:noFill/>
        </p:spPr>
        <p:txBody>
          <a:bodyPr wrap="square" rtlCol="0">
            <a:spAutoFit/>
          </a:bodyPr>
          <a:p>
            <a:pPr algn="ctr">
              <a:buClrTx/>
              <a:buSzTx/>
              <a:buFontTx/>
            </a:pPr>
            <a:r>
              <a:rPr lang="zh-CN" altLang="en-US" sz="1800" b="1" dirty="0">
                <a:solidFill>
                  <a:srgbClr val="14B6F0"/>
                </a:solidFill>
                <a:latin typeface="微软雅黑" panose="020B0503020204020204" charset="-122"/>
                <a:ea typeface="微软雅黑" panose="020B0503020204020204" charset="-122"/>
              </a:rPr>
              <a:t>非金属管道，传感器有接地电极</a:t>
            </a:r>
            <a:endParaRPr lang="zh-CN" altLang="en-US" sz="1800" b="1" dirty="0">
              <a:solidFill>
                <a:srgbClr val="14B6F0"/>
              </a:solidFill>
              <a:latin typeface="微软雅黑" panose="020B0503020204020204" charset="-122"/>
              <a:ea typeface="微软雅黑" panose="020B0503020204020204" charset="-122"/>
            </a:endParaRPr>
          </a:p>
        </p:txBody>
      </p:sp>
      <p:sp>
        <p:nvSpPr>
          <p:cNvPr id="6" name="文本框 5"/>
          <p:cNvSpPr txBox="1"/>
          <p:nvPr>
            <p:custDataLst>
              <p:tags r:id="rId14"/>
            </p:custDataLst>
          </p:nvPr>
        </p:nvSpPr>
        <p:spPr>
          <a:xfrm>
            <a:off x="4499610" y="2637155"/>
            <a:ext cx="3926205" cy="368300"/>
          </a:xfrm>
          <a:prstGeom prst="rect">
            <a:avLst/>
          </a:prstGeom>
          <a:noFill/>
        </p:spPr>
        <p:txBody>
          <a:bodyPr wrap="square" rtlCol="0">
            <a:spAutoFit/>
          </a:bodyPr>
          <a:p>
            <a:pPr algn="ctr">
              <a:buClrTx/>
              <a:buSzTx/>
              <a:buFontTx/>
            </a:pPr>
            <a:r>
              <a:rPr lang="zh-CN" altLang="en-US" b="1" dirty="0">
                <a:solidFill>
                  <a:srgbClr val="14B6F0"/>
                </a:solidFill>
                <a:latin typeface="微软雅黑" panose="020B0503020204020204" charset="-122"/>
                <a:ea typeface="微软雅黑" panose="020B0503020204020204" charset="-122"/>
                <a:sym typeface="+mn-ea"/>
              </a:rPr>
              <a:t>非金属管道，传感器无接地电极</a:t>
            </a:r>
            <a:endParaRPr lang="zh-CN" altLang="en-US" sz="1800" b="1" dirty="0">
              <a:solidFill>
                <a:srgbClr val="14B6F0"/>
              </a:solidFill>
              <a:latin typeface="微软雅黑" panose="020B0503020204020204" charset="-122"/>
              <a:ea typeface="微软雅黑" panose="020B0503020204020204" charset="-122"/>
              <a:sym typeface="+mn-ea"/>
            </a:endParaRPr>
          </a:p>
        </p:txBody>
      </p:sp>
    </p:spTree>
    <p:custDataLst>
      <p:tags r:id="rId15"/>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6" name="图片 15"/>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11" name="矩形 10"/>
          <p:cNvSpPr/>
          <p:nvPr>
            <p:custDataLst>
              <p:tags r:id="rId4"/>
            </p:custDataLst>
          </p:nvPr>
        </p:nvSpPr>
        <p:spPr>
          <a:xfrm>
            <a:off x="436880" y="2472055"/>
            <a:ext cx="8286115" cy="4047490"/>
          </a:xfrm>
          <a:prstGeom prst="rect">
            <a:avLst/>
          </a:prstGeom>
          <a:solidFill>
            <a:schemeClr val="lt1"/>
          </a:solidFill>
          <a:ln w="349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8" name="矩形 7"/>
          <p:cNvSpPr/>
          <p:nvPr>
            <p:custDataLst>
              <p:tags r:id="rId5"/>
            </p:custDataLst>
          </p:nvPr>
        </p:nvSpPr>
        <p:spPr>
          <a:xfrm>
            <a:off x="1610201" y="1285240"/>
            <a:ext cx="5939790" cy="590550"/>
          </a:xfrm>
          <a:prstGeom prst="rect">
            <a:avLst/>
          </a:prstGeom>
          <a:solidFill>
            <a:schemeClr val="accent1"/>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标题 1"/>
          <p:cNvSpPr>
            <a:spLocks noGrp="1"/>
          </p:cNvSpPr>
          <p:nvPr>
            <p:custDataLst>
              <p:tags r:id="rId6"/>
            </p:custDataLst>
          </p:nvPr>
        </p:nvSpPr>
        <p:spPr>
          <a:xfrm>
            <a:off x="1609964" y="1284684"/>
            <a:ext cx="5940266" cy="591026"/>
          </a:xfrm>
          <a:prstGeom prst="rect">
            <a:avLst/>
          </a:prstGeom>
        </p:spPr>
        <p:txBody>
          <a:bodyPr vert="horz" lIns="68580" tIns="34290" rIns="68580" bIns="34290" rtlCol="0" anchor="ctr" anchorCtr="0">
            <a:noAutofit/>
          </a:bodyPr>
          <a:lst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a:lstStyle>
          <a:p>
            <a:pPr marL="0" indent="0" algn="ctr">
              <a:lnSpc>
                <a:spcPct val="100000"/>
              </a:lnSpc>
              <a:spcBef>
                <a:spcPts val="0"/>
              </a:spcBef>
              <a:spcAft>
                <a:spcPts val="0"/>
              </a:spcAft>
              <a:buSzPct val="100000"/>
              <a:buNone/>
            </a:pPr>
            <a:r>
              <a:rPr lang="zh-CN" altLang="en-US" sz="3600" spc="170">
                <a:solidFill>
                  <a:schemeClr val="lt1"/>
                </a:solidFill>
                <a:uFillTx/>
                <a:latin typeface="汉仪旗黑-85S" panose="00020600040101010101" pitchFamily="18" charset="-122"/>
                <a:ea typeface="汉仪旗黑-85S" panose="00020600040101010101" pitchFamily="18" charset="-122"/>
              </a:rPr>
              <a:t>电磁流量计的接地</a:t>
            </a:r>
            <a:endParaRPr lang="zh-CN" altLang="en-US" sz="3600" spc="170">
              <a:solidFill>
                <a:schemeClr val="lt1"/>
              </a:solidFill>
              <a:uFillTx/>
              <a:latin typeface="汉仪旗黑-85S" panose="00020600040101010101" pitchFamily="18" charset="-122"/>
              <a:ea typeface="汉仪旗黑-85S" panose="00020600040101010101" pitchFamily="18" charset="-122"/>
            </a:endParaRPr>
          </a:p>
        </p:txBody>
      </p:sp>
      <p:sp>
        <p:nvSpPr>
          <p:cNvPr id="10" name="矩形 9"/>
          <p:cNvSpPr/>
          <p:nvPr>
            <p:custDataLst>
              <p:tags r:id="rId7"/>
            </p:custDataLst>
          </p:nvPr>
        </p:nvSpPr>
        <p:spPr>
          <a:xfrm>
            <a:off x="309086"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矩形 11"/>
          <p:cNvSpPr/>
          <p:nvPr>
            <p:custDataLst>
              <p:tags r:id="rId8"/>
            </p:custDataLst>
          </p:nvPr>
        </p:nvSpPr>
        <p:spPr>
          <a:xfrm>
            <a:off x="8590121" y="3814128"/>
            <a:ext cx="248126" cy="1095375"/>
          </a:xfrm>
          <a:prstGeom prst="rect">
            <a:avLst/>
          </a:prstGeom>
          <a:solidFill>
            <a:srgbClr val="14B6F0"/>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pic>
        <p:nvPicPr>
          <p:cNvPr id="5" name="图片 4" descr="中核工业矢量"/>
          <p:cNvPicPr>
            <a:picLocks noChangeAspect="1"/>
          </p:cNvPicPr>
          <p:nvPr>
            <p:custDataLst>
              <p:tags r:id="rId9"/>
            </p:custDataLst>
          </p:nvPr>
        </p:nvPicPr>
        <p:blipFill>
          <a:blip r:embed="rId10"/>
          <a:stretch>
            <a:fillRect/>
          </a:stretch>
        </p:blipFill>
        <p:spPr>
          <a:xfrm>
            <a:off x="7668895" y="116840"/>
            <a:ext cx="1287145" cy="466090"/>
          </a:xfrm>
          <a:prstGeom prst="rect">
            <a:avLst/>
          </a:prstGeom>
        </p:spPr>
      </p:pic>
      <p:pic>
        <p:nvPicPr>
          <p:cNvPr id="84996" name="Picture 4" descr="3"/>
          <p:cNvPicPr>
            <a:picLocks noChangeAspect="1"/>
          </p:cNvPicPr>
          <p:nvPr>
            <p:custDataLst>
              <p:tags r:id="rId11"/>
            </p:custDataLst>
          </p:nvPr>
        </p:nvPicPr>
        <p:blipFill>
          <a:blip r:embed="rId12"/>
          <a:stretch>
            <a:fillRect/>
          </a:stretch>
        </p:blipFill>
        <p:spPr>
          <a:xfrm>
            <a:off x="870585" y="3213100"/>
            <a:ext cx="7405370" cy="3213735"/>
          </a:xfrm>
          <a:prstGeom prst="rect">
            <a:avLst/>
          </a:prstGeom>
          <a:noFill/>
          <a:ln w="9525">
            <a:noFill/>
          </a:ln>
        </p:spPr>
      </p:pic>
      <p:sp>
        <p:nvSpPr>
          <p:cNvPr id="4" name="文本框 3"/>
          <p:cNvSpPr txBox="1"/>
          <p:nvPr>
            <p:custDataLst>
              <p:tags r:id="rId13"/>
            </p:custDataLst>
          </p:nvPr>
        </p:nvSpPr>
        <p:spPr>
          <a:xfrm>
            <a:off x="1923415" y="2708910"/>
            <a:ext cx="5313680" cy="368300"/>
          </a:xfrm>
          <a:prstGeom prst="rect">
            <a:avLst/>
          </a:prstGeom>
          <a:noFill/>
        </p:spPr>
        <p:txBody>
          <a:bodyPr wrap="square" rtlCol="0">
            <a:spAutoFit/>
          </a:bodyPr>
          <a:p>
            <a:pPr algn="ctr"/>
            <a:r>
              <a:rPr lang="zh-CN" altLang="en-US" b="1" dirty="0">
                <a:solidFill>
                  <a:srgbClr val="14B6F0"/>
                </a:solidFill>
                <a:latin typeface="微软雅黑" panose="020B0503020204020204" charset="-122"/>
                <a:ea typeface="微软雅黑" panose="020B0503020204020204" charset="-122"/>
                <a:sym typeface="+mn-ea"/>
              </a:rPr>
              <a:t>具有阴极保护的管道</a:t>
            </a:r>
            <a:endParaRPr lang="zh-CN" altLang="en-US" b="1" dirty="0">
              <a:solidFill>
                <a:srgbClr val="14B6F0"/>
              </a:solidFill>
              <a:latin typeface="微软雅黑" panose="020B0503020204020204" charset="-122"/>
              <a:ea typeface="微软雅黑" panose="020B0503020204020204" charset="-122"/>
              <a:sym typeface="+mn-ea"/>
            </a:endParaRPr>
          </a:p>
        </p:txBody>
      </p:sp>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3590925" y="2167415"/>
            <a:ext cx="402082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0" name="文本框 9"/>
          <p:cNvSpPr txBox="1"/>
          <p:nvPr>
            <p:custDataLst>
              <p:tags r:id="rId2"/>
            </p:custDataLst>
          </p:nvPr>
        </p:nvSpPr>
        <p:spPr>
          <a:xfrm>
            <a:off x="6099175" y="2679066"/>
            <a:ext cx="513398" cy="421481"/>
          </a:xfrm>
          <a:prstGeom prst="rect">
            <a:avLst/>
          </a:prstGeom>
          <a:noFill/>
        </p:spPr>
        <p:txBody>
          <a:bodyPr wrap="square" rtlCol="0" anchor="t" anchorCtr="0">
            <a:normAutofit fontScale="90000"/>
          </a:bodyPr>
          <a:lstStyle/>
          <a:p>
            <a:pPr lvl="0" algn="l">
              <a:buClrTx/>
              <a:buSzTx/>
              <a:buFontTx/>
            </a:pPr>
            <a:r>
              <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05.</a:t>
            </a:r>
            <a:endPar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1" name="文本框 10"/>
          <p:cNvSpPr txBox="1"/>
          <p:nvPr>
            <p:custDataLst>
              <p:tags r:id="rId3"/>
            </p:custDataLst>
          </p:nvPr>
        </p:nvSpPr>
        <p:spPr>
          <a:xfrm>
            <a:off x="6630194" y="2646681"/>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安装</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5" name="文本框 24"/>
          <p:cNvSpPr txBox="1"/>
          <p:nvPr>
            <p:custDataLst>
              <p:tags r:id="rId4"/>
            </p:custDataLst>
          </p:nvPr>
        </p:nvSpPr>
        <p:spPr>
          <a:xfrm>
            <a:off x="6099175" y="3447733"/>
            <a:ext cx="513398" cy="421481"/>
          </a:xfrm>
          <a:prstGeom prst="rect">
            <a:avLst/>
          </a:prstGeom>
          <a:noFill/>
        </p:spPr>
        <p:txBody>
          <a:bodyPr wrap="square" rtlCol="0">
            <a:normAutofit fontScale="90000"/>
          </a:bodyPr>
          <a:lstStyle/>
          <a:p>
            <a:pPr>
              <a:lnSpc>
                <a:spcPct val="100000"/>
              </a:lnSpc>
            </a:pPr>
            <a:r>
              <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06.</a:t>
            </a:r>
            <a:endPar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6" name="文本框 25"/>
          <p:cNvSpPr txBox="1"/>
          <p:nvPr>
            <p:custDataLst>
              <p:tags r:id="rId5"/>
            </p:custDataLst>
          </p:nvPr>
        </p:nvSpPr>
        <p:spPr>
          <a:xfrm>
            <a:off x="6630194" y="3415348"/>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接地</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7" name="文本框 26"/>
          <p:cNvSpPr txBox="1"/>
          <p:nvPr>
            <p:custDataLst>
              <p:tags r:id="rId6"/>
            </p:custDataLst>
          </p:nvPr>
        </p:nvSpPr>
        <p:spPr>
          <a:xfrm>
            <a:off x="6099175" y="4216401"/>
            <a:ext cx="513398" cy="421481"/>
          </a:xfrm>
          <a:prstGeom prst="rect">
            <a:avLst/>
          </a:prstGeom>
          <a:noFill/>
        </p:spPr>
        <p:txBody>
          <a:bodyPr wrap="square" rtlCol="0">
            <a:normAutofit fontScale="90000"/>
          </a:bodyPr>
          <a:lstStyle/>
          <a:p>
            <a:pPr>
              <a:lnSpc>
                <a:spcPct val="100000"/>
              </a:lnSpc>
            </a:pPr>
            <a:r>
              <a:rPr lang="en-US" altLang="zh-CN" sz="222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07.</a:t>
            </a:r>
            <a:endParaRPr lang="en-US" altLang="zh-CN" sz="222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12" name="文本框 11"/>
          <p:cNvSpPr txBox="1"/>
          <p:nvPr>
            <p:custDataLst>
              <p:tags r:id="rId7"/>
            </p:custDataLst>
          </p:nvPr>
        </p:nvSpPr>
        <p:spPr>
          <a:xfrm>
            <a:off x="6630194" y="4184016"/>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常见问题</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13" name="文本框 12"/>
          <p:cNvSpPr txBox="1"/>
          <p:nvPr>
            <p:custDataLst>
              <p:tags r:id="rId8"/>
            </p:custDataLst>
          </p:nvPr>
        </p:nvSpPr>
        <p:spPr>
          <a:xfrm>
            <a:off x="3590924" y="1157923"/>
            <a:ext cx="1285355" cy="665782"/>
          </a:xfrm>
          <a:prstGeom prst="rect">
            <a:avLst/>
          </a:prstGeom>
          <a:noFill/>
        </p:spPr>
        <p:txBody>
          <a:bodyPr wrap="square" lIns="68580" tIns="34290" rIns="68580" bIns="34290" rtlCol="0">
            <a:noAutofit/>
          </a:bodyPr>
          <a:lstStyle/>
          <a:p>
            <a:pPr algn="l">
              <a:lnSpc>
                <a:spcPct val="120000"/>
              </a:lnSpc>
            </a:pPr>
            <a:r>
              <a:rPr lang="zh-CN" altLang="en-US" sz="40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0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sp>
        <p:nvSpPr>
          <p:cNvPr id="23" name="文本框 22"/>
          <p:cNvSpPr txBox="1"/>
          <p:nvPr>
            <p:custDataLst>
              <p:tags r:id="rId9"/>
            </p:custDataLst>
          </p:nvPr>
        </p:nvSpPr>
        <p:spPr>
          <a:xfrm>
            <a:off x="3502660" y="2673986"/>
            <a:ext cx="513398" cy="421481"/>
          </a:xfrm>
          <a:prstGeom prst="rect">
            <a:avLst/>
          </a:prstGeom>
          <a:noFill/>
        </p:spPr>
        <p:txBody>
          <a:bodyPr wrap="square" rtlCol="0" anchor="t" anchorCtr="0">
            <a:normAutofit fontScale="90000"/>
          </a:bodyPr>
          <a:lstStyle/>
          <a:p>
            <a:pPr lvl="0" algn="l">
              <a:buClrTx/>
              <a:buSzTx/>
              <a:buFontTx/>
            </a:pPr>
            <a:r>
              <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01.</a:t>
            </a:r>
            <a:endPar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24" name="文本框 23"/>
          <p:cNvSpPr txBox="1"/>
          <p:nvPr>
            <p:custDataLst>
              <p:tags r:id="rId10"/>
            </p:custDataLst>
          </p:nvPr>
        </p:nvSpPr>
        <p:spPr>
          <a:xfrm>
            <a:off x="4033679" y="2641601"/>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工作原理</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28" name="文本框 27"/>
          <p:cNvSpPr txBox="1"/>
          <p:nvPr>
            <p:custDataLst>
              <p:tags r:id="rId11"/>
            </p:custDataLst>
          </p:nvPr>
        </p:nvSpPr>
        <p:spPr>
          <a:xfrm>
            <a:off x="3502660" y="3442653"/>
            <a:ext cx="513398" cy="421481"/>
          </a:xfrm>
          <a:prstGeom prst="rect">
            <a:avLst/>
          </a:prstGeom>
          <a:noFill/>
        </p:spPr>
        <p:txBody>
          <a:bodyPr wrap="square" rtlCol="0">
            <a:normAutofit fontScale="90000"/>
          </a:bodyPr>
          <a:lstStyle/>
          <a:p>
            <a:pPr>
              <a:lnSpc>
                <a:spcPct val="100000"/>
              </a:lnSpc>
            </a:pPr>
            <a:r>
              <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02.</a:t>
            </a:r>
            <a:endParaRPr lang="en-US" altLang="zh-CN" sz="2220" b="1">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1" name="文本框 30"/>
          <p:cNvSpPr txBox="1"/>
          <p:nvPr>
            <p:custDataLst>
              <p:tags r:id="rId12"/>
            </p:custDataLst>
          </p:nvPr>
        </p:nvSpPr>
        <p:spPr>
          <a:xfrm>
            <a:off x="4033679" y="3410268"/>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技术参数</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2" name="文本框 31"/>
          <p:cNvSpPr txBox="1"/>
          <p:nvPr>
            <p:custDataLst>
              <p:tags r:id="rId13"/>
            </p:custDataLst>
          </p:nvPr>
        </p:nvSpPr>
        <p:spPr>
          <a:xfrm>
            <a:off x="3502660" y="4211321"/>
            <a:ext cx="513398" cy="421481"/>
          </a:xfrm>
          <a:prstGeom prst="rect">
            <a:avLst/>
          </a:prstGeom>
          <a:noFill/>
        </p:spPr>
        <p:txBody>
          <a:bodyPr wrap="square" rtlCol="0">
            <a:normAutofit fontScale="90000"/>
          </a:bodyPr>
          <a:lstStyle/>
          <a:p>
            <a:pPr>
              <a:lnSpc>
                <a:spcPct val="100000"/>
              </a:lnSpc>
            </a:pPr>
            <a:r>
              <a:rPr lang="en-US" altLang="zh-CN" sz="222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03.</a:t>
            </a:r>
            <a:endParaRPr lang="en-US" altLang="zh-CN" sz="222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3" name="文本框 32"/>
          <p:cNvSpPr txBox="1"/>
          <p:nvPr>
            <p:custDataLst>
              <p:tags r:id="rId14"/>
            </p:custDataLst>
          </p:nvPr>
        </p:nvSpPr>
        <p:spPr>
          <a:xfrm>
            <a:off x="4033679" y="4178936"/>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结构组成</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4" name="文本框 33"/>
          <p:cNvSpPr txBox="1"/>
          <p:nvPr>
            <p:custDataLst>
              <p:tags r:id="rId15"/>
            </p:custDataLst>
          </p:nvPr>
        </p:nvSpPr>
        <p:spPr>
          <a:xfrm>
            <a:off x="3502660" y="4979988"/>
            <a:ext cx="513398" cy="421481"/>
          </a:xfrm>
          <a:prstGeom prst="rect">
            <a:avLst/>
          </a:prstGeom>
          <a:noFill/>
        </p:spPr>
        <p:txBody>
          <a:bodyPr wrap="square" rtlCol="0">
            <a:normAutofit fontScale="90000"/>
          </a:bodyPr>
          <a:lstStyle/>
          <a:p>
            <a:pPr>
              <a:lnSpc>
                <a:spcPct val="100000"/>
              </a:lnSpc>
            </a:pPr>
            <a:r>
              <a:rPr lang="en-US" altLang="zh-CN" sz="222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rPr>
              <a:t>04.</a:t>
            </a:r>
            <a:endParaRPr lang="en-US" altLang="zh-CN" sz="2220" b="1" dirty="0">
              <a:solidFill>
                <a:schemeClr val="accent1"/>
              </a:solidFill>
              <a:latin typeface="Arial" panose="020B0604020202020204" pitchFamily="34" charset="0"/>
              <a:ea typeface="微软雅黑" panose="020B0503020204020204" charset="-122"/>
              <a:cs typeface="Arial" panose="020B0604020202020204" pitchFamily="34" charset="0"/>
              <a:sym typeface="Arial" panose="020B0604020202020204" pitchFamily="34" charset="0"/>
            </a:endParaRPr>
          </a:p>
        </p:txBody>
      </p:sp>
      <p:sp>
        <p:nvSpPr>
          <p:cNvPr id="35" name="文本框 34"/>
          <p:cNvSpPr txBox="1"/>
          <p:nvPr>
            <p:custDataLst>
              <p:tags r:id="rId16"/>
            </p:custDataLst>
          </p:nvPr>
        </p:nvSpPr>
        <p:spPr>
          <a:xfrm>
            <a:off x="4033679" y="4947603"/>
            <a:ext cx="2291239" cy="592455"/>
          </a:xfrm>
          <a:prstGeom prst="rect">
            <a:avLst/>
          </a:prstGeom>
          <a:noFill/>
        </p:spPr>
        <p:txBody>
          <a:bodyPr wrap="square" rtlCol="0" anchor="t" anchorCtr="0">
            <a:normAutofit/>
          </a:bodyPr>
          <a:lstStyle/>
          <a:p>
            <a:pPr>
              <a:lnSpc>
                <a:spcPct val="120000"/>
              </a:lnSpc>
            </a:pPr>
            <a:r>
              <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选型要点</a:t>
            </a:r>
            <a:endParaRPr lang="zh-CN" altLang="en-US" sz="2000" b="1" spc="200">
              <a:solidFill>
                <a:schemeClr val="tx1">
                  <a:lumMod val="65000"/>
                  <a:lumOff val="35000"/>
                </a:schemeClr>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7"/>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705168"/>
            <a:ext cx="8229600" cy="1143000"/>
          </a:xfrm>
        </p:spPr>
        <p:txBody>
          <a:bodyPr/>
          <a:p>
            <a:r>
              <a:rPr lang="zh-CN" altLang="en-US" sz="3600" b="1" spc="220">
                <a:solidFill>
                  <a:srgbClr val="14B6F0"/>
                </a:solidFill>
                <a:latin typeface="汉仪旗黑-85S" panose="00020600040101010101" pitchFamily="18" charset="-122"/>
                <a:ea typeface="汉仪旗黑-85S" panose="00020600040101010101" pitchFamily="18" charset="-122"/>
                <a:cs typeface="+mn-cs"/>
                <a:sym typeface="+mn-ea"/>
              </a:rPr>
              <a:t>电磁流量计常见的问题</a:t>
            </a:r>
            <a:endParaRPr lang="zh-CN" altLang="en-US" sz="3600" b="1" spc="220">
              <a:solidFill>
                <a:srgbClr val="14B6F0"/>
              </a:solidFill>
              <a:latin typeface="汉仪旗黑-85S" panose="00020600040101010101" pitchFamily="18" charset="-122"/>
              <a:ea typeface="汉仪旗黑-85S" panose="00020600040101010101" pitchFamily="18" charset="-122"/>
              <a:cs typeface="+mn-cs"/>
              <a:sym typeface="+mn-ea"/>
            </a:endParaRPr>
          </a:p>
        </p:txBody>
      </p:sp>
      <p:sp>
        <p:nvSpPr>
          <p:cNvPr id="3" name="内容占位符 2"/>
          <p:cNvSpPr>
            <a:spLocks noGrp="1"/>
          </p:cNvSpPr>
          <p:nvPr>
            <p:ph idx="1"/>
          </p:nvPr>
        </p:nvSpPr>
        <p:spPr>
          <a:xfrm>
            <a:off x="457200" y="1815465"/>
            <a:ext cx="6889750" cy="1981835"/>
          </a:xfrm>
        </p:spPr>
        <p:txBody>
          <a:bodyPr/>
          <a:p>
            <a:r>
              <a:rPr lang="zh-CN" altLang="en-US" sz="2400">
                <a:latin typeface="微软雅黑" panose="020B0503020204020204" charset="-122"/>
                <a:ea typeface="微软雅黑" panose="020B0503020204020204" charset="-122"/>
              </a:rPr>
              <a:t>传感器</a:t>
            </a:r>
            <a:endParaRPr lang="zh-CN" altLang="en-US" sz="2000">
              <a:latin typeface="微软雅黑" panose="020B0503020204020204" charset="-122"/>
              <a:ea typeface="微软雅黑" panose="020B0503020204020204" charset="-122"/>
            </a:endParaRPr>
          </a:p>
        </p:txBody>
      </p:sp>
      <p:sp>
        <p:nvSpPr>
          <p:cNvPr id="6" name="文本框 5"/>
          <p:cNvSpPr txBox="1"/>
          <p:nvPr>
            <p:custDataLst>
              <p:tags r:id="rId1"/>
            </p:custDataLst>
          </p:nvPr>
        </p:nvSpPr>
        <p:spPr>
          <a:xfrm>
            <a:off x="90805" y="5590540"/>
            <a:ext cx="2356485" cy="143510"/>
          </a:xfrm>
          <a:prstGeom prst="rect">
            <a:avLst/>
          </a:prstGeom>
          <a:noFill/>
        </p:spPr>
        <p:txBody>
          <a:bodyPr wrap="square" rtlCol="0">
            <a:noAutofit/>
          </a:bodyPr>
          <a:p>
            <a:endParaRPr lang="zh-CN" altLang="en-US"/>
          </a:p>
        </p:txBody>
      </p:sp>
      <p:sp>
        <p:nvSpPr>
          <p:cNvPr id="8" name="文本框 7"/>
          <p:cNvSpPr txBox="1"/>
          <p:nvPr>
            <p:custDataLst>
              <p:tags r:id="rId2"/>
            </p:custDataLst>
          </p:nvPr>
        </p:nvSpPr>
        <p:spPr>
          <a:xfrm>
            <a:off x="-395605" y="6996430"/>
            <a:ext cx="2398395" cy="214630"/>
          </a:xfrm>
          <a:prstGeom prst="rect">
            <a:avLst/>
          </a:prstGeom>
          <a:noFill/>
        </p:spPr>
        <p:txBody>
          <a:bodyPr wrap="square" rtlCol="0">
            <a:noAutofit/>
          </a:bodyPr>
          <a:p>
            <a:endParaRPr lang="zh-CN" altLang="en-US"/>
          </a:p>
        </p:txBody>
      </p:sp>
      <p:graphicFrame>
        <p:nvGraphicFramePr>
          <p:cNvPr id="9" name="表格 8"/>
          <p:cNvGraphicFramePr/>
          <p:nvPr>
            <p:custDataLst>
              <p:tags r:id="rId3"/>
            </p:custDataLst>
          </p:nvPr>
        </p:nvGraphicFramePr>
        <p:xfrm>
          <a:off x="612140" y="2491105"/>
          <a:ext cx="8192770" cy="4262120"/>
        </p:xfrm>
        <a:graphic>
          <a:graphicData uri="http://schemas.openxmlformats.org/drawingml/2006/table">
            <a:tbl>
              <a:tblPr firstRow="1" bandRow="1">
                <a:tableStyleId>{5C22544A-7EE6-4342-B048-85BDC9FD1C3A}</a:tableStyleId>
              </a:tblPr>
              <a:tblGrid>
                <a:gridCol w="866140"/>
                <a:gridCol w="3002915"/>
                <a:gridCol w="4323715"/>
              </a:tblGrid>
              <a:tr h="929005">
                <a:tc rowSpan="4">
                  <a:txBody>
                    <a:bodyPr/>
                    <a:p>
                      <a:pPr algn="ctr">
                        <a:buNone/>
                      </a:pPr>
                      <a:r>
                        <a:rPr lang="zh-CN" altLang="en-US" sz="1800" b="1">
                          <a:solidFill>
                            <a:schemeClr val="bg1"/>
                          </a:solidFill>
                          <a:latin typeface="微软雅黑" panose="020B0503020204020204" charset="-122"/>
                          <a:ea typeface="微软雅黑" panose="020B0503020204020204" charset="-122"/>
                        </a:rPr>
                        <a:t>外观可视的问题</a:t>
                      </a:r>
                      <a:endParaRPr lang="zh-CN" altLang="en-US" sz="1800" b="1">
                        <a:solidFill>
                          <a:schemeClr val="bg1"/>
                        </a:solidFill>
                        <a:latin typeface="微软雅黑" panose="020B0503020204020204" charset="-122"/>
                        <a:ea typeface="微软雅黑" panose="020B0503020204020204" charset="-122"/>
                      </a:endParaRP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tc>
                  <a:txBody>
                    <a:bodyPr/>
                    <a:p>
                      <a:pPr algn="l" fontAlgn="ctr">
                        <a:buNone/>
                      </a:pPr>
                      <a:r>
                        <a:rPr lang="zh-CN" altLang="en-US" sz="1800" b="0">
                          <a:solidFill>
                            <a:srgbClr val="C00000"/>
                          </a:solidFill>
                          <a:latin typeface="宋体" panose="02010600030101010101" pitchFamily="2" charset="-122"/>
                          <a:ea typeface="宋体" panose="02010600030101010101" pitchFamily="2" charset="-122"/>
                        </a:rPr>
                        <a:t>内衬破裂</a:t>
                      </a:r>
                      <a:endParaRPr lang="zh-CN" altLang="en-US" sz="1800" b="0">
                        <a:solidFill>
                          <a:srgbClr val="C00000"/>
                        </a:solidFill>
                        <a:latin typeface="宋体" panose="02010600030101010101" pitchFamily="2" charset="-122"/>
                        <a:ea typeface="宋体" panose="02010600030101010101" pitchFamily="2"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宋体" panose="02010600030101010101" pitchFamily="2" charset="-122"/>
                          <a:ea typeface="宋体" panose="02010600030101010101" pitchFamily="2" charset="-122"/>
                          <a:sym typeface="+mn-ea"/>
                        </a:rPr>
                        <a:t>维修价值不大，需整体更换内衬，且极有可能附带进水，导致传感器报废</a:t>
                      </a:r>
                      <a:endParaRPr lang="zh-CN" altLang="en-US" sz="1800" b="0">
                        <a:solidFill>
                          <a:schemeClr val="tx1">
                            <a:lumMod val="85000"/>
                            <a:lumOff val="15000"/>
                          </a:schemeClr>
                        </a:solidFill>
                        <a:latin typeface="宋体" panose="02010600030101010101" pitchFamily="2" charset="-122"/>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40080">
                <a:tc vMerge="1">
                  <a:tcPr>
                    <a:lnL w="12700" cmpd="sng">
                      <a:solidFill>
                        <a:schemeClr val="tx1"/>
                      </a:solidFill>
                      <a:prstDash val="solid"/>
                    </a:lnL>
                    <a:lnR w="12700" cmpd="sng">
                      <a:solidFill>
                        <a:schemeClr val="tx1"/>
                      </a:solidFill>
                      <a:prstDash val="solid"/>
                    </a:lnR>
                  </a:tcPr>
                </a:tc>
                <a:tc>
                  <a:txBody>
                    <a:bodyPr/>
                    <a:p>
                      <a:pPr algn="l">
                        <a:buNone/>
                      </a:pPr>
                      <a:r>
                        <a:rPr lang="zh-CN" sz="1800" b="0">
                          <a:solidFill>
                            <a:srgbClr val="C00000"/>
                          </a:solidFill>
                          <a:latin typeface="宋体" panose="02010600030101010101" pitchFamily="2" charset="-122"/>
                          <a:ea typeface="宋体" panose="02010600030101010101" pitchFamily="2" charset="-122"/>
                          <a:sym typeface="+mn-ea"/>
                        </a:rPr>
                        <a:t>电极被污染</a:t>
                      </a:r>
                      <a:endParaRPr lang="zh-CN" altLang="en-US" sz="1800" b="0">
                        <a:solidFill>
                          <a:srgbClr val="C00000"/>
                        </a:solidFill>
                        <a:latin typeface="宋体" panose="02010600030101010101" pitchFamily="2" charset="-122"/>
                        <a:ea typeface="宋体" panose="02010600030101010101" pitchFamily="2"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宋体" panose="02010600030101010101" pitchFamily="2" charset="-122"/>
                          <a:ea typeface="宋体" panose="02010600030101010101" pitchFamily="2" charset="-122"/>
                          <a:sym typeface="+mn-ea"/>
                        </a:rPr>
                        <a:t>用酒精清洁电极上的附着物污染物</a:t>
                      </a:r>
                      <a:endParaRPr lang="zh-CN" altLang="en-US" sz="1800" b="0">
                        <a:solidFill>
                          <a:schemeClr val="tx1">
                            <a:lumMod val="85000"/>
                            <a:lumOff val="15000"/>
                          </a:schemeClr>
                        </a:solidFill>
                        <a:latin typeface="宋体" panose="02010600030101010101" pitchFamily="2" charset="-122"/>
                        <a:ea typeface="宋体" panose="02010600030101010101" pitchFamily="2"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88975">
                <a:tc vMerge="1">
                  <a:tcPr>
                    <a:lnL w="12700" cmpd="sng">
                      <a:solidFill>
                        <a:schemeClr val="tx1"/>
                      </a:solidFill>
                      <a:prstDash val="solid"/>
                    </a:lnL>
                    <a:lnR w="12700" cmpd="sng">
                      <a:solidFill>
                        <a:schemeClr val="tx1"/>
                      </a:solidFill>
                      <a:prstDash val="solid"/>
                    </a:lnR>
                  </a:tcPr>
                </a:tc>
                <a:tc>
                  <a:txBody>
                    <a:bodyPr/>
                    <a:p>
                      <a:pPr algn="l">
                        <a:buNone/>
                      </a:pPr>
                      <a:r>
                        <a:rPr lang="zh-CN" sz="1800" b="0">
                          <a:solidFill>
                            <a:srgbClr val="C00000"/>
                          </a:solidFill>
                          <a:latin typeface="宋体" panose="02010600030101010101" pitchFamily="2" charset="-122"/>
                          <a:ea typeface="宋体" panose="02010600030101010101" pitchFamily="2" charset="-122"/>
                          <a:sym typeface="+mn-ea"/>
                        </a:rPr>
                        <a:t>电极松脱</a:t>
                      </a:r>
                      <a:endParaRPr lang="zh-CN" altLang="en-US" sz="1800" b="0">
                        <a:solidFill>
                          <a:srgbClr val="C00000"/>
                        </a:solidFill>
                        <a:latin typeface="宋体" panose="02010600030101010101" pitchFamily="2" charset="-122"/>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宋体" panose="02010600030101010101" pitchFamily="2" charset="-122"/>
                          <a:ea typeface="宋体" panose="02010600030101010101" pitchFamily="2" charset="-122"/>
                          <a:sym typeface="+mn-ea"/>
                        </a:rPr>
                        <a:t>无维修价值，一般出现在电极材料选择不正确的情形下</a:t>
                      </a:r>
                      <a:endParaRPr lang="zh-CN" altLang="en-US" sz="1800" b="0">
                        <a:solidFill>
                          <a:schemeClr val="tx1">
                            <a:lumMod val="85000"/>
                            <a:lumOff val="15000"/>
                          </a:schemeClr>
                        </a:solidFill>
                        <a:latin typeface="宋体" panose="02010600030101010101" pitchFamily="2" charset="-122"/>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6576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p>
                      <a:pPr algn="l">
                        <a:buNone/>
                      </a:pPr>
                      <a:r>
                        <a:rPr lang="zh-CN" sz="1800" b="0">
                          <a:solidFill>
                            <a:srgbClr val="C00000"/>
                          </a:solidFill>
                          <a:latin typeface="宋体" panose="02010600030101010101" pitchFamily="2" charset="-122"/>
                          <a:ea typeface="宋体" panose="02010600030101010101" pitchFamily="2" charset="-122"/>
                          <a:sym typeface="+mn-ea"/>
                        </a:rPr>
                        <a:t>电极线破皮短路</a:t>
                      </a:r>
                      <a:endParaRPr lang="zh-CN" altLang="en-US" sz="1800" b="0">
                        <a:solidFill>
                          <a:srgbClr val="C00000"/>
                        </a:solidFill>
                        <a:latin typeface="宋体" panose="02010600030101010101" pitchFamily="2" charset="-122"/>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宋体" panose="02010600030101010101" pitchFamily="2" charset="-122"/>
                          <a:ea typeface="宋体" panose="02010600030101010101" pitchFamily="2" charset="-122"/>
                          <a:sym typeface="+mn-ea"/>
                        </a:rPr>
                        <a:t>更换电极线</a:t>
                      </a:r>
                      <a:endParaRPr lang="zh-CN" altLang="en-US" sz="1800" b="0">
                        <a:solidFill>
                          <a:schemeClr val="tx1">
                            <a:lumMod val="85000"/>
                            <a:lumOff val="15000"/>
                          </a:schemeClr>
                        </a:solidFill>
                        <a:latin typeface="宋体" panose="02010600030101010101" pitchFamily="2" charset="-122"/>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49580">
                <a:tc rowSpan="2">
                  <a:txBody>
                    <a:bodyPr/>
                    <a:p>
                      <a:pPr algn="ctr">
                        <a:buNone/>
                      </a:pPr>
                      <a:r>
                        <a:rPr lang="zh-CN" altLang="en-US" sz="1800" b="1">
                          <a:solidFill>
                            <a:schemeClr val="bg1"/>
                          </a:solidFill>
                          <a:latin typeface="微软雅黑" panose="020B0503020204020204" charset="-122"/>
                          <a:ea typeface="微软雅黑" panose="020B0503020204020204" charset="-122"/>
                        </a:rPr>
                        <a:t>内部故障</a:t>
                      </a:r>
                      <a:endParaRPr lang="zh-CN" altLang="en-US" sz="1800" b="1">
                        <a:solidFill>
                          <a:schemeClr val="bg1"/>
                        </a:solidFill>
                        <a:latin typeface="微软雅黑" panose="020B0503020204020204" charset="-122"/>
                        <a:ea typeface="微软雅黑" panose="020B0503020204020204" charset="-122"/>
                      </a:endParaRPr>
                    </a:p>
                  </a:txBody>
                  <a:tcPr anchor="ctr" anchorCtr="1">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14B6F0"/>
                    </a:solidFill>
                  </a:tcPr>
                </a:tc>
                <a:tc>
                  <a:txBody>
                    <a:bodyPr/>
                    <a:p>
                      <a:pPr algn="l">
                        <a:buNone/>
                      </a:pPr>
                      <a:r>
                        <a:rPr lang="zh-CN" sz="1800" b="0">
                          <a:solidFill>
                            <a:srgbClr val="C00000"/>
                          </a:solidFill>
                          <a:latin typeface="宋体" panose="02010600030101010101" pitchFamily="2" charset="-122"/>
                          <a:ea typeface="宋体" panose="02010600030101010101" pitchFamily="2" charset="-122"/>
                          <a:cs typeface="宋体" panose="02010600030101010101" pitchFamily="2" charset="-122"/>
                          <a:sym typeface="+mn-ea"/>
                        </a:rPr>
                        <a:t>励磁线圈进水短路/断路</a:t>
                      </a:r>
                      <a:endParaRPr lang="zh-CN" altLang="en-US" sz="1800" b="0">
                        <a:solidFill>
                          <a:srgbClr val="C00000"/>
                        </a:solidFill>
                        <a:latin typeface="宋体" panose="02010600030101010101" pitchFamily="2" charset="-122"/>
                        <a:ea typeface="宋体" panose="02010600030101010101" pitchFamily="2" charset="-122"/>
                        <a:cs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宋体" panose="02010600030101010101" pitchFamily="2" charset="-122"/>
                          <a:ea typeface="宋体" panose="02010600030101010101" pitchFamily="2" charset="-122"/>
                          <a:sym typeface="+mn-ea"/>
                        </a:rPr>
                        <a:t>无维修价值</a:t>
                      </a:r>
                      <a:endParaRPr lang="zh-CN" altLang="en-US" sz="1800" b="0">
                        <a:solidFill>
                          <a:schemeClr val="tx1">
                            <a:lumMod val="85000"/>
                            <a:lumOff val="15000"/>
                          </a:schemeClr>
                        </a:solidFill>
                        <a:latin typeface="宋体" panose="02010600030101010101" pitchFamily="2" charset="-122"/>
                        <a:ea typeface="宋体" panose="02010600030101010101" pitchFamily="2"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07188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p>
                      <a:pPr algn="l">
                        <a:buNone/>
                      </a:pPr>
                      <a:r>
                        <a:rPr lang="zh-CN" sz="1800" b="0">
                          <a:solidFill>
                            <a:srgbClr val="C00000"/>
                          </a:solidFill>
                          <a:latin typeface="宋体" panose="02010600030101010101" pitchFamily="2" charset="-122"/>
                          <a:ea typeface="宋体" panose="02010600030101010101" pitchFamily="2" charset="-122"/>
                          <a:sym typeface="+mn-ea"/>
                        </a:rPr>
                        <a:t>电极线故障</a:t>
                      </a:r>
                      <a:endParaRPr lang="zh-CN" altLang="en-US" sz="1800" b="0">
                        <a:solidFill>
                          <a:srgbClr val="C00000"/>
                        </a:solidFill>
                        <a:latin typeface="宋体" panose="02010600030101010101" pitchFamily="2" charset="-122"/>
                        <a:ea typeface="宋体" panose="02010600030101010101" pitchFamily="2" charset="-122"/>
                      </a:endParaRPr>
                    </a:p>
                    <a:p>
                      <a:pPr algn="l">
                        <a:buNone/>
                      </a:pPr>
                      <a:endParaRPr lang="zh-CN" altLang="en-US" sz="1800" b="0">
                        <a:solidFill>
                          <a:srgbClr val="C00000"/>
                        </a:solidFill>
                        <a:latin typeface="宋体" panose="02010600030101010101" pitchFamily="2" charset="-122"/>
                        <a:ea typeface="宋体" panose="02010600030101010101" pitchFamily="2"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sym typeface="+mn-ea"/>
                        </a:rPr>
                        <a:t>正常电极线对地线电压1V以下，如果异常报错，如一组线圈损坏故障，可只用另一组线圈，将传感器系数X2</a:t>
                      </a:r>
                      <a:endParaRPr lang="zh-CN" altLang="en-US" sz="1800" b="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p>
                      <a:pPr algn="l">
                        <a:buNone/>
                      </a:pPr>
                      <a:endParaRPr lang="zh-CN" altLang="en-US" sz="1800" b="0">
                        <a:solidFill>
                          <a:schemeClr val="tx1">
                            <a:lumMod val="85000"/>
                            <a:lumOff val="15000"/>
                          </a:schemeClr>
                        </a:solidFill>
                        <a:latin typeface="宋体" panose="02010600030101010101" pitchFamily="2" charset="-122"/>
                        <a:ea typeface="宋体" panose="02010600030101010101" pitchFamily="2" charset="-122"/>
                        <a:cs typeface="宋体" panose="02010600030101010101" pitchFamily="2"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10" name="图片 9" descr="中核工业矢量"/>
          <p:cNvPicPr>
            <a:picLocks noChangeAspect="1"/>
          </p:cNvPicPr>
          <p:nvPr>
            <p:custDataLst>
              <p:tags r:id="rId4"/>
            </p:custDataLst>
          </p:nvPr>
        </p:nvPicPr>
        <p:blipFill>
          <a:blip r:embed="rId5"/>
          <a:stretch>
            <a:fillRect/>
          </a:stretch>
        </p:blipFill>
        <p:spPr>
          <a:xfrm>
            <a:off x="7668895" y="116840"/>
            <a:ext cx="1287145" cy="4660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346393"/>
            <a:ext cx="8229600" cy="1143000"/>
          </a:xfrm>
        </p:spPr>
        <p:txBody>
          <a:bodyPr/>
          <a:p>
            <a:r>
              <a:rPr lang="zh-CN" altLang="en-US" sz="3600" b="1" spc="220">
                <a:solidFill>
                  <a:srgbClr val="14B6F0"/>
                </a:solidFill>
                <a:latin typeface="汉仪旗黑-85S" panose="00020600040101010101" pitchFamily="18" charset="-122"/>
                <a:ea typeface="汉仪旗黑-85S" panose="00020600040101010101" pitchFamily="18" charset="-122"/>
                <a:cs typeface="+mn-cs"/>
                <a:sym typeface="+mn-ea"/>
              </a:rPr>
              <a:t>电磁流量计常见的问题</a:t>
            </a:r>
            <a:endParaRPr lang="zh-CN" altLang="en-US" sz="3600" b="1" spc="220">
              <a:solidFill>
                <a:srgbClr val="14B6F0"/>
              </a:solidFill>
              <a:latin typeface="汉仪旗黑-85S" panose="00020600040101010101" pitchFamily="18" charset="-122"/>
              <a:ea typeface="汉仪旗黑-85S" panose="00020600040101010101" pitchFamily="18" charset="-122"/>
              <a:cs typeface="+mn-cs"/>
              <a:sym typeface="+mn-ea"/>
            </a:endParaRPr>
          </a:p>
        </p:txBody>
      </p:sp>
      <p:sp>
        <p:nvSpPr>
          <p:cNvPr id="3" name="内容占位符 2"/>
          <p:cNvSpPr>
            <a:spLocks noGrp="1"/>
          </p:cNvSpPr>
          <p:nvPr>
            <p:ph idx="1"/>
          </p:nvPr>
        </p:nvSpPr>
        <p:spPr>
          <a:xfrm>
            <a:off x="457200" y="1384935"/>
            <a:ext cx="6889750" cy="1981835"/>
          </a:xfrm>
        </p:spPr>
        <p:txBody>
          <a:bodyPr/>
          <a:p>
            <a:r>
              <a:rPr lang="zh-CN" altLang="en-US" sz="2400">
                <a:latin typeface="微软雅黑" panose="020B0503020204020204" charset="-122"/>
                <a:ea typeface="微软雅黑" panose="020B0503020204020204" charset="-122"/>
              </a:rPr>
              <a:t>变送器</a:t>
            </a:r>
            <a:endParaRPr lang="zh-CN" altLang="en-US" sz="2000">
              <a:latin typeface="微软雅黑" panose="020B0503020204020204" charset="-122"/>
              <a:ea typeface="微软雅黑" panose="020B0503020204020204" charset="-122"/>
            </a:endParaRPr>
          </a:p>
        </p:txBody>
      </p:sp>
      <p:sp>
        <p:nvSpPr>
          <p:cNvPr id="6" name="文本框 5"/>
          <p:cNvSpPr txBox="1"/>
          <p:nvPr>
            <p:custDataLst>
              <p:tags r:id="rId1"/>
            </p:custDataLst>
          </p:nvPr>
        </p:nvSpPr>
        <p:spPr>
          <a:xfrm>
            <a:off x="90805" y="5160010"/>
            <a:ext cx="2356485" cy="143510"/>
          </a:xfrm>
          <a:prstGeom prst="rect">
            <a:avLst/>
          </a:prstGeom>
          <a:noFill/>
        </p:spPr>
        <p:txBody>
          <a:bodyPr wrap="square" rtlCol="0">
            <a:noAutofit/>
          </a:bodyPr>
          <a:p>
            <a:endParaRPr lang="zh-CN" altLang="en-US"/>
          </a:p>
        </p:txBody>
      </p:sp>
      <p:sp>
        <p:nvSpPr>
          <p:cNvPr id="8" name="文本框 7"/>
          <p:cNvSpPr txBox="1"/>
          <p:nvPr>
            <p:custDataLst>
              <p:tags r:id="rId2"/>
            </p:custDataLst>
          </p:nvPr>
        </p:nvSpPr>
        <p:spPr>
          <a:xfrm>
            <a:off x="-395605" y="6996430"/>
            <a:ext cx="2398395" cy="214630"/>
          </a:xfrm>
          <a:prstGeom prst="rect">
            <a:avLst/>
          </a:prstGeom>
          <a:noFill/>
        </p:spPr>
        <p:txBody>
          <a:bodyPr wrap="square" rtlCol="0">
            <a:noAutofit/>
          </a:bodyPr>
          <a:p>
            <a:endParaRPr lang="zh-CN" altLang="en-US"/>
          </a:p>
        </p:txBody>
      </p:sp>
      <p:graphicFrame>
        <p:nvGraphicFramePr>
          <p:cNvPr id="9" name="表格 8"/>
          <p:cNvGraphicFramePr/>
          <p:nvPr>
            <p:custDataLst>
              <p:tags r:id="rId3"/>
            </p:custDataLst>
          </p:nvPr>
        </p:nvGraphicFramePr>
        <p:xfrm>
          <a:off x="611505" y="1916430"/>
          <a:ext cx="8229605" cy="4862195"/>
        </p:xfrm>
        <a:graphic>
          <a:graphicData uri="http://schemas.openxmlformats.org/drawingml/2006/table">
            <a:tbl>
              <a:tblPr firstRow="1" bandRow="1">
                <a:tableStyleId>{5C22544A-7EE6-4342-B048-85BDC9FD1C3A}</a:tableStyleId>
              </a:tblPr>
              <a:tblGrid>
                <a:gridCol w="1017905"/>
                <a:gridCol w="2156460"/>
                <a:gridCol w="5055240"/>
              </a:tblGrid>
              <a:tr h="426085">
                <a:tc rowSpan="4">
                  <a:txBody>
                    <a:bodyPr/>
                    <a:p>
                      <a:pPr algn="ctr" fontAlgn="ctr">
                        <a:buNone/>
                      </a:pPr>
                      <a:r>
                        <a:rPr lang="zh-CN" altLang="en-US" sz="1800" b="1">
                          <a:solidFill>
                            <a:schemeClr val="bg1"/>
                          </a:solidFill>
                          <a:latin typeface="微软雅黑" panose="020B0503020204020204" charset="-122"/>
                          <a:ea typeface="微软雅黑" panose="020B0503020204020204" charset="-122"/>
                        </a:rPr>
                        <a:t>外观可视的问题</a:t>
                      </a:r>
                      <a:endParaRPr lang="zh-CN" altLang="en-US" sz="1800" b="1">
                        <a:solidFill>
                          <a:schemeClr val="bg1"/>
                        </a:solidFill>
                        <a:latin typeface="微软雅黑" panose="020B0503020204020204" charset="-122"/>
                        <a:ea typeface="微软雅黑" panose="020B0503020204020204" charset="-122"/>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lumMod val="65000"/>
                      </a:schemeClr>
                    </a:solidFill>
                  </a:tcPr>
                </a:tc>
                <a:tc rowSpan="3">
                  <a:txBody>
                    <a:bodyPr/>
                    <a:p>
                      <a:pPr algn="l" fontAlgn="ctr">
                        <a:buNone/>
                      </a:pPr>
                      <a:r>
                        <a:rPr lang="zh-CN" sz="1800" b="0">
                          <a:solidFill>
                            <a:srgbClr val="C00000"/>
                          </a:solidFill>
                          <a:latin typeface="Arial" panose="020B0604020202020204" pitchFamily="34" charset="0"/>
                          <a:ea typeface="宋体" panose="02010600030101010101" pitchFamily="2" charset="-122"/>
                          <a:sym typeface="+mn-ea"/>
                        </a:rPr>
                        <a:t>黑屏白屏屏幕暗淡</a:t>
                      </a:r>
                      <a:endParaRPr lang="zh-CN" altLang="en-US" sz="1800" b="0">
                        <a:solidFill>
                          <a:srgbClr val="C00000"/>
                        </a:solidFill>
                        <a:latin typeface="Arial" panose="020B0604020202020204" pitchFamily="34" charset="0"/>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Arial" panose="020B0604020202020204" pitchFamily="34" charset="0"/>
                          <a:ea typeface="宋体" panose="02010600030101010101" pitchFamily="2" charset="-122"/>
                          <a:sym typeface="+mn-ea"/>
                        </a:rPr>
                        <a:t>1、分辨率设置过于极限，导致显示白屏或黑屏</a:t>
                      </a:r>
                      <a:endParaRPr lang="zh-CN" altLang="en-US" sz="1800" b="0">
                        <a:solidFill>
                          <a:schemeClr val="tx1">
                            <a:lumMod val="85000"/>
                            <a:lumOff val="15000"/>
                          </a:schemeClr>
                        </a:solidFill>
                        <a:latin typeface="Arial" panose="020B0604020202020204" pitchFamily="34" charset="0"/>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93700">
                <a:tc vMerge="1">
                  <a:tcPr>
                    <a:lnL w="12700" cmpd="sng">
                      <a:solidFill>
                        <a:schemeClr val="tx1"/>
                      </a:solidFill>
                      <a:prstDash val="solid"/>
                    </a:lnL>
                    <a:lnR w="12700" cmpd="sng">
                      <a:solidFill>
                        <a:schemeClr val="tx1"/>
                      </a:solidFill>
                      <a:prstDash val="solid"/>
                    </a:lnR>
                  </a:tcPr>
                </a:tc>
                <a:tc vMerge="1">
                  <a:tcPr>
                    <a:lnL w="12700" cmpd="sng">
                      <a:solidFill>
                        <a:schemeClr val="tx1"/>
                      </a:solidFill>
                      <a:prstDash val="solid"/>
                    </a:lnL>
                    <a:lnR w="12700" cmpd="sng">
                      <a:solidFill>
                        <a:schemeClr val="tx1"/>
                      </a:solidFill>
                      <a:prstDash val="solid"/>
                    </a:lnR>
                  </a:tcPr>
                </a:tc>
                <a:tc>
                  <a:txBody>
                    <a:bodyPr/>
                    <a:p>
                      <a:pPr algn="l">
                        <a:buNone/>
                      </a:pPr>
                      <a:r>
                        <a:rPr lang="zh-CN" sz="1800" b="0">
                          <a:solidFill>
                            <a:schemeClr val="tx1">
                              <a:lumMod val="85000"/>
                              <a:lumOff val="15000"/>
                            </a:schemeClr>
                          </a:solidFill>
                          <a:latin typeface="Arial" panose="020B0604020202020204" pitchFamily="34" charset="0"/>
                          <a:ea typeface="宋体" panose="02010600030101010101" pitchFamily="2" charset="-122"/>
                          <a:sym typeface="+mn-ea"/>
                        </a:rPr>
                        <a:t>2、显示屏受潮， 风干即可</a:t>
                      </a:r>
                      <a:endParaRPr lang="zh-CN" altLang="en-US" sz="1800" b="0">
                        <a:solidFill>
                          <a:schemeClr val="tx1">
                            <a:lumMod val="85000"/>
                            <a:lumOff val="15000"/>
                          </a:schemeClr>
                        </a:solidFill>
                        <a:latin typeface="Arial" panose="020B0604020202020204" pitchFamily="34" charset="0"/>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688975">
                <a:tc vMerge="1">
                  <a:tcPr>
                    <a:lnL w="12700" cmpd="sng">
                      <a:solidFill>
                        <a:schemeClr val="tx1"/>
                      </a:solidFill>
                      <a:prstDash val="solid"/>
                    </a:lnL>
                    <a:lnR w="12700" cmpd="sng">
                      <a:solidFill>
                        <a:schemeClr val="tx1"/>
                      </a:solidFill>
                      <a:prstDash val="solid"/>
                    </a:lnR>
                  </a:tcPr>
                </a:tc>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p>
                      <a:pPr algn="l">
                        <a:buNone/>
                      </a:pPr>
                      <a:r>
                        <a:rPr lang="zh-CN" sz="1800" b="0">
                          <a:solidFill>
                            <a:schemeClr val="tx1">
                              <a:lumMod val="85000"/>
                              <a:lumOff val="15000"/>
                            </a:schemeClr>
                          </a:solidFill>
                          <a:latin typeface="Arial" panose="020B0604020202020204" pitchFamily="34" charset="0"/>
                          <a:ea typeface="宋体" panose="02010600030101010101" pitchFamily="2" charset="-122"/>
                          <a:sym typeface="+mn-ea"/>
                        </a:rPr>
                        <a:t>3、黑屏，但有电流输出，屏幕坏；无电流输出， 变送器供电模块故障或主板故障</a:t>
                      </a:r>
                      <a:endParaRPr lang="zh-CN" altLang="en-US" sz="1800" b="0">
                        <a:solidFill>
                          <a:schemeClr val="tx1">
                            <a:lumMod val="85000"/>
                            <a:lumOff val="15000"/>
                          </a:schemeClr>
                        </a:solidFill>
                        <a:latin typeface="Arial" panose="020B0604020202020204" pitchFamily="34" charset="0"/>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0386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p>
                      <a:pPr algn="l">
                        <a:buNone/>
                      </a:pPr>
                      <a:r>
                        <a:rPr lang="zh-CN" sz="1800" b="0">
                          <a:solidFill>
                            <a:srgbClr val="C00000"/>
                          </a:solidFill>
                          <a:latin typeface="Arial" panose="020B0604020202020204" pitchFamily="34" charset="0"/>
                          <a:ea typeface="宋体" panose="02010600030101010101" pitchFamily="2" charset="-122"/>
                          <a:sym typeface="+mn-ea"/>
                        </a:rPr>
                        <a:t>进水/泡水</a:t>
                      </a:r>
                      <a:endParaRPr lang="zh-CN" altLang="en-US" sz="1800" b="0">
                        <a:solidFill>
                          <a:srgbClr val="C00000"/>
                        </a:solidFill>
                        <a:latin typeface="Arial" panose="020B0604020202020204" pitchFamily="34" charset="0"/>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zh-CN" sz="1800" b="0">
                          <a:solidFill>
                            <a:schemeClr val="tx1">
                              <a:lumMod val="85000"/>
                              <a:lumOff val="15000"/>
                            </a:schemeClr>
                          </a:solidFill>
                          <a:latin typeface="Arial" panose="020B0604020202020204" pitchFamily="34" charset="0"/>
                          <a:ea typeface="宋体" panose="02010600030101010101" pitchFamily="2" charset="-122"/>
                          <a:sym typeface="+mn-ea"/>
                        </a:rPr>
                        <a:t>维修价值不大</a:t>
                      </a:r>
                      <a:endParaRPr lang="zh-CN" altLang="en-US" sz="1800" b="0">
                        <a:solidFill>
                          <a:schemeClr val="tx1">
                            <a:lumMod val="85000"/>
                            <a:lumOff val="15000"/>
                          </a:schemeClr>
                        </a:solidFill>
                        <a:latin typeface="Arial" panose="020B0604020202020204" pitchFamily="34" charset="0"/>
                        <a:ea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49580">
                <a:tc rowSpan="4">
                  <a:txBody>
                    <a:bodyPr/>
                    <a:p>
                      <a:pPr algn="ctr">
                        <a:buNone/>
                      </a:pPr>
                      <a:r>
                        <a:rPr lang="zh-CN" altLang="en-US" sz="1800" b="1">
                          <a:solidFill>
                            <a:schemeClr val="bg1"/>
                          </a:solidFill>
                          <a:latin typeface="微软雅黑" panose="020B0503020204020204" charset="-122"/>
                          <a:ea typeface="微软雅黑" panose="020B0503020204020204" charset="-122"/>
                          <a:cs typeface="宋体" panose="02010600030101010101" pitchFamily="2" charset="-122"/>
                          <a:sym typeface="+mn-ea"/>
                        </a:rPr>
                        <a:t>功能性故障</a:t>
                      </a:r>
                      <a:endParaRPr lang="zh-CN" altLang="en-US" sz="1800" b="1">
                        <a:solidFill>
                          <a:schemeClr val="bg1"/>
                        </a:solidFill>
                        <a:latin typeface="微软雅黑" panose="020B0503020204020204" charset="-122"/>
                        <a:ea typeface="微软雅黑" panose="020B0503020204020204" charset="-122"/>
                        <a:cs typeface="宋体" panose="02010600030101010101" pitchFamily="2" charset="-122"/>
                        <a:sym typeface="+mn-ea"/>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14B6F0"/>
                    </a:solidFill>
                  </a:tcPr>
                </a:tc>
                <a:tc>
                  <a:txBody>
                    <a:bodyPr/>
                    <a:p>
                      <a:pPr algn="l">
                        <a:buNone/>
                      </a:pPr>
                      <a:r>
                        <a:rPr lang="en-US" altLang="zh-CN" sz="1800" b="0">
                          <a:solidFill>
                            <a:srgbClr val="C00000"/>
                          </a:solidFill>
                          <a:latin typeface="Arial" panose="020B0604020202020204" pitchFamily="34" charset="0"/>
                          <a:ea typeface="宋体" panose="02010600030101010101" pitchFamily="2" charset="-122"/>
                        </a:rPr>
                        <a:t> </a:t>
                      </a:r>
                      <a:r>
                        <a:rPr lang="zh-CN" sz="1800" b="0">
                          <a:solidFill>
                            <a:srgbClr val="C00000"/>
                          </a:solidFill>
                          <a:latin typeface="Arial" panose="020B0604020202020204" pitchFamily="34" charset="0"/>
                          <a:ea typeface="宋体" panose="02010600030101010101" pitchFamily="2" charset="-122"/>
                        </a:rPr>
                        <a:t>输出异常</a:t>
                      </a:r>
                      <a:endParaRPr lang="zh-CN" altLang="en-US" sz="1800" b="0">
                        <a:solidFill>
                          <a:srgbClr val="C00000"/>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800" b="0">
                          <a:solidFill>
                            <a:schemeClr val="tx1">
                              <a:lumMod val="85000"/>
                              <a:lumOff val="15000"/>
                            </a:schemeClr>
                          </a:solidFill>
                          <a:latin typeface="Arial" panose="020B0604020202020204" pitchFamily="34" charset="0"/>
                          <a:ea typeface="宋体" panose="02010600030101010101" pitchFamily="2" charset="-122"/>
                        </a:rPr>
                        <a:t> </a:t>
                      </a:r>
                      <a:r>
                        <a:rPr lang="zh-CN" sz="1800" b="0">
                          <a:solidFill>
                            <a:schemeClr val="tx1">
                              <a:lumMod val="85000"/>
                              <a:lumOff val="15000"/>
                            </a:schemeClr>
                          </a:solidFill>
                          <a:latin typeface="Arial" panose="020B0604020202020204" pitchFamily="34" charset="0"/>
                          <a:ea typeface="宋体" panose="02010600030101010101" pitchFamily="2" charset="-122"/>
                        </a:rPr>
                        <a:t>输出模块故障</a:t>
                      </a:r>
                      <a:endParaRPr lang="zh-CN" altLang="en-US" sz="1800" b="0">
                        <a:solidFill>
                          <a:schemeClr val="tx1">
                            <a:lumMod val="85000"/>
                            <a:lumOff val="15000"/>
                          </a:schemeClr>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80695">
                <a:tc vMerge="1">
                  <a:tcPr>
                    <a:lnL w="12700" cmpd="sng">
                      <a:solidFill>
                        <a:schemeClr val="tx1"/>
                      </a:solidFill>
                      <a:prstDash val="solid"/>
                    </a:lnL>
                    <a:lnR w="12700" cmpd="sng">
                      <a:solidFill>
                        <a:schemeClr val="tx1"/>
                      </a:solidFill>
                      <a:prstDash val="solid"/>
                    </a:lnR>
                  </a:tcPr>
                </a:tc>
                <a:tc>
                  <a:txBody>
                    <a:bodyPr/>
                    <a:p>
                      <a:pPr algn="l">
                        <a:buNone/>
                      </a:pPr>
                      <a:r>
                        <a:rPr lang="en-US" altLang="zh-CN" sz="1800" b="0">
                          <a:solidFill>
                            <a:srgbClr val="C00000"/>
                          </a:solidFill>
                          <a:latin typeface="Arial" panose="020B0604020202020204" pitchFamily="34" charset="0"/>
                          <a:ea typeface="宋体" panose="02010600030101010101" pitchFamily="2" charset="-122"/>
                        </a:rPr>
                        <a:t> </a:t>
                      </a:r>
                      <a:r>
                        <a:rPr lang="zh-CN" sz="1800" b="0">
                          <a:solidFill>
                            <a:srgbClr val="C00000"/>
                          </a:solidFill>
                          <a:latin typeface="Arial" panose="020B0604020202020204" pitchFamily="34" charset="0"/>
                          <a:ea typeface="宋体" panose="02010600030101010101" pitchFamily="2" charset="-122"/>
                        </a:rPr>
                        <a:t>数值乱跳或归0</a:t>
                      </a:r>
                      <a:endParaRPr lang="zh-CN" altLang="en-US" sz="1800" b="0">
                        <a:solidFill>
                          <a:srgbClr val="C00000"/>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800" b="0">
                          <a:solidFill>
                            <a:schemeClr val="tx1">
                              <a:lumMod val="85000"/>
                              <a:lumOff val="15000"/>
                            </a:schemeClr>
                          </a:solidFill>
                          <a:latin typeface="Arial" panose="020B0604020202020204" pitchFamily="34" charset="0"/>
                          <a:ea typeface="宋体" panose="02010600030101010101" pitchFamily="2" charset="-122"/>
                        </a:rPr>
                        <a:t> </a:t>
                      </a:r>
                      <a:r>
                        <a:rPr lang="zh-CN" sz="1800" b="0">
                          <a:solidFill>
                            <a:schemeClr val="tx1">
                              <a:lumMod val="85000"/>
                              <a:lumOff val="15000"/>
                            </a:schemeClr>
                          </a:solidFill>
                          <a:latin typeface="Arial" panose="020B0604020202020204" pitchFamily="34" charset="0"/>
                          <a:ea typeface="宋体" panose="02010600030101010101" pitchFamily="2" charset="-122"/>
                        </a:rPr>
                        <a:t>主板故障</a:t>
                      </a:r>
                      <a:endParaRPr lang="zh-CN" altLang="en-US" sz="1800" b="0">
                        <a:solidFill>
                          <a:schemeClr val="tx1">
                            <a:lumMod val="85000"/>
                            <a:lumOff val="15000"/>
                          </a:schemeClr>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107440">
                <a:tc vMerge="1">
                  <a:tcPr>
                    <a:lnL w="12700" cmpd="sng">
                      <a:solidFill>
                        <a:schemeClr val="tx1"/>
                      </a:solidFill>
                      <a:prstDash val="solid"/>
                    </a:lnL>
                    <a:lnR w="12700" cmpd="sng">
                      <a:solidFill>
                        <a:schemeClr val="tx1"/>
                      </a:solidFill>
                      <a:prstDash val="solid"/>
                    </a:lnR>
                  </a:tcPr>
                </a:tc>
                <a:tc>
                  <a:txBody>
                    <a:bodyPr/>
                    <a:p>
                      <a:pPr algn="l">
                        <a:buNone/>
                      </a:pPr>
                      <a:r>
                        <a:rPr lang="en-US" altLang="zh-CN" sz="1800" b="0">
                          <a:solidFill>
                            <a:srgbClr val="C00000"/>
                          </a:solidFill>
                          <a:latin typeface="Arial" panose="020B0604020202020204" pitchFamily="34" charset="0"/>
                          <a:ea typeface="宋体" panose="02010600030101010101" pitchFamily="2" charset="-122"/>
                        </a:rPr>
                        <a:t> </a:t>
                      </a:r>
                      <a:r>
                        <a:rPr lang="zh-CN" sz="1800" b="0">
                          <a:solidFill>
                            <a:srgbClr val="C00000"/>
                          </a:solidFill>
                          <a:latin typeface="Arial" panose="020B0604020202020204" pitchFamily="34" charset="0"/>
                          <a:ea typeface="宋体" panose="02010600030101010101" pitchFamily="2" charset="-122"/>
                        </a:rPr>
                        <a:t>空管报警</a:t>
                      </a:r>
                      <a:endParaRPr lang="zh-CN" altLang="en-US" sz="1800" b="0">
                        <a:solidFill>
                          <a:srgbClr val="C00000"/>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800" b="0">
                          <a:solidFill>
                            <a:schemeClr val="tx1">
                              <a:lumMod val="85000"/>
                              <a:lumOff val="15000"/>
                            </a:schemeClr>
                          </a:solidFill>
                          <a:latin typeface="Arial" panose="020B0604020202020204" pitchFamily="34" charset="0"/>
                          <a:ea typeface="宋体" panose="02010600030101010101" pitchFamily="2" charset="-122"/>
                        </a:rPr>
                        <a:t> </a:t>
                      </a:r>
                      <a:r>
                        <a:rPr lang="zh-CN" sz="1800" b="0">
                          <a:solidFill>
                            <a:schemeClr val="tx1">
                              <a:lumMod val="85000"/>
                              <a:lumOff val="15000"/>
                            </a:schemeClr>
                          </a:solidFill>
                          <a:latin typeface="Arial" panose="020B0604020202020204" pitchFamily="34" charset="0"/>
                          <a:ea typeface="宋体" panose="02010600030101010101" pitchFamily="2" charset="-122"/>
                        </a:rPr>
                        <a:t>信号线及地线SIG1\SIG2\SGND三点短路，如空</a:t>
                      </a:r>
                      <a:r>
                        <a:rPr lang="en-US" altLang="zh-CN" sz="1800" b="0">
                          <a:solidFill>
                            <a:schemeClr val="tx1">
                              <a:lumMod val="85000"/>
                              <a:lumOff val="15000"/>
                            </a:schemeClr>
                          </a:solidFill>
                          <a:latin typeface="Arial" panose="020B0604020202020204" pitchFamily="34" charset="0"/>
                          <a:ea typeface="宋体" panose="02010600030101010101" pitchFamily="2" charset="-122"/>
                        </a:rPr>
                        <a:t>   </a:t>
                      </a:r>
                      <a:r>
                        <a:rPr lang="zh-CN" sz="1800" b="0">
                          <a:solidFill>
                            <a:schemeClr val="tx1">
                              <a:lumMod val="85000"/>
                              <a:lumOff val="15000"/>
                            </a:schemeClr>
                          </a:solidFill>
                          <a:latin typeface="Arial" panose="020B0604020202020204" pitchFamily="34" charset="0"/>
                          <a:ea typeface="宋体" panose="02010600030101010101" pitchFamily="2" charset="-122"/>
                        </a:rPr>
                        <a:t>管报警消失，则变送器正常，单纯测量空管阈值超限，多为管道内不满管或介质不导电造成</a:t>
                      </a:r>
                      <a:endParaRPr lang="zh-CN" altLang="en-US" sz="1800" b="0">
                        <a:solidFill>
                          <a:schemeClr val="tx1">
                            <a:lumMod val="85000"/>
                            <a:lumOff val="15000"/>
                          </a:schemeClr>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911860">
                <a:tc vMerge="1">
                  <a:tcPr>
                    <a:lnL w="12700" cmpd="sng">
                      <a:solidFill>
                        <a:schemeClr val="tx1"/>
                      </a:solidFill>
                      <a:prstDash val="solid"/>
                    </a:lnL>
                    <a:lnR w="12700" cmpd="sng">
                      <a:solidFill>
                        <a:schemeClr val="tx1"/>
                      </a:solidFill>
                      <a:prstDash val="solid"/>
                    </a:lnR>
                    <a:lnB w="12700" cmpd="sng">
                      <a:solidFill>
                        <a:schemeClr val="tx1"/>
                      </a:solidFill>
                      <a:prstDash val="solid"/>
                    </a:lnB>
                  </a:tcPr>
                </a:tc>
                <a:tc>
                  <a:txBody>
                    <a:bodyPr/>
                    <a:p>
                      <a:pPr algn="l">
                        <a:buNone/>
                      </a:pPr>
                      <a:r>
                        <a:rPr lang="en-US" altLang="zh-CN" sz="1800" b="0">
                          <a:solidFill>
                            <a:srgbClr val="C00000"/>
                          </a:solidFill>
                          <a:latin typeface="Arial" panose="020B0604020202020204" pitchFamily="34" charset="0"/>
                          <a:ea typeface="宋体" panose="02010600030101010101" pitchFamily="2" charset="-122"/>
                        </a:rPr>
                        <a:t> </a:t>
                      </a:r>
                      <a:r>
                        <a:rPr lang="zh-CN" sz="1800" b="0">
                          <a:solidFill>
                            <a:srgbClr val="C00000"/>
                          </a:solidFill>
                          <a:latin typeface="Arial" panose="020B0604020202020204" pitchFamily="34" charset="0"/>
                          <a:ea typeface="宋体" panose="02010600030101010101" pitchFamily="2" charset="-122"/>
                        </a:rPr>
                        <a:t>SYS励磁报警</a:t>
                      </a:r>
                      <a:endParaRPr lang="zh-CN" altLang="en-US" sz="1800" b="0">
                        <a:solidFill>
                          <a:srgbClr val="C00000"/>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l">
                        <a:buNone/>
                      </a:pPr>
                      <a:r>
                        <a:rPr lang="en-US" altLang="zh-CN" sz="1800" b="0">
                          <a:solidFill>
                            <a:schemeClr val="tx1">
                              <a:lumMod val="85000"/>
                              <a:lumOff val="15000"/>
                            </a:schemeClr>
                          </a:solidFill>
                          <a:latin typeface="Arial" panose="020B0604020202020204" pitchFamily="34" charset="0"/>
                          <a:ea typeface="宋体" panose="02010600030101010101" pitchFamily="2" charset="-122"/>
                        </a:rPr>
                        <a:t> </a:t>
                      </a:r>
                      <a:r>
                        <a:rPr lang="zh-CN" sz="1800" b="0">
                          <a:solidFill>
                            <a:schemeClr val="tx1">
                              <a:lumMod val="85000"/>
                              <a:lumOff val="15000"/>
                            </a:schemeClr>
                          </a:solidFill>
                          <a:latin typeface="Arial" panose="020B0604020202020204" pitchFamily="34" charset="0"/>
                          <a:ea typeface="宋体" panose="02010600030101010101" pitchFamily="2" charset="-122"/>
                        </a:rPr>
                        <a:t>励磁线短路断路均会导致SYS励磁报警， 正常情况下励磁线电阻150以内，因管道口径变化而变化</a:t>
                      </a:r>
                      <a:endParaRPr lang="zh-CN" altLang="en-US" sz="1800" b="0">
                        <a:solidFill>
                          <a:schemeClr val="tx1">
                            <a:lumMod val="85000"/>
                            <a:lumOff val="15000"/>
                          </a:schemeClr>
                        </a:solidFill>
                        <a:latin typeface="Arial" panose="020B0604020202020204" pitchFamily="34" charset="0"/>
                        <a:ea typeface="宋体" panose="02010600030101010101" pitchFamily="2" charset="-122"/>
                      </a:endParaRPr>
                    </a:p>
                  </a:txBody>
                  <a:tcPr marL="12700" marR="12700" marT="12700" vert="horz"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pic>
        <p:nvPicPr>
          <p:cNvPr id="5" name="图片 4" descr="中核工业矢量"/>
          <p:cNvPicPr>
            <a:picLocks noChangeAspect="1"/>
          </p:cNvPicPr>
          <p:nvPr>
            <p:custDataLst>
              <p:tags r:id="rId4"/>
            </p:custDataLst>
          </p:nvPr>
        </p:nvPicPr>
        <p:blipFill>
          <a:blip r:embed="rId5"/>
          <a:stretch>
            <a:fillRect/>
          </a:stretch>
        </p:blipFill>
        <p:spPr>
          <a:xfrm>
            <a:off x="7668895" y="116840"/>
            <a:ext cx="1287145" cy="4660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13"/>
            <p:custDataLst>
              <p:tags r:id="rId1"/>
            </p:custDataLst>
          </p:nvPr>
        </p:nvSpPr>
        <p:spPr>
          <a:xfrm>
            <a:off x="4039870" y="3066415"/>
            <a:ext cx="4211320" cy="879475"/>
          </a:xfrm>
        </p:spPr>
        <p:txBody>
          <a:bodyPr>
            <a:normAutofit fontScale="90000"/>
          </a:bodyPr>
          <a:lstStyle/>
          <a:p>
            <a:pPr algn="r"/>
            <a:r>
              <a:rPr lang="zh-CN" altLang="en-US"/>
              <a:t>谢谢聆听</a:t>
            </a:r>
            <a:endParaRPr lang="zh-CN" altLang="en-US"/>
          </a:p>
        </p:txBody>
      </p:sp>
      <p:sp>
        <p:nvSpPr>
          <p:cNvPr id="2" name="文本框 1"/>
          <p:cNvSpPr txBox="1"/>
          <p:nvPr/>
        </p:nvSpPr>
        <p:spPr>
          <a:xfrm>
            <a:off x="217805" y="6236970"/>
            <a:ext cx="8684895" cy="398780"/>
          </a:xfrm>
          <a:prstGeom prst="rect">
            <a:avLst/>
          </a:prstGeom>
          <a:noFill/>
        </p:spPr>
        <p:txBody>
          <a:bodyPr wrap="square" rtlCol="0">
            <a:spAutoFit/>
          </a:bodyPr>
          <a:p>
            <a:pPr algn="dist"/>
            <a:r>
              <a:rPr lang="zh-CN" altLang="en-US" sz="2000">
                <a:solidFill>
                  <a:srgbClr val="14B6F0"/>
                </a:solidFill>
                <a:latin typeface="微软雅黑" panose="020B0503020204020204" charset="-122"/>
                <a:ea typeface="微软雅黑" panose="020B0503020204020204" charset="-122"/>
                <a:cs typeface="微软雅黑" panose="020B0503020204020204" charset="-122"/>
              </a:rPr>
              <a:t>武汉中核仪表有限公司</a:t>
            </a:r>
            <a:r>
              <a:rPr lang="en-US" altLang="zh-CN" sz="2000">
                <a:solidFill>
                  <a:srgbClr val="14B6F0"/>
                </a:solidFill>
                <a:latin typeface="微软雅黑" panose="020B0503020204020204" charset="-122"/>
                <a:ea typeface="微软雅黑" panose="020B0503020204020204" charset="-122"/>
                <a:cs typeface="微软雅黑" panose="020B0503020204020204" charset="-122"/>
              </a:rPr>
              <a:t>            </a:t>
            </a:r>
            <a:r>
              <a:rPr lang="zh-CN" altLang="en-US" sz="2000">
                <a:solidFill>
                  <a:srgbClr val="14B6F0"/>
                </a:solidFill>
                <a:latin typeface="微软雅黑" panose="020B0503020204020204" charset="-122"/>
                <a:ea typeface="微软雅黑" panose="020B0503020204020204" charset="-122"/>
                <a:cs typeface="微软雅黑" panose="020B0503020204020204" charset="-122"/>
              </a:rPr>
              <a:t>免费服务电话：</a:t>
            </a:r>
            <a:r>
              <a:rPr lang="en-US" altLang="zh-CN" sz="2000">
                <a:solidFill>
                  <a:srgbClr val="14B6F0"/>
                </a:solidFill>
                <a:latin typeface="微软雅黑" panose="020B0503020204020204" charset="-122"/>
                <a:ea typeface="微软雅黑" panose="020B0503020204020204" charset="-122"/>
                <a:cs typeface="微软雅黑" panose="020B0503020204020204" charset="-122"/>
              </a:rPr>
              <a:t>400 061 8580</a:t>
            </a:r>
            <a:endParaRPr lang="en-US" altLang="zh-CN" sz="2000">
              <a:solidFill>
                <a:srgbClr val="14B6F0"/>
              </a:solidFill>
              <a:latin typeface="微软雅黑" panose="020B0503020204020204" charset="-122"/>
              <a:ea typeface="微软雅黑" panose="020B0503020204020204" charset="-122"/>
              <a:cs typeface="微软雅黑" panose="020B0503020204020204"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3" name="文本框 2"/>
          <p:cNvSpPr txBox="1"/>
          <p:nvPr>
            <p:custDataLst>
              <p:tags r:id="rId1"/>
            </p:custDataLst>
          </p:nvPr>
        </p:nvSpPr>
        <p:spPr>
          <a:xfrm>
            <a:off x="457200" y="750348"/>
            <a:ext cx="8229600" cy="845172"/>
          </a:xfrm>
          <a:prstGeom prst="rect">
            <a:avLst/>
          </a:prstGeom>
          <a:noFill/>
        </p:spPr>
        <p:txBody>
          <a:bodyPr wrap="square" lIns="47625" tIns="19050" rIns="47625" bIns="19050" rtlCol="0" anchor="t" anchorCtr="0">
            <a:normAutofit/>
          </a:bodyPr>
          <a:p>
            <a:pPr marL="0" indent="0" algn="l">
              <a:lnSpc>
                <a:spcPct val="100000"/>
              </a:lnSpc>
              <a:spcBef>
                <a:spcPts val="0"/>
              </a:spcBef>
              <a:spcAft>
                <a:spcPts val="0"/>
              </a:spcAft>
              <a:buSzPct val="100000"/>
              <a:buNone/>
            </a:pPr>
            <a:r>
              <a:rPr lang="zh-CN" altLang="en-US" sz="3600" b="1" spc="360">
                <a:solidFill>
                  <a:schemeClr val="accent1"/>
                </a:solidFill>
                <a:uFillTx/>
                <a:latin typeface="汉仪旗黑-85S" panose="00020600040101010101" pitchFamily="18" charset="-122"/>
                <a:ea typeface="汉仪旗黑-85S" panose="00020600040101010101" pitchFamily="18" charset="-122"/>
              </a:rPr>
              <a:t>工作原理</a:t>
            </a:r>
            <a:endParaRPr lang="zh-CN" altLang="en-US" sz="3600" b="1" spc="360">
              <a:solidFill>
                <a:schemeClr val="accent1"/>
              </a:solidFill>
              <a:uFillTx/>
              <a:latin typeface="汉仪旗黑-85S" panose="00020600040101010101" pitchFamily="18" charset="-122"/>
              <a:ea typeface="汉仪旗黑-85S" panose="00020600040101010101" pitchFamily="18" charset="-122"/>
            </a:endParaRPr>
          </a:p>
        </p:txBody>
      </p:sp>
      <p:sp>
        <p:nvSpPr>
          <p:cNvPr id="6" name="矩形 5"/>
          <p:cNvSpPr/>
          <p:nvPr>
            <p:custDataLst>
              <p:tags r:id="rId2"/>
            </p:custDataLst>
          </p:nvPr>
        </p:nvSpPr>
        <p:spPr>
          <a:xfrm>
            <a:off x="0" y="2047532"/>
            <a:ext cx="9144000" cy="38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pic>
        <p:nvPicPr>
          <p:cNvPr id="5" name="图片 4"/>
          <p:cNvPicPr>
            <a:picLocks noChangeAspect="1"/>
          </p:cNvPicPr>
          <p:nvPr>
            <p:custDataLst>
              <p:tags r:id="rId3"/>
            </p:custDataLst>
          </p:nvPr>
        </p:nvPicPr>
        <p:blipFill rotWithShape="1">
          <a:blip r:embed="rId4"/>
          <a:srcRect/>
          <a:stretch>
            <a:fillRect/>
          </a:stretch>
        </p:blipFill>
        <p:spPr>
          <a:xfrm>
            <a:off x="288290" y="4406900"/>
            <a:ext cx="1657350" cy="1574800"/>
          </a:xfrm>
          <a:custGeom>
            <a:avLst/>
            <a:gdLst/>
            <a:ahLst/>
            <a:cxnLst>
              <a:cxn ang="3">
                <a:pos x="hc" y="t"/>
              </a:cxn>
              <a:cxn ang="cd2">
                <a:pos x="l" y="vc"/>
              </a:cxn>
              <a:cxn ang="cd4">
                <a:pos x="hc" y="b"/>
              </a:cxn>
              <a:cxn ang="0">
                <a:pos x="r" y="vc"/>
              </a:cxn>
            </a:cxnLst>
            <a:rect l="l" t="t" r="r" b="b"/>
            <a:pathLst>
              <a:path w="8400" h="6000">
                <a:moveTo>
                  <a:pt x="0" y="0"/>
                </a:moveTo>
                <a:lnTo>
                  <a:pt x="8400" y="0"/>
                </a:lnTo>
                <a:lnTo>
                  <a:pt x="8400" y="6000"/>
                </a:lnTo>
                <a:lnTo>
                  <a:pt x="0" y="6000"/>
                </a:lnTo>
                <a:lnTo>
                  <a:pt x="0" y="0"/>
                </a:lnTo>
                <a:close/>
              </a:path>
            </a:pathLst>
          </a:custGeom>
        </p:spPr>
      </p:pic>
      <p:pic>
        <p:nvPicPr>
          <p:cNvPr id="7" name="图片 6"/>
          <p:cNvPicPr>
            <a:picLocks noChangeAspect="1"/>
          </p:cNvPicPr>
          <p:nvPr>
            <p:custDataLst>
              <p:tags r:id="rId5"/>
            </p:custDataLst>
          </p:nvPr>
        </p:nvPicPr>
        <p:blipFill rotWithShape="1">
          <a:blip r:embed="rId6"/>
          <a:srcRect l="16356"/>
          <a:stretch>
            <a:fillRect/>
          </a:stretch>
        </p:blipFill>
        <p:spPr>
          <a:xfrm>
            <a:off x="2106295" y="2145030"/>
            <a:ext cx="7011035" cy="4666615"/>
          </a:xfrm>
          <a:custGeom>
            <a:avLst/>
            <a:gdLst/>
            <a:ahLst/>
            <a:cxnLst>
              <a:cxn ang="3">
                <a:pos x="hc" y="t"/>
              </a:cxn>
              <a:cxn ang="cd2">
                <a:pos x="l" y="vc"/>
              </a:cxn>
              <a:cxn ang="cd4">
                <a:pos x="hc" y="b"/>
              </a:cxn>
              <a:cxn ang="0">
                <a:pos x="r" y="vc"/>
              </a:cxn>
            </a:cxnLst>
            <a:rect l="l" t="t" r="r" b="b"/>
            <a:pathLst>
              <a:path w="8160" h="6000">
                <a:moveTo>
                  <a:pt x="0" y="0"/>
                </a:moveTo>
                <a:lnTo>
                  <a:pt x="8160" y="0"/>
                </a:lnTo>
                <a:lnTo>
                  <a:pt x="8160" y="6000"/>
                </a:lnTo>
                <a:lnTo>
                  <a:pt x="0" y="6000"/>
                </a:lnTo>
                <a:lnTo>
                  <a:pt x="0" y="0"/>
                </a:lnTo>
                <a:close/>
              </a:path>
            </a:pathLst>
          </a:custGeom>
        </p:spPr>
      </p:pic>
      <p:pic>
        <p:nvPicPr>
          <p:cNvPr id="2" name="图片 1" descr="中核工业矢量"/>
          <p:cNvPicPr>
            <a:picLocks noChangeAspect="1"/>
          </p:cNvPicPr>
          <p:nvPr>
            <p:custDataLst>
              <p:tags r:id="rId7"/>
            </p:custDataLst>
          </p:nvPr>
        </p:nvPicPr>
        <p:blipFill>
          <a:blip r:embed="rId8"/>
          <a:stretch>
            <a:fillRect/>
          </a:stretch>
        </p:blipFill>
        <p:spPr>
          <a:xfrm>
            <a:off x="7668895" y="116840"/>
            <a:ext cx="1287145" cy="466090"/>
          </a:xfrm>
          <a:prstGeom prst="rect">
            <a:avLst/>
          </a:prstGeom>
        </p:spPr>
      </p:pic>
    </p:spTree>
    <p:custDataLst>
      <p:tags r:id="rId9"/>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5" name="图片 4"/>
          <p:cNvPicPr>
            <a:picLocks noChangeAspect="1"/>
          </p:cNvPicPr>
          <p:nvPr>
            <p:custDataLst>
              <p:tags r:id="rId1"/>
            </p:custDataLst>
          </p:nvPr>
        </p:nvPicPr>
        <p:blipFill rotWithShape="1">
          <a:blip r:embed="rId2"/>
          <a:srcRect l="18319"/>
          <a:stretch>
            <a:fillRect/>
          </a:stretch>
        </p:blipFill>
        <p:spPr>
          <a:xfrm>
            <a:off x="2411730" y="836930"/>
            <a:ext cx="5304155" cy="5755640"/>
          </a:xfrm>
          <a:custGeom>
            <a:avLst/>
            <a:gdLst/>
            <a:ahLst/>
            <a:cxnLst>
              <a:cxn ang="3">
                <a:pos x="hc" y="t"/>
              </a:cxn>
              <a:cxn ang="cd2">
                <a:pos x="l" y="vc"/>
              </a:cxn>
              <a:cxn ang="cd4">
                <a:pos x="hc" y="b"/>
              </a:cxn>
              <a:cxn ang="0">
                <a:pos x="r" y="vc"/>
              </a:cxn>
            </a:cxnLst>
            <a:rect l="l" t="t" r="r" b="b"/>
            <a:pathLst>
              <a:path w="16560" h="8880">
                <a:moveTo>
                  <a:pt x="0" y="0"/>
                </a:moveTo>
                <a:lnTo>
                  <a:pt x="16560" y="0"/>
                </a:lnTo>
                <a:lnTo>
                  <a:pt x="16560" y="8880"/>
                </a:lnTo>
                <a:lnTo>
                  <a:pt x="0" y="8880"/>
                </a:lnTo>
                <a:lnTo>
                  <a:pt x="0" y="0"/>
                </a:lnTo>
                <a:close/>
              </a:path>
            </a:pathLst>
          </a:custGeom>
          <a:ln w="177800">
            <a:solidFill>
              <a:srgbClr val="FFFFFF"/>
            </a:solidFill>
          </a:ln>
          <a:effectLst>
            <a:outerShdw blurRad="254000" dir="2700000" algn="ctr" rotWithShape="0">
              <a:srgbClr val="000000">
                <a:alpha val="20000"/>
              </a:srgbClr>
            </a:outerShdw>
          </a:effectLst>
        </p:spPr>
      </p:pic>
      <p:sp>
        <p:nvSpPr>
          <p:cNvPr id="6" name="文本框 5"/>
          <p:cNvSpPr txBox="1"/>
          <p:nvPr>
            <p:custDataLst>
              <p:tags r:id="rId3"/>
            </p:custDataLst>
          </p:nvPr>
        </p:nvSpPr>
        <p:spPr>
          <a:xfrm>
            <a:off x="321059" y="1888502"/>
            <a:ext cx="1042988" cy="3733829"/>
          </a:xfrm>
          <a:prstGeom prst="rect">
            <a:avLst/>
          </a:prstGeom>
          <a:noFill/>
        </p:spPr>
        <p:txBody>
          <a:bodyPr vert="eaVert" wrap="square" lIns="47625" tIns="19050" rIns="47625" bIns="19050" rtlCol="0" anchor="ctr" anchorCtr="0">
            <a:normAutofit/>
          </a:bodyPr>
          <a:p>
            <a:pPr marL="0" indent="0" algn="ctr" fontAlgn="auto">
              <a:lnSpc>
                <a:spcPct val="110000"/>
              </a:lnSpc>
              <a:spcBef>
                <a:spcPts val="0"/>
              </a:spcBef>
              <a:spcAft>
                <a:spcPts val="0"/>
              </a:spcAft>
              <a:buSzPct val="100000"/>
              <a:buNone/>
            </a:pPr>
            <a:r>
              <a:rPr lang="zh-CN" altLang="en-US" sz="3600" b="1" spc="380">
                <a:solidFill>
                  <a:srgbClr val="14B6F0"/>
                </a:solidFill>
                <a:uFillTx/>
                <a:latin typeface="汉仪旗黑-85S" panose="00020600040101010101" pitchFamily="18" charset="-122"/>
                <a:ea typeface="汉仪旗黑-85S" panose="00020600040101010101" pitchFamily="18" charset="-122"/>
              </a:rPr>
              <a:t>技术参数</a:t>
            </a:r>
            <a:endParaRPr lang="zh-CN" altLang="en-US" sz="3600" b="1" spc="380">
              <a:solidFill>
                <a:srgbClr val="14B6F0"/>
              </a:solidFill>
              <a:uFillTx/>
              <a:latin typeface="汉仪旗黑-85S" panose="00020600040101010101" pitchFamily="18" charset="-122"/>
              <a:ea typeface="汉仪旗黑-85S" panose="00020600040101010101" pitchFamily="18" charset="-122"/>
            </a:endParaRPr>
          </a:p>
        </p:txBody>
      </p:sp>
      <p:pic>
        <p:nvPicPr>
          <p:cNvPr id="2" name="图片 1" descr="中核工业矢量"/>
          <p:cNvPicPr>
            <a:picLocks noChangeAspect="1"/>
          </p:cNvPicPr>
          <p:nvPr>
            <p:custDataLst>
              <p:tags r:id="rId4"/>
            </p:custDataLst>
          </p:nvPr>
        </p:nvPicPr>
        <p:blipFill>
          <a:blip r:embed="rId5"/>
          <a:stretch>
            <a:fillRect/>
          </a:stretch>
        </p:blipFill>
        <p:spPr>
          <a:xfrm>
            <a:off x="7668895" y="116840"/>
            <a:ext cx="1287145" cy="466090"/>
          </a:xfrm>
          <a:prstGeom prst="rect">
            <a:avLst/>
          </a:prstGeom>
        </p:spPr>
      </p:pic>
    </p:spTree>
    <p:custDataLst>
      <p:tags r:id="rId6"/>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rcRect l="14713" b="8008"/>
          <a:stretch>
            <a:fillRect/>
          </a:stretch>
        </p:blipFill>
        <p:spPr>
          <a:xfrm>
            <a:off x="2073275" y="876935"/>
            <a:ext cx="6799580" cy="5720080"/>
          </a:xfrm>
          <a:prstGeom prst="rect">
            <a:avLst/>
          </a:prstGeom>
          <a:effectLst>
            <a:outerShdw blurRad="50800" dist="38100" dir="10800000" algn="r" rotWithShape="0">
              <a:prstClr val="black">
                <a:alpha val="40000"/>
              </a:prstClr>
            </a:outerShdw>
          </a:effectLst>
        </p:spPr>
      </p:pic>
      <p:sp>
        <p:nvSpPr>
          <p:cNvPr id="3" name="文本框 2"/>
          <p:cNvSpPr txBox="1"/>
          <p:nvPr>
            <p:custDataLst>
              <p:tags r:id="rId3"/>
            </p:custDataLst>
          </p:nvPr>
        </p:nvSpPr>
        <p:spPr>
          <a:xfrm>
            <a:off x="321059" y="1888502"/>
            <a:ext cx="1042988" cy="3733829"/>
          </a:xfrm>
          <a:prstGeom prst="rect">
            <a:avLst/>
          </a:prstGeom>
          <a:noFill/>
        </p:spPr>
        <p:txBody>
          <a:bodyPr vert="eaVert" wrap="square" lIns="47625" tIns="19050" rIns="47625" bIns="19050" rtlCol="0" anchor="ctr" anchorCtr="0">
            <a:normAutofit/>
          </a:bodyPr>
          <a:p>
            <a:pPr marL="0" indent="0" algn="ctr" fontAlgn="auto">
              <a:lnSpc>
                <a:spcPct val="110000"/>
              </a:lnSpc>
              <a:spcBef>
                <a:spcPts val="0"/>
              </a:spcBef>
              <a:spcAft>
                <a:spcPts val="0"/>
              </a:spcAft>
              <a:buSzPct val="100000"/>
              <a:buNone/>
            </a:pPr>
            <a:r>
              <a:rPr lang="zh-CN" altLang="en-US" sz="3600" b="1" spc="380">
                <a:solidFill>
                  <a:srgbClr val="14B6F0"/>
                </a:solidFill>
                <a:uFillTx/>
                <a:latin typeface="汉仪旗黑-85S" panose="00020600040101010101" pitchFamily="18" charset="-122"/>
                <a:ea typeface="汉仪旗黑-85S" panose="00020600040101010101" pitchFamily="18" charset="-122"/>
              </a:rPr>
              <a:t>技术参数</a:t>
            </a:r>
            <a:endParaRPr lang="zh-CN" altLang="en-US" sz="3600" b="1" spc="380">
              <a:solidFill>
                <a:srgbClr val="14B6F0"/>
              </a:solidFill>
              <a:uFillTx/>
              <a:latin typeface="汉仪旗黑-85S" panose="00020600040101010101" pitchFamily="18" charset="-122"/>
              <a:ea typeface="汉仪旗黑-85S" panose="00020600040101010101" pitchFamily="18" charset="-122"/>
            </a:endParaRPr>
          </a:p>
        </p:txBody>
      </p:sp>
      <p:pic>
        <p:nvPicPr>
          <p:cNvPr id="5" name="图片 4" descr="中核工业矢量"/>
          <p:cNvPicPr>
            <a:picLocks noChangeAspect="1"/>
          </p:cNvPicPr>
          <p:nvPr>
            <p:custDataLst>
              <p:tags r:id="rId4"/>
            </p:custDataLst>
          </p:nvPr>
        </p:nvPicPr>
        <p:blipFill>
          <a:blip r:embed="rId5"/>
          <a:stretch>
            <a:fillRect/>
          </a:stretch>
        </p:blipFill>
        <p:spPr>
          <a:xfrm>
            <a:off x="7668895" y="116840"/>
            <a:ext cx="1287145" cy="466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7" name="文本框 6"/>
          <p:cNvSpPr txBox="1"/>
          <p:nvPr>
            <p:custDataLst>
              <p:tags r:id="rId4"/>
            </p:custDataLst>
          </p:nvPr>
        </p:nvSpPr>
        <p:spPr>
          <a:xfrm>
            <a:off x="457172" y="738193"/>
            <a:ext cx="8229657" cy="771525"/>
          </a:xfrm>
          <a:prstGeom prst="rect">
            <a:avLst/>
          </a:prstGeom>
          <a:noFill/>
        </p:spPr>
        <p:txBody>
          <a:bodyPr wrap="square" lIns="47625" tIns="19050" rIns="47625" bIns="19050" rtlCol="0" anchor="t" anchorCtr="0">
            <a:noAutofit/>
          </a:bodyPr>
          <a:p>
            <a:pPr marL="0" indent="0" algn="l">
              <a:lnSpc>
                <a:spcPct val="100000"/>
              </a:lnSpc>
              <a:spcBef>
                <a:spcPts val="0"/>
              </a:spcBef>
              <a:spcAft>
                <a:spcPts val="0"/>
              </a:spcAft>
              <a:buSzPct val="100000"/>
              <a:buNone/>
            </a:pPr>
            <a:r>
              <a:rPr lang="zh-CN" altLang="en-US" sz="3600" b="1" spc="260">
                <a:solidFill>
                  <a:schemeClr val="accent1"/>
                </a:solidFill>
                <a:uFillTx/>
                <a:latin typeface="汉仪旗黑-85S" panose="00020600040101010101" pitchFamily="18" charset="-122"/>
                <a:ea typeface="汉仪旗黑-85S" panose="00020600040101010101" pitchFamily="18" charset="-122"/>
              </a:rPr>
              <a:t>电磁流量计的组成</a:t>
            </a:r>
            <a:endParaRPr lang="zh-CN" altLang="en-US" sz="3600" b="1" spc="260">
              <a:solidFill>
                <a:schemeClr val="accent1"/>
              </a:solidFill>
              <a:uFillTx/>
              <a:latin typeface="汉仪旗黑-85S" panose="00020600040101010101" pitchFamily="18" charset="-122"/>
              <a:ea typeface="汉仪旗黑-85S" panose="00020600040101010101" pitchFamily="18" charset="-122"/>
            </a:endParaRPr>
          </a:p>
        </p:txBody>
      </p:sp>
      <p:sp>
        <p:nvSpPr>
          <p:cNvPr id="15" name="Title 6"/>
          <p:cNvSpPr txBox="1"/>
          <p:nvPr>
            <p:custDataLst>
              <p:tags r:id="rId5"/>
            </p:custDataLst>
          </p:nvPr>
        </p:nvSpPr>
        <p:spPr>
          <a:xfrm>
            <a:off x="540385" y="2493010"/>
            <a:ext cx="2457450" cy="2949575"/>
          </a:xfrm>
          <a:prstGeom prst="rect">
            <a:avLst/>
          </a:prstGeom>
          <a:noFill/>
          <a:ln w="3175">
            <a:noFill/>
            <a:prstDash val="dash"/>
          </a:ln>
        </p:spPr>
        <p:txBody>
          <a:bodyPr wrap="square" lIns="47625" tIns="19050" rIns="47625" bIns="1905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电磁流量计由两部分组成，转换器和传感器。</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它的使用和安装也有分体型和一体型两种结构形式。</a:t>
            </a:r>
            <a:endParaRPr lang="zh-CN" altLang="en-US" sz="1800" spc="10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grpSp>
        <p:nvGrpSpPr>
          <p:cNvPr id="14" name="组合 13"/>
          <p:cNvGrpSpPr/>
          <p:nvPr/>
        </p:nvGrpSpPr>
        <p:grpSpPr>
          <a:xfrm>
            <a:off x="3599180" y="2348865"/>
            <a:ext cx="5100320" cy="3505200"/>
            <a:chOff x="4430" y="4266"/>
            <a:chExt cx="8032" cy="5520"/>
          </a:xfrm>
        </p:grpSpPr>
        <p:grpSp>
          <p:nvGrpSpPr>
            <p:cNvPr id="10" name="组合 9"/>
            <p:cNvGrpSpPr/>
            <p:nvPr/>
          </p:nvGrpSpPr>
          <p:grpSpPr>
            <a:xfrm>
              <a:off x="4430" y="4266"/>
              <a:ext cx="8033" cy="4977"/>
              <a:chOff x="1839" y="3302"/>
              <a:chExt cx="9881" cy="6395"/>
            </a:xfrm>
          </p:grpSpPr>
          <p:pic>
            <p:nvPicPr>
              <p:cNvPr id="4" name="图片 3"/>
              <p:cNvPicPr>
                <a:picLocks noChangeAspect="1"/>
              </p:cNvPicPr>
              <p:nvPr>
                <p:custDataLst>
                  <p:tags r:id="rId6"/>
                </p:custDataLst>
              </p:nvPr>
            </p:nvPicPr>
            <p:blipFill>
              <a:blip r:embed="rId7"/>
              <a:stretch>
                <a:fillRect/>
              </a:stretch>
            </p:blipFill>
            <p:spPr>
              <a:xfrm>
                <a:off x="1984" y="3302"/>
                <a:ext cx="1920" cy="2594"/>
              </a:xfrm>
              <a:prstGeom prst="rect">
                <a:avLst/>
              </a:prstGeom>
            </p:spPr>
          </p:pic>
          <p:pic>
            <p:nvPicPr>
              <p:cNvPr id="5" name="图片 4"/>
              <p:cNvPicPr>
                <a:picLocks noChangeAspect="1"/>
              </p:cNvPicPr>
              <p:nvPr>
                <p:custDataLst>
                  <p:tags r:id="rId8"/>
                </p:custDataLst>
              </p:nvPr>
            </p:nvPicPr>
            <p:blipFill>
              <a:blip r:embed="rId9"/>
              <a:stretch>
                <a:fillRect/>
              </a:stretch>
            </p:blipFill>
            <p:spPr>
              <a:xfrm>
                <a:off x="1839" y="6945"/>
                <a:ext cx="2397" cy="2752"/>
              </a:xfrm>
              <a:prstGeom prst="rect">
                <a:avLst/>
              </a:prstGeom>
            </p:spPr>
          </p:pic>
          <p:pic>
            <p:nvPicPr>
              <p:cNvPr id="8" name="图片 7" descr="3b333634393133303bcff2d3d2bcfdcdb7"/>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rot="1080000">
                <a:off x="4496" y="5364"/>
                <a:ext cx="3747" cy="1440"/>
              </a:xfrm>
              <a:prstGeom prst="rect">
                <a:avLst/>
              </a:prstGeom>
            </p:spPr>
          </p:pic>
          <p:pic>
            <p:nvPicPr>
              <p:cNvPr id="9" name="图片 8" descr="3b333634393133303bcff2d3d2bcfdcdb7"/>
              <p:cNvPicPr>
                <a:picLocks noChangeAspect="1"/>
              </p:cNvPicPr>
              <p:nvPr>
                <p:custDataLst>
                  <p:tags r:id="rId13"/>
                </p:custDataLst>
              </p:nvPr>
            </p:nvPicPr>
            <p:blipFill>
              <a:blip r:embed="rId11">
                <a:extLst>
                  <a:ext uri="{96DAC541-7B7A-43D3-8B79-37D633B846F1}">
                    <asvg:svgBlip xmlns:asvg="http://schemas.microsoft.com/office/drawing/2016/SVG/main" r:embed="rId12"/>
                  </a:ext>
                </a:extLst>
              </a:blip>
              <a:stretch>
                <a:fillRect/>
              </a:stretch>
            </p:blipFill>
            <p:spPr>
              <a:xfrm rot="20220000">
                <a:off x="4609" y="7550"/>
                <a:ext cx="3747" cy="1440"/>
              </a:xfrm>
              <a:prstGeom prst="rect">
                <a:avLst/>
              </a:prstGeom>
            </p:spPr>
          </p:pic>
          <p:pic>
            <p:nvPicPr>
              <p:cNvPr id="21508" name="图片 21507" descr="DSC_0044"/>
              <p:cNvPicPr>
                <a:picLocks noChangeAspect="1"/>
              </p:cNvPicPr>
              <p:nvPr>
                <p:custDataLst>
                  <p:tags r:id="rId14"/>
                </p:custDataLst>
              </p:nvPr>
            </p:nvPicPr>
            <p:blipFill>
              <a:blip r:embed="rId15"/>
              <a:stretch>
                <a:fillRect/>
              </a:stretch>
            </p:blipFill>
            <p:spPr>
              <a:xfrm>
                <a:off x="8375" y="4613"/>
                <a:ext cx="3345" cy="5035"/>
              </a:xfrm>
              <a:prstGeom prst="rect">
                <a:avLst/>
              </a:prstGeom>
              <a:noFill/>
              <a:ln w="9525">
                <a:noFill/>
              </a:ln>
            </p:spPr>
          </p:pic>
        </p:grpSp>
        <p:sp>
          <p:nvSpPr>
            <p:cNvPr id="12" name="文本框 11"/>
            <p:cNvSpPr txBox="1"/>
            <p:nvPr>
              <p:custDataLst>
                <p:tags r:id="rId16"/>
              </p:custDataLst>
            </p:nvPr>
          </p:nvSpPr>
          <p:spPr>
            <a:xfrm>
              <a:off x="4592" y="6307"/>
              <a:ext cx="1415" cy="58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转换器</a:t>
              </a:r>
              <a:endParaRPr lang="zh-CN" altLang="en-US">
                <a:latin typeface="微软雅黑" panose="020B0503020204020204" charset="-122"/>
                <a:ea typeface="微软雅黑" panose="020B0503020204020204" charset="-122"/>
              </a:endParaRPr>
            </a:p>
          </p:txBody>
        </p:sp>
        <p:sp>
          <p:nvSpPr>
            <p:cNvPr id="13" name="文本框 12"/>
            <p:cNvSpPr txBox="1"/>
            <p:nvPr>
              <p:custDataLst>
                <p:tags r:id="rId17"/>
              </p:custDataLst>
            </p:nvPr>
          </p:nvSpPr>
          <p:spPr>
            <a:xfrm>
              <a:off x="4581" y="9206"/>
              <a:ext cx="1415" cy="580"/>
            </a:xfrm>
            <a:prstGeom prst="rect">
              <a:avLst/>
            </a:prstGeom>
            <a:noFill/>
          </p:spPr>
          <p:txBody>
            <a:bodyPr wrap="square" rtlCol="0">
              <a:spAutoFit/>
            </a:bodyPr>
            <a:p>
              <a:pPr algn="ctr"/>
              <a:r>
                <a:rPr lang="zh-CN" altLang="en-US">
                  <a:latin typeface="微软雅黑" panose="020B0503020204020204" charset="-122"/>
                  <a:ea typeface="微软雅黑" panose="020B0503020204020204" charset="-122"/>
                </a:rPr>
                <a:t>传感器</a:t>
              </a:r>
              <a:endParaRPr lang="zh-CN" altLang="en-US">
                <a:latin typeface="微软雅黑" panose="020B0503020204020204" charset="-122"/>
                <a:ea typeface="微软雅黑" panose="020B0503020204020204" charset="-122"/>
              </a:endParaRPr>
            </a:p>
          </p:txBody>
        </p:sp>
      </p:grpSp>
      <p:pic>
        <p:nvPicPr>
          <p:cNvPr id="2" name="图片 1" descr="中核工业矢量"/>
          <p:cNvPicPr>
            <a:picLocks noChangeAspect="1"/>
          </p:cNvPicPr>
          <p:nvPr>
            <p:custDataLst>
              <p:tags r:id="rId18"/>
            </p:custDataLst>
          </p:nvPr>
        </p:nvPicPr>
        <p:blipFill>
          <a:blip r:embed="rId19"/>
          <a:stretch>
            <a:fillRect/>
          </a:stretch>
        </p:blipFill>
        <p:spPr>
          <a:xfrm>
            <a:off x="7668895" y="116840"/>
            <a:ext cx="1287145" cy="466090"/>
          </a:xfrm>
          <a:prstGeom prst="rect">
            <a:avLst/>
          </a:prstGeom>
        </p:spPr>
      </p:pic>
      <p:sp>
        <p:nvSpPr>
          <p:cNvPr id="6" name="矩形 5"/>
          <p:cNvSpPr/>
          <p:nvPr>
            <p:custDataLst>
              <p:tags r:id="rId20"/>
            </p:custDataLst>
          </p:nvPr>
        </p:nvSpPr>
        <p:spPr>
          <a:xfrm>
            <a:off x="0" y="2047532"/>
            <a:ext cx="9144000" cy="38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Tree>
    <p:custDataLst>
      <p:tags r:id="rId2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0" name="文本框 9"/>
          <p:cNvSpPr txBox="1"/>
          <p:nvPr>
            <p:custDataLst>
              <p:tags r:id="rId1"/>
            </p:custDataLst>
          </p:nvPr>
        </p:nvSpPr>
        <p:spPr>
          <a:xfrm>
            <a:off x="1485814" y="1335076"/>
            <a:ext cx="6172371" cy="614476"/>
          </a:xfrm>
          <a:prstGeom prst="rect">
            <a:avLst/>
          </a:prstGeom>
          <a:noFill/>
        </p:spPr>
        <p:txBody>
          <a:bodyPr wrap="square" lIns="47625" tIns="19050" rIns="47625" bIns="19050" rtlCol="0" anchor="b" anchorCtr="0">
            <a:normAutofit/>
          </a:bodyPr>
          <a:p>
            <a:pPr marL="0" indent="0" algn="ctr">
              <a:lnSpc>
                <a:spcPct val="100000"/>
              </a:lnSpc>
              <a:spcBef>
                <a:spcPts val="0"/>
              </a:spcBef>
              <a:spcAft>
                <a:spcPts val="0"/>
              </a:spcAft>
              <a:buSzPct val="100000"/>
              <a:buNone/>
            </a:pPr>
            <a:r>
              <a:rPr lang="zh-CN" altLang="en-US" sz="3600" b="1" spc="200">
                <a:solidFill>
                  <a:schemeClr val="accent1"/>
                </a:solidFill>
                <a:uFillTx/>
                <a:latin typeface="汉仪旗黑-85S" panose="00020600040101010101" pitchFamily="18" charset="-122"/>
                <a:ea typeface="汉仪旗黑-85S" panose="00020600040101010101" pitchFamily="18" charset="-122"/>
                <a:sym typeface="+mn-ea"/>
              </a:rPr>
              <a:t>电磁流量计各部分的作用</a:t>
            </a:r>
            <a:endParaRPr lang="zh-CN" altLang="en-US" sz="3600" b="1" spc="200">
              <a:solidFill>
                <a:schemeClr val="accent1"/>
              </a:solidFill>
              <a:uFillTx/>
              <a:latin typeface="汉仪旗黑-85S" panose="00020600040101010101" pitchFamily="18" charset="-122"/>
              <a:ea typeface="汉仪旗黑-85S" panose="00020600040101010101" pitchFamily="18" charset="-122"/>
              <a:sym typeface="+mn-ea"/>
            </a:endParaRPr>
          </a:p>
        </p:txBody>
      </p:sp>
      <p:sp>
        <p:nvSpPr>
          <p:cNvPr id="11" name="Title 6"/>
          <p:cNvSpPr txBox="1"/>
          <p:nvPr>
            <p:custDataLst>
              <p:tags r:id="rId2"/>
            </p:custDataLst>
          </p:nvPr>
        </p:nvSpPr>
        <p:spPr>
          <a:xfrm>
            <a:off x="1113155" y="2413000"/>
            <a:ext cx="6967855" cy="2830195"/>
          </a:xfrm>
          <a:prstGeom prst="rect">
            <a:avLst/>
          </a:prstGeom>
          <a:noFill/>
          <a:ln w="3175">
            <a:noFill/>
            <a:prstDash val="dash"/>
          </a:ln>
        </p:spPr>
        <p:txBody>
          <a:bodyPr wrap="square" lIns="47625" tIns="19050" rIns="47625" bIns="1905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just" fontAlgn="ctr">
              <a:lnSpc>
                <a:spcPct val="150000"/>
              </a:lnSpc>
              <a:spcBef>
                <a:spcPts val="0"/>
              </a:spcBef>
              <a:spcAft>
                <a:spcPts val="800"/>
              </a:spcAft>
              <a:buSzPct val="100000"/>
              <a:buFont typeface="Wingdings" panose="05000000000000000000" charset="0"/>
              <a:buChar char="l"/>
            </a:pP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传感器：</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algn="just" fontAlgn="ctr">
              <a:lnSpc>
                <a:spcPct val="150000"/>
              </a:lnSpc>
              <a:spcBef>
                <a:spcPts val="0"/>
              </a:spcBef>
              <a:spcAft>
                <a:spcPts val="2000"/>
              </a:spcAft>
              <a:buSzPct val="100000"/>
              <a:buFont typeface="Wingdings" panose="05000000000000000000" charset="0"/>
            </a:pP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将测量管道内流体的流量信号转换成与流量信号成正比的电压信号，再将这一电压信号送到转换器。</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79400" lvl="0" indent="-279400" algn="just" fontAlgn="ctr">
              <a:lnSpc>
                <a:spcPct val="150000"/>
              </a:lnSpc>
              <a:spcBef>
                <a:spcPts val="0"/>
              </a:spcBef>
              <a:spcAft>
                <a:spcPts val="800"/>
              </a:spcAft>
              <a:buSzPct val="100000"/>
              <a:buFont typeface="Wingdings" panose="05000000000000000000" charset="0"/>
              <a:buChar char="l"/>
            </a:pP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转换器：</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lvl="0" algn="just" fontAlgn="ctr">
              <a:lnSpc>
                <a:spcPct val="150000"/>
              </a:lnSpc>
              <a:spcBef>
                <a:spcPts val="0"/>
              </a:spcBef>
              <a:spcAft>
                <a:spcPts val="800"/>
              </a:spcAft>
              <a:buSzPct val="100000"/>
              <a:buFont typeface="Wingdings" panose="05000000000000000000" charset="0"/>
            </a:pPr>
            <a:r>
              <a:rPr lang="zh-CN" altLang="en-US" sz="1600" spc="6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将传感器送来的电压信号经过内部放大器及单片机运算处理后，转换成与测量管道内流量信号成正比的标准4-20 mA电流信号、0-5KHz频率信号输出，同时以数字的形式直接显示在转换器的显示屏上，从而实现流量的测量。</a:t>
            </a:r>
            <a:endParaRPr lang="zh-CN" altLang="en-US" sz="1600" spc="60" dirty="0" smtClean="0">
              <a:ln w="3175">
                <a:noFill/>
                <a:prstDash val="dash"/>
              </a:ln>
              <a:solidFill>
                <a:schemeClr val="dk1">
                  <a:lumMod val="75000"/>
                  <a:lumOff val="25000"/>
                </a:schemeClr>
              </a:solidFill>
              <a:effectLst/>
              <a:uFillTx/>
              <a:latin typeface="微软雅黑" panose="020B0503020204020204" charset="-122"/>
              <a:ea typeface="微软雅黑" panose="020B0503020204020204" charset="-122"/>
              <a:cs typeface="微软雅黑" panose="020B0503020204020204" charset="-122"/>
              <a:sym typeface="+mn-ea"/>
            </a:endParaRPr>
          </a:p>
        </p:txBody>
      </p:sp>
      <p:sp>
        <p:nvSpPr>
          <p:cNvPr id="8" name="矩形 0"/>
          <p:cNvSpPr/>
          <p:nvPr>
            <p:custDataLst>
              <p:tags r:id="rId3"/>
            </p:custDataLst>
          </p:nvPr>
        </p:nvSpPr>
        <p:spPr>
          <a:xfrm>
            <a:off x="557417" y="662940"/>
            <a:ext cx="436630" cy="350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lt1"/>
              </a:solidFill>
              <a:latin typeface="微软雅黑" panose="020B0503020204020204" charset="-122"/>
              <a:ea typeface="微软雅黑" panose="020B0503020204020204" charset="-122"/>
            </a:endParaRPr>
          </a:p>
        </p:txBody>
      </p:sp>
      <p:cxnSp>
        <p:nvCxnSpPr>
          <p:cNvPr id="13" name="直接连接符 12"/>
          <p:cNvCxnSpPr/>
          <p:nvPr>
            <p:custDataLst>
              <p:tags r:id="rId4"/>
            </p:custDataLst>
          </p:nvPr>
        </p:nvCxnSpPr>
        <p:spPr>
          <a:xfrm rot="5400000">
            <a:off x="871744" y="5865161"/>
            <a:ext cx="0" cy="628655"/>
          </a:xfrm>
          <a:prstGeom prst="line">
            <a:avLst/>
          </a:prstGeom>
          <a:ln w="762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5"/>
            </p:custDataLst>
          </p:nvPr>
        </p:nvCxnSpPr>
        <p:spPr>
          <a:xfrm>
            <a:off x="1485814" y="2214525"/>
            <a:ext cx="6172371"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pic>
        <p:nvPicPr>
          <p:cNvPr id="5" name="图片 4" descr="中核工业矢量"/>
          <p:cNvPicPr>
            <a:picLocks noChangeAspect="1"/>
          </p:cNvPicPr>
          <p:nvPr>
            <p:custDataLst>
              <p:tags r:id="rId6"/>
            </p:custDataLst>
          </p:nvPr>
        </p:nvPicPr>
        <p:blipFill>
          <a:blip r:embed="rId7"/>
          <a:stretch>
            <a:fillRect/>
          </a:stretch>
        </p:blipFill>
        <p:spPr>
          <a:xfrm>
            <a:off x="7668895" y="116840"/>
            <a:ext cx="1287145" cy="466090"/>
          </a:xfrm>
          <a:prstGeom prst="rect">
            <a:avLst/>
          </a:prstGeom>
        </p:spPr>
      </p:pic>
    </p:spTree>
    <p:custDataLst>
      <p:tags r:id="rId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1384300" y="2291080"/>
            <a:ext cx="6604000" cy="4419600"/>
            <a:chOff x="3720" y="1680"/>
            <a:chExt cx="10400" cy="6960"/>
          </a:xfrm>
        </p:grpSpPr>
        <p:sp>
          <p:nvSpPr>
            <p:cNvPr id="49155" name="Rectangle 3"/>
            <p:cNvSpPr/>
            <p:nvPr>
              <p:custDataLst>
                <p:tags r:id="rId1"/>
              </p:custDataLst>
            </p:nvPr>
          </p:nvSpPr>
          <p:spPr>
            <a:xfrm>
              <a:off x="6960" y="5280"/>
              <a:ext cx="4080" cy="25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56" name="Line 4"/>
            <p:cNvSpPr/>
            <p:nvPr>
              <p:custDataLst>
                <p:tags r:id="rId2"/>
              </p:custDataLst>
            </p:nvPr>
          </p:nvSpPr>
          <p:spPr>
            <a:xfrm flipH="1" flipV="1">
              <a:off x="6000" y="2640"/>
              <a:ext cx="2280" cy="3000"/>
            </a:xfrm>
            <a:prstGeom prst="line">
              <a:avLst/>
            </a:prstGeom>
            <a:ln w="9525" cap="flat" cmpd="sng">
              <a:solidFill>
                <a:schemeClr val="tx1"/>
              </a:solidFill>
              <a:prstDash val="solid"/>
              <a:headEnd type="none" w="med" len="med"/>
              <a:tailEnd type="none" w="med" len="med"/>
            </a:ln>
          </p:spPr>
        </p:sp>
        <p:sp>
          <p:nvSpPr>
            <p:cNvPr id="49157" name="Line 5"/>
            <p:cNvSpPr/>
            <p:nvPr>
              <p:custDataLst>
                <p:tags r:id="rId3"/>
              </p:custDataLst>
            </p:nvPr>
          </p:nvSpPr>
          <p:spPr>
            <a:xfrm flipV="1">
              <a:off x="8880" y="4200"/>
              <a:ext cx="3120" cy="2280"/>
            </a:xfrm>
            <a:prstGeom prst="line">
              <a:avLst/>
            </a:prstGeom>
            <a:ln w="9525" cap="flat" cmpd="sng">
              <a:solidFill>
                <a:schemeClr val="tx1"/>
              </a:solidFill>
              <a:prstDash val="solid"/>
              <a:headEnd type="none" w="med" len="med"/>
              <a:tailEnd type="none" w="med" len="med"/>
            </a:ln>
          </p:spPr>
        </p:sp>
        <p:sp>
          <p:nvSpPr>
            <p:cNvPr id="49158" name="Rectangle 6"/>
            <p:cNvSpPr/>
            <p:nvPr>
              <p:custDataLst>
                <p:tags r:id="rId4"/>
              </p:custDataLst>
            </p:nvPr>
          </p:nvSpPr>
          <p:spPr>
            <a:xfrm>
              <a:off x="6600" y="4680"/>
              <a:ext cx="600" cy="37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59" name="Rectangle 7"/>
            <p:cNvSpPr/>
            <p:nvPr>
              <p:custDataLst>
                <p:tags r:id="rId5"/>
              </p:custDataLst>
            </p:nvPr>
          </p:nvSpPr>
          <p:spPr>
            <a:xfrm>
              <a:off x="10680" y="4680"/>
              <a:ext cx="600" cy="37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0" name="Rectangle 8"/>
            <p:cNvSpPr/>
            <p:nvPr>
              <p:custDataLst>
                <p:tags r:id="rId6"/>
              </p:custDataLst>
            </p:nvPr>
          </p:nvSpPr>
          <p:spPr>
            <a:xfrm>
              <a:off x="6480" y="4920"/>
              <a:ext cx="120" cy="312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1" name="Rectangle 9"/>
            <p:cNvSpPr/>
            <p:nvPr>
              <p:custDataLst>
                <p:tags r:id="rId7"/>
              </p:custDataLst>
            </p:nvPr>
          </p:nvSpPr>
          <p:spPr>
            <a:xfrm>
              <a:off x="11280" y="4920"/>
              <a:ext cx="120" cy="312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2" name="Rectangle 10"/>
            <p:cNvSpPr/>
            <p:nvPr>
              <p:custDataLst>
                <p:tags r:id="rId8"/>
              </p:custDataLst>
            </p:nvPr>
          </p:nvSpPr>
          <p:spPr>
            <a:xfrm>
              <a:off x="8160" y="5160"/>
              <a:ext cx="240" cy="96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3" name="Rectangle 11"/>
            <p:cNvSpPr/>
            <p:nvPr>
              <p:custDataLst>
                <p:tags r:id="rId9"/>
              </p:custDataLst>
            </p:nvPr>
          </p:nvSpPr>
          <p:spPr>
            <a:xfrm>
              <a:off x="9480" y="5160"/>
              <a:ext cx="240" cy="96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4" name="Rectangle 12"/>
            <p:cNvSpPr/>
            <p:nvPr>
              <p:custDataLst>
                <p:tags r:id="rId10"/>
              </p:custDataLst>
            </p:nvPr>
          </p:nvSpPr>
          <p:spPr>
            <a:xfrm>
              <a:off x="8160" y="6960"/>
              <a:ext cx="240" cy="96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5" name="Rectangle 13"/>
            <p:cNvSpPr/>
            <p:nvPr>
              <p:custDataLst>
                <p:tags r:id="rId11"/>
              </p:custDataLst>
            </p:nvPr>
          </p:nvSpPr>
          <p:spPr>
            <a:xfrm>
              <a:off x="9480" y="6960"/>
              <a:ext cx="240" cy="96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6" name="Rectangle 14"/>
            <p:cNvSpPr/>
            <p:nvPr>
              <p:custDataLst>
                <p:tags r:id="rId12"/>
              </p:custDataLst>
            </p:nvPr>
          </p:nvSpPr>
          <p:spPr>
            <a:xfrm>
              <a:off x="8160" y="5880"/>
              <a:ext cx="1560" cy="24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7" name="Rectangle 15"/>
            <p:cNvSpPr/>
            <p:nvPr>
              <p:custDataLst>
                <p:tags r:id="rId13"/>
              </p:custDataLst>
            </p:nvPr>
          </p:nvSpPr>
          <p:spPr>
            <a:xfrm>
              <a:off x="8160" y="6840"/>
              <a:ext cx="1560" cy="24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8" name="Oval 16"/>
            <p:cNvSpPr/>
            <p:nvPr>
              <p:custDataLst>
                <p:tags r:id="rId14"/>
              </p:custDataLst>
            </p:nvPr>
          </p:nvSpPr>
          <p:spPr>
            <a:xfrm>
              <a:off x="8760" y="6360"/>
              <a:ext cx="240" cy="240"/>
            </a:xfrm>
            <a:prstGeom prst="ellipse">
              <a:avLst/>
            </a:prstGeom>
            <a:solidFill>
              <a:schemeClr val="hlink"/>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69" name="Rectangle 17"/>
            <p:cNvSpPr/>
            <p:nvPr>
              <p:custDataLst>
                <p:tags r:id="rId15"/>
              </p:custDataLst>
            </p:nvPr>
          </p:nvSpPr>
          <p:spPr>
            <a:xfrm>
              <a:off x="7800" y="4920"/>
              <a:ext cx="2280" cy="324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0" name="Rectangle 18"/>
            <p:cNvSpPr/>
            <p:nvPr>
              <p:custDataLst>
                <p:tags r:id="rId16"/>
              </p:custDataLst>
            </p:nvPr>
          </p:nvSpPr>
          <p:spPr>
            <a:xfrm>
              <a:off x="8520" y="4440"/>
              <a:ext cx="840" cy="4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1" name="Rectangle 19"/>
            <p:cNvSpPr/>
            <p:nvPr>
              <p:custDataLst>
                <p:tags r:id="rId17"/>
              </p:custDataLst>
            </p:nvPr>
          </p:nvSpPr>
          <p:spPr>
            <a:xfrm>
              <a:off x="8400" y="4320"/>
              <a:ext cx="1080" cy="1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2" name="Rectangle 20"/>
            <p:cNvSpPr/>
            <p:nvPr>
              <p:custDataLst>
                <p:tags r:id="rId18"/>
              </p:custDataLst>
            </p:nvPr>
          </p:nvSpPr>
          <p:spPr>
            <a:xfrm>
              <a:off x="8400" y="4200"/>
              <a:ext cx="1080" cy="1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3" name="Oval 21"/>
            <p:cNvSpPr/>
            <p:nvPr>
              <p:custDataLst>
                <p:tags r:id="rId19"/>
              </p:custDataLst>
            </p:nvPr>
          </p:nvSpPr>
          <p:spPr>
            <a:xfrm>
              <a:off x="8760" y="4560"/>
              <a:ext cx="120" cy="120"/>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4" name="Rectangle 22"/>
            <p:cNvSpPr/>
            <p:nvPr>
              <p:custDataLst>
                <p:tags r:id="rId20"/>
              </p:custDataLst>
            </p:nvPr>
          </p:nvSpPr>
          <p:spPr>
            <a:xfrm>
              <a:off x="9000" y="4560"/>
              <a:ext cx="120" cy="12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5" name="Rectangle 23"/>
            <p:cNvSpPr/>
            <p:nvPr>
              <p:custDataLst>
                <p:tags r:id="rId21"/>
              </p:custDataLst>
            </p:nvPr>
          </p:nvSpPr>
          <p:spPr>
            <a:xfrm>
              <a:off x="8160" y="8160"/>
              <a:ext cx="240" cy="4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6" name="Rectangle 24"/>
            <p:cNvSpPr/>
            <p:nvPr>
              <p:custDataLst>
                <p:tags r:id="rId22"/>
              </p:custDataLst>
            </p:nvPr>
          </p:nvSpPr>
          <p:spPr>
            <a:xfrm>
              <a:off x="9480" y="8160"/>
              <a:ext cx="240" cy="48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49177" name="Line 25"/>
            <p:cNvSpPr/>
            <p:nvPr>
              <p:custDataLst>
                <p:tags r:id="rId23"/>
              </p:custDataLst>
            </p:nvPr>
          </p:nvSpPr>
          <p:spPr>
            <a:xfrm flipH="1" flipV="1">
              <a:off x="5400" y="4680"/>
              <a:ext cx="1440" cy="1200"/>
            </a:xfrm>
            <a:prstGeom prst="line">
              <a:avLst/>
            </a:prstGeom>
            <a:ln w="9525" cap="flat" cmpd="sng">
              <a:solidFill>
                <a:schemeClr val="tx1"/>
              </a:solidFill>
              <a:prstDash val="solid"/>
              <a:headEnd type="none" w="med" len="med"/>
              <a:tailEnd type="none" w="med" len="med"/>
            </a:ln>
          </p:spPr>
        </p:sp>
        <p:sp>
          <p:nvSpPr>
            <p:cNvPr id="49178" name="Line 26"/>
            <p:cNvSpPr/>
            <p:nvPr>
              <p:custDataLst>
                <p:tags r:id="rId24"/>
              </p:custDataLst>
            </p:nvPr>
          </p:nvSpPr>
          <p:spPr>
            <a:xfrm flipH="1">
              <a:off x="3720" y="4680"/>
              <a:ext cx="1680" cy="0"/>
            </a:xfrm>
            <a:prstGeom prst="line">
              <a:avLst/>
            </a:prstGeom>
            <a:ln w="9525" cap="flat" cmpd="sng">
              <a:solidFill>
                <a:schemeClr val="tx1"/>
              </a:solidFill>
              <a:prstDash val="solid"/>
              <a:headEnd type="none" w="med" len="med"/>
              <a:tailEnd type="none" w="med" len="med"/>
            </a:ln>
          </p:spPr>
        </p:sp>
        <p:sp>
          <p:nvSpPr>
            <p:cNvPr id="49179" name="Line 27"/>
            <p:cNvSpPr/>
            <p:nvPr>
              <p:custDataLst>
                <p:tags r:id="rId25"/>
              </p:custDataLst>
            </p:nvPr>
          </p:nvSpPr>
          <p:spPr>
            <a:xfrm flipH="1" flipV="1">
              <a:off x="5760" y="3720"/>
              <a:ext cx="1800" cy="1800"/>
            </a:xfrm>
            <a:prstGeom prst="line">
              <a:avLst/>
            </a:prstGeom>
            <a:ln w="9525" cap="flat" cmpd="sng">
              <a:solidFill>
                <a:schemeClr val="tx1"/>
              </a:solidFill>
              <a:prstDash val="solid"/>
              <a:headEnd type="none" w="med" len="med"/>
              <a:tailEnd type="none" w="med" len="med"/>
            </a:ln>
          </p:spPr>
        </p:sp>
        <p:sp>
          <p:nvSpPr>
            <p:cNvPr id="49180" name="Line 28"/>
            <p:cNvSpPr/>
            <p:nvPr>
              <p:custDataLst>
                <p:tags r:id="rId26"/>
              </p:custDataLst>
            </p:nvPr>
          </p:nvSpPr>
          <p:spPr>
            <a:xfrm flipH="1">
              <a:off x="3840" y="3720"/>
              <a:ext cx="1920" cy="0"/>
            </a:xfrm>
            <a:prstGeom prst="line">
              <a:avLst/>
            </a:prstGeom>
            <a:ln w="9525" cap="flat" cmpd="sng">
              <a:solidFill>
                <a:schemeClr val="tx1"/>
              </a:solidFill>
              <a:prstDash val="solid"/>
              <a:headEnd type="none" w="med" len="med"/>
              <a:tailEnd type="none" w="med" len="med"/>
            </a:ln>
          </p:spPr>
        </p:sp>
        <p:sp>
          <p:nvSpPr>
            <p:cNvPr id="49181" name="Line 29"/>
            <p:cNvSpPr/>
            <p:nvPr>
              <p:custDataLst>
                <p:tags r:id="rId27"/>
              </p:custDataLst>
            </p:nvPr>
          </p:nvSpPr>
          <p:spPr>
            <a:xfrm flipH="1" flipV="1">
              <a:off x="5520" y="5880"/>
              <a:ext cx="960" cy="1080"/>
            </a:xfrm>
            <a:prstGeom prst="line">
              <a:avLst/>
            </a:prstGeom>
            <a:ln w="9525" cap="flat" cmpd="sng">
              <a:solidFill>
                <a:schemeClr val="tx1"/>
              </a:solidFill>
              <a:prstDash val="solid"/>
              <a:headEnd type="none" w="med" len="med"/>
              <a:tailEnd type="none" w="med" len="med"/>
            </a:ln>
          </p:spPr>
        </p:sp>
        <p:sp>
          <p:nvSpPr>
            <p:cNvPr id="49182" name="Line 30"/>
            <p:cNvSpPr/>
            <p:nvPr>
              <p:custDataLst>
                <p:tags r:id="rId28"/>
              </p:custDataLst>
            </p:nvPr>
          </p:nvSpPr>
          <p:spPr>
            <a:xfrm flipH="1">
              <a:off x="3720" y="5880"/>
              <a:ext cx="1800" cy="0"/>
            </a:xfrm>
            <a:prstGeom prst="line">
              <a:avLst/>
            </a:prstGeom>
            <a:ln w="9525" cap="flat" cmpd="sng">
              <a:solidFill>
                <a:schemeClr val="tx1"/>
              </a:solidFill>
              <a:prstDash val="solid"/>
              <a:headEnd type="none" w="med" len="med"/>
              <a:tailEnd type="none" w="med" len="med"/>
            </a:ln>
          </p:spPr>
        </p:sp>
        <p:sp>
          <p:nvSpPr>
            <p:cNvPr id="49183" name="Line 31"/>
            <p:cNvSpPr/>
            <p:nvPr>
              <p:custDataLst>
                <p:tags r:id="rId29"/>
              </p:custDataLst>
            </p:nvPr>
          </p:nvSpPr>
          <p:spPr>
            <a:xfrm flipV="1">
              <a:off x="9600" y="5280"/>
              <a:ext cx="2400" cy="1440"/>
            </a:xfrm>
            <a:prstGeom prst="line">
              <a:avLst/>
            </a:prstGeom>
            <a:ln w="9525" cap="flat" cmpd="sng">
              <a:solidFill>
                <a:schemeClr val="tx1"/>
              </a:solidFill>
              <a:prstDash val="solid"/>
              <a:headEnd type="none" w="med" len="med"/>
              <a:tailEnd type="none" w="med" len="med"/>
            </a:ln>
          </p:spPr>
        </p:sp>
        <p:sp>
          <p:nvSpPr>
            <p:cNvPr id="49184" name="Line 32"/>
            <p:cNvSpPr/>
            <p:nvPr>
              <p:custDataLst>
                <p:tags r:id="rId30"/>
              </p:custDataLst>
            </p:nvPr>
          </p:nvSpPr>
          <p:spPr>
            <a:xfrm>
              <a:off x="12000" y="5280"/>
              <a:ext cx="1440" cy="0"/>
            </a:xfrm>
            <a:prstGeom prst="line">
              <a:avLst/>
            </a:prstGeom>
            <a:ln w="9525" cap="flat" cmpd="sng">
              <a:solidFill>
                <a:schemeClr val="tx1"/>
              </a:solidFill>
              <a:prstDash val="solid"/>
              <a:headEnd type="none" w="med" len="med"/>
              <a:tailEnd type="none" w="med" len="med"/>
            </a:ln>
          </p:spPr>
        </p:sp>
        <p:sp>
          <p:nvSpPr>
            <p:cNvPr id="49185" name="Line 33"/>
            <p:cNvSpPr/>
            <p:nvPr>
              <p:custDataLst>
                <p:tags r:id="rId31"/>
              </p:custDataLst>
            </p:nvPr>
          </p:nvSpPr>
          <p:spPr>
            <a:xfrm flipV="1">
              <a:off x="9600" y="6840"/>
              <a:ext cx="2520" cy="1680"/>
            </a:xfrm>
            <a:prstGeom prst="line">
              <a:avLst/>
            </a:prstGeom>
            <a:ln w="9525" cap="flat" cmpd="sng">
              <a:solidFill>
                <a:schemeClr val="tx1"/>
              </a:solidFill>
              <a:prstDash val="solid"/>
              <a:headEnd type="none" w="med" len="med"/>
              <a:tailEnd type="none" w="med" len="med"/>
            </a:ln>
          </p:spPr>
        </p:sp>
        <p:sp>
          <p:nvSpPr>
            <p:cNvPr id="49186" name="Line 34"/>
            <p:cNvSpPr/>
            <p:nvPr>
              <p:custDataLst>
                <p:tags r:id="rId32"/>
              </p:custDataLst>
            </p:nvPr>
          </p:nvSpPr>
          <p:spPr>
            <a:xfrm>
              <a:off x="12120" y="6840"/>
              <a:ext cx="1320" cy="0"/>
            </a:xfrm>
            <a:prstGeom prst="line">
              <a:avLst/>
            </a:prstGeom>
            <a:ln w="9525" cap="flat" cmpd="sng">
              <a:solidFill>
                <a:schemeClr val="tx1"/>
              </a:solidFill>
              <a:prstDash val="solid"/>
              <a:headEnd type="none" w="med" len="med"/>
              <a:tailEnd type="none" w="med" len="med"/>
            </a:ln>
          </p:spPr>
        </p:sp>
        <p:sp>
          <p:nvSpPr>
            <p:cNvPr id="49187" name="Line 35"/>
            <p:cNvSpPr/>
            <p:nvPr>
              <p:custDataLst>
                <p:tags r:id="rId33"/>
              </p:custDataLst>
            </p:nvPr>
          </p:nvSpPr>
          <p:spPr>
            <a:xfrm flipV="1">
              <a:off x="9240" y="2880"/>
              <a:ext cx="2640" cy="1800"/>
            </a:xfrm>
            <a:prstGeom prst="line">
              <a:avLst/>
            </a:prstGeom>
            <a:ln w="9525" cap="flat" cmpd="sng">
              <a:solidFill>
                <a:schemeClr val="tx1"/>
              </a:solidFill>
              <a:prstDash val="solid"/>
              <a:headEnd type="none" w="med" len="med"/>
              <a:tailEnd type="none" w="med" len="med"/>
            </a:ln>
          </p:spPr>
        </p:sp>
        <p:sp>
          <p:nvSpPr>
            <p:cNvPr id="49188" name="Line 36"/>
            <p:cNvSpPr/>
            <p:nvPr>
              <p:custDataLst>
                <p:tags r:id="rId34"/>
              </p:custDataLst>
            </p:nvPr>
          </p:nvSpPr>
          <p:spPr>
            <a:xfrm>
              <a:off x="11880" y="2880"/>
              <a:ext cx="1440" cy="0"/>
            </a:xfrm>
            <a:prstGeom prst="line">
              <a:avLst/>
            </a:prstGeom>
            <a:ln w="9525" cap="flat" cmpd="sng">
              <a:solidFill>
                <a:schemeClr val="tx1"/>
              </a:solidFill>
              <a:prstDash val="solid"/>
              <a:headEnd type="none" w="med" len="med"/>
              <a:tailEnd type="none" w="med" len="med"/>
            </a:ln>
          </p:spPr>
        </p:sp>
        <p:sp>
          <p:nvSpPr>
            <p:cNvPr id="49189" name="Line 37"/>
            <p:cNvSpPr/>
            <p:nvPr>
              <p:custDataLst>
                <p:tags r:id="rId35"/>
              </p:custDataLst>
            </p:nvPr>
          </p:nvSpPr>
          <p:spPr>
            <a:xfrm>
              <a:off x="12000" y="4200"/>
              <a:ext cx="1440" cy="0"/>
            </a:xfrm>
            <a:prstGeom prst="line">
              <a:avLst/>
            </a:prstGeom>
            <a:ln w="9525" cap="flat" cmpd="sng">
              <a:solidFill>
                <a:schemeClr val="tx1"/>
              </a:solidFill>
              <a:prstDash val="solid"/>
              <a:headEnd type="none" w="med" len="med"/>
              <a:tailEnd type="none" w="med" len="med"/>
            </a:ln>
          </p:spPr>
        </p:sp>
        <p:sp>
          <p:nvSpPr>
            <p:cNvPr id="49190" name="Line 38"/>
            <p:cNvSpPr/>
            <p:nvPr>
              <p:custDataLst>
                <p:tags r:id="rId36"/>
              </p:custDataLst>
            </p:nvPr>
          </p:nvSpPr>
          <p:spPr>
            <a:xfrm flipH="1">
              <a:off x="3840" y="2640"/>
              <a:ext cx="2160" cy="0"/>
            </a:xfrm>
            <a:prstGeom prst="line">
              <a:avLst/>
            </a:prstGeom>
            <a:ln w="9525" cap="flat" cmpd="sng">
              <a:solidFill>
                <a:schemeClr val="tx1"/>
              </a:solidFill>
              <a:prstDash val="solid"/>
              <a:headEnd type="none" w="med" len="med"/>
              <a:tailEnd type="none" w="med" len="med"/>
            </a:ln>
          </p:spPr>
        </p:sp>
        <p:sp>
          <p:nvSpPr>
            <p:cNvPr id="49191" name="Text Box 39"/>
            <p:cNvSpPr txBox="1"/>
            <p:nvPr>
              <p:custDataLst>
                <p:tags r:id="rId37"/>
              </p:custDataLst>
            </p:nvPr>
          </p:nvSpPr>
          <p:spPr>
            <a:xfrm>
              <a:off x="3720" y="5040"/>
              <a:ext cx="1920"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衬里</a:t>
              </a:r>
              <a:endParaRPr lang="zh-CN" altLang="en-US" sz="2400" dirty="0">
                <a:latin typeface="Times New Roman" panose="02020603050405020304" pitchFamily="18" charset="0"/>
              </a:endParaRPr>
            </a:p>
          </p:txBody>
        </p:sp>
        <p:sp>
          <p:nvSpPr>
            <p:cNvPr id="49192" name="Text Box 40"/>
            <p:cNvSpPr txBox="1"/>
            <p:nvPr>
              <p:custDataLst>
                <p:tags r:id="rId38"/>
              </p:custDataLst>
            </p:nvPr>
          </p:nvSpPr>
          <p:spPr>
            <a:xfrm>
              <a:off x="3720" y="3720"/>
              <a:ext cx="1920"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法兰</a:t>
              </a:r>
              <a:endParaRPr lang="zh-CN" altLang="en-US" sz="2400" dirty="0">
                <a:latin typeface="Times New Roman" panose="02020603050405020304" pitchFamily="18" charset="0"/>
              </a:endParaRPr>
            </a:p>
          </p:txBody>
        </p:sp>
        <p:sp>
          <p:nvSpPr>
            <p:cNvPr id="49193" name="Text Box 41"/>
            <p:cNvSpPr txBox="1"/>
            <p:nvPr>
              <p:custDataLst>
                <p:tags r:id="rId39"/>
              </p:custDataLst>
            </p:nvPr>
          </p:nvSpPr>
          <p:spPr>
            <a:xfrm>
              <a:off x="3773" y="2760"/>
              <a:ext cx="1987"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导管</a:t>
              </a:r>
              <a:endParaRPr lang="zh-CN" altLang="en-US" sz="2400" dirty="0">
                <a:latin typeface="Times New Roman" panose="02020603050405020304" pitchFamily="18" charset="0"/>
              </a:endParaRPr>
            </a:p>
          </p:txBody>
        </p:sp>
        <p:sp>
          <p:nvSpPr>
            <p:cNvPr id="49194" name="Text Box 42"/>
            <p:cNvSpPr txBox="1"/>
            <p:nvPr>
              <p:custDataLst>
                <p:tags r:id="rId40"/>
              </p:custDataLst>
            </p:nvPr>
          </p:nvSpPr>
          <p:spPr>
            <a:xfrm>
              <a:off x="11960" y="4320"/>
              <a:ext cx="2160" cy="1018"/>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外壳</a:t>
              </a:r>
              <a:endParaRPr lang="zh-CN" altLang="en-US" sz="2400" dirty="0">
                <a:latin typeface="Times New Roman" panose="02020603050405020304" pitchFamily="18" charset="0"/>
              </a:endParaRPr>
            </a:p>
          </p:txBody>
        </p:sp>
        <p:sp>
          <p:nvSpPr>
            <p:cNvPr id="49195" name="Text Box 43"/>
            <p:cNvSpPr txBox="1"/>
            <p:nvPr>
              <p:custDataLst>
                <p:tags r:id="rId41"/>
              </p:custDataLst>
            </p:nvPr>
          </p:nvSpPr>
          <p:spPr>
            <a:xfrm>
              <a:off x="11400" y="1920"/>
              <a:ext cx="2640"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接线盒</a:t>
              </a:r>
              <a:endParaRPr lang="zh-CN" altLang="en-US" sz="2400" dirty="0">
                <a:latin typeface="Times New Roman" panose="02020603050405020304" pitchFamily="18" charset="0"/>
              </a:endParaRPr>
            </a:p>
          </p:txBody>
        </p:sp>
        <p:sp>
          <p:nvSpPr>
            <p:cNvPr id="49196" name="Text Box 44"/>
            <p:cNvSpPr txBox="1"/>
            <p:nvPr>
              <p:custDataLst>
                <p:tags r:id="rId42"/>
              </p:custDataLst>
            </p:nvPr>
          </p:nvSpPr>
          <p:spPr>
            <a:xfrm>
              <a:off x="11908" y="3240"/>
              <a:ext cx="1772"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电极</a:t>
              </a:r>
              <a:endParaRPr lang="zh-CN" altLang="en-US" sz="2400" dirty="0">
                <a:latin typeface="Times New Roman" panose="02020603050405020304" pitchFamily="18" charset="0"/>
              </a:endParaRPr>
            </a:p>
          </p:txBody>
        </p:sp>
        <p:sp>
          <p:nvSpPr>
            <p:cNvPr id="49197" name="Text Box 45"/>
            <p:cNvSpPr txBox="1"/>
            <p:nvPr>
              <p:custDataLst>
                <p:tags r:id="rId43"/>
              </p:custDataLst>
            </p:nvPr>
          </p:nvSpPr>
          <p:spPr>
            <a:xfrm>
              <a:off x="3840" y="1680"/>
              <a:ext cx="2040"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线包</a:t>
              </a:r>
              <a:endParaRPr lang="zh-CN" altLang="en-US" sz="2400" dirty="0">
                <a:latin typeface="Times New Roman" panose="02020603050405020304" pitchFamily="18" charset="0"/>
              </a:endParaRPr>
            </a:p>
          </p:txBody>
        </p:sp>
        <p:sp>
          <p:nvSpPr>
            <p:cNvPr id="49198" name="Text Box 46"/>
            <p:cNvSpPr txBox="1"/>
            <p:nvPr>
              <p:custDataLst>
                <p:tags r:id="rId44"/>
              </p:custDataLst>
            </p:nvPr>
          </p:nvSpPr>
          <p:spPr>
            <a:xfrm>
              <a:off x="11828" y="5760"/>
              <a:ext cx="2092" cy="1010"/>
            </a:xfrm>
            <a:prstGeom prst="rect">
              <a:avLst/>
            </a:prstGeom>
            <a:noFill/>
            <a:ln w="9525">
              <a:noFill/>
            </a:ln>
          </p:spPr>
          <p:txBody>
            <a:bodyPr>
              <a:spAutoFit/>
            </a:bodyPr>
            <a:p>
              <a:pPr>
                <a:spcBef>
                  <a:spcPct val="50000"/>
                </a:spcBef>
              </a:pPr>
              <a:r>
                <a:rPr lang="zh-CN" altLang="en-US" sz="3600" dirty="0">
                  <a:latin typeface="Times New Roman" panose="02020603050405020304" pitchFamily="18" charset="0"/>
                  <a:ea typeface="隶书" panose="02010509060101010101" charset="-122"/>
                </a:rPr>
                <a:t>支架</a:t>
              </a:r>
              <a:endParaRPr lang="zh-CN" altLang="en-US" sz="2400" dirty="0">
                <a:latin typeface="Times New Roman" panose="02020603050405020304" pitchFamily="18" charset="0"/>
              </a:endParaRPr>
            </a:p>
          </p:txBody>
        </p:sp>
      </p:grpSp>
      <p:pic>
        <p:nvPicPr>
          <p:cNvPr id="5" name="图片 4" descr="中核工业矢量"/>
          <p:cNvPicPr>
            <a:picLocks noChangeAspect="1"/>
          </p:cNvPicPr>
          <p:nvPr>
            <p:custDataLst>
              <p:tags r:id="rId45"/>
            </p:custDataLst>
          </p:nvPr>
        </p:nvPicPr>
        <p:blipFill>
          <a:blip r:embed="rId46"/>
          <a:stretch>
            <a:fillRect/>
          </a:stretch>
        </p:blipFill>
        <p:spPr>
          <a:xfrm>
            <a:off x="7668895" y="116840"/>
            <a:ext cx="1287145" cy="466090"/>
          </a:xfrm>
          <a:prstGeom prst="rect">
            <a:avLst/>
          </a:prstGeom>
        </p:spPr>
      </p:pic>
      <p:sp>
        <p:nvSpPr>
          <p:cNvPr id="7" name="文本框 6"/>
          <p:cNvSpPr txBox="1"/>
          <p:nvPr>
            <p:custDataLst>
              <p:tags r:id="rId47"/>
            </p:custDataLst>
          </p:nvPr>
        </p:nvSpPr>
        <p:spPr>
          <a:xfrm>
            <a:off x="457172" y="738193"/>
            <a:ext cx="8229657" cy="771525"/>
          </a:xfrm>
          <a:prstGeom prst="rect">
            <a:avLst/>
          </a:prstGeom>
          <a:noFill/>
        </p:spPr>
        <p:txBody>
          <a:bodyPr wrap="square" lIns="47625" tIns="19050" rIns="47625" bIns="19050" rtlCol="0" anchor="t" anchorCtr="0">
            <a:noAutofit/>
          </a:bodyPr>
          <a:p>
            <a:pPr marL="0" indent="0" algn="l">
              <a:lnSpc>
                <a:spcPct val="100000"/>
              </a:lnSpc>
              <a:spcBef>
                <a:spcPts val="0"/>
              </a:spcBef>
              <a:spcAft>
                <a:spcPts val="0"/>
              </a:spcAft>
              <a:buSzPct val="100000"/>
              <a:buNone/>
            </a:pPr>
            <a:r>
              <a:rPr lang="zh-CN" altLang="en-US" sz="3600" b="1" spc="260">
                <a:solidFill>
                  <a:srgbClr val="14B6F0"/>
                </a:solidFill>
                <a:uFillTx/>
                <a:latin typeface="汉仪旗黑-85S" panose="00020600040101010101" pitchFamily="18" charset="-122"/>
                <a:ea typeface="汉仪旗黑-85S" panose="00020600040101010101" pitchFamily="18" charset="-122"/>
              </a:rPr>
              <a:t>传感器结构</a:t>
            </a:r>
            <a:endParaRPr lang="zh-CN" altLang="en-US" sz="3600" b="1" spc="260">
              <a:solidFill>
                <a:srgbClr val="14B6F0"/>
              </a:solidFill>
              <a:uFillTx/>
              <a:latin typeface="汉仪旗黑-85S" panose="00020600040101010101" pitchFamily="18" charset="-122"/>
              <a:ea typeface="汉仪旗黑-85S" panose="00020600040101010101" pitchFamily="18" charset="-122"/>
            </a:endParaRPr>
          </a:p>
          <a:p>
            <a:pPr marL="0" indent="0" algn="l">
              <a:lnSpc>
                <a:spcPct val="100000"/>
              </a:lnSpc>
              <a:spcBef>
                <a:spcPts val="0"/>
              </a:spcBef>
              <a:spcAft>
                <a:spcPts val="0"/>
              </a:spcAft>
              <a:buSzPct val="100000"/>
              <a:buNone/>
            </a:pPr>
            <a:endParaRPr lang="zh-CN" altLang="en-US" sz="3600" b="1" spc="260">
              <a:solidFill>
                <a:srgbClr val="14B6F0"/>
              </a:solidFill>
              <a:uFillTx/>
              <a:latin typeface="汉仪旗黑-85S" panose="00020600040101010101" pitchFamily="18" charset="-122"/>
              <a:ea typeface="汉仪旗黑-85S" panose="00020600040101010101" pitchFamily="18" charset="-122"/>
            </a:endParaRPr>
          </a:p>
        </p:txBody>
      </p:sp>
      <p:sp>
        <p:nvSpPr>
          <p:cNvPr id="6" name="矩形 5"/>
          <p:cNvSpPr/>
          <p:nvPr>
            <p:custDataLst>
              <p:tags r:id="rId48"/>
            </p:custDataLst>
          </p:nvPr>
        </p:nvSpPr>
        <p:spPr>
          <a:xfrm>
            <a:off x="0" y="2047532"/>
            <a:ext cx="9144000" cy="38100"/>
          </a:xfrm>
          <a:prstGeom prst="rect">
            <a:avLst/>
          </a:prstGeom>
          <a:solidFill>
            <a:srgbClr val="14B6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31" name="图片 30"/>
          <p:cNvPicPr/>
          <p:nvPr userDrawn="1">
            <p:custDataLst>
              <p:tags r:id="rId1"/>
            </p:custDataLst>
          </p:nvPr>
        </p:nvPicPr>
        <p:blipFill>
          <a:blip r:embed="rId2" r:link="rId3" cstate="email"/>
          <a:stretch>
            <a:fillRect/>
          </a:stretch>
        </p:blipFill>
        <p:spPr>
          <a:xfrm>
            <a:off x="0" y="0"/>
            <a:ext cx="540068" cy="682625"/>
          </a:xfrm>
          <a:prstGeom prst="rect">
            <a:avLst/>
          </a:prstGeom>
        </p:spPr>
      </p:pic>
      <p:sp>
        <p:nvSpPr>
          <p:cNvPr id="21" name="任意多边形: 形状 11"/>
          <p:cNvSpPr/>
          <p:nvPr>
            <p:custDataLst>
              <p:tags r:id="rId4"/>
            </p:custDataLst>
          </p:nvPr>
        </p:nvSpPr>
        <p:spPr>
          <a:xfrm>
            <a:off x="0" y="0"/>
            <a:ext cx="4070049" cy="6858000"/>
          </a:xfrm>
          <a:custGeom>
            <a:avLst/>
            <a:gdLst>
              <a:gd name="connsiteX0" fmla="*/ 0 w 5426732"/>
              <a:gd name="connsiteY0" fmla="*/ 0 h 6858000"/>
              <a:gd name="connsiteX1" fmla="*/ 4559913 w 5426732"/>
              <a:gd name="connsiteY1" fmla="*/ 0 h 6858000"/>
              <a:gd name="connsiteX2" fmla="*/ 5426732 w 5426732"/>
              <a:gd name="connsiteY2" fmla="*/ 6858000 h 6858000"/>
              <a:gd name="connsiteX3" fmla="*/ 0 w 542673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26732" h="6858000">
                <a:moveTo>
                  <a:pt x="0" y="0"/>
                </a:moveTo>
                <a:lnTo>
                  <a:pt x="4559913" y="0"/>
                </a:lnTo>
                <a:lnTo>
                  <a:pt x="5426732"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5" name="文本框 24"/>
          <p:cNvSpPr txBox="1"/>
          <p:nvPr>
            <p:custDataLst>
              <p:tags r:id="rId5"/>
            </p:custDataLst>
          </p:nvPr>
        </p:nvSpPr>
        <p:spPr>
          <a:xfrm>
            <a:off x="432103" y="1588666"/>
            <a:ext cx="2645204" cy="1577429"/>
          </a:xfrm>
          <a:prstGeom prst="rect">
            <a:avLst/>
          </a:prstGeom>
          <a:noFill/>
        </p:spPr>
        <p:txBody>
          <a:bodyPr wrap="square" lIns="67627" tIns="35242" rIns="67627" bIns="35242" rtlCol="0" anchor="b">
            <a:noAutofit/>
          </a:bodyPr>
          <a:lstStyle/>
          <a:p>
            <a:pPr marL="0" indent="0" algn="l">
              <a:lnSpc>
                <a:spcPct val="100000"/>
              </a:lnSpc>
              <a:spcBef>
                <a:spcPts val="0"/>
              </a:spcBef>
              <a:spcAft>
                <a:spcPts val="0"/>
              </a:spcAft>
              <a:buSzPct val="100000"/>
              <a:buNone/>
            </a:pPr>
            <a:r>
              <a:rPr lang="zh-CN" altLang="en-US" sz="3600" b="1" spc="160" dirty="0">
                <a:solidFill>
                  <a:schemeClr val="lt1"/>
                </a:solidFill>
                <a:latin typeface="汉仪旗黑-85S" panose="00020600040101010101" pitchFamily="18" charset="-122"/>
                <a:ea typeface="汉仪旗黑-85S" panose="00020600040101010101" pitchFamily="18" charset="-122"/>
                <a:sym typeface="+mn-ea"/>
              </a:rPr>
              <a:t>电磁流量计选型的基本要点</a:t>
            </a:r>
            <a:endParaRPr lang="zh-CN" altLang="en-US" sz="3600" b="1" spc="160" dirty="0">
              <a:solidFill>
                <a:schemeClr val="lt1"/>
              </a:solidFill>
              <a:latin typeface="汉仪旗黑-85S" panose="00020600040101010101" pitchFamily="18" charset="-122"/>
              <a:ea typeface="汉仪旗黑-85S" panose="00020600040101010101" pitchFamily="18" charset="-122"/>
              <a:sym typeface="+mn-ea"/>
            </a:endParaRPr>
          </a:p>
        </p:txBody>
      </p:sp>
      <p:sp>
        <p:nvSpPr>
          <p:cNvPr id="26" name="矩形 25"/>
          <p:cNvSpPr/>
          <p:nvPr>
            <p:custDataLst>
              <p:tags r:id="rId6"/>
            </p:custDataLst>
          </p:nvPr>
        </p:nvSpPr>
        <p:spPr>
          <a:xfrm>
            <a:off x="4070350" y="1196975"/>
            <a:ext cx="4815205" cy="4490085"/>
          </a:xfrm>
          <a:prstGeom prst="rect">
            <a:avLst/>
          </a:prstGeom>
        </p:spPr>
        <p:txBody>
          <a:bodyPr lIns="68580" tIns="34290" rIns="68580" bIns="3429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0" lvl="0" indent="-254000" algn="l" fontAlgn="ctr">
              <a:lnSpc>
                <a:spcPct val="120000"/>
              </a:lnSpc>
              <a:spcBef>
                <a:spcPts val="0"/>
              </a:spcBef>
              <a:spcAft>
                <a:spcPts val="800"/>
              </a:spcAft>
              <a:buSzPct val="100000"/>
              <a:buFont typeface="+mn-ea"/>
              <a:buAutoNum type="ea1JpnChsDbPeriod"/>
            </a:pPr>
            <a:r>
              <a:rPr lang="en-US" altLang="zh-CN" sz="1200" b="1" spc="4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口径的选择：主要根据用户工艺管道确定，特殊情况考虑测</a:t>
            </a:r>
            <a:endParaRPr lang="en-US" altLang="zh-CN" sz="1200" b="1" spc="4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54000" lvl="1" algn="l" fontAlgn="ctr">
              <a:lnSpc>
                <a:spcPct val="120000"/>
              </a:lnSpc>
              <a:spcBef>
                <a:spcPts val="0"/>
              </a:spcBef>
              <a:spcAft>
                <a:spcPts val="800"/>
              </a:spcAft>
              <a:buSzPct val="100000"/>
              <a:buFont typeface="Arial" panose="020B0604020202020204" pitchFamily="34" charset="0"/>
            </a:pPr>
            <a:r>
              <a:rPr lang="zh-CN" altLang="en-US" sz="1200" b="1"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量介质成分与测量精度因素。</a:t>
            </a:r>
            <a:endParaRPr lang="zh-CN" altLang="en-US" sz="1200" b="1"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800"/>
              </a:spcAft>
              <a:buSzPct val="100000"/>
              <a:buFont typeface="+mn-ea"/>
              <a:buAutoNum type="circleNumDbPlain"/>
            </a:pPr>
            <a:r>
              <a:rPr lang="zh-CN" altLang="en-US" sz="1200" spc="15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口径与连接工艺管道口径相同</a:t>
            </a:r>
            <a:endParaRPr lang="zh-CN" altLang="en-US" sz="1200" spc="15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2000"/>
              </a:spcAft>
              <a:buSzPct val="100000"/>
              <a:buFont typeface="+mn-ea"/>
              <a:buAutoNum type="circleNumDbPlain"/>
            </a:pPr>
            <a:r>
              <a:rPr lang="zh-CN" altLang="en-US" sz="1200" spc="15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口径与连接工艺管道口径不相同</a:t>
            </a:r>
            <a:endParaRPr lang="zh-CN" altLang="en-US" sz="1200" spc="15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mn-ea"/>
              <a:buAutoNum type="ea1JpnChsDbPeriod"/>
            </a:pPr>
            <a:r>
              <a:rPr lang="en-US" altLang="zh-CN" sz="1200" b="1" spc="4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衬里材料的选择：主要考虑被测介质的腐蚀性、磨损性、使</a:t>
            </a:r>
            <a:endParaRPr lang="en-US" altLang="zh-CN" sz="1200" b="1" spc="4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54000" lvl="1" algn="l" fontAlgn="ctr">
              <a:lnSpc>
                <a:spcPct val="120000"/>
              </a:lnSpc>
              <a:spcBef>
                <a:spcPts val="0"/>
              </a:spcBef>
              <a:spcAft>
                <a:spcPts val="800"/>
              </a:spcAft>
              <a:buSzPct val="100000"/>
              <a:buFont typeface="Arial" panose="020B0604020202020204" pitchFamily="34" charset="0"/>
            </a:pPr>
            <a:r>
              <a:rPr lang="zh-CN" altLang="en-US" sz="1200" b="1"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用温度、压力等因素。</a:t>
            </a:r>
            <a:endParaRPr lang="zh-CN" altLang="en-US" sz="1200" b="1"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800"/>
              </a:spcAft>
              <a:buSzPct val="100000"/>
              <a:buFont typeface="+mn-ea"/>
              <a:buAutoNum type="circleNumDbPlain"/>
            </a:pPr>
            <a:r>
              <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常用衬里</a:t>
            </a:r>
            <a:endPar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2000"/>
              </a:spcAft>
              <a:buSzPct val="100000"/>
              <a:buFont typeface="+mn-ea"/>
              <a:buAutoNum type="circleNumDbPlain"/>
            </a:pPr>
            <a:r>
              <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特殊衬里</a:t>
            </a:r>
            <a:endPar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54000" lvl="0" indent="-254000" algn="l" fontAlgn="ctr">
              <a:lnSpc>
                <a:spcPct val="120000"/>
              </a:lnSpc>
              <a:spcBef>
                <a:spcPts val="0"/>
              </a:spcBef>
              <a:spcAft>
                <a:spcPts val="800"/>
              </a:spcAft>
              <a:buSzPct val="100000"/>
              <a:buFont typeface="+mn-ea"/>
              <a:buAutoNum type="ea1JpnChsDbPeriod"/>
            </a:pPr>
            <a:r>
              <a:rPr lang="en-US" altLang="zh-CN" sz="1200" b="1" spc="4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电极材料的选择：</a:t>
            </a:r>
            <a:endParaRPr lang="en-US" altLang="zh-CN" sz="1200" b="1" spc="4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254000" lvl="1" algn="l" fontAlgn="ctr">
              <a:lnSpc>
                <a:spcPct val="120000"/>
              </a:lnSpc>
              <a:spcBef>
                <a:spcPts val="0"/>
              </a:spcBef>
              <a:spcAft>
                <a:spcPts val="800"/>
              </a:spcAft>
              <a:buSzPct val="100000"/>
              <a:buFont typeface="Arial" panose="020B0604020202020204" pitchFamily="34" charset="0"/>
            </a:pPr>
            <a:r>
              <a:rPr lang="zh-CN" altLang="en-US"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（主要考虑被测介质的腐蚀性、磨损性和使用温度、压力等因素）</a:t>
            </a:r>
            <a:endParaRPr lang="zh-CN" altLang="en-US"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800"/>
              </a:spcAft>
              <a:buSzPct val="100000"/>
              <a:buFont typeface="+mn-ea"/>
              <a:buAutoNum type="circleNumDbPlain"/>
            </a:pPr>
            <a:r>
              <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常用电极      </a:t>
            </a:r>
            <a:endPar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800"/>
              </a:spcAft>
              <a:buSzPct val="100000"/>
              <a:buFont typeface="+mn-ea"/>
              <a:buAutoNum type="circleNumDbPlain"/>
            </a:pPr>
            <a:r>
              <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特殊电极</a:t>
            </a:r>
            <a:endParaRPr lang="en-US" altLang="zh-CN" sz="1200" spc="15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685800" lvl="2" indent="-203200" algn="l" fontAlgn="ctr">
              <a:lnSpc>
                <a:spcPct val="120000"/>
              </a:lnSpc>
              <a:spcBef>
                <a:spcPts val="0"/>
              </a:spcBef>
              <a:spcAft>
                <a:spcPts val="800"/>
              </a:spcAft>
              <a:buSzPct val="100000"/>
              <a:buFont typeface="+mn-ea"/>
              <a:buAutoNum type="circleNumDbPlain"/>
            </a:pPr>
            <a:r>
              <a:rPr lang="zh-CN" altLang="en-US" sz="1200" spc="15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电极的结构形式：内装式、外装式、刮刀式、可拆卸式、电容</a:t>
            </a:r>
            <a:r>
              <a:rPr lang="zh-CN" altLang="en-US"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式等。</a:t>
            </a:r>
            <a:endParaRPr lang="zh-CN" altLang="en-US" sz="1200" spc="4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2" name="矩形 21"/>
          <p:cNvSpPr/>
          <p:nvPr>
            <p:custDataLst>
              <p:tags r:id="rId7"/>
            </p:custDataLst>
          </p:nvPr>
        </p:nvSpPr>
        <p:spPr>
          <a:xfrm>
            <a:off x="6392007" y="6459415"/>
            <a:ext cx="2751992" cy="703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nvGrpSpPr>
          <p:cNvPr id="27" name="组合 26"/>
          <p:cNvGrpSpPr>
            <a:grpSpLocks noChangeAspect="1"/>
          </p:cNvGrpSpPr>
          <p:nvPr>
            <p:custDataLst>
              <p:tags r:id="rId8"/>
            </p:custDataLst>
          </p:nvPr>
        </p:nvGrpSpPr>
        <p:grpSpPr>
          <a:xfrm rot="10800000">
            <a:off x="2616025" y="5218988"/>
            <a:ext cx="922565" cy="805031"/>
            <a:chOff x="1168400" y="1347856"/>
            <a:chExt cx="723913" cy="631688"/>
          </a:xfrm>
          <a:solidFill>
            <a:schemeClr val="bg1">
              <a:lumMod val="95000"/>
              <a:alpha val="20000"/>
            </a:schemeClr>
          </a:solidFill>
        </p:grpSpPr>
        <p:sp>
          <p:nvSpPr>
            <p:cNvPr id="28" name="任意多边形: 形状 15"/>
            <p:cNvSpPr>
              <a:spLocks noChangeAspect="1"/>
            </p:cNvSpPr>
            <p:nvPr>
              <p:custDataLst>
                <p:tags r:id="rId9"/>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9" name="任意多边形: 形状 16"/>
            <p:cNvSpPr>
              <a:spLocks noChangeAspect="1"/>
            </p:cNvSpPr>
            <p:nvPr>
              <p:custDataLst>
                <p:tags r:id="rId10"/>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1350">
                <a:solidFill>
                  <a:schemeClr val="lt1"/>
                </a:solidFill>
                <a:latin typeface="微软雅黑" panose="020B0503020204020204" charset="-122"/>
                <a:ea typeface="微软雅黑" panose="020B0503020204020204" charset="-122"/>
                <a:sym typeface="Arial" panose="020B0604020202020204" pitchFamily="34" charset="0"/>
              </a:endParaRPr>
            </a:p>
          </p:txBody>
        </p:sp>
      </p:grpSp>
      <p:pic>
        <p:nvPicPr>
          <p:cNvPr id="5" name="图片 4" descr="中核工业矢量"/>
          <p:cNvPicPr>
            <a:picLocks noChangeAspect="1"/>
          </p:cNvPicPr>
          <p:nvPr>
            <p:custDataLst>
              <p:tags r:id="rId11"/>
            </p:custDataLst>
          </p:nvPr>
        </p:nvPicPr>
        <p:blipFill>
          <a:blip r:embed="rId12"/>
          <a:stretch>
            <a:fillRect/>
          </a:stretch>
        </p:blipFill>
        <p:spPr>
          <a:xfrm>
            <a:off x="7668895" y="116840"/>
            <a:ext cx="1287145" cy="466090"/>
          </a:xfrm>
          <a:prstGeom prst="rect">
            <a:avLst/>
          </a:prstGeom>
        </p:spPr>
      </p:pic>
    </p:spTree>
    <p:custDataLst>
      <p:tags r:id="rId13"/>
    </p:custDataLst>
  </p:cSld>
  <p:clrMapOvr>
    <a:masterClrMapping/>
  </p:clrMapOvr>
</p:sld>
</file>

<file path=ppt/tags/tag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2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2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41.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14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1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2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2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2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3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3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24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24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2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25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26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2.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8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5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6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6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6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6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36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36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6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37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37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7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7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7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7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7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8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8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8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9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9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0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41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2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4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25.xml><?xml version="1.0" encoding="utf-8"?>
<p:tagLst xmlns:p="http://schemas.openxmlformats.org/presentationml/2006/main">
  <p:tag name="KSO_WM_UNIT_VALUE" val="846*1396"/>
  <p:tag name="KSO_WM_UNIT_HIGHLIGHT" val="0"/>
  <p:tag name="KSO_WM_UNIT_COMPATIBLE" val="0"/>
  <p:tag name="KSO_WM_UNIT_DIAGRAM_ISNUMVISUAL" val="0"/>
  <p:tag name="KSO_WM_UNIT_DIAGRAM_ISREFERUNIT" val="0"/>
  <p:tag name="KSO_WM_UNIT_TYPE" val="d"/>
  <p:tag name="KSO_WM_UNIT_INDEX" val="3"/>
  <p:tag name="KSO_WM_UNIT_ID" val="diagram20214363_1*d*3"/>
  <p:tag name="KSO_WM_TEMPLATE_CATEGORY" val="diagram"/>
  <p:tag name="KSO_WM_TEMPLATE_INDEX" val="20214363"/>
  <p:tag name="KSO_WM_UNIT_LAYERLEVEL" val="1"/>
  <p:tag name="KSO_WM_TAG_VERSION" val="1.0"/>
  <p:tag name="KSO_WM_BEAUTIFY_FLAG" val="#wm#"/>
  <p:tag name="KSO_WM_CHIP_GROUPID" val="5e7310da9a230a26b9e88a19"/>
  <p:tag name="KSO_WM_CHIP_XID" val="5e7310da9a230a26b9e88a1a"/>
  <p:tag name="KSO_WM_UNIT_DEC_AREA_ID" val="912eaaf5aad64789bdbc45feb334c1d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bd0c9fdea174f13b4f257475cfdc1f9"/>
  <p:tag name="KSO_WM_TEMPLATE_ASSEMBLE_XID" val="60656f734054ed1e2fb80abd"/>
  <p:tag name="KSO_WM_TEMPLATE_ASSEMBLE_GROUPID" val="60656f734054ed1e2fb80abd"/>
  <p:tag name="KSO_WM_UNIT_PICTURE_CLIP_FLAG" val="0"/>
</p:tagLst>
</file>

<file path=ppt/tags/tag426.xml><?xml version="1.0" encoding="utf-8"?>
<p:tagLst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diagram20214363_1*a*1"/>
  <p:tag name="KSO_WM_TEMPLATE_CATEGORY" val="diagram"/>
  <p:tag name="KSO_WM_TEMPLATE_INDEX" val="2021436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b45d11f34bb04b128bb531f3c23b595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db9e6c7540740d4ad506105fb20e1c7"/>
  <p:tag name="KSO_WM_UNIT_TEXT_FILL_FORE_SCHEMECOLOR_INDEX_BRIGHTNESS" val="0"/>
  <p:tag name="KSO_WM_UNIT_TEXT_FILL_FORE_SCHEMECOLOR_INDEX" val="13"/>
  <p:tag name="KSO_WM_UNIT_TEXT_FILL_TYPE" val="1"/>
  <p:tag name="KSO_WM_TEMPLATE_ASSEMBLE_XID" val="60656f734054ed1e2fb80abd"/>
  <p:tag name="KSO_WM_TEMPLATE_ASSEMBLE_GROUPID" val="60656f734054ed1e2fb80abd"/>
</p:tagLst>
</file>

<file path=ppt/tags/tag427.xml><?xml version="1.0" encoding="utf-8"?>
<p:tagLst xmlns:p="http://schemas.openxmlformats.org/presentationml/2006/main">
  <p:tag name="KSO_WM_UNIT_VALUE" val="846*1396"/>
  <p:tag name="KSO_WM_UNIT_HIGHLIGHT" val="0"/>
  <p:tag name="KSO_WM_UNIT_COMPATIBLE" val="0"/>
  <p:tag name="KSO_WM_UNIT_DIAGRAM_ISNUMVISUAL" val="0"/>
  <p:tag name="KSO_WM_UNIT_DIAGRAM_ISREFERUNIT" val="0"/>
  <p:tag name="KSO_WM_UNIT_TYPE" val="d"/>
  <p:tag name="KSO_WM_UNIT_INDEX" val="2"/>
  <p:tag name="KSO_WM_UNIT_ID" val="diagram20214363_1*d*2"/>
  <p:tag name="KSO_WM_TEMPLATE_CATEGORY" val="diagram"/>
  <p:tag name="KSO_WM_TEMPLATE_INDEX" val="20214363"/>
  <p:tag name="KSO_WM_UNIT_LAYERLEVEL" val="1"/>
  <p:tag name="KSO_WM_TAG_VERSION" val="1.0"/>
  <p:tag name="KSO_WM_BEAUTIFY_FLAG" val="#wm#"/>
  <p:tag name="KSO_WM_CHIP_GROUPID" val="5e7310da9a230a26b9e88a19"/>
  <p:tag name="KSO_WM_CHIP_XID" val="5e7310da9a230a26b9e88a1a"/>
  <p:tag name="KSO_WM_UNIT_DEC_AREA_ID" val="b6532c09c8684378b7835a2250ad5df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c93c757935e443009d0bcbe2687c6446"/>
  <p:tag name="KSO_WM_TEMPLATE_ASSEMBLE_XID" val="60656f734054ed1e2fb80abd"/>
  <p:tag name="KSO_WM_TEMPLATE_ASSEMBLE_GROUPID" val="60656f734054ed1e2fb80abd"/>
</p:tagLst>
</file>

<file path=ppt/tags/tag428.xml><?xml version="1.0" encoding="utf-8"?>
<p:tagLst xmlns:p="http://schemas.openxmlformats.org/presentationml/2006/main">
  <p:tag name="KSO_WM_SLIDE_ID" val="diagram2021436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12*540"/>
  <p:tag name="KSO_WM_SLIDE_POSITION" val="48*0"/>
  <p:tag name="KSO_WM_TAG_VERSION" val="1.0"/>
  <p:tag name="KSO_WM_BEAUTIFY_FLAG" val="#wm#"/>
  <p:tag name="KSO_WM_TEMPLATE_CATEGORY" val="diagram"/>
  <p:tag name="KSO_WM_TEMPLATE_INDEX" val="20214363"/>
  <p:tag name="KSO_WM_SLIDE_LAYOUT" val="a_d"/>
  <p:tag name="KSO_WM_SLIDE_LAYOUT_CNT" val="1_3"/>
  <p:tag name="KSO_WM_SLIDE_LAYOUT_INFO" val="{&quot;direction&quot;:1,&quot;id&quot;:&quot;2021-04-01T15:48:08&quot;,&quot;maxSize&quot;:{&quot;size1&quot;:66.2},&quot;minSize&quot;:{&quot;size1&quot;:50},&quot;normalSize&quot;:{&quot;size1&quot;:50.41875},&quot;subLayout&quot;:[{&quot;id&quot;:&quot;2021-04-01T15:48:08&quot;,&quot;maxSize&quot;:{&quot;size1&quot;:37.79968650073882},&quot;minSize&quot;:{&quot;size1&quot;:20.099686500738823},&quot;normalSize&quot;:{&quot;size1&quot;:25.93301983407216},&quot;subLayout&quot;:[{&quot;id&quot;:&quot;2021-04-01T15:48:08&quot;,&quot;margin&quot;:{&quot;bottom&quot;:0.02600000612437725,&quot;left&quot;:1.2697499990463257,&quot;right&quot;:1.2502501010894775,&quot;top&quot;:1.6929999589920044},&quot;type&quot;:0},{&quot;id&quot;:&quot;2021-04-01T15:48:08&quot;,&quot;margin&quot;:{&quot;bottom&quot;:1.6929999589920044,&quot;left&quot;:1.2697499990463257,&quot;right&quot;:1.2502501010894775,&quot;top&quot;:0.8199999928474426},&quot;type&quot;:0}],&quot;type&quot;:0},{&quot;backgroundInfo&quot;:[{&quot;bottom&quot;:0,&quot;bottomAbs&quot;:false,&quot;left&quot;:0,&quot;leftAbs&quot;:false,&quot;right&quot;:0,&quot;rightAbs&quot;:false,&quot;top&quot;:0,&quot;topAbs&quot;:false,&quot;type&quot;:&quot;leftRight&quot;}],&quot;id&quot;:&quot;2021-04-01T15:48:08&quot;,&quot;maxSize&quot;:{&quot;size1&quot;:48.999686500738825},&quot;minSize&quot;:{&quot;size1&quot;:37.79968650073882},&quot;normalSize&quot;:{&quot;size1&quot;:37.79968650073883},&quot;subLayout&quot;:[{&quot;id&quot;:&quot;2021-04-01T15:48:08&quot;,&quot;margin&quot;:{&quot;bottom&quot;:0.02600000612437725,&quot;left&quot;:0.6547499299049377,&quot;right&quot;:0.6345000863075256,&quot;top&quot;:0.847000002861023},&quot;type&quot;:0},{&quot;id&quot;:&quot;2021-04-01T15:48:08&quot;,&quot;margin&quot;:{&quot;bottom&quot;:0.847000002861023,&quot;left&quot;:0.6547499299049377,&quot;right&quot;:0.6345000863075256,&quot;top&quot;:0.3970000147819519},&quot;type&quot;:0}],&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8e522f67ec5bfe25c15bda"/>
  <p:tag name="KSO_WM_CHIP_FILLPROP" val="[[{&quot;text_align&quot;:&quot;lb&quot;,&quot;text_direction&quot;:&quot;horizontal&quot;,&quot;support_big_font&quot;:false,&quot;fill_id&quot;:&quot;8b38b306c0a34531b024043091844dca&quot;,&quot;fill_align&quot;:&quot;lb&quot;,&quot;chip_types&quot;:[&quot;header&quot;]},{&quot;text_align&quot;:&quot;lt&quot;,&quot;text_direction&quot;:&quot;horizontal&quot;,&quot;support_features&quot;:[&quot;collage&quot;,&quot;carousel&quot;],&quot;support_big_font&quot;:false,&quot;fill_id&quot;:&quot;56d28697e0c14a7baed8c4423051d81a&quot;,&quot;fill_align&quot;:&quot;lt&quot;,&quot;chip_types&quot;:[&quot;diagram&quot;,&quot;pictext&quot;,&quot;text&quot;,&quot;picture&quot;,&quot;chart&quot;,&quot;table&quot;]},{&quot;text_align&quot;:&quot;lb&quot;,&quot;text_direction&quot;:&quot;horizontal&quot;,&quot;support_big_font&quot;:false,&quot;fill_id&quot;:&quot;99936fb45b7341739624990d837457cb&quot;,&quot;fill_align&quot;:&quot;lb&quot;,&quot;chip_types&quot;:[&quot;picture&quot;]},{&quot;text_align&quot;:&quot;lt&quot;,&quot;text_direction&quot;:&quot;horizontal&quot;,&quot;support_big_font&quot;:false,&quot;fill_id&quot;:&quot;478e5b436668402c8d1b8b9de673549b&quot;,&quot;fill_align&quot;:&quot;lt&quot;,&quot;chip_types&quot;:[&quot;picture&quot;]}]]"/>
  <p:tag name="KSO_WM_CHIP_DECFILLPROP" val="[]"/>
  <p:tag name="KSO_WM_CHIP_GROUPID" val="5ef094fb04715a2107802696"/>
  <p:tag name="KSO_WM_SLIDE_BK_DARK_LIGHT" val="2"/>
  <p:tag name="KSO_WM_SLIDE_BACKGROUND_TYPE" val="leftRight"/>
  <p:tag name="KSO_WM_SLIDE_SUPPORT_FEATURE_TYPE" val="0"/>
  <p:tag name="KSO_WM_TEMPLATE_ASSEMBLE_XID" val="60656f734054ed1e2fb80abd"/>
  <p:tag name="KSO_WM_TEMPLATE_ASSEMBLE_GROUPID" val="60656f734054ed1e2fb80abd"/>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3_4*l_h_i*1_1_1"/>
  <p:tag name="KSO_WM_TEMPLATE_CATEGORY" val="custom"/>
  <p:tag name="KSO_WM_TEMPLATE_INDEX" val="20204613"/>
  <p:tag name="KSO_WM_UNIT_LAYERLEVEL" val="1_1_1"/>
  <p:tag name="KSO_WM_TAG_VERSION" val="1.0"/>
  <p:tag name="KSO_WM_BEAUTIFY_FLAG" val="#wm#"/>
</p:tagLst>
</file>

<file path=ppt/tags/tag43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wm#"/>
  <p:tag name="KSO_WM_UNIT_PRESET_TEXT" val="单击此处添加标题，文字是您思想的提炼"/>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3_4*l_h_i*1_2_1"/>
  <p:tag name="KSO_WM_TEMPLATE_CATEGORY" val="custom"/>
  <p:tag name="KSO_WM_TEMPLATE_INDEX" val="20204613"/>
  <p:tag name="KSO_WM_UNIT_LAYERLEVEL" val="1_1_1"/>
  <p:tag name="KSO_WM_TAG_VERSION" val="1.0"/>
  <p:tag name="KSO_WM_BEAUTIFY_FLAG" val="#wm#"/>
</p:tagLst>
</file>

<file path=ppt/tags/tag433.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613_4*l_h_f*1_2_1"/>
  <p:tag name="KSO_WM_TEMPLATE_CATEGORY" val="custom"/>
  <p:tag name="KSO_WM_TEMPLATE_INDEX" val="20204613"/>
  <p:tag name="KSO_WM_UNIT_LAYERLEVEL" val="1_1_1"/>
  <p:tag name="KSO_WM_TAG_VERSION" val="1.0"/>
  <p:tag name="KSO_WM_BEAUTIFY_FLAG" val="#wm#"/>
  <p:tag name="KSO_WM_UNIT_PRESET_TEXT" val="单击此处添加标题，文字是您思想的提炼"/>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3_4*l_h_i*1_3_1"/>
  <p:tag name="KSO_WM_TEMPLATE_CATEGORY" val="custom"/>
  <p:tag name="KSO_WM_TEMPLATE_INDEX" val="20204613"/>
  <p:tag name="KSO_WM_UNIT_LAYERLEVEL" val="1_1_1"/>
  <p:tag name="KSO_WM_TAG_VERSION" val="1.0"/>
  <p:tag name="KSO_WM_BEAUTIFY_FLAG" val="#wm#"/>
</p:tagLst>
</file>

<file path=ppt/tags/tag43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613_4*l_h_f*1_3_1"/>
  <p:tag name="KSO_WM_TEMPLATE_CATEGORY" val="custom"/>
  <p:tag name="KSO_WM_TEMPLATE_INDEX" val="20204613"/>
  <p:tag name="KSO_WM_UNIT_LAYERLEVEL" val="1_1_1"/>
  <p:tag name="KSO_WM_TAG_VERSION" val="1.0"/>
  <p:tag name="KSO_WM_BEAUTIFY_FLAG" val="#wm#"/>
  <p:tag name="KSO_WM_UNIT_PRESET_TEXT" val="单击此处添加标题，文字是您思想的提炼"/>
</p:tagLst>
</file>

<file path=ppt/tags/tag43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custom20204613_4*l_h_i*1_1_1"/>
  <p:tag name="KSO_WM_TEMPLATE_CATEGORY" val="custom"/>
  <p:tag name="KSO_WM_TEMPLATE_INDEX" val="20204613"/>
  <p:tag name="KSO_WM_UNIT_LAYERLEVEL" val="1_1_1"/>
  <p:tag name="KSO_WM_TAG_VERSION" val="1.0"/>
  <p:tag name="KSO_WM_BEAUTIFY_FLAG" val=""/>
</p:tagLst>
</file>

<file path=ppt/tags/tag438.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custom20204613_4*l_h_i*1_2_1"/>
  <p:tag name="KSO_WM_TEMPLATE_CATEGORY" val="custom"/>
  <p:tag name="KSO_WM_TEMPLATE_INDEX" val="20204613"/>
  <p:tag name="KSO_WM_UNIT_LAYERLEVEL" val="1_1_1"/>
  <p:tag name="KSO_WM_TAG_VERSION" val="1.0"/>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4613_4*l_h_f*1_2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custom20204613_4*l_h_i*1_3_1"/>
  <p:tag name="KSO_WM_TEMPLATE_CATEGORY" val="custom"/>
  <p:tag name="KSO_WM_TEMPLATE_INDEX" val="20204613"/>
  <p:tag name="KSO_WM_UNIT_LAYERLEVEL" val="1_1_1"/>
  <p:tag name="KSO_WM_TAG_VERSION" val="1.0"/>
  <p:tag name="KSO_WM_BEAUTIFY_FLAG" val=""/>
</p:tagLst>
</file>

<file path=ppt/tags/tag44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4613_4*l_h_f*1_3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custom20204613_4*l_h_i*1_4_1"/>
  <p:tag name="KSO_WM_TEMPLATE_CATEGORY" val="custom"/>
  <p:tag name="KSO_WM_TEMPLATE_INDEX" val="20204613"/>
  <p:tag name="KSO_WM_UNIT_LAYERLEVEL" val="1_1_1"/>
  <p:tag name="KSO_WM_TAG_VERSION" val="1.0"/>
  <p:tag name="KSO_WM_BEAUTIFY_FLAG" val=""/>
</p:tagLst>
</file>

<file path=ppt/tags/tag444.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custom20204613_4*l_h_f*1_4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Lst>
</file>

<file path=ppt/tags/tag445.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446.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UNIT_TYPE" val="a"/>
  <p:tag name="KSO_WM_UNIT_INDEX" val="1"/>
  <p:tag name="KSO_WM_UNIT_ID" val="diagram20211835_1*a*1"/>
  <p:tag name="KSO_WM_TEMPLATE_CATEGORY" val="diagram"/>
  <p:tag name="KSO_WM_TEMPLATE_INDEX" val="20211835"/>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63ab5200c3f47daa38abd7a8d89ab3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6c8bbdd2f2a46b2919a8f5eb16a1eb7"/>
  <p:tag name="KSO_WM_UNIT_TEXT_FILL_FORE_SCHEMECOLOR_INDEX_BRIGHTNESS" val="0"/>
  <p:tag name="KSO_WM_UNIT_TEXT_FILL_FORE_SCHEMECOLOR_INDEX" val="13"/>
  <p:tag name="KSO_WM_UNIT_TEXT_FILL_TYPE" val="1"/>
  <p:tag name="KSO_WM_TEMPLATE_ASSEMBLE_XID" val="60656f2b4054ed1e2fb804cc"/>
  <p:tag name="KSO_WM_TEMPLATE_ASSEMBLE_GROUPID" val="60656f2b4054ed1e2fb804cc"/>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5_1*i*1"/>
  <p:tag name="KSO_WM_TEMPLATE_CATEGORY" val="diagram"/>
  <p:tag name="KSO_WM_TEMPLATE_INDEX" val="20211835"/>
  <p:tag name="KSO_WM_UNIT_LAYERLEVEL" val="1"/>
  <p:tag name="KSO_WM_TAG_VERSION" val="1.0"/>
  <p:tag name="KSO_WM_BEAUTIFY_FLAG" val="#wm#"/>
  <p:tag name="KSO_WM_UNIT_BLOCK" val="0"/>
  <p:tag name="KSO_WM_UNIT_SM_LIMIT_TYPE" val="0"/>
  <p:tag name="KSO_WM_UNIT_DEC_AREA_ID" val="48f8936c132e4922905ae3cf91080c12"/>
  <p:tag name="KSO_WM_UNIT_DECORATE_INFO" val="{&quot;DecorateInfoH&quot;:{&quot;IsAbs&quot;:true},&quot;DecorateInfoW&quot;:{&quot;IsAbs&quot;:true},&quot;DecorateInfoX&quot;:{&quot;IsAbs&quot;:true,&quot;Pos&quot;:1},&quot;DecorateInfoY&quot;:{&quot;IsAbs&quot;:true,&quot;Pos&quot;:0},&quot;ReferentInfo&quot;:{&quot;Id&quot;:&quot;863ab5200c3f47daa38abd7a8d89ab3b&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cc"/>
  <p:tag name="KSO_WM_TEMPLATE_ASSEMBLE_GROUPID" val="60656f2b4054ed1e2fb804cc"/>
</p:tagLst>
</file>

<file path=ppt/tags/tag448.xml><?xml version="1.0" encoding="utf-8"?>
<p:tagLst xmlns:p="http://schemas.openxmlformats.org/presentationml/2006/main">
  <p:tag name="KSO_WM_UNIT_VALUE" val="1058*1481"/>
  <p:tag name="KSO_WM_UNIT_HIGHLIGHT" val="0"/>
  <p:tag name="KSO_WM_UNIT_COMPATIBLE" val="0"/>
  <p:tag name="KSO_WM_UNIT_DIAGRAM_ISNUMVISUAL" val="0"/>
  <p:tag name="KSO_WM_UNIT_DIAGRAM_ISREFERUNIT" val="0"/>
  <p:tag name="KSO_WM_UNIT_TYPE" val="d"/>
  <p:tag name="KSO_WM_UNIT_INDEX" val="2"/>
  <p:tag name="KSO_WM_UNIT_ID" val="diagram20211835_1*d*2"/>
  <p:tag name="KSO_WM_TEMPLATE_CATEGORY" val="diagram"/>
  <p:tag name="KSO_WM_TEMPLATE_INDEX" val="20211835"/>
  <p:tag name="KSO_WM_UNIT_LAYERLEVEL" val="1"/>
  <p:tag name="KSO_WM_TAG_VERSION" val="1.0"/>
  <p:tag name="KSO_WM_BEAUTIFY_FLAG" val="#wm#"/>
  <p:tag name="KSO_WM_CHIP_GROUPID" val="5e7310da9a230a26b9e88a19"/>
  <p:tag name="KSO_WM_CHIP_XID" val="5e7310da9a230a26b9e88a1a"/>
  <p:tag name="KSO_WM_UNIT_DEC_AREA_ID" val="8f50e64f03e44af581dacc3d84a704b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99a497beb81b463d81bcd4c0439c0104"/>
  <p:tag name="KSO_WM_UNIT_SUPPORT_UNIT_TYPE" val="[&quot;l&quot;,&quot;m&quot;,&quot;n&quot;,&quot;o&quot;,&quot;p&quot;,&quot;q&quot;,&quot;r&quot;,&quot;δ&quot;,&quot;ε&quot;,&quot;ζ&quot;,&quot;η&quot;,&quot;d&quot;,&quot;α&quot;,&quot;β&quot;,&quot;θ&quot;]"/>
  <p:tag name="KSO_WM_TEMPLATE_ASSEMBLE_XID" val="60656f2b4054ed1e2fb804cc"/>
  <p:tag name="KSO_WM_TEMPLATE_ASSEMBLE_GROUPID" val="60656f2b4054ed1e2fb804cc"/>
</p:tagLst>
</file>

<file path=ppt/tags/tag449.xml><?xml version="1.0" encoding="utf-8"?>
<p:tagLst xmlns:p="http://schemas.openxmlformats.org/presentationml/2006/main">
  <p:tag name="KSO_WM_UNIT_VALUE" val="1058*1438"/>
  <p:tag name="KSO_WM_UNIT_HIGHLIGHT" val="0"/>
  <p:tag name="KSO_WM_UNIT_COMPATIBLE" val="0"/>
  <p:tag name="KSO_WM_UNIT_DIAGRAM_ISNUMVISUAL" val="0"/>
  <p:tag name="KSO_WM_UNIT_DIAGRAM_ISREFERUNIT" val="0"/>
  <p:tag name="KSO_WM_UNIT_TYPE" val="d"/>
  <p:tag name="KSO_WM_UNIT_INDEX" val="1"/>
  <p:tag name="KSO_WM_UNIT_ID" val="diagram20211835_1*d*1"/>
  <p:tag name="KSO_WM_TEMPLATE_CATEGORY" val="diagram"/>
  <p:tag name="KSO_WM_TEMPLATE_INDEX" val="20211835"/>
  <p:tag name="KSO_WM_UNIT_LAYERLEVEL" val="1"/>
  <p:tag name="KSO_WM_TAG_VERSION" val="1.0"/>
  <p:tag name="KSO_WM_BEAUTIFY_FLAG" val="#wm#"/>
  <p:tag name="KSO_WM_CHIP_GROUPID" val="5e7310da9a230a26b9e88a19"/>
  <p:tag name="KSO_WM_CHIP_XID" val="5e7310da9a230a26b9e88a1a"/>
  <p:tag name="KSO_WM_UNIT_DEC_AREA_ID" val="93c80f2d779a4d76b5824f7e3bfbc4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cb7bc13b1df4884be02a22822a466b4"/>
  <p:tag name="KSO_WM_UNIT_SUPPORT_UNIT_TYPE" val="[&quot;d&quot;,&quot;α&quot;]"/>
  <p:tag name="KSO_WM_TEMPLATE_ASSEMBLE_XID" val="60656f2b4054ed1e2fb804cc"/>
  <p:tag name="KSO_WM_TEMPLATE_ASSEMBLE_GROUPID" val="60656f2b4054ed1e2fb804cc"/>
  <p:tag name="KSO_WM_UNIT_PICTURE_CLIP_FLAG" val="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SLIDE_ID" val="diagram2021183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08"/>
  <p:tag name="KSO_WM_SLIDE_POSITION" val="0*60"/>
  <p:tag name="KSO_WM_TAG_VERSION" val="1.0"/>
  <p:tag name="KSO_WM_BEAUTIFY_FLAG" val="#wm#"/>
  <p:tag name="KSO_WM_TEMPLATE_CATEGORY" val="diagram"/>
  <p:tag name="KSO_WM_TEMPLATE_INDEX" val="20211835"/>
  <p:tag name="KSO_WM_SLIDE_LAYOUT" val="a_d"/>
  <p:tag name="KSO_WM_SLIDE_LAYOUT_CNT" val="1_2"/>
  <p:tag name="KSO_WM_SLIDE_LAYOUT_INFO" val="{&quot;id&quot;:&quot;2021-04-01T15:31:59&quot;,&quot;maxSize&quot;:{&quot;size1&quot;:26.7},&quot;minSize&quot;:{&quot;size1&quot;:20},&quot;normalSize&quot;:{&quot;size1&quot;:25.455555555555552},&quot;subLayout&quot;:[{&quot;id&quot;:&quot;2021-04-01T15:31:59&quot;,&quot;margin&quot;:{&quot;bottom&quot;:0.02600000612437725,&quot;left&quot;:1.2697499990463257,&quot;right&quot;:1.2697499990463257,&quot;top&quot;:1.6929999589920044},&quot;type&quot;:0},{&quot;direction&quot;:1,&quot;id&quot;:&quot;2021-04-01T15:31:59&quot;,&quot;maxSize&quot;:{&quot;size1&quot;:67.5},&quot;minSize&quot;:{&quot;size1&quot;:45},&quot;normalSize&quot;:{&quot;size1&quot;:52.4},&quot;subLayout&quot;:[{&quot;id&quot;:&quot;2021-04-01T15:31:59&quot;,&quot;margin&quot;:{&quot;bottom&quot;:1.6929999589920044,&quot;left&quot;:1.2697499990463257,&quot;right&quot;:0.9329997897148132,&quot;top&quot;:1.6670000553131104},&quot;type&quot;:0},{&quot;id&quot;:&quot;2021-04-01T15:31:59&quot;,&quot;margin&quot;:{&quot;bottom&quot;:1.6929999589920044,&quot;left&quot;:0.01950000412762165,&quot;right&quot;:1.2697499990463257,&quot;top&quot;:1.6670000553131104},&quot;type&quot;:0}],&quot;type&quot;:0}],&quot;type&quot;:0}"/>
  <p:tag name="KSO_WM_SLIDE_CAN_ADD_NAVIGATION" val="1"/>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31d070e9bcbd1695b17db"/>
  <p:tag name="KSO_WM_CHIP_FILLPROP" val="[[{&quot;text_align&quot;:&quot;lt&quot;,&quot;text_direction&quot;:&quot;horizontal&quot;,&quot;support_big_font&quot;:false,&quot;picture_toward&quot;:0,&quot;picture_dockside&quot;:[],&quot;fill_id&quot;:&quot;c4cbc9b2fced405c9fc7a719d189a8f1&quot;,&quot;fill_align&quot;:&quot;lt&quot;,&quot;chip_types&quot;:[&quot;header&quot;]},{&quot;text_align&quot;:&quot;lt&quot;,&quot;text_direction&quot;:&quot;horizontal&quot;,&quot;support_features&quot;:[&quot;collage&quot;],&quot;support_big_font&quot;:false,&quot;picture_toward&quot;:0,&quot;picture_dockside&quot;:[],&quot;fill_id&quot;:&quot;703630537a544035acf5de6956828d87&quot;,&quot;fill_align&quot;:&quot;cm&quot;,&quot;chip_types&quot;:[&quot;diagram&quot;,&quot;text&quot;,&quot;picture&quot;,&quot;chart&quot;,&quot;table&quot;,&quot;video&quot;]},{&quot;text_align&quot;:&quot;lt&quot;,&quot;text_direction&quot;:&quot;horizontal&quot;,&quot;support_big_font&quot;:false,&quot;picture_toward&quot;:0,&quot;picture_dockside&quot;:[],&quot;fill_id&quot;:&quot;b407b34b201641d49d75be095b5a3ec9&quot;,&quot;fill_align&quot;:&quot;cm&quot;,&quot;chip_types&quot;:[&quot;text&quot;,&quot;picture&quot;,&quot;chart&quot;]}]]"/>
  <p:tag name="KSO_WM_CHIP_DECFILLPROP" val="[]"/>
  <p:tag name="KSO_WM_CHIP_GROUPID" val="5f0e73c28050c250ba65b219"/>
  <p:tag name="KSO_WM_SLIDE_BK_DARK_LIGHT" val="2"/>
  <p:tag name="KSO_WM_SLIDE_BACKGROUND_TYPE" val="general"/>
  <p:tag name="KSO_WM_SLIDE_SUPPORT_FEATURE_TYPE" val="0"/>
  <p:tag name="KSO_WM_TEMPLATE_ASSEMBLE_XID" val="60656f2b4054ed1e2fb804cc"/>
  <p:tag name="KSO_WM_TEMPLATE_ASSEMBLE_GROUPID" val="60656f2b4054ed1e2fb804cc"/>
</p:tagLst>
</file>

<file path=ppt/tags/tag452.xml><?xml version="1.0" encoding="utf-8"?>
<p:tagLst xmlns:p="http://schemas.openxmlformats.org/presentationml/2006/main">
  <p:tag name="KSO_WM_UNIT_VALUE" val="1565*2919"/>
  <p:tag name="KSO_WM_UNIT_HIGHLIGHT" val="0"/>
  <p:tag name="KSO_WM_UNIT_COMPATIBLE" val="1"/>
  <p:tag name="KSO_WM_UNIT_DIAGRAM_ISNUMVISUAL" val="0"/>
  <p:tag name="KSO_WM_UNIT_DIAGRAM_ISREFERUNIT" val="0"/>
  <p:tag name="KSO_WM_UNIT_TYPE" val="d"/>
  <p:tag name="KSO_WM_UNIT_INDEX" val="1"/>
  <p:tag name="KSO_WM_UNIT_ID" val="diagram20211009_1*d*1"/>
  <p:tag name="KSO_WM_TEMPLATE_CATEGORY" val="diagram"/>
  <p:tag name="KSO_WM_TEMPLATE_INDEX" val="20211009"/>
  <p:tag name="KSO_WM_UNIT_LAYERLEVEL" val="1"/>
  <p:tag name="KSO_WM_TAG_VERSION" val="1.0"/>
  <p:tag name="KSO_WM_BEAUTIFY_FLAG" val="#wm#"/>
  <p:tag name="KSO_WM_CHIP_GROUPID" val="5e7310da9a230a26b9e88a19"/>
  <p:tag name="KSO_WM_CHIP_XID" val="5e7310da9a230a26b9e88a1a"/>
  <p:tag name="KSO_WM_UNIT_DEC_AREA_ID" val="bd27fdbbd0144973ba7cd7b6a0eb4ce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7f7b738ab7df490fb5acb2739902a790"/>
  <p:tag name="KSO_WM_TEMPLATE_ASSEMBLE_XID" val="60656e944054ed1e2fb7fc0c"/>
  <p:tag name="KSO_WM_TEMPLATE_ASSEMBLE_GROUPID" val="60656e944054ed1e2fb7fc0c"/>
  <p:tag name="KSO_WM_UNIT_PICTURE_CLIP_FLAG" val="0"/>
</p:tagLst>
</file>

<file path=ppt/tags/tag45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SHOW_EDIT_AREA_INDICATION"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1009_1*a*1"/>
  <p:tag name="KSO_WM_TEMPLATE_CATEGORY" val="diagram"/>
  <p:tag name="KSO_WM_TEMPLATE_INDEX" val="20211009"/>
  <p:tag name="KSO_WM_UNIT_LAYERLEVEL" val="1"/>
  <p:tag name="KSO_WM_TAG_VERSION" val="1.0"/>
  <p:tag name="KSO_WM_BEAUTIFY_FLAG" val="#wm#"/>
  <p:tag name="KSO_WM_UNIT_DEFAULT_FONT" val="24;44;4"/>
  <p:tag name="KSO_WM_UNIT_BLOCK" val="0"/>
  <p:tag name="KSO_WM_UNIT_DEC_AREA_ID" val="795078595d1c47e5aac6495d0f05b317"/>
  <p:tag name="KSO_WM_CHIP_GROUPID" val="5ed9b8b3eee88846f39f355c"/>
  <p:tag name="KSO_WM_CHIP_XID" val="5ed9b8b3eee88846f39f355d"/>
  <p:tag name="KSO_WM_CHIP_FILLAREA_FILL_RULE" val="{&quot;fill_align&quot;:&quot;cm&quot;,&quot;fill_mode&quot;:&quot;full&quot;,&quot;sacle_strategy&quot;:&quot;smart&quot;}"/>
  <p:tag name="KSO_WM_ASSEMBLE_CHIP_INDEX" val="d014f79bfb0f46f0bcbf12a844b8322d"/>
  <p:tag name="KSO_WM_UNIT_TEXT_FILL_FORE_SCHEMECOLOR_INDEX_BRIGHTNESS" val="0"/>
  <p:tag name="KSO_WM_UNIT_TEXT_FILL_FORE_SCHEMECOLOR_INDEX" val="13"/>
  <p:tag name="KSO_WM_UNIT_TEXT_FILL_TYPE" val="1"/>
  <p:tag name="KSO_WM_TEMPLATE_ASSEMBLE_XID" val="60656e944054ed1e2fb7fc0c"/>
  <p:tag name="KSO_WM_TEMPLATE_ASSEMBLE_GROUPID" val="60656e944054ed1e2fb7fc0c"/>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TEMPLATE_CATEGORY" val="diagram"/>
  <p:tag name="KSO_WM_TEMPLATE_INDEX" val="20211009"/>
  <p:tag name="KSO_WM_SLIDE_ID" val="diagram20211009_1"/>
  <p:tag name="KSO_WM_SLIDE_INDEX" val="1"/>
  <p:tag name="KSO_WM_SLIDE_ITEM_CNT" val="0"/>
  <p:tag name="KSO_WM_SLIDE_LAYOUT" val="a_d"/>
  <p:tag name="KSO_WM_SLIDE_LAYOUT_CNT" val="1_1"/>
  <p:tag name="KSO_WM_SLIDE_TYPE" val="text"/>
  <p:tag name="KSO_WM_BEAUTIFY_FLAG" val="#wm#"/>
  <p:tag name="KSO_WM_SLIDE_POSITION" val="0*48"/>
  <p:tag name="KSO_WM_SLIDE_SIZE" val="960*444"/>
  <p:tag name="KSO_WM_TAG_VERSION" val="1.0"/>
  <p:tag name="KSO_WM_TEMPLATE_SUBCATEGORY" val="21"/>
  <p:tag name="KSO_WM_SLIDE_SUBTYPE" val="picTxt"/>
  <p:tag name="KSO_WM_SPECIAL_SOURCE" val="bdnull"/>
  <p:tag name="KSO_WM_SLIDE_BACKGROUND" val="[&quot;general&quot;]"/>
  <p:tag name="KSO_WM_SLIDE_RATIO" val="1.777778"/>
  <p:tag name="KSO_WM_TEMPLATE_MASTER_TYPE" val="0"/>
  <p:tag name="KSO_WM_TEMPLATE_COLOR_TYPE" val="1"/>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features&quot;:[&quot;collage&quot;,&quot;carousel&quot;],&quot;support_big_font&quot;:false,&quot;fill_id&quot;:&quot;428e808870bf45799bffb9cac323725f&quot;,&quot;fill_align&quot;:&quot;cm&quot;,&quot;chip_types&quot;:[&quot;picture&quot;]},{&quot;text_align&quot;:&quot;cm&quot;,&quot;text_direction&quot;:&quot;vertical&quot;,&quot;support_big_font&quot;:false,&quot;fill_id&quot;:&quot;ac319cfcced045d4b1b96701c5c4cb6f&quot;,&quot;fill_align&quot;:&quot;cm&quot;,&quot;chip_types&quot;:[&quot;header&quot;]}],[{&quot;text_align&quot;:&quot;cm&quot;,&quot;text_direction&quot;:&quot;horizontal&quot;,&quot;support_features&quot;:[&quot;collage&quot;,&quot;carousel&quot;],&quot;support_big_font&quot;:false,&quot;fill_id&quot;:&quot;428e808870bf45799bffb9cac323725f&quot;,&quot;fill_align&quot;:&quot;cm&quot;,&quot;chip_types&quot;:[&quot;picture&quot;]},{&quot;text_align&quot;:&quot;ct&quot;,&quot;text_direction&quot;:&quot;vertical&quot;,&quot;support_big_font&quot;:false,&quot;fill_id&quot;:&quot;ac319cfcced045d4b1b96701c5c4cb6f&quot;,&quot;fill_align&quot;:&quot;cm&quot;,&quot;chip_types&quot;:[&quot;text&quot;]}]]"/>
  <p:tag name="KSO_WM_SLIDE_LAYOUT_INFO" val="{&quot;backgroundInfo&quot;:[{&quot;bottom&quot;:0,&quot;bottomAbs&quot;:false,&quot;left&quot;:0,&quot;leftAbs&quot;:false,&quot;right&quot;:0,&quot;rightAbs&quot;:false,&quot;top&quot;:0,&quot;topAbs&quot;:false,&quot;type&quot;:&quot;general&quot;}],&quot;direction&quot;:1,&quot;id&quot;:&quot;2021-04-01T15:08:03&quot;,&quot;maxSize&quot;:{&quot;size1&quot;:86.3},&quot;minSize&quot;:{&quot;size1&quot;:78.1},&quot;normalSize&quot;:{&quot;size1&quot;:81.04375},&quot;subLayout&quot;:[{&quot;id&quot;:&quot;2021-04-01T15:08:03&quot;,&quot;margin&quot;:{&quot;bottom&quot;:1.6929999589920044,&quot;left&quot;:0,&quot;right&quot;:0.2977500259876251,&quot;top&quot;:1.6929999589920044},&quot;type&quot;:0},{&quot;id&quot;:&quot;2021-04-01T15:08:03&quot;,&quot;margin&quot;:{&quot;bottom&quot;:2.680999994277954,&quot;left&quot;:1.1115000247955322,&quot;right&quot;:0.7934999465942383,&quot;top&quot;:2.5399999618530273},&quot;type&quot;:0}],&quot;type&quot;:0}"/>
  <p:tag name="KSO_WM_CHIP_XID" val="5efd9c3b81ee359a788b1deb"/>
  <p:tag name="KSO_WM_SLIDE_CAN_ADD_NAVIGATION" val="1"/>
  <p:tag name="KSO_WM_CHIP_DECFILLPROP" val="[]"/>
  <p:tag name="KSO_WM_CHIP_GROUPID" val="5efd9c3b81ee359a788b1dea"/>
  <p:tag name="KSO_WM_SLIDE_BK_DARK_LIGHT" val="2"/>
  <p:tag name="KSO_WM_SLIDE_BACKGROUND_TYPE" val="general"/>
  <p:tag name="KSO_WM_SLIDE_SUPPORT_FEATURE_TYPE" val="3"/>
  <p:tag name="KSO_WM_TEMPLATE_ASSEMBLE_XID" val="60656e944054ed1e2fb7fc0c"/>
  <p:tag name="KSO_WM_TEMPLATE_ASSEMBLE_GROUPID" val="60656e944054ed1e2fb7fc0c"/>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SHOW_EDIT_AREA_INDICATION" val="1"/>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1009_1*a*1"/>
  <p:tag name="KSO_WM_TEMPLATE_CATEGORY" val="diagram"/>
  <p:tag name="KSO_WM_TEMPLATE_INDEX" val="20211009"/>
  <p:tag name="KSO_WM_UNIT_LAYERLEVEL" val="1"/>
  <p:tag name="KSO_WM_TAG_VERSION" val="1.0"/>
  <p:tag name="KSO_WM_BEAUTIFY_FLAG" val=""/>
  <p:tag name="KSO_WM_UNIT_DEFAULT_FONT" val="24;44;4"/>
  <p:tag name="KSO_WM_UNIT_BLOCK" val="0"/>
  <p:tag name="KSO_WM_UNIT_DEC_AREA_ID" val="795078595d1c47e5aac6495d0f05b317"/>
  <p:tag name="KSO_WM_CHIP_GROUPID" val="5ed9b8b3eee88846f39f355c"/>
  <p:tag name="KSO_WM_CHIP_XID" val="5ed9b8b3eee88846f39f355d"/>
  <p:tag name="KSO_WM_CHIP_FILLAREA_FILL_RULE" val="{&quot;fill_align&quot;:&quot;cm&quot;,&quot;fill_mode&quot;:&quot;full&quot;,&quot;sacle_strategy&quot;:&quot;smart&quot;}"/>
  <p:tag name="KSO_WM_ASSEMBLE_CHIP_INDEX" val="d014f79bfb0f46f0bcbf12a844b8322d"/>
  <p:tag name="KSO_WM_UNIT_TEXT_FILL_FORE_SCHEMECOLOR_INDEX_BRIGHTNESS" val="0"/>
  <p:tag name="KSO_WM_UNIT_TEXT_FILL_FORE_SCHEMECOLOR_INDEX" val="13"/>
  <p:tag name="KSO_WM_UNIT_TEXT_FILL_TYPE" val="1"/>
  <p:tag name="KSO_WM_TEMPLATE_ASSEMBLE_XID" val="60656e944054ed1e2fb7fc0c"/>
  <p:tag name="KSO_WM_TEMPLATE_ASSEMBLE_GROUPID" val="60656e944054ed1e2fb7fc0c"/>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0.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2_1*a*1"/>
  <p:tag name="KSO_WM_TEMPLATE_CATEGORY" val="diagram"/>
  <p:tag name="KSO_WM_TEMPLATE_INDEX" val="20213292"/>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803e56c384b485f9e8211c67642e77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c35154b00d344299561d6c90d593603"/>
  <p:tag name="KSO_WM_UNIT_TEXT_FILL_FORE_SCHEMECOLOR_INDEX_BRIGHTNESS" val="0"/>
  <p:tag name="KSO_WM_UNIT_TEXT_FILL_FORE_SCHEMECOLOR_INDEX" val="13"/>
  <p:tag name="KSO_WM_UNIT_TEXT_FILL_TYPE" val="1"/>
  <p:tag name="KSO_WM_TEMPLATE_ASSEMBLE_XID" val="60656eb64054ed1e2fb7fe98"/>
  <p:tag name="KSO_WM_TEMPLATE_ASSEMBLE_GROUPID" val="60656eb64054ed1e2fb7fe98"/>
</p:tagLst>
</file>

<file path=ppt/tags/tag461.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3292_1*f*1"/>
  <p:tag name="KSO_WM_TEMPLATE_CATEGORY" val="diagram"/>
  <p:tag name="KSO_WM_TEMPLATE_INDEX" val="20213292"/>
  <p:tag name="KSO_WM_UNIT_LAYERLEVEL" val="1"/>
  <p:tag name="KSO_WM_TAG_VERSION" val="1.0"/>
  <p:tag name="KSO_WM_BEAUTIFY_FLAG" val="#wm#"/>
  <p:tag name="KSO_WM_UNIT_DEFAULT_FONT" val="14;20;2"/>
  <p:tag name="KSO_WM_UNIT_BLOCK" val="0"/>
  <p:tag name="KSO_WM_UNIT_VALUE" val="36"/>
  <p:tag name="KSO_WM_UNIT_SHOW_EDIT_AREA_INDICATION" val="1"/>
  <p:tag name="KSO_WM_CHIP_GROUPID" val="5e6b05596848fb12bee65ac8"/>
  <p:tag name="KSO_WM_CHIP_XID" val="5e6b05596848fb12bee65aca"/>
  <p:tag name="KSO_WM_UNIT_DEC_AREA_ID" val="3c79bf0f52d44df9838817e04acf4b0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d3f222b472142a4b469b16d424342c8"/>
  <p:tag name="KSO_WM_UNIT_TEXT_FILL_FORE_SCHEMECOLOR_INDEX_BRIGHTNESS" val="0.25"/>
  <p:tag name="KSO_WM_UNIT_TEXT_FILL_FORE_SCHEMECOLOR_INDEX" val="13"/>
  <p:tag name="KSO_WM_UNIT_TEXT_FILL_TYPE" val="1"/>
  <p:tag name="KSO_WM_TEMPLATE_ASSEMBLE_XID" val="60656eb64054ed1e2fb7fe98"/>
  <p:tag name="KSO_WM_TEMPLATE_ASSEMBLE_GROUPID" val="60656eb64054ed1e2fb7fe98"/>
</p:tagLst>
</file>

<file path=ppt/tags/tag462.xml><?xml version="1.0" encoding="utf-8"?>
<p:tagLst xmlns:p="http://schemas.openxmlformats.org/presentationml/2006/main">
  <p:tag name="KSO_WM_BEAUTIFY_FLAG" val=""/>
  <p:tag name="KSO_WM_UNIT_PLACING_PICTURE_USER_VIEWPORT" val="{&quot;height&quot;:2018.950629235237,&quot;width&quot;:1560.849342770475}"/>
</p:tagLst>
</file>

<file path=ppt/tags/tag463.xml><?xml version="1.0" encoding="utf-8"?>
<p:tagLst xmlns:p="http://schemas.openxmlformats.org/presentationml/2006/main">
  <p:tag name="KSO_WM_BEAUTIFY_FLAG" val=""/>
  <p:tag name="KSO_WM_UNIT_PLACING_PICTURE_USER_VIEWPORT" val="{&quot;height&quot;:2141.924491771539,&quot;width&quot;:1948.622851365015}"/>
</p:tagLst>
</file>

<file path=ppt/tags/tag464.xml><?xml version="1.0" encoding="utf-8"?>
<p:tagLst xmlns:p="http://schemas.openxmlformats.org/presentationml/2006/main">
  <p:tag name="KSO_WM_UNIT_PLACING_PICTURE_USER_VIEWPORT" val="{&quot;height&quot;:1440,&quot;width&quot;:3747}"/>
  <p:tag name="KSO_WM_BEAUTIFY_FLAG" val=""/>
</p:tagLst>
</file>

<file path=ppt/tags/tag465.xml><?xml version="1.0" encoding="utf-8"?>
<p:tagLst xmlns:p="http://schemas.openxmlformats.org/presentationml/2006/main">
  <p:tag name="KSO_WM_BEAUTIFY_FLAG" val=""/>
  <p:tag name="KSO_WM_UNIT_PLACING_PICTURE_USER_VIEWPORT" val="{&quot;height&quot;:1440,&quot;width&quot;:3747}"/>
</p:tagLst>
</file>

<file path=ppt/tags/tag466.xml><?xml version="1.0" encoding="utf-8"?>
<p:tagLst xmlns:p="http://schemas.openxmlformats.org/presentationml/2006/main">
  <p:tag name="KSO_WM_BEAUTIFY_FLAG" val=""/>
  <p:tag name="KSO_WM_UNIT_PLACING_PICTURE_USER_VIEWPORT" val="{&quot;height&quot;:3918.8189738625365,&quot;width&quot;:2719.292214357937}"/>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5_1*i*1"/>
  <p:tag name="KSO_WM_TEMPLATE_CATEGORY" val="diagram"/>
  <p:tag name="KSO_WM_TEMPLATE_INDEX" val="20211835"/>
  <p:tag name="KSO_WM_UNIT_LAYERLEVEL" val="1"/>
  <p:tag name="KSO_WM_TAG_VERSION" val="1.0"/>
  <p:tag name="KSO_WM_BEAUTIFY_FLAG" val=""/>
  <p:tag name="KSO_WM_UNIT_BLOCK" val="0"/>
  <p:tag name="KSO_WM_UNIT_SM_LIMIT_TYPE" val="0"/>
  <p:tag name="KSO_WM_UNIT_DEC_AREA_ID" val="48f8936c132e4922905ae3cf91080c12"/>
  <p:tag name="KSO_WM_UNIT_DECORATE_INFO" val="{&quot;DecorateInfoH&quot;:{&quot;IsAbs&quot;:true},&quot;DecorateInfoW&quot;:{&quot;IsAbs&quot;:true},&quot;DecorateInfoX&quot;:{&quot;IsAbs&quot;:true,&quot;Pos&quot;:1},&quot;DecorateInfoY&quot;:{&quot;IsAbs&quot;:true,&quot;Pos&quot;:0},&quot;ReferentInfo&quot;:{&quot;Id&quot;:&quot;863ab5200c3f47daa38abd7a8d89ab3b&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cc"/>
  <p:tag name="KSO_WM_TEMPLATE_ASSEMBLE_GROUPID" val="60656f2b4054ed1e2fb804cc"/>
</p:tagLst>
</file>

<file path=ppt/tags/tag471.xml><?xml version="1.0" encoding="utf-8"?>
<p:tagLst xmlns:p="http://schemas.openxmlformats.org/presentationml/2006/main">
  <p:tag name="KSO_WM_BEAUTIFY_FLAG" val="#wm#"/>
  <p:tag name="KSO_WM_TEMPLATE_CATEGORY" val="diagram"/>
  <p:tag name="KSO_WM_TEMPLATE_INDEX" val="20213292"/>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SLIDE_BACKGROUND" val="[&quot;general&quot;]"/>
  <p:tag name="KSO_WM_SLIDE_RATIO" val="1.777778"/>
  <p:tag name="KSO_WM_SLIDE_CAN_ADD_NAVIGATION" val="1"/>
  <p:tag name="KSO_WM_SLIDE_ID" val="diagram2021329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08"/>
  <p:tag name="KSO_WM_SLIDE_POSITION" val="48*48"/>
  <p:tag name="KSO_WM_TAG_VERSION" val="1.0"/>
  <p:tag name="KSO_WM_SLIDE_LAYOUT" val="a_d_f"/>
  <p:tag name="KSO_WM_SLIDE_LAYOUT_CNT" val="1_1_1"/>
  <p:tag name="KSO_WM_CHIP_FILLPROP" val="[[{&quot;text_align&quot;:&quot;lt&quot;,&quot;text_direction&quot;:&quot;horizontal&quot;,&quot;support_big_font&quot;:false,&quot;picture_toward&quot;:0,&quot;picture_dockside&quot;:[],&quot;fill_id&quot;:&quot;fbc1d1c81b9c4bca8f09873cfc4ac6db&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736496b0653343f1bfd4c6dc9c47e1b4&quot;,&quot;fill_align&quot;:&quot;lm&quot;,&quot;chip_types&quot;:[&quot;diagram&quot;,&quot;pictext&quot;,&quot;picture&quot;,&quot;chart&quot;,&quot;table&quot;]},{&quot;text_align&quot;:&quot;lm&quot;,&quot;text_direction&quot;:&quot;horizontal&quot;,&quot;support_big_font&quot;:false,&quot;picture_toward&quot;:0,&quot;picture_dockside&quot;:[],&quot;fill_id&quot;:&quot;999ef3fc329041d6a96945ed69c6f7ac&quot;,&quot;fill_align&quot;:&quot;lm&quot;,&quot;chip_types&quot;:[&quot;text&quot;]}]]"/>
  <p:tag name="KSO_WM_CHIP_XID" val="5f696411553136823a5e6129"/>
  <p:tag name="FIXED_XID_TMP" val="5f5ee1ca4d6848d78f644aec"/>
  <p:tag name="KSO_WM_CHIP_DECFILLPROP" val="[]"/>
  <p:tag name="KSO_WM_SLIDE_LAYOUT_INFO" val="{&quot;backgroundInfo&quot;:[{&quot;bottom&quot;:0,&quot;bottomAbs&quot;:false,&quot;left&quot;:0,&quot;leftAbs&quot;:false,&quot;right&quot;:0,&quot;rightAbs&quot;:false,&quot;top&quot;:0,&quot;topAbs&quot;:false,&quot;type&quot;:&quot;general&quot;}],&quot;id&quot;:&quot;2021-04-01T15:15:03&quot;,&quot;maxSize&quot;:{&quot;size1&quot;:26.8},&quot;minSize&quot;:{&quot;size1&quot;:17.9},&quot;normalSize&quot;:{&quot;size1&quot;:24.011111111111113},&quot;subLayout&quot;:[{&quot;id&quot;:&quot;2021-04-01T15:15:03&quot;,&quot;margin&quot;:{&quot;bottom&quot;:0.02600000612437725,&quot;left&quot;:1.2697499990463257,&quot;right&quot;:1.2697499990463257,&quot;top&quot;:1.6929999589920044},&quot;type&quot;:0},{&quot;direction&quot;:1,&quot;id&quot;:&quot;2021-04-01T15:15:03&quot;,&quot;maxSize&quot;:{&quot;size1&quot;:74.9},&quot;minSize&quot;:{&quot;size1&quot;:66.3},&quot;normalSize&quot;:{&quot;size1&quot;:68.025},&quot;subLayout&quot;:[{&quot;id&quot;:&quot;2021-04-01T15:15:03&quot;,&quot;margin&quot;:{&quot;bottom&quot;:1.6929999589920044,&quot;left&quot;:1.2697499990463257,&quot;right&quot;:0.9329997897148132,&quot;top&quot;:0.8550000190734863},&quot;type&quot;:0},{&quot;id&quot;:&quot;2021-04-01T15:15:03&quot;,&quot;margin&quot;:{&quot;bottom&quot;:1.6929999589920044,&quot;left&quot;:0.01950000412762165,&quot;right&quot;:1.2697499990463257,&quot;top&quot;:0.8550000190734863},&quot;type&quot;:0}],&quot;type&quot;:0}],&quot;type&quot;:0}"/>
  <p:tag name="KSO_WM_CHIP_GROUPID" val="5f5ee1ca4d6848d78f644aec"/>
  <p:tag name="KSO_WM_SLIDE_BK_DARK_LIGHT" val="2"/>
  <p:tag name="KSO_WM_SLIDE_BACKGROUND_TYPE" val="general"/>
  <p:tag name="KSO_WM_SLIDE_SUPPORT_FEATURE_TYPE" val="3"/>
  <p:tag name="KSO_WM_TEMPLATE_ASSEMBLE_XID" val="60656eb64054ed1e2fb7fe98"/>
  <p:tag name="KSO_WM_TEMPLATE_ASSEMBLE_GROUPID" val="60656eb64054ed1e2fb7fe98"/>
  <p:tag name="KSO_WM_UNIT_FLASH_PICTURE_TYPE" val="0"/>
</p:tagLst>
</file>

<file path=ppt/tags/tag472.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diagram20217323_1*a*1"/>
  <p:tag name="KSO_WM_TEMPLATE_CATEGORY" val="diagram"/>
  <p:tag name="KSO_WM_TEMPLATE_INDEX" val="20217323"/>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4f85254ceeb44031be4d3a734adbb3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b&quot;,&quot;fill_mode&quot;:&quot;full&quot;,&quot;sacle_strategy&quot;:&quot;smart&quot;}"/>
  <p:tag name="KSO_WM_ASSEMBLE_CHIP_INDEX" val="28bab4d16ce942c6a4726b0236e837fb"/>
  <p:tag name="KSO_WM_UNIT_TEXT_FILL_FORE_SCHEMECOLOR_INDEX_BRIGHTNESS" val="0"/>
  <p:tag name="KSO_WM_UNIT_TEXT_FILL_FORE_SCHEMECOLOR_INDEX" val="13"/>
  <p:tag name="KSO_WM_UNIT_TEXT_FILL_TYPE" val="1"/>
  <p:tag name="KSO_WM_TEMPLATE_ASSEMBLE_XID" val="6065707b4054ed1e2fb81627"/>
  <p:tag name="KSO_WM_TEMPLATE_ASSEMBLE_GROUPID" val="6065707b4054ed1e2fb81627"/>
</p:tagLst>
</file>

<file path=ppt/tags/tag4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323_1*f*1"/>
  <p:tag name="KSO_WM_TEMPLATE_CATEGORY" val="diagram"/>
  <p:tag name="KSO_WM_TEMPLATE_INDEX" val="20217323"/>
  <p:tag name="KSO_WM_UNIT_LAYERLEVEL" val="1"/>
  <p:tag name="KSO_WM_TAG_VERSION" val="1.0"/>
  <p:tag name="KSO_WM_BEAUTIFY_FLAG" val="#wm#"/>
  <p:tag name="KSO_WM_UNIT_DEFAULT_FONT" val="14;20;2"/>
  <p:tag name="KSO_WM_UNIT_BLOCK" val="0"/>
  <p:tag name="KSO_WM_UNIT_VALUE" val="150"/>
  <p:tag name="KSO_WM_UNIT_SHOW_EDIT_AREA_INDICATION" val="1"/>
  <p:tag name="KSO_WM_CHIP_GROUPID" val="5e6b05596848fb12bee65ac8"/>
  <p:tag name="KSO_WM_CHIP_XID" val="5e6b05596848fb12bee65aca"/>
  <p:tag name="KSO_WM_UNIT_DEC_AREA_ID" val="1055441aa021465e92c845a5e0d8774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1652b69285e48ba8c085201d4584f74"/>
  <p:tag name="KSO_WM_UNIT_SUPPORT_BIG_FONT" val="1"/>
  <p:tag name="KSO_WM_UNIT_TEXT_FILL_FORE_SCHEMECOLOR_INDEX_BRIGHTNESS" val="0.25"/>
  <p:tag name="KSO_WM_UNIT_TEXT_FILL_FORE_SCHEMECOLOR_INDEX" val="13"/>
  <p:tag name="KSO_WM_UNIT_TEXT_FILL_TYPE" val="1"/>
  <p:tag name="KSO_WM_TEMPLATE_ASSEMBLE_XID" val="6065707b4054ed1e2fb81627"/>
  <p:tag name="KSO_WM_TEMPLATE_ASSEMBLE_GROUPID" val="6065707b4054ed1e2fb81627"/>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23_1*i*1"/>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89366aef16d547de8b4d9212421a9d0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TEMPLATE_ASSEMBLE_XID" val="6065707b4054ed1e2fb81627"/>
  <p:tag name="KSO_WM_TEMPLATE_ASSEMBLE_GROUPID" val="6065707b4054ed1e2fb81627"/>
</p:tagLst>
</file>

<file path=ppt/tags/tag4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23_1*i*5"/>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dd0457fd0af0429ab9fc253a7f863e7e"/>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1}"/>
  <p:tag name="KSO_WM_CHIP_GROUPID" val="5fd06e271fa9d42129da2b1f"/>
  <p:tag name="KSO_WM_CHIP_XID" val="5fd06e271fa9d42129da2b20"/>
  <p:tag name="KSO_WM_UNIT_LINE_FORE_SCHEMECOLOR_INDEX_BRIGHTNESS" val="0"/>
  <p:tag name="KSO_WM_UNIT_LINE_FORE_SCHEMECOLOR_INDEX" val="5"/>
  <p:tag name="KSO_WM_UNIT_LINE_FILL_TYPE" val="2"/>
  <p:tag name="KSO_WM_TEMPLATE_ASSEMBLE_XID" val="6065707b4054ed1e2fb81627"/>
  <p:tag name="KSO_WM_TEMPLATE_ASSEMBLE_GROUPID" val="6065707b4054ed1e2fb81627"/>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23_1*i*6"/>
  <p:tag name="KSO_WM_TEMPLATE_CATEGORY" val="diagram"/>
  <p:tag name="KSO_WM_TEMPLATE_INDEX" val="20217323"/>
  <p:tag name="KSO_WM_UNIT_LAYERLEVEL" val="1"/>
  <p:tag name="KSO_WM_TAG_VERSION" val="1.0"/>
  <p:tag name="KSO_WM_BEAUTIFY_FLAG" val="#wm#"/>
  <p:tag name="KSO_WM_UNIT_BLOCK" val="0"/>
  <p:tag name="KSO_WM_UNIT_SM_LIMIT_TYPE" val="2"/>
  <p:tag name="KSO_WM_UNIT_DEC_AREA_ID" val="f9f22d0149ee44268ccd0febe6bb8235"/>
  <p:tag name="KSO_WM_UNIT_DECORATE_INFO" val="{&quot;DecorateInfoH&quot;:{&quot;IsAbs&quot;:true},&quot;DecorateInfoW&quot;:{&quot;IsAbs&quot;:true},&quot;DecorateInfoX&quot;:{&quot;IsAbs&quot;:true,&quot;Pos&quot;:1},&quot;DecorateInfoY&quot;:{&quot;IsAbs&quot;:true,&quot;Pos&quot;:0},&quot;ReferentInfo&quot;:{&quot;Id&quot;:&quot;4f85254ceeb44031be4d3a734adbb350&quot;,&quot;X&quot;:{&quot;Pos&quot;:1},&quot;Y&quot;:{&quot;Pos&quot;:2}},&quot;whChangeMode&quot;:0}"/>
  <p:tag name="KSO_WM_CHIP_GROUPID" val="5fd06e271fa9d42129da2b1f"/>
  <p:tag name="KSO_WM_CHIP_XID" val="5fd06e271fa9d42129da2b20"/>
  <p:tag name="KSO_WM_UNIT_LINE_FORE_SCHEMECOLOR_INDEX_BRIGHTNESS" val="0"/>
  <p:tag name="KSO_WM_UNIT_LINE_FORE_SCHEMECOLOR_INDEX" val="13"/>
  <p:tag name="KSO_WM_UNIT_LINE_FILL_TYPE" val="2"/>
  <p:tag name="KSO_WM_TEMPLATE_ASSEMBLE_XID" val="6065707b4054ed1e2fb81627"/>
  <p:tag name="KSO_WM_TEMPLATE_ASSEMBLE_GROUPID" val="6065707b4054ed1e2fb81627"/>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SLIDE_ID" val="diagram2021732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TAG_VERSION" val="1.0"/>
  <p:tag name="KSO_WM_BEAUTIFY_FLAG" val="#wm#"/>
  <p:tag name="KSO_WM_TEMPLATE_CATEGORY" val="diagram"/>
  <p:tag name="KSO_WM_TEMPLATE_INDEX" val="20217323"/>
  <p:tag name="KSO_WM_SLIDE_LAYOUT" val="a_f"/>
  <p:tag name="KSO_WM_SLIDE_LAYOUT_CNT" val="1_1"/>
  <p:tag name="KSO_WM_TEMPLATE_THUMBS_INDEX" val="1、4、7、12、13、14、15、16、17、18、20、24、25、28、33、36、40、43、44"/>
  <p:tag name="KSO_WM_SLIDE_SIZE" val="840*472"/>
  <p:tag name="KSO_WM_SLIDE_POSITION" val="58*47"/>
  <p:tag name="KSO_WM_SLIDE_LAYOUT_INFO" val="{&quot;backgroundInfo&quot;:[{&quot;bottom&quot;:0,&quot;bottomAbs&quot;:false,&quot;left&quot;:0,&quot;leftAbs&quot;:false,&quot;right&quot;:0,&quot;rightAbs&quot;:false,&quot;top&quot;:0,&quot;topAbs&quot;:false,&quot;type&quot;:&quot;general&quot;}],&quot;id&quot;:&quot;2021-04-01T16:19:52&quot;,&quot;maxSize&quot;:{&quot;size1&quot;:52.3055292279632},&quot;minSize&quot;:{&quot;size1&quot;:33.105529227963196},&quot;normalSize&quot;:{&quot;size1&quot;:34.37219589462986},&quot;subLayout&quot;:[{&quot;id&quot;:&quot;2021-04-01T16:19:52&quot;,&quot;margin&quot;:{&quot;bottom&quot;:0.8479999303817749,&quot;left&quot;:4.127249717712402,&quot;right&quot;:4.127249717712402,&quot;top&quot;:3.38700008392334},&quot;type&quot;:0},{&quot;id&quot;:&quot;2021-04-01T16:19:52&quot;,&quot;margin&quot;:{&quot;bottom&quot;:3.38700008392334,&quot;left&quot;:4.127249717712402,&quot;right&quot;:4.127249717712402,&quot;top&quot;:0.02600000612437725},&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6e271fa9d42129da2b20"/>
  <p:tag name="KSO_WM_CHIP_FILLPROP" val="[[{&quot;text_align&quot;:&quot;lb&quot;,&quot;text_direction&quot;:&quot;horizontal&quot;,&quot;support_big_font&quot;:false,&quot;picture_toward&quot;:0,&quot;picture_dockside&quot;:[],&quot;fill_id&quot;:&quot;d689204f4de345a4982605551024dd38&quot;,&quot;fill_align&quot;:&quot;lb&quot;,&quot;chip_types&quot;:[&quot;text&quot;,&quot;header&quot;]},{&quot;text_align&quot;:&quot;lt&quot;,&quot;text_direction&quot;:&quot;horizontal&quot;,&quot;support_big_font&quot;:true,&quot;picture_toward&quot;:0,&quot;picture_dockside&quot;:[],&quot;fill_id&quot;:&quot;85fe55258c1643f296a379467dde860b&quot;,&quot;fill_align&quot;:&quot;lt&quot;,&quot;chip_types&quot;:[&quot;text&quot;,&quot;header&quot;]}],[{&quot;text_align&quot;:&quot;cb&quot;,&quot;text_direction&quot;:&quot;horizontal&quot;,&quot;support_big_font&quot;:false,&quot;picture_toward&quot;:0,&quot;picture_dockside&quot;:[],&quot;fill_id&quot;:&quot;d689204f4de345a4982605551024dd38&quot;,&quot;fill_align&quot;:&quot;cb&quot;,&quot;chip_types&quot;:[&quot;text&quot;,&quot;header&quot;]},{&quot;text_align&quot;:&quot;ct&quot;,&quot;text_direction&quot;:&quot;horizontal&quot;,&quot;support_big_font&quot;:true,&quot;picture_toward&quot;:0,&quot;picture_dockside&quot;:[],&quot;fill_id&quot;:&quot;85fe55258c1643f296a379467dde860b&quot;,&quot;fill_align&quot;:&quot;ct&quot;,&quot;chip_types&quot;:[&quot;text&quot;,&quot;header&quot;]}]]"/>
  <p:tag name="KSO_WM_CHIP_DECFILLPROP" val="[]"/>
  <p:tag name="KSO_WM_CHIP_GROUPID" val="5fd06e271fa9d42129da2b1f"/>
  <p:tag name="KSO_WM_SLIDE_BK_DARK_LIGHT" val="2"/>
  <p:tag name="KSO_WM_SLIDE_BACKGROUND_TYPE" val="general"/>
  <p:tag name="KSO_WM_SLIDE_SUPPORT_FEATURE_TYPE" val="0"/>
  <p:tag name="KSO_WM_TEMPLATE_ASSEMBLE_XID" val="6065707b4054ed1e2fb81627"/>
  <p:tag name="KSO_WM_TEMPLATE_ASSEMBLE_GROUPID" val="6065707b4054ed1e2fb81627"/>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BEAUTIFY_FLAG" val=""/>
</p:tagLst>
</file>

<file path=ppt/tags/tag482.xml><?xml version="1.0" encoding="utf-8"?>
<p:tagLst xmlns:p="http://schemas.openxmlformats.org/presentationml/2006/main">
  <p:tag name="KSO_WM_BEAUTIFY_FLAG" val=""/>
</p:tagLst>
</file>

<file path=ppt/tags/tag483.xml><?xml version="1.0" encoding="utf-8"?>
<p:tagLst xmlns:p="http://schemas.openxmlformats.org/presentationml/2006/main">
  <p:tag name="KSO_WM_BEAUTIFY_FLAG" val=""/>
</p:tagLst>
</file>

<file path=ppt/tags/tag484.xml><?xml version="1.0" encoding="utf-8"?>
<p:tagLst xmlns:p="http://schemas.openxmlformats.org/presentationml/2006/main">
  <p:tag name="KSO_WM_BEAUTIFY_FLAG" val=""/>
</p:tagLst>
</file>

<file path=ppt/tags/tag485.xml><?xml version="1.0" encoding="utf-8"?>
<p:tagLst xmlns:p="http://schemas.openxmlformats.org/presentationml/2006/main">
  <p:tag name="KSO_WM_BEAUTIFY_FLAG" val=""/>
</p:tagLst>
</file>

<file path=ppt/tags/tag486.xml><?xml version="1.0" encoding="utf-8"?>
<p:tagLst xmlns:p="http://schemas.openxmlformats.org/presentationml/2006/main">
  <p:tag name="KSO_WM_BEAUTIFY_FLAG" val=""/>
</p:tagLst>
</file>

<file path=ppt/tags/tag487.xml><?xml version="1.0" encoding="utf-8"?>
<p:tagLst xmlns:p="http://schemas.openxmlformats.org/presentationml/2006/main">
  <p:tag name="KSO_WM_BEAUTIFY_FLAG" val=""/>
</p:tagLst>
</file>

<file path=ppt/tags/tag488.xml><?xml version="1.0" encoding="utf-8"?>
<p:tagLst xmlns:p="http://schemas.openxmlformats.org/presentationml/2006/main">
  <p:tag name="KSO_WM_BEAUTIFY_FLAG" val=""/>
</p:tagLst>
</file>

<file path=ppt/tags/tag489.xml><?xml version="1.0" encoding="utf-8"?>
<p:tagLst xmlns:p="http://schemas.openxmlformats.org/presentationml/2006/main">
  <p:tag name="KSO_WM_BEAUTIFY_FLAG" val=""/>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p="http://schemas.openxmlformats.org/presentationml/2006/main">
  <p:tag name="KSO_WM_BEAUTIFY_FLAG" val=""/>
</p:tagLst>
</file>

<file path=ppt/tags/tag491.xml><?xml version="1.0" encoding="utf-8"?>
<p:tagLst xmlns:p="http://schemas.openxmlformats.org/presentationml/2006/main">
  <p:tag name="KSO_WM_BEAUTIFY_FLAG" val=""/>
</p:tagLst>
</file>

<file path=ppt/tags/tag492.xml><?xml version="1.0" encoding="utf-8"?>
<p:tagLst xmlns:p="http://schemas.openxmlformats.org/presentationml/2006/main">
  <p:tag name="KSO_WM_BEAUTIFY_FLAG" val=""/>
</p:tagLst>
</file>

<file path=ppt/tags/tag493.xml><?xml version="1.0" encoding="utf-8"?>
<p:tagLst xmlns:p="http://schemas.openxmlformats.org/presentationml/2006/main">
  <p:tag name="KSO_WM_BEAUTIFY_FLAG" val=""/>
</p:tagLst>
</file>

<file path=ppt/tags/tag494.xml><?xml version="1.0" encoding="utf-8"?>
<p:tagLst xmlns:p="http://schemas.openxmlformats.org/presentationml/2006/main">
  <p:tag name="KSO_WM_BEAUTIFY_FLAG" val=""/>
</p:tagLst>
</file>

<file path=ppt/tags/tag495.xml><?xml version="1.0" encoding="utf-8"?>
<p:tagLst xmlns:p="http://schemas.openxmlformats.org/presentationml/2006/main">
  <p:tag name="KSO_WM_BEAUTIFY_FLAG" val=""/>
</p:tagLst>
</file>

<file path=ppt/tags/tag496.xml><?xml version="1.0" encoding="utf-8"?>
<p:tagLst xmlns:p="http://schemas.openxmlformats.org/presentationml/2006/main">
  <p:tag name="KSO_WM_BEAUTIFY_FLAG" val=""/>
</p:tagLst>
</file>

<file path=ppt/tags/tag497.xml><?xml version="1.0" encoding="utf-8"?>
<p:tagLst xmlns:p="http://schemas.openxmlformats.org/presentationml/2006/main">
  <p:tag name="KSO_WM_BEAUTIFY_FLAG" val=""/>
</p:tagLst>
</file>

<file path=ppt/tags/tag498.xml><?xml version="1.0" encoding="utf-8"?>
<p:tagLst xmlns:p="http://schemas.openxmlformats.org/presentationml/2006/main">
  <p:tag name="KSO_WM_BEAUTIFY_FLAG" val=""/>
</p:tagLst>
</file>

<file path=ppt/tags/tag499.xml><?xml version="1.0" encoding="utf-8"?>
<p:tagLst xmlns:p="http://schemas.openxmlformats.org/presentationml/2006/main">
  <p:tag name="KSO_WM_BEAUTIFY_FLAG" val=""/>
</p:tagLst>
</file>

<file path=ppt/tags/tag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00.xml><?xml version="1.0" encoding="utf-8"?>
<p:tagLst xmlns:p="http://schemas.openxmlformats.org/presentationml/2006/main">
  <p:tag name="KSO_WM_BEAUTIFY_FLAG" val=""/>
</p:tagLst>
</file>

<file path=ppt/tags/tag501.xml><?xml version="1.0" encoding="utf-8"?>
<p:tagLst xmlns:p="http://schemas.openxmlformats.org/presentationml/2006/main">
  <p:tag name="KSO_WM_BEAUTIFY_FLAG" val=""/>
</p:tagLst>
</file>

<file path=ppt/tags/tag502.xml><?xml version="1.0" encoding="utf-8"?>
<p:tagLst xmlns:p="http://schemas.openxmlformats.org/presentationml/2006/main">
  <p:tag name="KSO_WM_BEAUTIFY_FLAG" val=""/>
</p:tagLst>
</file>

<file path=ppt/tags/tag503.xml><?xml version="1.0" encoding="utf-8"?>
<p:tagLst xmlns:p="http://schemas.openxmlformats.org/presentationml/2006/main">
  <p:tag name="KSO_WM_BEAUTIFY_FLAG" val=""/>
</p:tagLst>
</file>

<file path=ppt/tags/tag504.xml><?xml version="1.0" encoding="utf-8"?>
<p:tagLst xmlns:p="http://schemas.openxmlformats.org/presentationml/2006/main">
  <p:tag name="KSO_WM_BEAUTIFY_FLAG" val=""/>
</p:tagLst>
</file>

<file path=ppt/tags/tag505.xml><?xml version="1.0" encoding="utf-8"?>
<p:tagLst xmlns:p="http://schemas.openxmlformats.org/presentationml/2006/main">
  <p:tag name="KSO_WM_BEAUTIFY_FLAG" val=""/>
</p:tagLst>
</file>

<file path=ppt/tags/tag506.xml><?xml version="1.0" encoding="utf-8"?>
<p:tagLst xmlns:p="http://schemas.openxmlformats.org/presentationml/2006/main">
  <p:tag name="KSO_WM_BEAUTIFY_FLAG" val=""/>
</p:tagLst>
</file>

<file path=ppt/tags/tag507.xml><?xml version="1.0" encoding="utf-8"?>
<p:tagLst xmlns:p="http://schemas.openxmlformats.org/presentationml/2006/main">
  <p:tag name="KSO_WM_BEAUTIFY_FLAG" val=""/>
</p:tagLst>
</file>

<file path=ppt/tags/tag508.xml><?xml version="1.0" encoding="utf-8"?>
<p:tagLst xmlns:p="http://schemas.openxmlformats.org/presentationml/2006/main">
  <p:tag name="KSO_WM_BEAUTIFY_FLAG" val=""/>
</p:tagLst>
</file>

<file path=ppt/tags/tag509.xml><?xml version="1.0" encoding="utf-8"?>
<p:tagLst xmlns:p="http://schemas.openxmlformats.org/presentationml/2006/main">
  <p:tag name="KSO_WM_BEAUTIFY_FLAG" val=""/>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0.xml><?xml version="1.0" encoding="utf-8"?>
<p:tagLst xmlns:p="http://schemas.openxmlformats.org/presentationml/2006/main">
  <p:tag name="KSO_WM_BEAUTIFY_FLAG" val=""/>
</p:tagLst>
</file>

<file path=ppt/tags/tag511.xml><?xml version="1.0" encoding="utf-8"?>
<p:tagLst xmlns:p="http://schemas.openxmlformats.org/presentationml/2006/main">
  <p:tag name="KSO_WM_BEAUTIFY_FLAG" val=""/>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BEAUTIFY_FLAG" val=""/>
</p:tagLst>
</file>

<file path=ppt/tags/tag514.xml><?xml version="1.0" encoding="utf-8"?>
<p:tagLst xmlns:p="http://schemas.openxmlformats.org/presentationml/2006/main">
  <p:tag name="KSO_WM_BEAUTIFY_FLAG" val=""/>
</p:tagLst>
</file>

<file path=ppt/tags/tag515.xml><?xml version="1.0" encoding="utf-8"?>
<p:tagLst xmlns:p="http://schemas.openxmlformats.org/presentationml/2006/main">
  <p:tag name="KSO_WM_BEAUTIFY_FLAG" val=""/>
</p:tagLst>
</file>

<file path=ppt/tags/tag516.xml><?xml version="1.0" encoding="utf-8"?>
<p:tagLst xmlns:p="http://schemas.openxmlformats.org/presentationml/2006/main">
  <p:tag name="KSO_WM_BEAUTIFY_FLAG" val=""/>
</p:tagLst>
</file>

<file path=ppt/tags/tag517.xml><?xml version="1.0" encoding="utf-8"?>
<p:tagLst xmlns:p="http://schemas.openxmlformats.org/presentationml/2006/main">
  <p:tag name="KSO_WM_BEAUTIFY_FLAG" val=""/>
</p:tagLst>
</file>

<file path=ppt/tags/tag518.xml><?xml version="1.0" encoding="utf-8"?>
<p:tagLst xmlns:p="http://schemas.openxmlformats.org/presentationml/2006/main">
  <p:tag name="KSO_WM_BEAUTIFY_FLAG" val=""/>
</p:tagLst>
</file>

<file path=ppt/tags/tag519.xml><?xml version="1.0" encoding="utf-8"?>
<p:tagLst xmlns:p="http://schemas.openxmlformats.org/presentationml/2006/main">
  <p:tag name="KSO_WM_BEAUTIFY_FLAG" val=""/>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0.xml><?xml version="1.0" encoding="utf-8"?>
<p:tagLst xmlns:p="http://schemas.openxmlformats.org/presentationml/2006/main">
  <p:tag name="KSO_WM_BEAUTIFY_FLAG" val=""/>
</p:tagLst>
</file>

<file path=ppt/tags/tag521.xml><?xml version="1.0" encoding="utf-8"?>
<p:tagLst xmlns:p="http://schemas.openxmlformats.org/presentationml/2006/main">
  <p:tag name="KSO_WM_BEAUTIFY_FLAG" val=""/>
</p:tagLst>
</file>

<file path=ppt/tags/tag522.xml><?xml version="1.0" encoding="utf-8"?>
<p:tagLst xmlns:p="http://schemas.openxmlformats.org/presentationml/2006/main">
  <p:tag name="KSO_WM_BEAUTIFY_FLAG" val=""/>
</p:tagLst>
</file>

<file path=ppt/tags/tag523.xml><?xml version="1.0" encoding="utf-8"?>
<p:tagLst xmlns:p="http://schemas.openxmlformats.org/presentationml/2006/main">
  <p:tag name="KSO_WM_BEAUTIFY_FLAG" val=""/>
</p:tagLst>
</file>

<file path=ppt/tags/tag524.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13292_1*a*1"/>
  <p:tag name="KSO_WM_TEMPLATE_CATEGORY" val="diagram"/>
  <p:tag name="KSO_WM_TEMPLATE_INDEX" val="20213292"/>
  <p:tag name="KSO_WM_UNIT_LAYERLEVEL" val="1"/>
  <p:tag name="KSO_WM_TAG_VERSION" val="1.0"/>
  <p:tag name="KSO_WM_BEAUTIFY_FLAG" val=""/>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803e56c384b485f9e8211c67642e77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0c35154b00d344299561d6c90d593603"/>
  <p:tag name="KSO_WM_UNIT_TEXT_FILL_FORE_SCHEMECOLOR_INDEX_BRIGHTNESS" val="0"/>
  <p:tag name="KSO_WM_UNIT_TEXT_FILL_FORE_SCHEMECOLOR_INDEX" val="13"/>
  <p:tag name="KSO_WM_UNIT_TEXT_FILL_TYPE" val="1"/>
  <p:tag name="KSO_WM_TEMPLATE_ASSEMBLE_XID" val="60656eb64054ed1e2fb7fe98"/>
  <p:tag name="KSO_WM_TEMPLATE_ASSEMBLE_GROUPID" val="60656eb64054ed1e2fb7fe98"/>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1835_1*i*1"/>
  <p:tag name="KSO_WM_TEMPLATE_CATEGORY" val="diagram"/>
  <p:tag name="KSO_WM_TEMPLATE_INDEX" val="20211835"/>
  <p:tag name="KSO_WM_UNIT_LAYERLEVEL" val="1"/>
  <p:tag name="KSO_WM_TAG_VERSION" val="1.0"/>
  <p:tag name="KSO_WM_BEAUTIFY_FLAG" val=""/>
  <p:tag name="KSO_WM_UNIT_BLOCK" val="0"/>
  <p:tag name="KSO_WM_UNIT_SM_LIMIT_TYPE" val="0"/>
  <p:tag name="KSO_WM_UNIT_DEC_AREA_ID" val="48f8936c132e4922905ae3cf91080c12"/>
  <p:tag name="KSO_WM_UNIT_DECORATE_INFO" val="{&quot;DecorateInfoH&quot;:{&quot;IsAbs&quot;:true},&quot;DecorateInfoW&quot;:{&quot;IsAbs&quot;:true},&quot;DecorateInfoX&quot;:{&quot;IsAbs&quot;:true,&quot;Pos&quot;:1},&quot;DecorateInfoY&quot;:{&quot;IsAbs&quot;:true,&quot;Pos&quot;:0},&quot;ReferentInfo&quot;:{&quot;Id&quot;:&quot;863ab5200c3f47daa38abd7a8d89ab3b&quot;,&quot;X&quot;:{&quot;Pos&quot;:1},&quot;Y&quot;:{&quot;Pos&quot;:2}},&quot;whChangeMode&quot;:0}"/>
  <p:tag name="KSO_WM_CHIP_GROUPID" val="5f0e73c28050c250ba65b219"/>
  <p:tag name="KSO_WM_CHIP_XID" val="5f631d070e9bcbd1695b17db"/>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53"/>
  <p:tag name="KSO_WM_TEMPLATE_ASSEMBLE_XID" val="60656f2b4054ed1e2fb804cc"/>
  <p:tag name="KSO_WM_TEMPLATE_ASSEMBLE_GROUPID" val="60656f2b4054ed1e2fb804cc"/>
</p:tagLst>
</file>

<file path=ppt/tags/tag52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8_1*i*1"/>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28.xml><?xml version="1.0" encoding="utf-8"?>
<p:tagLst xmlns:p="http://schemas.openxmlformats.org/presentationml/2006/main">
  <p:tag name="KSO_WM_UNIT_TEXT_PART_ID_V2" val="a-4-1"/>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8_1*a*1"/>
  <p:tag name="KSO_WM_TEMPLATE_CATEGORY" val="diagram"/>
  <p:tag name="KSO_WM_TEMPLATE_INDEX" val="20205118"/>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4"/>
  <p:tag name="KSO_WM_UNIT_TEXT_FILL_TYPE" val="1"/>
</p:tagLst>
</file>

<file path=ppt/tags/tag529.xml><?xml version="1.0" encoding="utf-8"?>
<p:tagLst xmlns:p="http://schemas.openxmlformats.org/presentationml/2006/main">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8_1*f*1"/>
  <p:tag name="KSO_WM_TEMPLATE_CATEGORY" val="diagram"/>
  <p:tag name="KSO_WM_TEMPLATE_INDEX" val="20205118"/>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8_1*i*2"/>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8_1*i*4"/>
  <p:tag name="KSO_WM_TEMPLATE_CATEGORY" val="diagram"/>
  <p:tag name="KSO_WM_TEMPLATE_INDEX" val="20205118"/>
  <p:tag name="KSO_WM_UNIT_LAYERLEVEL" val="1"/>
  <p:tag name="KSO_WM_TAG_VERSION" val="1.0"/>
  <p:tag name="KSO_WM_BEAUTIFY_FLAG" val="#wm#"/>
</p:tagLst>
</file>

<file path=ppt/tags/tag5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8_1*i*5"/>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8_1*i*6"/>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SLIDE_ID" val="diagram20205118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118"/>
  <p:tag name="KSO_WM_SLIDE_LAYOUT" val="a_b_f"/>
  <p:tag name="KSO_WM_SLIDE_LAYOUT_CNT" val="1_1_1"/>
  <p:tag name="KSO_WM_SLIDE_BK_DARK_LIGHT" val="2"/>
  <p:tag name="KSO_WM_SLIDE_BACKGROUND_TYPE" val="general"/>
</p:tagLst>
</file>

<file path=ppt/tags/tag53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8_1*i*1"/>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38.xml><?xml version="1.0" encoding="utf-8"?>
<p:tagLst xmlns:p="http://schemas.openxmlformats.org/presentationml/2006/main">
  <p:tag name="KSO_WM_UNIT_TEXT_PART_ID_V2" val="a-4-1"/>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8_1*a*1"/>
  <p:tag name="KSO_WM_TEMPLATE_CATEGORY" val="diagram"/>
  <p:tag name="KSO_WM_TEMPLATE_INDEX" val="20205118"/>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4"/>
  <p:tag name="KSO_WM_UNIT_TEXT_FILL_TYPE" val="1"/>
</p:tagLst>
</file>

<file path=ppt/tags/tag539.xml><?xml version="1.0" encoding="utf-8"?>
<p:tagLst xmlns:p="http://schemas.openxmlformats.org/presentationml/2006/main">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8_1*f*1"/>
  <p:tag name="KSO_WM_TEMPLATE_CATEGORY" val="diagram"/>
  <p:tag name="KSO_WM_TEMPLATE_INDEX" val="20205118"/>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8_1*i*2"/>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8_1*i*4"/>
  <p:tag name="KSO_WM_TEMPLATE_CATEGORY" val="diagram"/>
  <p:tag name="KSO_WM_TEMPLATE_INDEX" val="20205118"/>
  <p:tag name="KSO_WM_UNIT_LAYERLEVEL" val="1"/>
  <p:tag name="KSO_WM_TAG_VERSION" val="1.0"/>
  <p:tag name="KSO_WM_BEAUTIFY_FLAG" val="#wm#"/>
</p:tagLst>
</file>

<file path=ppt/tags/tag5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8_1*i*5"/>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8_1*i*6"/>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SLIDE_ID" val="diagram20205118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118"/>
  <p:tag name="KSO_WM_SLIDE_LAYOUT" val="a_b_f"/>
  <p:tag name="KSO_WM_SLIDE_LAYOUT_CNT" val="1_1_1"/>
  <p:tag name="KSO_WM_SLIDE_BK_DARK_LIGHT" val="2"/>
  <p:tag name="KSO_WM_SLIDE_BACKGROUND_TYPE" val="general"/>
</p:tagLst>
</file>

<file path=ppt/tags/tag54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8_1*i*1"/>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48.xml><?xml version="1.0" encoding="utf-8"?>
<p:tagLst xmlns:p="http://schemas.openxmlformats.org/presentationml/2006/main">
  <p:tag name="KSO_WM_UNIT_TEXT_PART_ID_V2" val="a-4-1"/>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8_1*a*1"/>
  <p:tag name="KSO_WM_TEMPLATE_CATEGORY" val="diagram"/>
  <p:tag name="KSO_WM_TEMPLATE_INDEX" val="20205118"/>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4"/>
  <p:tag name="KSO_WM_UNIT_TEXT_FILL_TYPE" val="1"/>
</p:tagLst>
</file>

<file path=ppt/tags/tag549.xml><?xml version="1.0" encoding="utf-8"?>
<p:tagLst xmlns:p="http://schemas.openxmlformats.org/presentationml/2006/main">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8_1*f*1"/>
  <p:tag name="KSO_WM_TEMPLATE_CATEGORY" val="diagram"/>
  <p:tag name="KSO_WM_TEMPLATE_INDEX" val="20205118"/>
  <p:tag name="KSO_WM_UNIT_LAYERLEVEL" val="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TEXT_FILL_FORE_SCHEMECOLOR_INDEX_BRIGHTNESS" val="0.25"/>
  <p:tag name="KSO_WM_UNIT_TEXT_FILL_FORE_SCHEMECOLOR_INDEX" val="13"/>
  <p:tag name="KSO_WM_UNIT_TEXT_FILL_TYPE"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8_1*i*2"/>
  <p:tag name="KSO_WM_TEMPLATE_CATEGORY" val="diagram"/>
  <p:tag name="KSO_WM_TEMPLATE_INDEX" val="20205118"/>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8_1*i*4"/>
  <p:tag name="KSO_WM_TEMPLATE_CATEGORY" val="diagram"/>
  <p:tag name="KSO_WM_TEMPLATE_INDEX" val="20205118"/>
  <p:tag name="KSO_WM_UNIT_LAYERLEVEL" val="1"/>
  <p:tag name="KSO_WM_TAG_VERSION" val="1.0"/>
  <p:tag name="KSO_WM_BEAUTIFY_FLAG" val="#wm#"/>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8_1*i*5"/>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8_1*i*6"/>
  <p:tag name="KSO_WM_TEMPLATE_CATEGORY" val="diagram"/>
  <p:tag name="KSO_WM_TEMPLATE_INDEX" val="20205118"/>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SLIDE_ID" val="diagram20205118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959*540"/>
  <p:tag name="KSO_WM_SLIDE_POSITION" val="0*0"/>
  <p:tag name="KSO_WM_TAG_VERSION" val="1.0"/>
  <p:tag name="KSO_WM_BEAUTIFY_FLAG" val="#wm#"/>
  <p:tag name="KSO_WM_TEMPLATE_CATEGORY" val="diagram"/>
  <p:tag name="KSO_WM_TEMPLATE_INDEX" val="20205118"/>
  <p:tag name="KSO_WM_SLIDE_LAYOUT" val="a_b_f"/>
  <p:tag name="KSO_WM_SLIDE_LAYOUT_CNT" val="1_1_1"/>
  <p:tag name="KSO_WM_SLIDE_BK_DARK_LIGHT" val="2"/>
  <p:tag name="KSO_WM_SLIDE_BACKGROUND_TYPE" val="general"/>
</p:tagLst>
</file>

<file path=ppt/tags/tag55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79_1*i*1"/>
  <p:tag name="KSO_WM_TEMPLATE_CATEGORY" val="diagram"/>
  <p:tag name="KSO_WM_TEMPLATE_INDEX" val="2020377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5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779_1*a*1"/>
  <p:tag name="KSO_WM_TEMPLATE_CATEGORY" val="diagram"/>
  <p:tag name="KSO_WM_TEMPLATE_INDEX" val="20203779"/>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UNIT_VALUE" val="696*1607"/>
  <p:tag name="KSO_WM_UNIT_HIGHLIGHT" val="0"/>
  <p:tag name="KSO_WM_UNIT_COMPATIBLE" val="0"/>
  <p:tag name="KSO_WM_UNIT_DIAGRAM_ISNUMVISUAL" val="0"/>
  <p:tag name="KSO_WM_UNIT_DIAGRAM_ISREFERUNIT" val="0"/>
  <p:tag name="KSO_WM_UNIT_TYPE" val="d"/>
  <p:tag name="KSO_WM_UNIT_INDEX" val="1"/>
  <p:tag name="KSO_WM_UNIT_ID" val="diagram20203779_1*d*1"/>
  <p:tag name="KSO_WM_TEMPLATE_CATEGORY" val="diagram"/>
  <p:tag name="KSO_WM_TEMPLATE_INDEX" val="20203779"/>
  <p:tag name="KSO_WM_UNIT_SUPPORT_UNIT_TYPE" val="[&quot;all&quot;]"/>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79_1*i*4"/>
  <p:tag name="KSO_WM_TEMPLATE_CATEGORY" val="diagram"/>
  <p:tag name="KSO_WM_TEMPLATE_INDEX" val="20203779"/>
  <p:tag name="KSO_WM_UNIT_LAYERLEVEL" val="1"/>
  <p:tag name="KSO_WM_TAG_VERSION" val="1.0"/>
  <p:tag name="KSO_WM_BEAUTIFY_FLAG" val="#wm#"/>
</p:tagLst>
</file>

<file path=ppt/tags/tag5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79_1*i*5"/>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3779_1*i*6"/>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63.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UNIT_TYPE" val="f"/>
  <p:tag name="KSO_WM_UNIT_INDEX" val="1"/>
  <p:tag name="KSO_WM_UNIT_ID" val="diagram20203779_1*f*1"/>
  <p:tag name="KSO_WM_TEMPLATE_CATEGORY" val="diagram"/>
  <p:tag name="KSO_WM_TEMPLATE_INDEX" val="20203779"/>
  <p:tag name="KSO_WM_UNIT_LAYERLEVEL" val="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SLIDE_ID" val="diagram20203779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860*540"/>
  <p:tag name="KSO_WM_SLIDE_POSITION" val="0*0"/>
  <p:tag name="KSO_WM_TAG_VERSION" val="1.0"/>
  <p:tag name="KSO_WM_BEAUTIFY_FLAG" val="#wm#"/>
  <p:tag name="KSO_WM_TEMPLATE_CATEGORY" val="diagram"/>
  <p:tag name="KSO_WM_TEMPLATE_INDEX" val="20203779"/>
  <p:tag name="KSO_WM_SLIDE_LAYOUT" val="a_d_f"/>
  <p:tag name="KSO_WM_SLIDE_LAYOUT_CNT" val="1_2_2"/>
  <p:tag name="KSO_WM_SLIDE_BK_DARK_LIGHT" val="2"/>
  <p:tag name="KSO_WM_SLIDE_BACKGROUND_TYPE" val="general"/>
</p:tagLst>
</file>

<file path=ppt/tags/tag56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79_1*i*1"/>
  <p:tag name="KSO_WM_TEMPLATE_CATEGORY" val="diagram"/>
  <p:tag name="KSO_WM_TEMPLATE_INDEX" val="2020377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7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779_1*a*1"/>
  <p:tag name="KSO_WM_TEMPLATE_CATEGORY" val="diagram"/>
  <p:tag name="KSO_WM_TEMPLATE_INDEX" val="20203779"/>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3"/>
  <p:tag name="KSO_WM_UNIT_TEXT_FILL_TYPE" val="1"/>
</p:tagLst>
</file>

<file path=ppt/tags/tag5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79_1*i*4"/>
  <p:tag name="KSO_WM_TEMPLATE_CATEGORY" val="diagram"/>
  <p:tag name="KSO_WM_TEMPLATE_INDEX" val="20203779"/>
  <p:tag name="KSO_WM_UNIT_LAYERLEVEL" val="1"/>
  <p:tag name="KSO_WM_TAG_VERSION" val="1.0"/>
  <p:tag name="KSO_WM_BEAUTIFY_FLAG" val="#wm#"/>
</p:tagLst>
</file>

<file path=ppt/tags/tag5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79_1*i*5"/>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3779_1*i*6"/>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74.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UNIT_TYPE" val="f"/>
  <p:tag name="KSO_WM_UNIT_INDEX" val="1"/>
  <p:tag name="KSO_WM_UNIT_ID" val="diagram20203779_1*f*1"/>
  <p:tag name="KSO_WM_TEMPLATE_CATEGORY" val="diagram"/>
  <p:tag name="KSO_WM_TEMPLATE_INDEX" val="20203779"/>
  <p:tag name="KSO_WM_UNIT_LAYERLEVEL" val="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SLIDE_ID" val="diagram20203779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860*540"/>
  <p:tag name="KSO_WM_SLIDE_POSITION" val="0*0"/>
  <p:tag name="KSO_WM_TAG_VERSION" val="1.0"/>
  <p:tag name="KSO_WM_BEAUTIFY_FLAG" val="#wm#"/>
  <p:tag name="KSO_WM_TEMPLATE_CATEGORY" val="diagram"/>
  <p:tag name="KSO_WM_TEMPLATE_INDEX" val="20203779"/>
  <p:tag name="KSO_WM_SLIDE_LAYOUT" val="a_d_f"/>
  <p:tag name="KSO_WM_SLIDE_LAYOUT_CNT" val="1_2_2"/>
  <p:tag name="KSO_WM_SLIDE_BK_DARK_LIGHT" val="2"/>
  <p:tag name="KSO_WM_SLIDE_BACKGROUND_TYPE" val="general"/>
</p:tagLst>
</file>

<file path=ppt/tags/tag5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79_1*i*1"/>
  <p:tag name="KSO_WM_TEMPLATE_CATEGORY" val="diagram"/>
  <p:tag name="KSO_WM_TEMPLATE_INDEX" val="2020377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8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779_1*a*1"/>
  <p:tag name="KSO_WM_TEMPLATE_CATEGORY" val="diagram"/>
  <p:tag name="KSO_WM_TEMPLATE_INDEX" val="20203779"/>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79_1*i*4"/>
  <p:tag name="KSO_WM_TEMPLATE_CATEGORY" val="diagram"/>
  <p:tag name="KSO_WM_TEMPLATE_INDEX" val="20203779"/>
  <p:tag name="KSO_WM_UNIT_LAYERLEVEL" val="1"/>
  <p:tag name="KSO_WM_TAG_VERSION" val="1.0"/>
  <p:tag name="KSO_WM_BEAUTIFY_FLAG" val="#wm#"/>
</p:tagLst>
</file>

<file path=ppt/tags/tag5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79_1*i*5"/>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3779_1*i*6"/>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85.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UNIT_TYPE" val="f"/>
  <p:tag name="KSO_WM_UNIT_INDEX" val="1"/>
  <p:tag name="KSO_WM_UNIT_ID" val="diagram20203779_1*f*1"/>
  <p:tag name="KSO_WM_TEMPLATE_CATEGORY" val="diagram"/>
  <p:tag name="KSO_WM_TEMPLATE_INDEX" val="20203779"/>
  <p:tag name="KSO_WM_UNIT_LAYERLEVEL" val="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SLIDE_ID" val="diagram20203779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860*540"/>
  <p:tag name="KSO_WM_SLIDE_POSITION" val="0*0"/>
  <p:tag name="KSO_WM_TAG_VERSION" val="1.0"/>
  <p:tag name="KSO_WM_BEAUTIFY_FLAG" val="#wm#"/>
  <p:tag name="KSO_WM_TEMPLATE_CATEGORY" val="diagram"/>
  <p:tag name="KSO_WM_TEMPLATE_INDEX" val="20203779"/>
  <p:tag name="KSO_WM_SLIDE_LAYOUT" val="a_d_f"/>
  <p:tag name="KSO_WM_SLIDE_LAYOUT_CNT" val="1_2_2"/>
  <p:tag name="KSO_WM_SLIDE_BK_DARK_LIGHT" val="2"/>
  <p:tag name="KSO_WM_SLIDE_BACKGROUND_TYPE" val="gener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5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779_1*i*1"/>
  <p:tag name="KSO_WM_TEMPLATE_CATEGORY" val="diagram"/>
  <p:tag name="KSO_WM_TEMPLATE_INDEX" val="2020377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9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779_1*a*1"/>
  <p:tag name="KSO_WM_TEMPLATE_CATEGORY" val="diagram"/>
  <p:tag name="KSO_WM_TEMPLATE_INDEX" val="20203779"/>
  <p:tag name="KSO_WM_UNIT_LAYERLEVEL" val="1"/>
  <p:tag name="KSO_WM_TAG_VERSION" val="1.0"/>
  <p:tag name="KSO_WM_BEAUTIFY_FLAG" val="#wm#"/>
  <p:tag name="KSO_WM_UNIT_PRESET_TEXT" val="单击此处&#13;添加大标题"/>
  <p:tag name="KSO_WM_UNIT_TEXT_FILL_FORE_SCHEMECOLOR_INDEX_BRIGHTNESS" val="0"/>
  <p:tag name="KSO_WM_UNIT_TEXT_FILL_FORE_SCHEMECOLOR_INDEX" val="13"/>
  <p:tag name="KSO_WM_UNIT_TEXT_FILL_TYPE" val="1"/>
</p:tagLst>
</file>

<file path=ppt/tags/tag5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779_1*i*4"/>
  <p:tag name="KSO_WM_TEMPLATE_CATEGORY" val="diagram"/>
  <p:tag name="KSO_WM_TEMPLATE_INDEX" val="20203779"/>
  <p:tag name="KSO_WM_UNIT_LAYERLEVEL" val="1"/>
  <p:tag name="KSO_WM_TAG_VERSION" val="1.0"/>
  <p:tag name="KSO_WM_BEAUTIFY_FLAG" val="#wm#"/>
</p:tagLst>
</file>

<file path=ppt/tags/tag5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3779_1*i*5"/>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3779_1*i*6"/>
  <p:tag name="KSO_WM_TEMPLATE_CATEGORY" val="diagram"/>
  <p:tag name="KSO_WM_TEMPLATE_INDEX" val="20203779"/>
  <p:tag name="KSO_WM_UNIT_LAYERLEVEL" val="1"/>
  <p:tag name="KSO_WM_TAG_VERSION" val="1.0"/>
  <p:tag name="KSO_WM_BEAUTIFY_FLAG" val="#wm#"/>
  <p:tag name="KSO_WM_UNIT_FILL_FORE_SCHEMECOLOR_INDEX_BRIGHTNESS" val="-0.25"/>
  <p:tag name="KSO_WM_UNIT_FILL_FORE_SCHEMECOLOR_INDEX" val="14"/>
  <p:tag name="KSO_WM_UNIT_FILL_TYPE" val="1"/>
</p:tagLst>
</file>

<file path=ppt/tags/tag596.xml><?xml version="1.0" encoding="utf-8"?>
<p:tagLst xmlns:p="http://schemas.openxmlformats.org/presentationml/2006/main">
  <p:tag name="KSO_WM_UNIT_NOCLEAR" val="0"/>
  <p:tag name="KSO_WM_UNIT_VALUE" val="27"/>
  <p:tag name="KSO_WM_UNIT_HIGHLIGHT" val="0"/>
  <p:tag name="KSO_WM_UNIT_COMPATIBLE" val="0"/>
  <p:tag name="KSO_WM_UNIT_DIAGRAM_ISNUMVISUAL" val="0"/>
  <p:tag name="KSO_WM_UNIT_DIAGRAM_ISREFERUNIT" val="0"/>
  <p:tag name="KSO_WM_UNIT_TYPE" val="f"/>
  <p:tag name="KSO_WM_UNIT_INDEX" val="1"/>
  <p:tag name="KSO_WM_UNIT_ID" val="diagram20203779_1*f*1"/>
  <p:tag name="KSO_WM_TEMPLATE_CATEGORY" val="diagram"/>
  <p:tag name="KSO_WM_TEMPLATE_INDEX" val="20203779"/>
  <p:tag name="KSO_WM_UNIT_LAYERLEVEL" val="1"/>
  <p:tag name="KSO_WM_TAG_VERSION" val="1.0"/>
  <p:tag name="KSO_WM_BEAUTIFY_FLAG" val="#wm#"/>
  <p:tag name="KSO_WM_UNIT_PRESET_TEXT" val="单击此处添加文本具体内容，简明扼要的阐述您的观点。"/>
  <p:tag name="KSO_WM_UNIT_TEXT_FILL_FORE_SCHEMECOLOR_INDEX_BRIGHTNESS" val="0"/>
  <p:tag name="KSO_WM_UNIT_TEXT_FILL_FORE_SCHEMECOLOR_INDEX" val="13"/>
  <p:tag name="KSO_WM_UNIT_TEXT_FILL_TYPE" val="1"/>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SLIDE_ID" val="diagram20203779_1"/>
  <p:tag name="KSO_WM_TEMPLATE_SUBCATEGORY" val="0"/>
  <p:tag name="KSO_WM_TEMPLATE_MASTER_TYPE" val="0"/>
  <p:tag name="KSO_WM_TEMPLATE_COLOR_TYPE" val="1"/>
  <p:tag name="KSO_WM_SLIDE_TYPE" val="text"/>
  <p:tag name="KSO_WM_SLIDE_SUBTYPE" val="picTxt"/>
  <p:tag name="KSO_WM_SLIDE_ITEM_CNT" val="0"/>
  <p:tag name="KSO_WM_SLIDE_INDEX" val="1"/>
  <p:tag name="KSO_WM_SLIDE_SIZE" val="860*540"/>
  <p:tag name="KSO_WM_SLIDE_POSITION" val="0*0"/>
  <p:tag name="KSO_WM_TAG_VERSION" val="1.0"/>
  <p:tag name="KSO_WM_BEAUTIFY_FLAG" val="#wm#"/>
  <p:tag name="KSO_WM_TEMPLATE_CATEGORY" val="diagram"/>
  <p:tag name="KSO_WM_TEMPLATE_INDEX" val="20203779"/>
  <p:tag name="KSO_WM_SLIDE_LAYOUT" val="a_d_f"/>
  <p:tag name="KSO_WM_SLIDE_LAYOUT_CNT" val="1_2_2"/>
  <p:tag name="KSO_WM_SLIDE_BK_DARK_LIGHT" val="2"/>
  <p:tag name="KSO_WM_SLIDE_BACKGROUND_TYPE" val="general"/>
</p:tagLst>
</file>

<file path=ppt/tags/tag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0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604.xml><?xml version="1.0" encoding="utf-8"?>
<p:tagLst xmlns:p="http://schemas.openxmlformats.org/presentationml/2006/main">
  <p:tag name="KSO_WM_UNIT_NOCLEAR" val="0"/>
  <p:tag name="KSO_WM_UNIT_VALUE" val="1144"/>
  <p:tag name="KSO_WM_UNIT_HIGHLIGHT" val="0"/>
  <p:tag name="KSO_WM_UNIT_COMPATIBLE" val="0"/>
  <p:tag name="KSO_WM_UNIT_DIAGRAM_ISNUMVISUAL" val="0"/>
  <p:tag name="KSO_WM_UNIT_DIAGRAM_ISREFERUNIT" val="0"/>
  <p:tag name="KSO_WM_UNIT_TYPE" val="f"/>
  <p:tag name="KSO_WM_UNIT_INDEX" val="1"/>
  <p:tag name="KSO_WM_UNIT_ID" val="diagram20203671_1*f*1"/>
  <p:tag name="KSO_WM_TEMPLATE_CATEGORY" val="diagram"/>
  <p:tag name="KSO_WM_TEMPLATE_INDEX" val="20203671"/>
  <p:tag name="KSO_WM_UNIT_LAYERLEVEL" val="1"/>
  <p:tag name="KSO_WM_TAG_VERSION" val="1.0"/>
  <p:tag name="KSO_WM_BEAUTIFY_FLAG" val="#wm#"/>
  <p:tag name="KSO_WM_UNIT_PRESET_TEXT" val="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13;单击此处添加文本具体内容，简明扼要地阐述你的观点。"/>
  <p:tag name="KSO_WM_UNIT_SUBTYPE" val="a"/>
  <p:tag name="KSO_WM_UNIT_TEXT_FILL_FORE_SCHEMECOLOR_INDEX_BRIGHTNESS" val="0.15"/>
  <p:tag name="KSO_WM_UNIT_TEXT_FILL_FORE_SCHEMECOLOR_INDEX" val="13"/>
  <p:tag name="KSO_WM_UNIT_TEXT_FILL_TYPE" val="1"/>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BEAUTIFY_FLAG" val="#wm#"/>
  <p:tag name="KSO_WM_TEMPLATE_CATEGORY" val="diagram"/>
  <p:tag name="KSO_WM_TEMPLATE_INDEX" val="20203671"/>
  <p:tag name="KSO_WM_SLIDE_LAYOUT" val="a_f"/>
  <p:tag name="KSO_WM_SLIDE_LAYOUT_CNT" val="1_1"/>
  <p:tag name="KSO_WM_SLIDE_BK_DARK_LIGHT" val="2"/>
  <p:tag name="KSO_WM_SLIDE_BACKGROUND_TYPE" val="general"/>
</p:tagLst>
</file>

<file path=ppt/tags/tag6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BEAUTIFY_FLAG" val="#wm#"/>
  <p:tag name="KSO_WM_TEMPLATE_CATEGORY" val="diagram"/>
  <p:tag name="KSO_WM_TEMPLATE_INDEX" val="20203671"/>
  <p:tag name="KSO_WM_SLIDE_LAYOUT" val="a_f"/>
  <p:tag name="KSO_WM_SLIDE_LAYOUT_CNT" val="1_1"/>
  <p:tag name="KSO_WM_SLIDE_BK_DARK_LIGHT" val="2"/>
  <p:tag name="KSO_WM_SLIDE_BACKGROUND_TYPE" val="general"/>
</p:tagLst>
</file>

<file path=ppt/tags/tag61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6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25.xml><?xml version="1.0" encoding="utf-8"?>
<p:tagLst xmlns:p="http://schemas.openxmlformats.org/presentationml/2006/main">
  <p:tag name="KSO_WM_BEAUTIFY_FLAG" val=""/>
</p:tagLst>
</file>

<file path=ppt/tags/tag626.xml><?xml version="1.0" encoding="utf-8"?>
<p:tagLst xmlns:p="http://schemas.openxmlformats.org/presentationml/2006/main">
  <p:tag name="KSO_WM_BEAUTIFY_FLAG" val=""/>
</p:tagLst>
</file>

<file path=ppt/tags/tag627.xml><?xml version="1.0" encoding="utf-8"?>
<p:tagLst xmlns:p="http://schemas.openxmlformats.org/presentationml/2006/main">
  <p:tag name="KSO_WM_BEAUTIFY_FLAG" val=""/>
</p:tagLst>
</file>

<file path=ppt/tags/tag628.xml><?xml version="1.0" encoding="utf-8"?>
<p:tagLst xmlns:p="http://schemas.openxmlformats.org/presentationml/2006/main">
  <p:tag name="KSO_WM_BEAUTIFY_FLAG" val=""/>
</p:tagLst>
</file>

<file path=ppt/tags/tag629.xml><?xml version="1.0" encoding="utf-8"?>
<p:tagLst xmlns:p="http://schemas.openxmlformats.org/presentationml/2006/main">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BEAUTIFY_FLAG" val="#wm#"/>
  <p:tag name="KSO_WM_TEMPLATE_CATEGORY" val="diagram"/>
  <p:tag name="KSO_WM_TEMPLATE_INDEX" val="20203671"/>
  <p:tag name="KSO_WM_SLIDE_LAYOUT" val="a_f"/>
  <p:tag name="KSO_WM_SLIDE_LAYOUT_CNT" val="1_1"/>
  <p:tag name="KSO_WM_SLIDE_BK_DARK_LIGHT" val="2"/>
  <p:tag name="KSO_WM_SLIDE_BACKGROUND_TYPE" val="gener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UNIT_TYPE" val="i"/>
</p:tagLst>
</file>

<file path=ppt/tags/tag6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3671_1*i*1"/>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14"/>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3671_1*i*2"/>
  <p:tag name="KSO_WM_TEMPLATE_CATEGORY" val="diagram"/>
  <p:tag name="KSO_WM_TEMPLATE_INDEX" val="20203671"/>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3671_1*a*1"/>
  <p:tag name="KSO_WM_TEMPLATE_CATEGORY" val="diagram"/>
  <p:tag name="KSO_WM_TEMPLATE_INDEX" val="20203671"/>
  <p:tag name="KSO_WM_UNIT_LAYERLEVEL" val="1"/>
  <p:tag name="KSO_WM_TAG_VERSION" val="1.0"/>
  <p:tag name="KSO_WM_BEAUTIFY_FLAG" val="#wm#"/>
  <p:tag name="KSO_WM_UNIT_PRESET_TEXT" val="单击此处添加标题"/>
  <p:tag name="KSO_WM_UNIT_ISNUMDGMTITLE" val="0"/>
  <p:tag name="KSO_WM_UNIT_TEXT_FILL_FORE_SCHEMECOLOR_INDEX_BRIGHTNESS" val="0"/>
  <p:tag name="KSO_WM_UNIT_TEXT_FILL_FORE_SCHEMECOLOR_INDEX" val="14"/>
  <p:tag name="KSO_WM_UNIT_TEXT_FILL_TYPE" val="1"/>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3671_1*i*3"/>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3671_1*i*4"/>
  <p:tag name="KSO_WM_TEMPLATE_CATEGORY" val="diagram"/>
  <p:tag name="KSO_WM_TEMPLATE_INDEX" val="20203671"/>
  <p:tag name="KSO_WM_UNIT_LAYERLEVEL" val="1"/>
  <p:tag name="KSO_WM_TAG_VERSION" val="1.0"/>
  <p:tag name="KSO_WM_BEAUTIFY_FLAG" val="#wm#"/>
  <p:tag name="KSO_WM_UNIT_FILL_FORE_SCHEMECOLOR_INDEX_BRIGHTNESS" val="-0.25"/>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636.xml><?xml version="1.0" encoding="utf-8"?>
<p:tagLst xmlns:p="http://schemas.openxmlformats.org/presentationml/2006/main">
  <p:tag name="KSO_WM_BEAUTIFY_FLAG" val=""/>
</p:tagLst>
</file>

<file path=ppt/tags/tag637.xml><?xml version="1.0" encoding="utf-8"?>
<p:tagLst xmlns:p="http://schemas.openxmlformats.org/presentationml/2006/main">
  <p:tag name="KSO_WM_BEAUTIFY_FLAG" val=""/>
</p:tagLst>
</file>

<file path=ppt/tags/tag638.xml><?xml version="1.0" encoding="utf-8"?>
<p:tagLst xmlns:p="http://schemas.openxmlformats.org/presentationml/2006/main">
  <p:tag name="KSO_WM_BEAUTIFY_FLAG" val=""/>
</p:tagLst>
</file>

<file path=ppt/tags/tag639.xml><?xml version="1.0" encoding="utf-8"?>
<p:tagLst xmlns:p="http://schemas.openxmlformats.org/presentationml/2006/main">
  <p:tag name="KSO_WM_SLIDE_ID" val="diagram20203671_1"/>
  <p:tag name="KSO_WM_TEMPLATE_SUBCATEGORY" val="0"/>
  <p:tag name="KSO_WM_TEMPLATE_MASTER_TYPE" val="0"/>
  <p:tag name="KSO_WM_TEMPLATE_COLOR_TYPE" val="1"/>
  <p:tag name="KSO_WM_SLIDE_TYPE" val="text"/>
  <p:tag name="KSO_WM_SLIDE_SUBTYPE" val="pureTxt"/>
  <p:tag name="KSO_WM_SLIDE_ITEM_CNT" val="0"/>
  <p:tag name="KSO_WM_SLIDE_INDEX" val="1"/>
  <p:tag name="KSO_WM_SLIDE_SIZE" val="895*464"/>
  <p:tag name="KSO_WM_SLIDE_POSITION" val="32*36"/>
  <p:tag name="KSO_WM_TAG_VERSION" val="1.0"/>
  <p:tag name="KSO_WM_BEAUTIFY_FLAG" val="#wm#"/>
  <p:tag name="KSO_WM_TEMPLATE_CATEGORY" val="diagram"/>
  <p:tag name="KSO_WM_TEMPLATE_INDEX" val="20203671"/>
  <p:tag name="KSO_WM_SLIDE_LAYOUT" val="a_f"/>
  <p:tag name="KSO_WM_SLIDE_LAYOUT_CNT" val="1_1"/>
  <p:tag name="KSO_WM_SLIDE_BK_DARK_LIGHT" val="2"/>
  <p:tag name="KSO_WM_SLIDE_BACKGROUND_TYPE" val="general"/>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0.xml><?xml version="1.0" encoding="utf-8"?>
<p:tagLst xmlns:p="http://schemas.openxmlformats.org/presentationml/2006/main">
  <p:tag name="KSO_WM_BEAUTIFY_FLAG" val=""/>
</p:tagLst>
</file>

<file path=ppt/tags/tag641.xml><?xml version="1.0" encoding="utf-8"?>
<p:tagLst xmlns:p="http://schemas.openxmlformats.org/presentationml/2006/main">
  <p:tag name="KSO_WM_BEAUTIFY_FLAG" val=""/>
</p:tagLst>
</file>

<file path=ppt/tags/tag642.xml><?xml version="1.0" encoding="utf-8"?>
<p:tagLst xmlns:p="http://schemas.openxmlformats.org/presentationml/2006/main">
  <p:tag name="TABLE_ENDDRAG_ORIGIN_RECT" val="585*390"/>
  <p:tag name="TABLE_ENDDRAG_RECT" val="121*123*585*390"/>
</p:tagLst>
</file>

<file path=ppt/tags/tag643.xml><?xml version="1.0" encoding="utf-8"?>
<p:tagLst xmlns:p="http://schemas.openxmlformats.org/presentationml/2006/main">
  <p:tag name="KSO_WM_BEAUTIFY_FLAG" val=""/>
</p:tagLst>
</file>

<file path=ppt/tags/tag644.xml><?xml version="1.0" encoding="utf-8"?>
<p:tagLst xmlns:p="http://schemas.openxmlformats.org/presentationml/2006/main">
  <p:tag name="KSO_WM_BEAUTIFY_FLAG" val=""/>
</p:tagLst>
</file>

<file path=ppt/tags/tag645.xml><?xml version="1.0" encoding="utf-8"?>
<p:tagLst xmlns:p="http://schemas.openxmlformats.org/presentationml/2006/main">
  <p:tag name="KSO_WM_BEAUTIFY_FLAG" val=""/>
</p:tagLst>
</file>

<file path=ppt/tags/tag646.xml><?xml version="1.0" encoding="utf-8"?>
<p:tagLst xmlns:p="http://schemas.openxmlformats.org/presentationml/2006/main">
  <p:tag name="TABLE_ENDDRAG_ORIGIN_RECT" val="585*390"/>
  <p:tag name="TABLE_ENDDRAG_RECT" val="121*123*585*390"/>
</p:tagLst>
</file>

<file path=ppt/tags/tag647.xml><?xml version="1.0" encoding="utf-8"?>
<p:tagLst xmlns:p="http://schemas.openxmlformats.org/presentationml/2006/main">
  <p:tag name="KSO_WM_BEAUTIFY_FLAG" val=""/>
</p:tagLst>
</file>

<file path=ppt/tags/tag648.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13_33*a*1"/>
  <p:tag name="KSO_WM_TEMPLATE_CATEGORY" val="custom"/>
  <p:tag name="KSO_WM_TEMPLATE_INDEX" val="20204613"/>
  <p:tag name="KSO_WM_UNIT_LAYERLEVEL" val="1"/>
  <p:tag name="KSO_WM_TAG_VERSION" val="1.0"/>
  <p:tag name="KSO_WM_BEAUTIFY_FLAG" val="#wm#"/>
  <p:tag name="KSO_WM_UNIT_PRESET_TEXT" val="谢谢聆听"/>
</p:tagLst>
</file>

<file path=ppt/tags/tag649.xml><?xml version="1.0" encoding="utf-8"?>
<p:tagLst xmlns:p="http://schemas.openxmlformats.org/presentationml/2006/main">
  <p:tag name="KSO_WM_SLIDE_ID" val="custom20204613_33"/>
  <p:tag name="KSO_WM_TEMPLATE_SUBCATEGORY" val="0"/>
  <p:tag name="KSO_WM_TEMPLATE_MASTER_TYPE" val="1"/>
  <p:tag name="KSO_WM_TEMPLATE_COLOR_TYPE" val="1"/>
  <p:tag name="KSO_WM_SLIDE_TYPE" val="endPage"/>
  <p:tag name="KSO_WM_SLIDE_SUBTYPE" val="pureTxt"/>
  <p:tag name="KSO_WM_SLIDE_ITEM_CNT" val="0"/>
  <p:tag name="KSO_WM_SLIDE_INDEX" val="33"/>
  <p:tag name="KSO_WM_TAG_VERSION" val="1.0"/>
  <p:tag name="KSO_WM_BEAUTIFY_FLAG" val="#wm#"/>
  <p:tag name="KSO_WM_TEMPLATE_CATEGORY" val="custom"/>
  <p:tag name="KSO_WM_TEMPLATE_INDEX" val="20204613"/>
  <p:tag name="KSO_WM_SLIDE_LAYOUT" val="a_b"/>
  <p:tag name="KSO_WM_SLIDE_LAYOUT_CNT" val="1_1"/>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0.xml><?xml version="1.0" encoding="utf-8"?>
<p:tagLst xmlns:p="http://schemas.openxmlformats.org/presentationml/2006/main">
  <p:tag name="commondata" val="eyJoZGlkIjoiNzliZTkwN2VlYzFiNWIyZDdkMjgyMDRjMzJlOGExN2YifQ=="/>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8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9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2135</Words>
  <Application>WPS 演示</Application>
  <PresentationFormat/>
  <Paragraphs>261</Paragraphs>
  <Slides>22</Slides>
  <Notes>0</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22</vt:i4>
      </vt:variant>
    </vt:vector>
  </HeadingPairs>
  <TitlesOfParts>
    <vt:vector size="43" baseType="lpstr">
      <vt:lpstr>Arial</vt:lpstr>
      <vt:lpstr>宋体</vt:lpstr>
      <vt:lpstr>Wingdings</vt:lpstr>
      <vt:lpstr>微软雅黑</vt:lpstr>
      <vt:lpstr>汉仪旗黑-85S</vt:lpstr>
      <vt:lpstr>黑体</vt:lpstr>
      <vt:lpstr>Segoe UI</vt:lpstr>
      <vt:lpstr>Wingdings</vt:lpstr>
      <vt:lpstr>Times New Roman</vt:lpstr>
      <vt:lpstr>隶书</vt:lpstr>
      <vt:lpstr>Arial Unicode MS</vt:lpstr>
      <vt:lpstr>Calibri</vt:lpstr>
      <vt:lpstr>微软雅黑 Light</vt:lpstr>
      <vt:lpstr>方正公文黑体</vt:lpstr>
      <vt:lpstr>华文新魏</vt:lpstr>
      <vt:lpstr>华文琥珀</vt:lpstr>
      <vt:lpstr>等线</vt:lpstr>
      <vt:lpstr>默认设计模板</vt:lpstr>
      <vt:lpstr>1_Office 主题​​</vt:lpstr>
      <vt:lpstr>2_Office 主题​​</vt:lpstr>
      <vt:lpstr>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电磁流量计常见的问题</vt:lpstr>
      <vt:lpstr>电磁流量计常见的问题</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电磁流量计</dc:title>
  <dc:creator>Administrator</dc:creator>
  <cp:lastModifiedBy>郑杰</cp:lastModifiedBy>
  <cp:revision>9</cp:revision>
  <dcterms:created xsi:type="dcterms:W3CDTF">2023-10-25T06:46:00Z</dcterms:created>
  <dcterms:modified xsi:type="dcterms:W3CDTF">2023-11-01T07:31:59Z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819599DB8F6F4602A0C465390E823240_13</vt:lpwstr>
  </property>
</Properties>
</file>