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6" r:id="rId8"/>
    <p:sldId id="267" r:id="rId9"/>
    <p:sldId id="265" r:id="rId10"/>
    <p:sldId id="268" r:id="rId11"/>
    <p:sldId id="269" r:id="rId12"/>
    <p:sldId id="270" r:id="rId13"/>
    <p:sldId id="271" r:id="rId14"/>
    <p:sldId id="272" r:id="rId15"/>
    <p:sldId id="273" r:id="rId16"/>
    <p:sldId id="262" r:id="rId17"/>
    <p:sldId id="263" r:id="rId18"/>
    <p:sldId id="264"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429086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86228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82467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173346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173534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408090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56651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57016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185969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170798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A0072FC-AFC7-44E5-AC49-BB55D7034AA8}" type="datetimeFigureOut">
              <a:rPr lang="zh-TW" altLang="en-US" smtClean="0"/>
              <a:t>2021/3/2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379706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072FC-AFC7-44E5-AC49-BB55D7034AA8}" type="datetimeFigureOut">
              <a:rPr lang="zh-TW" altLang="en-US" smtClean="0"/>
              <a:t>2021/3/2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46100-164C-4A43-B18D-FE5DA7E2D8EA}" type="slidenum">
              <a:rPr lang="zh-TW" altLang="en-US" smtClean="0"/>
              <a:t>‹#›</a:t>
            </a:fld>
            <a:endParaRPr lang="zh-TW" altLang="en-US"/>
          </a:p>
        </p:txBody>
      </p:sp>
    </p:spTree>
    <p:extLst>
      <p:ext uri="{BB962C8B-B14F-4D97-AF65-F5344CB8AC3E}">
        <p14:creationId xmlns:p14="http://schemas.microsoft.com/office/powerpoint/2010/main" val="22468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library/ms683194.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Windows </a:t>
            </a:r>
            <a:r>
              <a:rPr lang="en-US" altLang="zh-TW" dirty="0" err="1" smtClean="0"/>
              <a:t>Sysinternals</a:t>
            </a:r>
            <a:r>
              <a:rPr lang="en-US" altLang="zh-TW" dirty="0" smtClean="0"/>
              <a:t/>
            </a:r>
            <a:br>
              <a:rPr lang="en-US" altLang="zh-TW" dirty="0" smtClean="0"/>
            </a:br>
            <a:r>
              <a:rPr lang="zh-TW" altLang="en-US" dirty="0" smtClean="0"/>
              <a:t>技術報告</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0544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-g</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4" y="2420888"/>
            <a:ext cx="905349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6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-l</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28800"/>
            <a:ext cx="7210746"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931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-n</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59" y="2348880"/>
            <a:ext cx="8297537"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10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82" y="2132856"/>
            <a:ext cx="881987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53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-m</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20888"/>
            <a:ext cx="811866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87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-v</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801480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86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電腦管理</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71661"/>
            <a:ext cx="7452320" cy="532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8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smtClean="0"/>
              <a:t>檢查電腦中磁碟</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052736"/>
            <a:ext cx="7812360" cy="56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線單箭頭接點 4"/>
          <p:cNvCxnSpPr/>
          <p:nvPr/>
        </p:nvCxnSpPr>
        <p:spPr>
          <a:xfrm>
            <a:off x="3851920" y="2132856"/>
            <a:ext cx="432048" cy="7920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94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buNone/>
            </a:pPr>
            <a:r>
              <a:rPr lang="zh-TW" altLang="en-US" dirty="0"/>
              <a:t>確認</a:t>
            </a:r>
            <a:r>
              <a:rPr lang="zh-TW" altLang="en-US" dirty="0" smtClean="0"/>
              <a:t>區域</a:t>
            </a:r>
            <a:r>
              <a:rPr lang="en-US" altLang="zh-TW" dirty="0" smtClean="0"/>
              <a:t/>
            </a:r>
            <a:br>
              <a:rPr lang="en-US" altLang="zh-TW" dirty="0" smtClean="0"/>
            </a:br>
            <a:r>
              <a:rPr lang="zh-TW" altLang="en-US" dirty="0" smtClean="0"/>
              <a:t>網路正常</a:t>
            </a:r>
            <a:endParaRPr lang="zh-TW"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268760"/>
            <a:ext cx="5688632" cy="446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86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Agenda	</a:t>
            </a:r>
            <a:endParaRPr lang="zh-TW" altLang="en-US" dirty="0"/>
          </a:p>
        </p:txBody>
      </p:sp>
      <p:sp>
        <p:nvSpPr>
          <p:cNvPr id="3" name="內容版面配置區 2"/>
          <p:cNvSpPr>
            <a:spLocks noGrp="1"/>
          </p:cNvSpPr>
          <p:nvPr>
            <p:ph idx="1"/>
          </p:nvPr>
        </p:nvSpPr>
        <p:spPr/>
        <p:txBody>
          <a:bodyPr/>
          <a:lstStyle/>
          <a:p>
            <a:r>
              <a:rPr lang="en-US" altLang="zh-TW" dirty="0" smtClean="0"/>
              <a:t>Windows </a:t>
            </a:r>
            <a:r>
              <a:rPr lang="en-US" altLang="zh-TW" dirty="0" err="1" smtClean="0"/>
              <a:t>Sysinternals</a:t>
            </a:r>
            <a:endParaRPr lang="en-US" altLang="zh-TW" dirty="0" smtClean="0"/>
          </a:p>
          <a:p>
            <a:r>
              <a:rPr lang="en-US" altLang="zh-TW" dirty="0" smtClean="0"/>
              <a:t>Process Explorer</a:t>
            </a:r>
          </a:p>
          <a:p>
            <a:r>
              <a:rPr lang="en-US" altLang="zh-TW" dirty="0" err="1" smtClean="0"/>
              <a:t>Autoruns</a:t>
            </a:r>
            <a:endParaRPr lang="en-US" altLang="zh-TW" dirty="0" smtClean="0"/>
          </a:p>
          <a:p>
            <a:r>
              <a:rPr lang="en-US" altLang="zh-TW" dirty="0" smtClean="0"/>
              <a:t>Process Monitor</a:t>
            </a:r>
          </a:p>
          <a:p>
            <a:r>
              <a:rPr lang="en-US" altLang="zh-TW" dirty="0" err="1" smtClean="0"/>
              <a:t>Proc</a:t>
            </a:r>
            <a:r>
              <a:rPr lang="en-US" altLang="zh-TW" dirty="0" smtClean="0"/>
              <a:t> Dump</a:t>
            </a:r>
          </a:p>
          <a:p>
            <a:endParaRPr lang="en-US" altLang="zh-TW" dirty="0"/>
          </a:p>
          <a:p>
            <a:r>
              <a:rPr lang="zh-TW" altLang="en-US" dirty="0" smtClean="0"/>
              <a:t>學習心得</a:t>
            </a:r>
            <a:endParaRPr lang="en-US" altLang="zh-TW" dirty="0"/>
          </a:p>
          <a:p>
            <a:endParaRPr lang="zh-TW" altLang="en-US" dirty="0"/>
          </a:p>
        </p:txBody>
      </p:sp>
    </p:spTree>
    <p:extLst>
      <p:ext uri="{BB962C8B-B14F-4D97-AF65-F5344CB8AC3E}">
        <p14:creationId xmlns:p14="http://schemas.microsoft.com/office/powerpoint/2010/main" val="237333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468544"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7937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Process Explorer</a:t>
            </a:r>
            <a:br>
              <a:rPr lang="en-US" altLang="zh-TW" dirty="0" smtClean="0"/>
            </a:br>
            <a:endParaRPr lang="zh-TW" altLang="en-US" dirty="0"/>
          </a:p>
        </p:txBody>
      </p:sp>
      <p:sp>
        <p:nvSpPr>
          <p:cNvPr id="3" name="內容版面配置區 2"/>
          <p:cNvSpPr>
            <a:spLocks noGrp="1"/>
          </p:cNvSpPr>
          <p:nvPr>
            <p:ph idx="1"/>
          </p:nvPr>
        </p:nvSpPr>
        <p:spPr>
          <a:xfrm>
            <a:off x="457200" y="1628800"/>
            <a:ext cx="8229600" cy="4525963"/>
          </a:xfrm>
        </p:spPr>
        <p:txBody>
          <a:bodyPr/>
          <a:lstStyle/>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980728"/>
            <a:ext cx="6172547" cy="563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779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Coreinfo</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err="1"/>
              <a:t>Coreinfo</a:t>
            </a:r>
            <a:r>
              <a:rPr lang="en-US" altLang="zh-TW" dirty="0"/>
              <a:t> is a command-line utility that shows you the mapping between logical processors and the physical processor, NUMA node, and socket on which they reside, as well as the cache’s assigned to each logical processor. It uses the Windows’ </a:t>
            </a:r>
            <a:r>
              <a:rPr lang="en-US" altLang="zh-TW" dirty="0" err="1">
                <a:hlinkClick r:id="rId2"/>
              </a:rPr>
              <a:t>GetLogicalProcessorInformation</a:t>
            </a:r>
            <a:r>
              <a:rPr lang="en-US" altLang="zh-TW" dirty="0"/>
              <a:t> function to obtain this information and prints it to the screen, representing a mapping to a logical processor with an asterisk e.g. ‘*’. </a:t>
            </a:r>
            <a:r>
              <a:rPr lang="en-US" altLang="zh-TW" dirty="0" err="1"/>
              <a:t>Coreinfo</a:t>
            </a:r>
            <a:r>
              <a:rPr lang="en-US" altLang="zh-TW" dirty="0"/>
              <a:t> is useful for gaining insight into the processor and cache topology of your system.</a:t>
            </a:r>
            <a:endParaRPr lang="zh-TW" altLang="en-US" dirty="0"/>
          </a:p>
        </p:txBody>
      </p:sp>
    </p:spTree>
    <p:extLst>
      <p:ext uri="{BB962C8B-B14F-4D97-AF65-F5344CB8AC3E}">
        <p14:creationId xmlns:p14="http://schemas.microsoft.com/office/powerpoint/2010/main" val="263204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6996"/>
            <a:ext cx="5673999" cy="454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35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endParaRPr lang="zh-TW" altLang="en-US" dirty="0"/>
          </a:p>
        </p:txBody>
      </p:sp>
      <p:sp>
        <p:nvSpPr>
          <p:cNvPr id="3" name="內容版面配置區 2"/>
          <p:cNvSpPr>
            <a:spLocks noGrp="1"/>
          </p:cNvSpPr>
          <p:nvPr>
            <p:ph idx="1"/>
          </p:nvPr>
        </p:nvSpPr>
        <p:spPr/>
        <p:txBody>
          <a:bodyPr/>
          <a:lstStyle/>
          <a:p>
            <a:r>
              <a:rPr lang="en-US" altLang="zh-TW" dirty="0"/>
              <a:t>For each resource it shows a map of the OS-visible processors that correspond to the specified resources, with '*' representing the applicable processors. For example, on a 4-core system, a line in the cache output with a map of shared by cores 3 and 4.</a:t>
            </a:r>
          </a:p>
          <a:p>
            <a:r>
              <a:rPr lang="en-US" altLang="zh-TW" b="1" dirty="0"/>
              <a:t>Usage: </a:t>
            </a:r>
            <a:r>
              <a:rPr lang="en-US" altLang="zh-TW" b="1" dirty="0" err="1"/>
              <a:t>coreinfo</a:t>
            </a:r>
            <a:r>
              <a:rPr lang="en-US" altLang="zh-TW" b="1" dirty="0"/>
              <a:t> [-c][-f][-g][-l][-n][-s][-m][-v]</a:t>
            </a:r>
            <a:endParaRPr lang="en-US" altLang="zh-TW" dirty="0"/>
          </a:p>
          <a:p>
            <a:endParaRPr lang="zh-TW" altLang="en-US" dirty="0"/>
          </a:p>
        </p:txBody>
      </p:sp>
    </p:spTree>
    <p:extLst>
      <p:ext uri="{BB962C8B-B14F-4D97-AF65-F5344CB8AC3E}">
        <p14:creationId xmlns:p14="http://schemas.microsoft.com/office/powerpoint/2010/main" val="193093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-c</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88840"/>
            <a:ext cx="8843123"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09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Coreinfo</a:t>
            </a:r>
            <a:r>
              <a:rPr lang="en-US" altLang="zh-TW" dirty="0" smtClean="0"/>
              <a:t> -f</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24744"/>
            <a:ext cx="4425677" cy="5356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84058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165</Words>
  <Application>Microsoft Office PowerPoint</Application>
  <PresentationFormat>如螢幕大小 (4:3)</PresentationFormat>
  <Paragraphs>27</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Office 佈景主題</vt:lpstr>
      <vt:lpstr>Windows Sysinternals 技術報告</vt:lpstr>
      <vt:lpstr>Agenda </vt:lpstr>
      <vt:lpstr>PowerPoint 簡報</vt:lpstr>
      <vt:lpstr>Process Explorer </vt:lpstr>
      <vt:lpstr>Coreinfo</vt:lpstr>
      <vt:lpstr>Coreinfo</vt:lpstr>
      <vt:lpstr>Coreinfo</vt:lpstr>
      <vt:lpstr>Coreinfo -c</vt:lpstr>
      <vt:lpstr>Coreinfo -f</vt:lpstr>
      <vt:lpstr>Coreinfo -g</vt:lpstr>
      <vt:lpstr>Coreinfo -l</vt:lpstr>
      <vt:lpstr>Coreinfo -n</vt:lpstr>
      <vt:lpstr>Coreinfo -s</vt:lpstr>
      <vt:lpstr>Coreinfo -m</vt:lpstr>
      <vt:lpstr>Coreinfo -v</vt:lpstr>
      <vt:lpstr>電腦管理</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Sysinternals 技術報告</dc:title>
  <dc:creator>I5302</dc:creator>
  <cp:lastModifiedBy>I5302</cp:lastModifiedBy>
  <cp:revision>7</cp:revision>
  <dcterms:created xsi:type="dcterms:W3CDTF">2021-03-02T13:29:50Z</dcterms:created>
  <dcterms:modified xsi:type="dcterms:W3CDTF">2021-03-02T16:00:21Z</dcterms:modified>
</cp:coreProperties>
</file>