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9" r:id="rId3"/>
    <p:sldId id="342" r:id="rId4"/>
    <p:sldId id="350" r:id="rId5"/>
    <p:sldId id="263" r:id="rId6"/>
    <p:sldId id="344" r:id="rId7"/>
    <p:sldId id="345" r:id="rId8"/>
    <p:sldId id="348" r:id="rId9"/>
    <p:sldId id="346" r:id="rId10"/>
    <p:sldId id="347" r:id="rId11"/>
    <p:sldId id="343" r:id="rId12"/>
    <p:sldId id="34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4" d="100"/>
          <a:sy n="124" d="100"/>
        </p:scale>
        <p:origin x="-1254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2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7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1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4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2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8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56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0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5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8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C77F3E2-8AF9-4A5B-A54C-F614ECC5D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網站漏洞分析與</a:t>
            </a:r>
            <a:r>
              <a:rPr lang="zh-TW" altLang="en-US" dirty="0" smtClean="0"/>
              <a:t>實務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</a:t>
            </a:r>
            <a:r>
              <a:rPr lang="zh-TW" alt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網站安全測試報告</a:t>
            </a: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6282" y="445797"/>
            <a:ext cx="7119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 </a:t>
            </a: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人工智慧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資訊安全         </a:t>
            </a:r>
            <a:r>
              <a:rPr lang="zh-TW" altLang="en-US" sz="2800" b="1" dirty="0" smtClean="0"/>
              <a:t>期末平時報告</a:t>
            </a:r>
            <a:endParaRPr lang="zh-TW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57415" y="4557744"/>
            <a:ext cx="32303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報告者</a:t>
            </a:r>
            <a:r>
              <a:rPr lang="en-US" altLang="zh-TW" b="1" dirty="0" smtClean="0"/>
              <a:t>:</a:t>
            </a:r>
          </a:p>
          <a:p>
            <a:endParaRPr lang="en-US" altLang="zh-TW" b="1" dirty="0" smtClean="0"/>
          </a:p>
          <a:p>
            <a:r>
              <a:rPr lang="zh-TW" altLang="en-US" b="1" dirty="0"/>
              <a:t>指導</a:t>
            </a:r>
            <a:r>
              <a:rPr lang="zh-TW" altLang="en-US" b="1" dirty="0" smtClean="0"/>
              <a:t>教授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 偉大的恩師  龍大大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7136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613377"/>
            <a:ext cx="7910152" cy="211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336637"/>
            <a:ext cx="39528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31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947738"/>
            <a:ext cx="6391275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50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學習心得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26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err="1" smtClean="0"/>
              <a:t>Powershell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err="1" smtClean="0"/>
              <a:t>Powershell</a:t>
            </a:r>
            <a:r>
              <a:rPr lang="en-US" altLang="zh-TW" dirty="0" smtClean="0"/>
              <a:t> core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 smtClean="0"/>
              <a:t>Powershell</a:t>
            </a:r>
            <a:r>
              <a:rPr lang="zh-TW" altLang="en-US" dirty="0" smtClean="0"/>
              <a:t>實戰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err="1" smtClean="0"/>
              <a:t>Powershell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145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98" y="741585"/>
            <a:ext cx="7241081" cy="527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3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-3211926" y="-1713540"/>
            <a:ext cx="14077150" cy="822960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-2382049" y="-476410"/>
            <a:ext cx="13608424" cy="76994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PowerShell</a:t>
            </a:r>
            <a:r>
              <a:rPr lang="zh-TW" altLang="en-US" sz="4800" dirty="0" smtClean="0"/>
              <a:t> 實戰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3753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PowerShell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549" y="1610285"/>
            <a:ext cx="56197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0" y="4924985"/>
            <a:ext cx="6646689" cy="135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35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604396"/>
            <a:ext cx="65913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76" y="3595246"/>
            <a:ext cx="7461197" cy="271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45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73" y="2232671"/>
            <a:ext cx="8447474" cy="278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1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82" y="656385"/>
            <a:ext cx="7357622" cy="2641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23" y="3423293"/>
            <a:ext cx="6254803" cy="272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59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Powershell_ise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50" y="3981920"/>
            <a:ext cx="7906872" cy="174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191" y="688011"/>
            <a:ext cx="2601048" cy="298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74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36</Words>
  <Application>Microsoft Office PowerPoint</Application>
  <PresentationFormat>如螢幕大小 (4:3)</PresentationFormat>
  <Paragraphs>15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網站漏洞分析與實務 DVWA網站安全測試報告</vt:lpstr>
      <vt:lpstr>Agenda</vt:lpstr>
      <vt:lpstr>PowerPoint 簡報</vt:lpstr>
      <vt:lpstr>PowerPoint 簡報</vt:lpstr>
      <vt:lpstr>PowerShell</vt:lpstr>
      <vt:lpstr>PowerPoint 簡報</vt:lpstr>
      <vt:lpstr>PowerPoint 簡報</vt:lpstr>
      <vt:lpstr>PowerPoint 簡報</vt:lpstr>
      <vt:lpstr>Powershell_ise</vt:lpstr>
      <vt:lpstr>PowerPoint 簡報</vt:lpstr>
      <vt:lpstr>PowerPoint 簡報</vt:lpstr>
      <vt:lpstr>學習心得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I5302</cp:lastModifiedBy>
  <cp:revision>17</cp:revision>
  <dcterms:created xsi:type="dcterms:W3CDTF">2020-12-02T03:10:56Z</dcterms:created>
  <dcterms:modified xsi:type="dcterms:W3CDTF">2021-02-23T15:34:09Z</dcterms:modified>
</cp:coreProperties>
</file>