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9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42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8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8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46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45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1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62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7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6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F6A4-79C7-43A0-8C51-748DB8B5084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D048-8F7C-4B92-BBF0-0DE5C54D66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71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9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793" y="1825625"/>
            <a:ext cx="7194413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85725"/>
            <a:ext cx="103441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84" y="365125"/>
            <a:ext cx="6776691" cy="59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1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4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2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7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6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                    </a:t>
            </a:r>
            <a:r>
              <a:rPr lang="en-US" altLang="zh-TW" dirty="0" smtClean="0"/>
              <a:t>D:\xampp3\htdocs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1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                       使用</a:t>
            </a:r>
            <a:r>
              <a:rPr lang="en-US" altLang="zh-TW" dirty="0" smtClean="0"/>
              <a:t>notepad+</a:t>
            </a:r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6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</Words>
  <Application>Microsoft Office PowerPoint</Application>
  <PresentationFormat>寬螢幕</PresentationFormat>
  <Paragraphs>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                   D:\xampp3\htdocs</vt:lpstr>
      <vt:lpstr>                       使用notepad++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owner</dc:creator>
  <cp:lastModifiedBy>owner</cp:lastModifiedBy>
  <cp:revision>5</cp:revision>
  <dcterms:created xsi:type="dcterms:W3CDTF">2019-09-30T06:49:14Z</dcterms:created>
  <dcterms:modified xsi:type="dcterms:W3CDTF">2019-09-30T07:43:53Z</dcterms:modified>
</cp:coreProperties>
</file>