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7" r:id="rId3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059" autoAdjust="0"/>
  </p:normalViewPr>
  <p:slideViewPr>
    <p:cSldViewPr snapToGrid="0">
      <p:cViewPr varScale="1">
        <p:scale>
          <a:sx n="55" d="100"/>
          <a:sy n="55" d="100"/>
        </p:scale>
        <p:origin x="17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58A17-837A-4918-AB9B-7D840C0551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998CA9-C218-43EF-BC2D-0442BEAE8A8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Desarrollo de aplicaciones web</a:t>
          </a:r>
          <a:endParaRPr lang="en-US"/>
        </a:p>
      </dgm:t>
    </dgm:pt>
    <dgm:pt modelId="{34B64148-2086-4457-B481-4BCCE18A0280}" type="parTrans" cxnId="{ED7ECBCE-27A1-4ECE-92A6-535AECA75C63}">
      <dgm:prSet/>
      <dgm:spPr/>
      <dgm:t>
        <a:bodyPr/>
        <a:lstStyle/>
        <a:p>
          <a:endParaRPr lang="en-US"/>
        </a:p>
      </dgm:t>
    </dgm:pt>
    <dgm:pt modelId="{14616834-49AE-493B-8F22-9B4DCDA0D1B7}" type="sibTrans" cxnId="{ED7ECBCE-27A1-4ECE-92A6-535AECA75C63}">
      <dgm:prSet/>
      <dgm:spPr/>
      <dgm:t>
        <a:bodyPr/>
        <a:lstStyle/>
        <a:p>
          <a:endParaRPr lang="en-US"/>
        </a:p>
      </dgm:t>
    </dgm:pt>
    <dgm:pt modelId="{8AD46594-F549-48CD-880B-74BBAD38CE2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Simplificación con Blazor</a:t>
          </a:r>
          <a:endParaRPr lang="en-US"/>
        </a:p>
      </dgm:t>
    </dgm:pt>
    <dgm:pt modelId="{06BFEA8D-D20A-404D-A05C-5B4F972B6CAF}" type="parTrans" cxnId="{DA9EFB85-507A-4BE7-9395-54A3783D1095}">
      <dgm:prSet/>
      <dgm:spPr/>
      <dgm:t>
        <a:bodyPr/>
        <a:lstStyle/>
        <a:p>
          <a:endParaRPr lang="en-US"/>
        </a:p>
      </dgm:t>
    </dgm:pt>
    <dgm:pt modelId="{586DC9FF-3C48-4CFB-AB02-57A3499D01DD}" type="sibTrans" cxnId="{DA9EFB85-507A-4BE7-9395-54A3783D1095}">
      <dgm:prSet/>
      <dgm:spPr/>
      <dgm:t>
        <a:bodyPr/>
        <a:lstStyle/>
        <a:p>
          <a:endParaRPr lang="en-US"/>
        </a:p>
      </dgm:t>
    </dgm:pt>
    <dgm:pt modelId="{90175D03-4F4E-4E36-B188-31A1DC81EB6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C# y .NET en aplicaciones web</a:t>
          </a:r>
          <a:endParaRPr lang="en-US"/>
        </a:p>
      </dgm:t>
    </dgm:pt>
    <dgm:pt modelId="{09753A79-FCD9-4B5B-9A5C-C12358282A1C}" type="parTrans" cxnId="{2352BD8E-2059-4F58-A42E-FAA456FA07D3}">
      <dgm:prSet/>
      <dgm:spPr/>
      <dgm:t>
        <a:bodyPr/>
        <a:lstStyle/>
        <a:p>
          <a:endParaRPr lang="en-US"/>
        </a:p>
      </dgm:t>
    </dgm:pt>
    <dgm:pt modelId="{763ADA2F-BD7F-4C14-98DD-5100B55FCC47}" type="sibTrans" cxnId="{2352BD8E-2059-4F58-A42E-FAA456FA07D3}">
      <dgm:prSet/>
      <dgm:spPr/>
      <dgm:t>
        <a:bodyPr/>
        <a:lstStyle/>
        <a:p>
          <a:endParaRPr lang="en-US"/>
        </a:p>
      </dgm:t>
    </dgm:pt>
    <dgm:pt modelId="{18A074A9-ED05-46B9-8BE8-2563C6FE482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Compartir objetos y servicios empresariales</a:t>
          </a:r>
          <a:endParaRPr lang="en-US"/>
        </a:p>
      </dgm:t>
    </dgm:pt>
    <dgm:pt modelId="{2053D71E-CFA8-46F4-831B-C69F71D0F7B4}" type="parTrans" cxnId="{BE24090C-DCBD-4B8D-BFD4-B4FFBF1FE236}">
      <dgm:prSet/>
      <dgm:spPr/>
      <dgm:t>
        <a:bodyPr/>
        <a:lstStyle/>
        <a:p>
          <a:endParaRPr lang="en-US"/>
        </a:p>
      </dgm:t>
    </dgm:pt>
    <dgm:pt modelId="{2E2792BE-5ED7-4ED9-8D24-0E21FA188F3D}" type="sibTrans" cxnId="{BE24090C-DCBD-4B8D-BFD4-B4FFBF1FE236}">
      <dgm:prSet/>
      <dgm:spPr/>
      <dgm:t>
        <a:bodyPr/>
        <a:lstStyle/>
        <a:p>
          <a:endParaRPr lang="en-US"/>
        </a:p>
      </dgm:t>
    </dgm:pt>
    <dgm:pt modelId="{D4C965B6-1F12-46FC-82B5-04E3DE4E09BF}" type="pres">
      <dgm:prSet presAssocID="{A5258A17-837A-4918-AB9B-7D840C0551AA}" presName="root" presStyleCnt="0">
        <dgm:presLayoutVars>
          <dgm:dir/>
          <dgm:resizeHandles val="exact"/>
        </dgm:presLayoutVars>
      </dgm:prSet>
      <dgm:spPr/>
    </dgm:pt>
    <dgm:pt modelId="{CAFDDD8D-BC87-4C97-A7CC-7FCBF75ACF0E}" type="pres">
      <dgm:prSet presAssocID="{F6998CA9-C218-43EF-BC2D-0442BEAE8A82}" presName="compNode" presStyleCnt="0"/>
      <dgm:spPr/>
    </dgm:pt>
    <dgm:pt modelId="{1854A742-7F24-4B72-9309-946FB9CEB42E}" type="pres">
      <dgm:prSet presAssocID="{F6998CA9-C218-43EF-BC2D-0442BEAE8A82}" presName="bgRect" presStyleLbl="bgShp" presStyleIdx="0" presStyleCnt="4"/>
      <dgm:spPr/>
    </dgm:pt>
    <dgm:pt modelId="{990960EA-D222-46FC-9A77-5C28371969D8}" type="pres">
      <dgm:prSet presAssocID="{F6998CA9-C218-43EF-BC2D-0442BEAE8A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CD050EC-4BE9-4A36-95D1-75E3E018DBF2}" type="pres">
      <dgm:prSet presAssocID="{F6998CA9-C218-43EF-BC2D-0442BEAE8A82}" presName="spaceRect" presStyleCnt="0"/>
      <dgm:spPr/>
    </dgm:pt>
    <dgm:pt modelId="{F20A282B-688C-47F2-A13C-98736A7CF1C9}" type="pres">
      <dgm:prSet presAssocID="{F6998CA9-C218-43EF-BC2D-0442BEAE8A82}" presName="parTx" presStyleLbl="revTx" presStyleIdx="0" presStyleCnt="4">
        <dgm:presLayoutVars>
          <dgm:chMax val="0"/>
          <dgm:chPref val="0"/>
        </dgm:presLayoutVars>
      </dgm:prSet>
      <dgm:spPr/>
    </dgm:pt>
    <dgm:pt modelId="{17B40B26-B1D3-464D-AAB2-86149C69DE25}" type="pres">
      <dgm:prSet presAssocID="{14616834-49AE-493B-8F22-9B4DCDA0D1B7}" presName="sibTrans" presStyleCnt="0"/>
      <dgm:spPr/>
    </dgm:pt>
    <dgm:pt modelId="{2EE7252C-D70E-4951-AFDE-067529F74FE7}" type="pres">
      <dgm:prSet presAssocID="{8AD46594-F549-48CD-880B-74BBAD38CE20}" presName="compNode" presStyleCnt="0"/>
      <dgm:spPr/>
    </dgm:pt>
    <dgm:pt modelId="{C00E7E71-C53E-450D-8C3D-1936E9588E89}" type="pres">
      <dgm:prSet presAssocID="{8AD46594-F549-48CD-880B-74BBAD38CE20}" presName="bgRect" presStyleLbl="bgShp" presStyleIdx="1" presStyleCnt="4"/>
      <dgm:spPr/>
    </dgm:pt>
    <dgm:pt modelId="{7A8FD237-D11A-4227-AA65-1FE86C91EF24}" type="pres">
      <dgm:prSet presAssocID="{8AD46594-F549-48CD-880B-74BBAD38CE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D806346-9D54-4550-9DE6-6B50E0D77FFD}" type="pres">
      <dgm:prSet presAssocID="{8AD46594-F549-48CD-880B-74BBAD38CE20}" presName="spaceRect" presStyleCnt="0"/>
      <dgm:spPr/>
    </dgm:pt>
    <dgm:pt modelId="{95751A3F-5AEF-42B7-B8D7-18B531A62C99}" type="pres">
      <dgm:prSet presAssocID="{8AD46594-F549-48CD-880B-74BBAD38CE20}" presName="parTx" presStyleLbl="revTx" presStyleIdx="1" presStyleCnt="4">
        <dgm:presLayoutVars>
          <dgm:chMax val="0"/>
          <dgm:chPref val="0"/>
        </dgm:presLayoutVars>
      </dgm:prSet>
      <dgm:spPr/>
    </dgm:pt>
    <dgm:pt modelId="{6EB89A35-CE30-4B15-ABE6-19F424F538F5}" type="pres">
      <dgm:prSet presAssocID="{586DC9FF-3C48-4CFB-AB02-57A3499D01DD}" presName="sibTrans" presStyleCnt="0"/>
      <dgm:spPr/>
    </dgm:pt>
    <dgm:pt modelId="{94BD66BB-CB20-4678-9314-CA973B0C22A6}" type="pres">
      <dgm:prSet presAssocID="{90175D03-4F4E-4E36-B188-31A1DC81EB68}" presName="compNode" presStyleCnt="0"/>
      <dgm:spPr/>
    </dgm:pt>
    <dgm:pt modelId="{98D61F33-21C8-4679-91DF-652109D51782}" type="pres">
      <dgm:prSet presAssocID="{90175D03-4F4E-4E36-B188-31A1DC81EB68}" presName="bgRect" presStyleLbl="bgShp" presStyleIdx="2" presStyleCnt="4"/>
      <dgm:spPr/>
    </dgm:pt>
    <dgm:pt modelId="{57CF0BA2-3208-4681-83DA-A7F32D084C10}" type="pres">
      <dgm:prSet presAssocID="{90175D03-4F4E-4E36-B188-31A1DC81EB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6375F6D-3EF6-428A-B3EA-9FCA324E14DF}" type="pres">
      <dgm:prSet presAssocID="{90175D03-4F4E-4E36-B188-31A1DC81EB68}" presName="spaceRect" presStyleCnt="0"/>
      <dgm:spPr/>
    </dgm:pt>
    <dgm:pt modelId="{7C44B34B-1E49-497F-9107-BF17B9F1FF11}" type="pres">
      <dgm:prSet presAssocID="{90175D03-4F4E-4E36-B188-31A1DC81EB68}" presName="parTx" presStyleLbl="revTx" presStyleIdx="2" presStyleCnt="4">
        <dgm:presLayoutVars>
          <dgm:chMax val="0"/>
          <dgm:chPref val="0"/>
        </dgm:presLayoutVars>
      </dgm:prSet>
      <dgm:spPr/>
    </dgm:pt>
    <dgm:pt modelId="{B6D702FD-5337-4EB8-9B17-E37B2F668D31}" type="pres">
      <dgm:prSet presAssocID="{763ADA2F-BD7F-4C14-98DD-5100B55FCC47}" presName="sibTrans" presStyleCnt="0"/>
      <dgm:spPr/>
    </dgm:pt>
    <dgm:pt modelId="{B98194CF-34BF-47E5-B0B6-AAA721DDE605}" type="pres">
      <dgm:prSet presAssocID="{18A074A9-ED05-46B9-8BE8-2563C6FE4825}" presName="compNode" presStyleCnt="0"/>
      <dgm:spPr/>
    </dgm:pt>
    <dgm:pt modelId="{8A9A16C6-CDBE-475B-9FC0-D4A34EDC4748}" type="pres">
      <dgm:prSet presAssocID="{18A074A9-ED05-46B9-8BE8-2563C6FE4825}" presName="bgRect" presStyleLbl="bgShp" presStyleIdx="3" presStyleCnt="4"/>
      <dgm:spPr/>
    </dgm:pt>
    <dgm:pt modelId="{CFEC7DE4-F300-4179-B9A3-338CD00B4F5E}" type="pres">
      <dgm:prSet presAssocID="{18A074A9-ED05-46B9-8BE8-2563C6FE48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17E2A0-8E56-4414-928A-8F165456F3B2}" type="pres">
      <dgm:prSet presAssocID="{18A074A9-ED05-46B9-8BE8-2563C6FE4825}" presName="spaceRect" presStyleCnt="0"/>
      <dgm:spPr/>
    </dgm:pt>
    <dgm:pt modelId="{7E9B3F7F-3EF6-41EC-93FF-DDDDF980E9C5}" type="pres">
      <dgm:prSet presAssocID="{18A074A9-ED05-46B9-8BE8-2563C6FE48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24090C-DCBD-4B8D-BFD4-B4FFBF1FE236}" srcId="{A5258A17-837A-4918-AB9B-7D840C0551AA}" destId="{18A074A9-ED05-46B9-8BE8-2563C6FE4825}" srcOrd="3" destOrd="0" parTransId="{2053D71E-CFA8-46F4-831B-C69F71D0F7B4}" sibTransId="{2E2792BE-5ED7-4ED9-8D24-0E21FA188F3D}"/>
    <dgm:cxn modelId="{675C9924-D1C0-463C-A97C-B42AB29F08A8}" type="presOf" srcId="{F6998CA9-C218-43EF-BC2D-0442BEAE8A82}" destId="{F20A282B-688C-47F2-A13C-98736A7CF1C9}" srcOrd="0" destOrd="0" presId="urn:microsoft.com/office/officeart/2018/2/layout/IconVerticalSolidList"/>
    <dgm:cxn modelId="{F447D23F-807E-47B5-8F9D-03FE3620102D}" type="presOf" srcId="{18A074A9-ED05-46B9-8BE8-2563C6FE4825}" destId="{7E9B3F7F-3EF6-41EC-93FF-DDDDF980E9C5}" srcOrd="0" destOrd="0" presId="urn:microsoft.com/office/officeart/2018/2/layout/IconVerticalSolidList"/>
    <dgm:cxn modelId="{F358BE5C-AF23-4B4B-86DC-D0C61945809B}" type="presOf" srcId="{90175D03-4F4E-4E36-B188-31A1DC81EB68}" destId="{7C44B34B-1E49-497F-9107-BF17B9F1FF11}" srcOrd="0" destOrd="0" presId="urn:microsoft.com/office/officeart/2018/2/layout/IconVerticalSolidList"/>
    <dgm:cxn modelId="{93081A56-0891-4876-95D2-ABB50DB01815}" type="presOf" srcId="{8AD46594-F549-48CD-880B-74BBAD38CE20}" destId="{95751A3F-5AEF-42B7-B8D7-18B531A62C99}" srcOrd="0" destOrd="0" presId="urn:microsoft.com/office/officeart/2018/2/layout/IconVerticalSolidList"/>
    <dgm:cxn modelId="{DA9EFB85-507A-4BE7-9395-54A3783D1095}" srcId="{A5258A17-837A-4918-AB9B-7D840C0551AA}" destId="{8AD46594-F549-48CD-880B-74BBAD38CE20}" srcOrd="1" destOrd="0" parTransId="{06BFEA8D-D20A-404D-A05C-5B4F972B6CAF}" sibTransId="{586DC9FF-3C48-4CFB-AB02-57A3499D01DD}"/>
    <dgm:cxn modelId="{2352BD8E-2059-4F58-A42E-FAA456FA07D3}" srcId="{A5258A17-837A-4918-AB9B-7D840C0551AA}" destId="{90175D03-4F4E-4E36-B188-31A1DC81EB68}" srcOrd="2" destOrd="0" parTransId="{09753A79-FCD9-4B5B-9A5C-C12358282A1C}" sibTransId="{763ADA2F-BD7F-4C14-98DD-5100B55FCC47}"/>
    <dgm:cxn modelId="{E966BFBB-0322-416C-B5DB-D849328A0E88}" type="presOf" srcId="{A5258A17-837A-4918-AB9B-7D840C0551AA}" destId="{D4C965B6-1F12-46FC-82B5-04E3DE4E09BF}" srcOrd="0" destOrd="0" presId="urn:microsoft.com/office/officeart/2018/2/layout/IconVerticalSolidList"/>
    <dgm:cxn modelId="{ED7ECBCE-27A1-4ECE-92A6-535AECA75C63}" srcId="{A5258A17-837A-4918-AB9B-7D840C0551AA}" destId="{F6998CA9-C218-43EF-BC2D-0442BEAE8A82}" srcOrd="0" destOrd="0" parTransId="{34B64148-2086-4457-B481-4BCCE18A0280}" sibTransId="{14616834-49AE-493B-8F22-9B4DCDA0D1B7}"/>
    <dgm:cxn modelId="{FAF521F4-8BF5-44B9-B892-E08842EF3E59}" type="presParOf" srcId="{D4C965B6-1F12-46FC-82B5-04E3DE4E09BF}" destId="{CAFDDD8D-BC87-4C97-A7CC-7FCBF75ACF0E}" srcOrd="0" destOrd="0" presId="urn:microsoft.com/office/officeart/2018/2/layout/IconVerticalSolidList"/>
    <dgm:cxn modelId="{2D280F2D-DFBD-47E6-B821-3D98EBFAC8FD}" type="presParOf" srcId="{CAFDDD8D-BC87-4C97-A7CC-7FCBF75ACF0E}" destId="{1854A742-7F24-4B72-9309-946FB9CEB42E}" srcOrd="0" destOrd="0" presId="urn:microsoft.com/office/officeart/2018/2/layout/IconVerticalSolidList"/>
    <dgm:cxn modelId="{1EC7D1C9-67A6-4C5B-9F39-FC6386192F16}" type="presParOf" srcId="{CAFDDD8D-BC87-4C97-A7CC-7FCBF75ACF0E}" destId="{990960EA-D222-46FC-9A77-5C28371969D8}" srcOrd="1" destOrd="0" presId="urn:microsoft.com/office/officeart/2018/2/layout/IconVerticalSolidList"/>
    <dgm:cxn modelId="{6115CBFC-A78E-460A-88B2-D32F342DFBCE}" type="presParOf" srcId="{CAFDDD8D-BC87-4C97-A7CC-7FCBF75ACF0E}" destId="{9CD050EC-4BE9-4A36-95D1-75E3E018DBF2}" srcOrd="2" destOrd="0" presId="urn:microsoft.com/office/officeart/2018/2/layout/IconVerticalSolidList"/>
    <dgm:cxn modelId="{5EE810CA-3CC8-48CE-8E26-DB14CD583D97}" type="presParOf" srcId="{CAFDDD8D-BC87-4C97-A7CC-7FCBF75ACF0E}" destId="{F20A282B-688C-47F2-A13C-98736A7CF1C9}" srcOrd="3" destOrd="0" presId="urn:microsoft.com/office/officeart/2018/2/layout/IconVerticalSolidList"/>
    <dgm:cxn modelId="{FC975E9B-FDFA-4D55-BE63-C7A3828B2EDD}" type="presParOf" srcId="{D4C965B6-1F12-46FC-82B5-04E3DE4E09BF}" destId="{17B40B26-B1D3-464D-AAB2-86149C69DE25}" srcOrd="1" destOrd="0" presId="urn:microsoft.com/office/officeart/2018/2/layout/IconVerticalSolidList"/>
    <dgm:cxn modelId="{7E0139BE-BA73-46D0-BFBC-6C0CDFADE244}" type="presParOf" srcId="{D4C965B6-1F12-46FC-82B5-04E3DE4E09BF}" destId="{2EE7252C-D70E-4951-AFDE-067529F74FE7}" srcOrd="2" destOrd="0" presId="urn:microsoft.com/office/officeart/2018/2/layout/IconVerticalSolidList"/>
    <dgm:cxn modelId="{F8D6D394-DE74-4AC3-85B2-13EC439FC23E}" type="presParOf" srcId="{2EE7252C-D70E-4951-AFDE-067529F74FE7}" destId="{C00E7E71-C53E-450D-8C3D-1936E9588E89}" srcOrd="0" destOrd="0" presId="urn:microsoft.com/office/officeart/2018/2/layout/IconVerticalSolidList"/>
    <dgm:cxn modelId="{11D4AC2B-74F0-44FC-87A6-3A4E3A19EB00}" type="presParOf" srcId="{2EE7252C-D70E-4951-AFDE-067529F74FE7}" destId="{7A8FD237-D11A-4227-AA65-1FE86C91EF24}" srcOrd="1" destOrd="0" presId="urn:microsoft.com/office/officeart/2018/2/layout/IconVerticalSolidList"/>
    <dgm:cxn modelId="{2B59854D-6CBB-45CD-AA68-CBB2FC27E524}" type="presParOf" srcId="{2EE7252C-D70E-4951-AFDE-067529F74FE7}" destId="{6D806346-9D54-4550-9DE6-6B50E0D77FFD}" srcOrd="2" destOrd="0" presId="urn:microsoft.com/office/officeart/2018/2/layout/IconVerticalSolidList"/>
    <dgm:cxn modelId="{5D0BECBD-BDDE-4942-9322-DA29E4E5E7A9}" type="presParOf" srcId="{2EE7252C-D70E-4951-AFDE-067529F74FE7}" destId="{95751A3F-5AEF-42B7-B8D7-18B531A62C99}" srcOrd="3" destOrd="0" presId="urn:microsoft.com/office/officeart/2018/2/layout/IconVerticalSolidList"/>
    <dgm:cxn modelId="{89907C7C-6399-4C81-A952-17981B08C586}" type="presParOf" srcId="{D4C965B6-1F12-46FC-82B5-04E3DE4E09BF}" destId="{6EB89A35-CE30-4B15-ABE6-19F424F538F5}" srcOrd="3" destOrd="0" presId="urn:microsoft.com/office/officeart/2018/2/layout/IconVerticalSolidList"/>
    <dgm:cxn modelId="{C6D1C164-3CC9-4163-B989-4D45AFE1A2DC}" type="presParOf" srcId="{D4C965B6-1F12-46FC-82B5-04E3DE4E09BF}" destId="{94BD66BB-CB20-4678-9314-CA973B0C22A6}" srcOrd="4" destOrd="0" presId="urn:microsoft.com/office/officeart/2018/2/layout/IconVerticalSolidList"/>
    <dgm:cxn modelId="{8E2C257C-44DE-4864-8455-E89BFA9E48EE}" type="presParOf" srcId="{94BD66BB-CB20-4678-9314-CA973B0C22A6}" destId="{98D61F33-21C8-4679-91DF-652109D51782}" srcOrd="0" destOrd="0" presId="urn:microsoft.com/office/officeart/2018/2/layout/IconVerticalSolidList"/>
    <dgm:cxn modelId="{879BBE44-375F-4367-9CA8-A60643E10171}" type="presParOf" srcId="{94BD66BB-CB20-4678-9314-CA973B0C22A6}" destId="{57CF0BA2-3208-4681-83DA-A7F32D084C10}" srcOrd="1" destOrd="0" presId="urn:microsoft.com/office/officeart/2018/2/layout/IconVerticalSolidList"/>
    <dgm:cxn modelId="{D060D254-FC96-43CE-B661-6190DBC14119}" type="presParOf" srcId="{94BD66BB-CB20-4678-9314-CA973B0C22A6}" destId="{E6375F6D-3EF6-428A-B3EA-9FCA324E14DF}" srcOrd="2" destOrd="0" presId="urn:microsoft.com/office/officeart/2018/2/layout/IconVerticalSolidList"/>
    <dgm:cxn modelId="{FB8559F7-AA7F-442C-89FD-A2EC71540E1B}" type="presParOf" srcId="{94BD66BB-CB20-4678-9314-CA973B0C22A6}" destId="{7C44B34B-1E49-497F-9107-BF17B9F1FF11}" srcOrd="3" destOrd="0" presId="urn:microsoft.com/office/officeart/2018/2/layout/IconVerticalSolidList"/>
    <dgm:cxn modelId="{78B977C6-3BBB-4368-8A2C-B4D587F21A7A}" type="presParOf" srcId="{D4C965B6-1F12-46FC-82B5-04E3DE4E09BF}" destId="{B6D702FD-5337-4EB8-9B17-E37B2F668D31}" srcOrd="5" destOrd="0" presId="urn:microsoft.com/office/officeart/2018/2/layout/IconVerticalSolidList"/>
    <dgm:cxn modelId="{5295A416-1CF8-4516-ACF3-75FA2C8F6A48}" type="presParOf" srcId="{D4C965B6-1F12-46FC-82B5-04E3DE4E09BF}" destId="{B98194CF-34BF-47E5-B0B6-AAA721DDE605}" srcOrd="6" destOrd="0" presId="urn:microsoft.com/office/officeart/2018/2/layout/IconVerticalSolidList"/>
    <dgm:cxn modelId="{ADB2CC6E-7991-4CDC-AF1A-DE09E76F99A6}" type="presParOf" srcId="{B98194CF-34BF-47E5-B0B6-AAA721DDE605}" destId="{8A9A16C6-CDBE-475B-9FC0-D4A34EDC4748}" srcOrd="0" destOrd="0" presId="urn:microsoft.com/office/officeart/2018/2/layout/IconVerticalSolidList"/>
    <dgm:cxn modelId="{68F7CAF0-C181-4CE3-9DBF-40FCD1D0E81A}" type="presParOf" srcId="{B98194CF-34BF-47E5-B0B6-AAA721DDE605}" destId="{CFEC7DE4-F300-4179-B9A3-338CD00B4F5E}" srcOrd="1" destOrd="0" presId="urn:microsoft.com/office/officeart/2018/2/layout/IconVerticalSolidList"/>
    <dgm:cxn modelId="{C083F1E7-100E-4CAE-AE18-8AC55A919E31}" type="presParOf" srcId="{B98194CF-34BF-47E5-B0B6-AAA721DDE605}" destId="{1717E2A0-8E56-4414-928A-8F165456F3B2}" srcOrd="2" destOrd="0" presId="urn:microsoft.com/office/officeart/2018/2/layout/IconVerticalSolidList"/>
    <dgm:cxn modelId="{06585E75-1D2E-49EA-9B52-E63F7D00D43E}" type="presParOf" srcId="{B98194CF-34BF-47E5-B0B6-AAA721DDE605}" destId="{7E9B3F7F-3EF6-41EC-93FF-DDDDF980E9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8EA4C-E096-4BDB-8319-840D0FE6C14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8A638F-2322-41D8-A628-9AB4F0D8A1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b="0" i="0"/>
            <a:t>Interfaz de usuario controlada por componentes</a:t>
          </a:r>
          <a:endParaRPr lang="en-US"/>
        </a:p>
      </dgm:t>
    </dgm:pt>
    <dgm:pt modelId="{A26265D8-9538-4663-96D3-BAB7BDC4B012}" type="parTrans" cxnId="{A8643C7F-8923-44BB-9748-E64B86CD1DE6}">
      <dgm:prSet/>
      <dgm:spPr/>
      <dgm:t>
        <a:bodyPr/>
        <a:lstStyle/>
        <a:p>
          <a:endParaRPr lang="en-US"/>
        </a:p>
      </dgm:t>
    </dgm:pt>
    <dgm:pt modelId="{D2EBB507-1D13-4485-A14C-41C54ECA2211}" type="sibTrans" cxnId="{A8643C7F-8923-44BB-9748-E64B86CD1DE6}">
      <dgm:prSet/>
      <dgm:spPr/>
      <dgm:t>
        <a:bodyPr/>
        <a:lstStyle/>
        <a:p>
          <a:endParaRPr lang="en-US"/>
        </a:p>
      </dgm:t>
    </dgm:pt>
    <dgm:pt modelId="{1C50796E-340D-48C5-840D-FE587608E6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b="0" i="0"/>
            <a:t>Aplicaciones web con C# y .NET</a:t>
          </a:r>
          <a:endParaRPr lang="en-US"/>
        </a:p>
      </dgm:t>
    </dgm:pt>
    <dgm:pt modelId="{6807DB55-74A4-47C2-9BE1-8691609FB70D}" type="parTrans" cxnId="{50DA4B21-C228-4E6A-AFC4-AE2729928A1F}">
      <dgm:prSet/>
      <dgm:spPr/>
      <dgm:t>
        <a:bodyPr/>
        <a:lstStyle/>
        <a:p>
          <a:endParaRPr lang="en-US"/>
        </a:p>
      </dgm:t>
    </dgm:pt>
    <dgm:pt modelId="{95BEF4BC-8DAA-4636-86F5-583889176468}" type="sibTrans" cxnId="{50DA4B21-C228-4E6A-AFC4-AE2729928A1F}">
      <dgm:prSet/>
      <dgm:spPr/>
      <dgm:t>
        <a:bodyPr/>
        <a:lstStyle/>
        <a:p>
          <a:endParaRPr lang="en-US"/>
        </a:p>
      </dgm:t>
    </dgm:pt>
    <dgm:pt modelId="{7E0FBDA3-6A64-4DE4-8EF3-A9F19E6B1A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b="0" i="0"/>
            <a:t>Composición de aplicaciones Blazor</a:t>
          </a:r>
          <a:endParaRPr lang="en-US"/>
        </a:p>
      </dgm:t>
    </dgm:pt>
    <dgm:pt modelId="{1AB4F167-BA4B-4B53-86D9-D12C0CB75827}" type="parTrans" cxnId="{25B15FE7-C902-4548-8782-24EEB3E84DA3}">
      <dgm:prSet/>
      <dgm:spPr/>
      <dgm:t>
        <a:bodyPr/>
        <a:lstStyle/>
        <a:p>
          <a:endParaRPr lang="en-US"/>
        </a:p>
      </dgm:t>
    </dgm:pt>
    <dgm:pt modelId="{E0F1F137-1548-441D-BBE8-7E83FF899D2B}" type="sibTrans" cxnId="{25B15FE7-C902-4548-8782-24EEB3E84DA3}">
      <dgm:prSet/>
      <dgm:spPr/>
      <dgm:t>
        <a:bodyPr/>
        <a:lstStyle/>
        <a:p>
          <a:endParaRPr lang="en-US"/>
        </a:p>
      </dgm:t>
    </dgm:pt>
    <dgm:pt modelId="{94AFA524-AB0A-447C-922C-112D70823A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b="0" i="0"/>
            <a:t>HTML común en aplicaciones Blazor</a:t>
          </a:r>
          <a:endParaRPr lang="en-US"/>
        </a:p>
      </dgm:t>
    </dgm:pt>
    <dgm:pt modelId="{4BD4B5E3-EC55-4FF8-88F1-8BB93E328A5C}" type="parTrans" cxnId="{3426EB97-625B-4852-92E7-2136A582B057}">
      <dgm:prSet/>
      <dgm:spPr/>
      <dgm:t>
        <a:bodyPr/>
        <a:lstStyle/>
        <a:p>
          <a:endParaRPr lang="en-US"/>
        </a:p>
      </dgm:t>
    </dgm:pt>
    <dgm:pt modelId="{8C118CFB-FD78-42E8-BB4D-A82F2A0B398E}" type="sibTrans" cxnId="{3426EB97-625B-4852-92E7-2136A582B057}">
      <dgm:prSet/>
      <dgm:spPr/>
      <dgm:t>
        <a:bodyPr/>
        <a:lstStyle/>
        <a:p>
          <a:endParaRPr lang="en-US"/>
        </a:p>
      </dgm:t>
    </dgm:pt>
    <dgm:pt modelId="{F5F8DD5C-D34F-44C9-BCEB-7C23D8DD81CB}" type="pres">
      <dgm:prSet presAssocID="{7578EA4C-E096-4BDB-8319-840D0FE6C143}" presName="root" presStyleCnt="0">
        <dgm:presLayoutVars>
          <dgm:dir/>
          <dgm:resizeHandles val="exact"/>
        </dgm:presLayoutVars>
      </dgm:prSet>
      <dgm:spPr/>
    </dgm:pt>
    <dgm:pt modelId="{0F73E9D4-34DD-4033-901B-54D6AF4B3C2A}" type="pres">
      <dgm:prSet presAssocID="{728A638F-2322-41D8-A628-9AB4F0D8A174}" presName="compNode" presStyleCnt="0"/>
      <dgm:spPr/>
    </dgm:pt>
    <dgm:pt modelId="{F4538470-C81D-402E-A8F8-641982B29054}" type="pres">
      <dgm:prSet presAssocID="{728A638F-2322-41D8-A628-9AB4F0D8A17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052BD65-B469-4B52-87E6-3BF1431C9969}" type="pres">
      <dgm:prSet presAssocID="{728A638F-2322-41D8-A628-9AB4F0D8A1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EE5359F-A3A1-4375-9551-922F5C293078}" type="pres">
      <dgm:prSet presAssocID="{728A638F-2322-41D8-A628-9AB4F0D8A174}" presName="spaceRect" presStyleCnt="0"/>
      <dgm:spPr/>
    </dgm:pt>
    <dgm:pt modelId="{F382B52D-4FC6-4AAD-9821-F8348BE9CCD5}" type="pres">
      <dgm:prSet presAssocID="{728A638F-2322-41D8-A628-9AB4F0D8A174}" presName="textRect" presStyleLbl="revTx" presStyleIdx="0" presStyleCnt="4">
        <dgm:presLayoutVars>
          <dgm:chMax val="1"/>
          <dgm:chPref val="1"/>
        </dgm:presLayoutVars>
      </dgm:prSet>
      <dgm:spPr/>
    </dgm:pt>
    <dgm:pt modelId="{1097730C-4BBA-4113-AB2E-6C8C951AF4E2}" type="pres">
      <dgm:prSet presAssocID="{D2EBB507-1D13-4485-A14C-41C54ECA2211}" presName="sibTrans" presStyleCnt="0"/>
      <dgm:spPr/>
    </dgm:pt>
    <dgm:pt modelId="{6F44060F-EA9C-4CE8-8AB9-09531521CA81}" type="pres">
      <dgm:prSet presAssocID="{1C50796E-340D-48C5-840D-FE587608E67D}" presName="compNode" presStyleCnt="0"/>
      <dgm:spPr/>
    </dgm:pt>
    <dgm:pt modelId="{B58DD385-F867-4567-B49D-EE600DF21375}" type="pres">
      <dgm:prSet presAssocID="{1C50796E-340D-48C5-840D-FE587608E67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AA75B90-86F8-412C-B2D3-2BA5DA789DF0}" type="pres">
      <dgm:prSet presAssocID="{1C50796E-340D-48C5-840D-FE587608E6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6933D5C-9932-4E59-A0B2-3F0E693AB5E0}" type="pres">
      <dgm:prSet presAssocID="{1C50796E-340D-48C5-840D-FE587608E67D}" presName="spaceRect" presStyleCnt="0"/>
      <dgm:spPr/>
    </dgm:pt>
    <dgm:pt modelId="{FB10C850-CC2C-46C5-8E3A-0581F9F15384}" type="pres">
      <dgm:prSet presAssocID="{1C50796E-340D-48C5-840D-FE587608E67D}" presName="textRect" presStyleLbl="revTx" presStyleIdx="1" presStyleCnt="4">
        <dgm:presLayoutVars>
          <dgm:chMax val="1"/>
          <dgm:chPref val="1"/>
        </dgm:presLayoutVars>
      </dgm:prSet>
      <dgm:spPr/>
    </dgm:pt>
    <dgm:pt modelId="{106969B3-3650-4383-85F3-5469B4F94F6F}" type="pres">
      <dgm:prSet presAssocID="{95BEF4BC-8DAA-4636-86F5-583889176468}" presName="sibTrans" presStyleCnt="0"/>
      <dgm:spPr/>
    </dgm:pt>
    <dgm:pt modelId="{61627940-17CA-48BE-97BC-F85B0292A298}" type="pres">
      <dgm:prSet presAssocID="{7E0FBDA3-6A64-4DE4-8EF3-A9F19E6B1A93}" presName="compNode" presStyleCnt="0"/>
      <dgm:spPr/>
    </dgm:pt>
    <dgm:pt modelId="{F80B7FF4-4621-4B66-9519-F2506ADF334E}" type="pres">
      <dgm:prSet presAssocID="{7E0FBDA3-6A64-4DE4-8EF3-A9F19E6B1A9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B19AE04-86DD-4D3F-BC6E-F0705D4501AF}" type="pres">
      <dgm:prSet presAssocID="{7E0FBDA3-6A64-4DE4-8EF3-A9F19E6B1A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C9610-76F5-4321-9031-C8A59DB578D3}" type="pres">
      <dgm:prSet presAssocID="{7E0FBDA3-6A64-4DE4-8EF3-A9F19E6B1A93}" presName="spaceRect" presStyleCnt="0"/>
      <dgm:spPr/>
    </dgm:pt>
    <dgm:pt modelId="{94B3C06F-8064-43A8-9896-2251F8AE28AD}" type="pres">
      <dgm:prSet presAssocID="{7E0FBDA3-6A64-4DE4-8EF3-A9F19E6B1A93}" presName="textRect" presStyleLbl="revTx" presStyleIdx="2" presStyleCnt="4">
        <dgm:presLayoutVars>
          <dgm:chMax val="1"/>
          <dgm:chPref val="1"/>
        </dgm:presLayoutVars>
      </dgm:prSet>
      <dgm:spPr/>
    </dgm:pt>
    <dgm:pt modelId="{EB7015A2-B28C-4488-A85A-782C4C386EB1}" type="pres">
      <dgm:prSet presAssocID="{E0F1F137-1548-441D-BBE8-7E83FF899D2B}" presName="sibTrans" presStyleCnt="0"/>
      <dgm:spPr/>
    </dgm:pt>
    <dgm:pt modelId="{8342AD08-E8C2-46CB-A01D-7387315F5A0D}" type="pres">
      <dgm:prSet presAssocID="{94AFA524-AB0A-447C-922C-112D70823AAE}" presName="compNode" presStyleCnt="0"/>
      <dgm:spPr/>
    </dgm:pt>
    <dgm:pt modelId="{FD188E33-A522-4933-8B57-B592E25AD4CE}" type="pres">
      <dgm:prSet presAssocID="{94AFA524-AB0A-447C-922C-112D70823AA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E68AC9F-77E3-4E14-AD1A-EC74B2F63A60}" type="pres">
      <dgm:prSet presAssocID="{94AFA524-AB0A-447C-922C-112D70823A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09F5825-C38C-4FB0-988C-5017AA00096E}" type="pres">
      <dgm:prSet presAssocID="{94AFA524-AB0A-447C-922C-112D70823AAE}" presName="spaceRect" presStyleCnt="0"/>
      <dgm:spPr/>
    </dgm:pt>
    <dgm:pt modelId="{A03A48AD-CC5D-448C-9BE7-0F71A0717E11}" type="pres">
      <dgm:prSet presAssocID="{94AFA524-AB0A-447C-922C-112D70823A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0DA4B21-C228-4E6A-AFC4-AE2729928A1F}" srcId="{7578EA4C-E096-4BDB-8319-840D0FE6C143}" destId="{1C50796E-340D-48C5-840D-FE587608E67D}" srcOrd="1" destOrd="0" parTransId="{6807DB55-74A4-47C2-9BE1-8691609FB70D}" sibTransId="{95BEF4BC-8DAA-4636-86F5-583889176468}"/>
    <dgm:cxn modelId="{BAE6613A-CA12-4503-B751-9ADA7353F735}" type="presOf" srcId="{728A638F-2322-41D8-A628-9AB4F0D8A174}" destId="{F382B52D-4FC6-4AAD-9821-F8348BE9CCD5}" srcOrd="0" destOrd="0" presId="urn:microsoft.com/office/officeart/2018/5/layout/IconLeafLabelList"/>
    <dgm:cxn modelId="{9704BE4A-4091-405D-876B-A2B4DB1E356E}" type="presOf" srcId="{7578EA4C-E096-4BDB-8319-840D0FE6C143}" destId="{F5F8DD5C-D34F-44C9-BCEB-7C23D8DD81CB}" srcOrd="0" destOrd="0" presId="urn:microsoft.com/office/officeart/2018/5/layout/IconLeafLabelList"/>
    <dgm:cxn modelId="{A8643C7F-8923-44BB-9748-E64B86CD1DE6}" srcId="{7578EA4C-E096-4BDB-8319-840D0FE6C143}" destId="{728A638F-2322-41D8-A628-9AB4F0D8A174}" srcOrd="0" destOrd="0" parTransId="{A26265D8-9538-4663-96D3-BAB7BDC4B012}" sibTransId="{D2EBB507-1D13-4485-A14C-41C54ECA2211}"/>
    <dgm:cxn modelId="{2189DF91-EB75-4808-B02F-1F89E9273CBD}" type="presOf" srcId="{7E0FBDA3-6A64-4DE4-8EF3-A9F19E6B1A93}" destId="{94B3C06F-8064-43A8-9896-2251F8AE28AD}" srcOrd="0" destOrd="0" presId="urn:microsoft.com/office/officeart/2018/5/layout/IconLeafLabelList"/>
    <dgm:cxn modelId="{3426EB97-625B-4852-92E7-2136A582B057}" srcId="{7578EA4C-E096-4BDB-8319-840D0FE6C143}" destId="{94AFA524-AB0A-447C-922C-112D70823AAE}" srcOrd="3" destOrd="0" parTransId="{4BD4B5E3-EC55-4FF8-88F1-8BB93E328A5C}" sibTransId="{8C118CFB-FD78-42E8-BB4D-A82F2A0B398E}"/>
    <dgm:cxn modelId="{7B93669E-85A3-4688-8486-A1CF50D4725E}" type="presOf" srcId="{94AFA524-AB0A-447C-922C-112D70823AAE}" destId="{A03A48AD-CC5D-448C-9BE7-0F71A0717E11}" srcOrd="0" destOrd="0" presId="urn:microsoft.com/office/officeart/2018/5/layout/IconLeafLabelList"/>
    <dgm:cxn modelId="{8F7F2FA4-E70B-4CC4-9A9D-911F6FCB8FA2}" type="presOf" srcId="{1C50796E-340D-48C5-840D-FE587608E67D}" destId="{FB10C850-CC2C-46C5-8E3A-0581F9F15384}" srcOrd="0" destOrd="0" presId="urn:microsoft.com/office/officeart/2018/5/layout/IconLeafLabelList"/>
    <dgm:cxn modelId="{25B15FE7-C902-4548-8782-24EEB3E84DA3}" srcId="{7578EA4C-E096-4BDB-8319-840D0FE6C143}" destId="{7E0FBDA3-6A64-4DE4-8EF3-A9F19E6B1A93}" srcOrd="2" destOrd="0" parTransId="{1AB4F167-BA4B-4B53-86D9-D12C0CB75827}" sibTransId="{E0F1F137-1548-441D-BBE8-7E83FF899D2B}"/>
    <dgm:cxn modelId="{9AD5D219-63BC-4D50-8952-C217E03A1159}" type="presParOf" srcId="{F5F8DD5C-D34F-44C9-BCEB-7C23D8DD81CB}" destId="{0F73E9D4-34DD-4033-901B-54D6AF4B3C2A}" srcOrd="0" destOrd="0" presId="urn:microsoft.com/office/officeart/2018/5/layout/IconLeafLabelList"/>
    <dgm:cxn modelId="{AE53E783-5E04-4727-86E5-993C48E75543}" type="presParOf" srcId="{0F73E9D4-34DD-4033-901B-54D6AF4B3C2A}" destId="{F4538470-C81D-402E-A8F8-641982B29054}" srcOrd="0" destOrd="0" presId="urn:microsoft.com/office/officeart/2018/5/layout/IconLeafLabelList"/>
    <dgm:cxn modelId="{E98E5480-88F1-489E-BA43-2595E258A6E2}" type="presParOf" srcId="{0F73E9D4-34DD-4033-901B-54D6AF4B3C2A}" destId="{F052BD65-B469-4B52-87E6-3BF1431C9969}" srcOrd="1" destOrd="0" presId="urn:microsoft.com/office/officeart/2018/5/layout/IconLeafLabelList"/>
    <dgm:cxn modelId="{F0ABB6D0-B530-4636-9287-D7799F87E728}" type="presParOf" srcId="{0F73E9D4-34DD-4033-901B-54D6AF4B3C2A}" destId="{5EE5359F-A3A1-4375-9551-922F5C293078}" srcOrd="2" destOrd="0" presId="urn:microsoft.com/office/officeart/2018/5/layout/IconLeafLabelList"/>
    <dgm:cxn modelId="{1F4037F9-8763-4459-91B3-EAD7A30139B7}" type="presParOf" srcId="{0F73E9D4-34DD-4033-901B-54D6AF4B3C2A}" destId="{F382B52D-4FC6-4AAD-9821-F8348BE9CCD5}" srcOrd="3" destOrd="0" presId="urn:microsoft.com/office/officeart/2018/5/layout/IconLeafLabelList"/>
    <dgm:cxn modelId="{8BEC8033-1BF1-44F4-89C3-EED61CE0EC3F}" type="presParOf" srcId="{F5F8DD5C-D34F-44C9-BCEB-7C23D8DD81CB}" destId="{1097730C-4BBA-4113-AB2E-6C8C951AF4E2}" srcOrd="1" destOrd="0" presId="urn:microsoft.com/office/officeart/2018/5/layout/IconLeafLabelList"/>
    <dgm:cxn modelId="{2B5079AB-6AFF-4A0B-B7DB-CFEF064858D4}" type="presParOf" srcId="{F5F8DD5C-D34F-44C9-BCEB-7C23D8DD81CB}" destId="{6F44060F-EA9C-4CE8-8AB9-09531521CA81}" srcOrd="2" destOrd="0" presId="urn:microsoft.com/office/officeart/2018/5/layout/IconLeafLabelList"/>
    <dgm:cxn modelId="{E404624B-B99B-4081-B61F-C9ACB951B1EC}" type="presParOf" srcId="{6F44060F-EA9C-4CE8-8AB9-09531521CA81}" destId="{B58DD385-F867-4567-B49D-EE600DF21375}" srcOrd="0" destOrd="0" presId="urn:microsoft.com/office/officeart/2018/5/layout/IconLeafLabelList"/>
    <dgm:cxn modelId="{7798A085-77DB-4F8E-AB80-5A22877A3E76}" type="presParOf" srcId="{6F44060F-EA9C-4CE8-8AB9-09531521CA81}" destId="{6AA75B90-86F8-412C-B2D3-2BA5DA789DF0}" srcOrd="1" destOrd="0" presId="urn:microsoft.com/office/officeart/2018/5/layout/IconLeafLabelList"/>
    <dgm:cxn modelId="{0B627580-C6C9-4C82-A95E-842C39D4B3A2}" type="presParOf" srcId="{6F44060F-EA9C-4CE8-8AB9-09531521CA81}" destId="{56933D5C-9932-4E59-A0B2-3F0E693AB5E0}" srcOrd="2" destOrd="0" presId="urn:microsoft.com/office/officeart/2018/5/layout/IconLeafLabelList"/>
    <dgm:cxn modelId="{80DAF5AD-5E75-4D33-A48C-01428D2F100D}" type="presParOf" srcId="{6F44060F-EA9C-4CE8-8AB9-09531521CA81}" destId="{FB10C850-CC2C-46C5-8E3A-0581F9F15384}" srcOrd="3" destOrd="0" presId="urn:microsoft.com/office/officeart/2018/5/layout/IconLeafLabelList"/>
    <dgm:cxn modelId="{373010E8-981D-4300-A12D-D524B09BAA33}" type="presParOf" srcId="{F5F8DD5C-D34F-44C9-BCEB-7C23D8DD81CB}" destId="{106969B3-3650-4383-85F3-5469B4F94F6F}" srcOrd="3" destOrd="0" presId="urn:microsoft.com/office/officeart/2018/5/layout/IconLeafLabelList"/>
    <dgm:cxn modelId="{C6FC4FAD-0364-434E-87D3-63E160C13106}" type="presParOf" srcId="{F5F8DD5C-D34F-44C9-BCEB-7C23D8DD81CB}" destId="{61627940-17CA-48BE-97BC-F85B0292A298}" srcOrd="4" destOrd="0" presId="urn:microsoft.com/office/officeart/2018/5/layout/IconLeafLabelList"/>
    <dgm:cxn modelId="{7DE86A00-5F92-4DA5-87DF-A8D91CF61C0A}" type="presParOf" srcId="{61627940-17CA-48BE-97BC-F85B0292A298}" destId="{F80B7FF4-4621-4B66-9519-F2506ADF334E}" srcOrd="0" destOrd="0" presId="urn:microsoft.com/office/officeart/2018/5/layout/IconLeafLabelList"/>
    <dgm:cxn modelId="{7767EBFD-253F-4F34-9F72-1CBF8A971A6E}" type="presParOf" srcId="{61627940-17CA-48BE-97BC-F85B0292A298}" destId="{BB19AE04-86DD-4D3F-BC6E-F0705D4501AF}" srcOrd="1" destOrd="0" presId="urn:microsoft.com/office/officeart/2018/5/layout/IconLeafLabelList"/>
    <dgm:cxn modelId="{DCC8ED2F-CCB6-469E-ACC1-4ADE47429F24}" type="presParOf" srcId="{61627940-17CA-48BE-97BC-F85B0292A298}" destId="{DC4C9610-76F5-4321-9031-C8A59DB578D3}" srcOrd="2" destOrd="0" presId="urn:microsoft.com/office/officeart/2018/5/layout/IconLeafLabelList"/>
    <dgm:cxn modelId="{0F025C7B-8722-4ABB-943F-F90FBA293A86}" type="presParOf" srcId="{61627940-17CA-48BE-97BC-F85B0292A298}" destId="{94B3C06F-8064-43A8-9896-2251F8AE28AD}" srcOrd="3" destOrd="0" presId="urn:microsoft.com/office/officeart/2018/5/layout/IconLeafLabelList"/>
    <dgm:cxn modelId="{2F658B32-69B9-4A4C-BBF0-7E1EE1F2669F}" type="presParOf" srcId="{F5F8DD5C-D34F-44C9-BCEB-7C23D8DD81CB}" destId="{EB7015A2-B28C-4488-A85A-782C4C386EB1}" srcOrd="5" destOrd="0" presId="urn:microsoft.com/office/officeart/2018/5/layout/IconLeafLabelList"/>
    <dgm:cxn modelId="{A4CE04C7-F355-4612-AA7C-164A4A622591}" type="presParOf" srcId="{F5F8DD5C-D34F-44C9-BCEB-7C23D8DD81CB}" destId="{8342AD08-E8C2-46CB-A01D-7387315F5A0D}" srcOrd="6" destOrd="0" presId="urn:microsoft.com/office/officeart/2018/5/layout/IconLeafLabelList"/>
    <dgm:cxn modelId="{319ADC53-9192-41BD-B69A-B94F531ADEB8}" type="presParOf" srcId="{8342AD08-E8C2-46CB-A01D-7387315F5A0D}" destId="{FD188E33-A522-4933-8B57-B592E25AD4CE}" srcOrd="0" destOrd="0" presId="urn:microsoft.com/office/officeart/2018/5/layout/IconLeafLabelList"/>
    <dgm:cxn modelId="{F7C877A2-046B-4DAE-B448-1CD1F66DBAD4}" type="presParOf" srcId="{8342AD08-E8C2-46CB-A01D-7387315F5A0D}" destId="{FE68AC9F-77E3-4E14-AD1A-EC74B2F63A60}" srcOrd="1" destOrd="0" presId="urn:microsoft.com/office/officeart/2018/5/layout/IconLeafLabelList"/>
    <dgm:cxn modelId="{F96CB466-5F06-44EF-BDCB-07C3DC1F6B29}" type="presParOf" srcId="{8342AD08-E8C2-46CB-A01D-7387315F5A0D}" destId="{C09F5825-C38C-4FB0-988C-5017AA00096E}" srcOrd="2" destOrd="0" presId="urn:microsoft.com/office/officeart/2018/5/layout/IconLeafLabelList"/>
    <dgm:cxn modelId="{D5D4AE30-1C47-488A-8491-7A44AA1CDF70}" type="presParOf" srcId="{8342AD08-E8C2-46CB-A01D-7387315F5A0D}" destId="{A03A48AD-CC5D-448C-9BE7-0F71A0717E1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A60DF0-3ACE-4F77-8A19-583EE49270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6917BC-3CD5-4643-B735-2169A22E225A}">
      <dgm:prSet/>
      <dgm:spPr/>
      <dgm:t>
        <a:bodyPr/>
        <a:lstStyle/>
        <a:p>
          <a:r>
            <a:rPr lang="es-MX"/>
            <a:t>Generación de HTML en el servidor</a:t>
          </a:r>
          <a:endParaRPr lang="en-US"/>
        </a:p>
      </dgm:t>
    </dgm:pt>
    <dgm:pt modelId="{88852EC5-BFE5-4652-9F38-BCAEFF1F9A03}" type="parTrans" cxnId="{B43B4467-A8D8-4290-B2B9-F32B8835CD56}">
      <dgm:prSet/>
      <dgm:spPr/>
      <dgm:t>
        <a:bodyPr/>
        <a:lstStyle/>
        <a:p>
          <a:endParaRPr lang="en-US"/>
        </a:p>
      </dgm:t>
    </dgm:pt>
    <dgm:pt modelId="{0B3AB36E-147C-48FE-A79B-2F2D6F193E12}" type="sibTrans" cxnId="{B43B4467-A8D8-4290-B2B9-F32B8835CD56}">
      <dgm:prSet/>
      <dgm:spPr/>
      <dgm:t>
        <a:bodyPr/>
        <a:lstStyle/>
        <a:p>
          <a:endParaRPr lang="en-US"/>
        </a:p>
      </dgm:t>
    </dgm:pt>
    <dgm:pt modelId="{395D4771-81FC-4397-8298-F6C48392FD1C}">
      <dgm:prSet/>
      <dgm:spPr/>
      <dgm:t>
        <a:bodyPr/>
        <a:lstStyle/>
        <a:p>
          <a:r>
            <a:rPr lang="es-MX"/>
            <a:t>Comunicación bidireccional</a:t>
          </a:r>
          <a:endParaRPr lang="en-US"/>
        </a:p>
      </dgm:t>
    </dgm:pt>
    <dgm:pt modelId="{EC7A6C69-E606-4750-97FB-1A13C468FEC0}" type="parTrans" cxnId="{946A6347-EF89-4D63-A9C0-FC24BDCA11E8}">
      <dgm:prSet/>
      <dgm:spPr/>
      <dgm:t>
        <a:bodyPr/>
        <a:lstStyle/>
        <a:p>
          <a:endParaRPr lang="en-US"/>
        </a:p>
      </dgm:t>
    </dgm:pt>
    <dgm:pt modelId="{30612F13-D538-4205-B6DE-AFFAFC30281F}" type="sibTrans" cxnId="{946A6347-EF89-4D63-A9C0-FC24BDCA11E8}">
      <dgm:prSet/>
      <dgm:spPr/>
      <dgm:t>
        <a:bodyPr/>
        <a:lstStyle/>
        <a:p>
          <a:endParaRPr lang="en-US"/>
        </a:p>
      </dgm:t>
    </dgm:pt>
    <dgm:pt modelId="{9A13CC72-D9DF-44A5-B3C4-6A130EBAF066}">
      <dgm:prSet/>
      <dgm:spPr/>
      <dgm:t>
        <a:bodyPr/>
        <a:lstStyle/>
        <a:p>
          <a:r>
            <a:rPr lang="es-MX"/>
            <a:t>SignalR y Web Sockets</a:t>
          </a:r>
          <a:endParaRPr lang="en-US"/>
        </a:p>
      </dgm:t>
    </dgm:pt>
    <dgm:pt modelId="{6A5C2240-1F23-4B0E-A27A-4DFB590AD3AF}" type="parTrans" cxnId="{14ADC810-E10F-491E-9AC6-5894EB9D10C3}">
      <dgm:prSet/>
      <dgm:spPr/>
      <dgm:t>
        <a:bodyPr/>
        <a:lstStyle/>
        <a:p>
          <a:endParaRPr lang="en-US"/>
        </a:p>
      </dgm:t>
    </dgm:pt>
    <dgm:pt modelId="{26259928-CF50-41DB-A7EA-0AB17C4E7C4A}" type="sibTrans" cxnId="{14ADC810-E10F-491E-9AC6-5894EB9D10C3}">
      <dgm:prSet/>
      <dgm:spPr/>
      <dgm:t>
        <a:bodyPr/>
        <a:lstStyle/>
        <a:p>
          <a:endParaRPr lang="en-US"/>
        </a:p>
      </dgm:t>
    </dgm:pt>
    <dgm:pt modelId="{48117E13-3934-4B55-A30B-9240F9E135B6}" type="pres">
      <dgm:prSet presAssocID="{B6A60DF0-3ACE-4F77-8A19-583EE4927084}" presName="root" presStyleCnt="0">
        <dgm:presLayoutVars>
          <dgm:dir/>
          <dgm:resizeHandles val="exact"/>
        </dgm:presLayoutVars>
      </dgm:prSet>
      <dgm:spPr/>
    </dgm:pt>
    <dgm:pt modelId="{E766AB26-DDED-4342-A8F4-E04BA487AE24}" type="pres">
      <dgm:prSet presAssocID="{766917BC-3CD5-4643-B735-2169A22E225A}" presName="compNode" presStyleCnt="0"/>
      <dgm:spPr/>
    </dgm:pt>
    <dgm:pt modelId="{5B51C371-D0C1-4C52-A0F5-C4EF7389BE9F}" type="pres">
      <dgm:prSet presAssocID="{766917BC-3CD5-4643-B735-2169A22E22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2AF2989-D864-49D0-9146-2131C5D0C473}" type="pres">
      <dgm:prSet presAssocID="{766917BC-3CD5-4643-B735-2169A22E225A}" presName="spaceRect" presStyleCnt="0"/>
      <dgm:spPr/>
    </dgm:pt>
    <dgm:pt modelId="{8F3DDF7A-6F8D-4027-B837-D42045AF954F}" type="pres">
      <dgm:prSet presAssocID="{766917BC-3CD5-4643-B735-2169A22E225A}" presName="textRect" presStyleLbl="revTx" presStyleIdx="0" presStyleCnt="3">
        <dgm:presLayoutVars>
          <dgm:chMax val="1"/>
          <dgm:chPref val="1"/>
        </dgm:presLayoutVars>
      </dgm:prSet>
      <dgm:spPr/>
    </dgm:pt>
    <dgm:pt modelId="{DEF3064B-3460-493B-9D6A-302D3EDC1699}" type="pres">
      <dgm:prSet presAssocID="{0B3AB36E-147C-48FE-A79B-2F2D6F193E12}" presName="sibTrans" presStyleCnt="0"/>
      <dgm:spPr/>
    </dgm:pt>
    <dgm:pt modelId="{614E41B5-3950-4624-A07E-0D654AAD0FF1}" type="pres">
      <dgm:prSet presAssocID="{395D4771-81FC-4397-8298-F6C48392FD1C}" presName="compNode" presStyleCnt="0"/>
      <dgm:spPr/>
    </dgm:pt>
    <dgm:pt modelId="{11852891-2269-4283-ADB2-5367732266AF}" type="pres">
      <dgm:prSet presAssocID="{395D4771-81FC-4397-8298-F6C48392FD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0E12199-753A-4255-BD10-D8D629352877}" type="pres">
      <dgm:prSet presAssocID="{395D4771-81FC-4397-8298-F6C48392FD1C}" presName="spaceRect" presStyleCnt="0"/>
      <dgm:spPr/>
    </dgm:pt>
    <dgm:pt modelId="{D60691A2-D858-4185-A951-72D0F39527CF}" type="pres">
      <dgm:prSet presAssocID="{395D4771-81FC-4397-8298-F6C48392FD1C}" presName="textRect" presStyleLbl="revTx" presStyleIdx="1" presStyleCnt="3">
        <dgm:presLayoutVars>
          <dgm:chMax val="1"/>
          <dgm:chPref val="1"/>
        </dgm:presLayoutVars>
      </dgm:prSet>
      <dgm:spPr/>
    </dgm:pt>
    <dgm:pt modelId="{83FE6BFB-7F77-4F62-B328-A2A465FA8B3C}" type="pres">
      <dgm:prSet presAssocID="{30612F13-D538-4205-B6DE-AFFAFC30281F}" presName="sibTrans" presStyleCnt="0"/>
      <dgm:spPr/>
    </dgm:pt>
    <dgm:pt modelId="{72447535-2E22-4EF1-B20B-85F0BB47CC0C}" type="pres">
      <dgm:prSet presAssocID="{9A13CC72-D9DF-44A5-B3C4-6A130EBAF066}" presName="compNode" presStyleCnt="0"/>
      <dgm:spPr/>
    </dgm:pt>
    <dgm:pt modelId="{02CBF788-3B40-420A-91E0-F2C705680750}" type="pres">
      <dgm:prSet presAssocID="{9A13CC72-D9DF-44A5-B3C4-6A130EBAF0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CB5BAC6-10BF-4BFF-AFA1-AD987E2F19EA}" type="pres">
      <dgm:prSet presAssocID="{9A13CC72-D9DF-44A5-B3C4-6A130EBAF066}" presName="spaceRect" presStyleCnt="0"/>
      <dgm:spPr/>
    </dgm:pt>
    <dgm:pt modelId="{6C115AD1-F235-4206-A432-8F47DB6C6B49}" type="pres">
      <dgm:prSet presAssocID="{9A13CC72-D9DF-44A5-B3C4-6A130EBAF0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FE3409-7526-4F6C-AF6A-774D21466E4C}" type="presOf" srcId="{B6A60DF0-3ACE-4F77-8A19-583EE4927084}" destId="{48117E13-3934-4B55-A30B-9240F9E135B6}" srcOrd="0" destOrd="0" presId="urn:microsoft.com/office/officeart/2018/2/layout/IconLabelList"/>
    <dgm:cxn modelId="{14ADC810-E10F-491E-9AC6-5894EB9D10C3}" srcId="{B6A60DF0-3ACE-4F77-8A19-583EE4927084}" destId="{9A13CC72-D9DF-44A5-B3C4-6A130EBAF066}" srcOrd="2" destOrd="0" parTransId="{6A5C2240-1F23-4B0E-A27A-4DFB590AD3AF}" sibTransId="{26259928-CF50-41DB-A7EA-0AB17C4E7C4A}"/>
    <dgm:cxn modelId="{7F2A031D-1542-4915-B89A-1A898BA16961}" type="presOf" srcId="{395D4771-81FC-4397-8298-F6C48392FD1C}" destId="{D60691A2-D858-4185-A951-72D0F39527CF}" srcOrd="0" destOrd="0" presId="urn:microsoft.com/office/officeart/2018/2/layout/IconLabelList"/>
    <dgm:cxn modelId="{6B0A9128-28B8-4B28-A0AD-141E7ADF3DE0}" type="presOf" srcId="{9A13CC72-D9DF-44A5-B3C4-6A130EBAF066}" destId="{6C115AD1-F235-4206-A432-8F47DB6C6B49}" srcOrd="0" destOrd="0" presId="urn:microsoft.com/office/officeart/2018/2/layout/IconLabelList"/>
    <dgm:cxn modelId="{946A6347-EF89-4D63-A9C0-FC24BDCA11E8}" srcId="{B6A60DF0-3ACE-4F77-8A19-583EE4927084}" destId="{395D4771-81FC-4397-8298-F6C48392FD1C}" srcOrd="1" destOrd="0" parTransId="{EC7A6C69-E606-4750-97FB-1A13C468FEC0}" sibTransId="{30612F13-D538-4205-B6DE-AFFAFC30281F}"/>
    <dgm:cxn modelId="{B43B4467-A8D8-4290-B2B9-F32B8835CD56}" srcId="{B6A60DF0-3ACE-4F77-8A19-583EE4927084}" destId="{766917BC-3CD5-4643-B735-2169A22E225A}" srcOrd="0" destOrd="0" parTransId="{88852EC5-BFE5-4652-9F38-BCAEFF1F9A03}" sibTransId="{0B3AB36E-147C-48FE-A79B-2F2D6F193E12}"/>
    <dgm:cxn modelId="{1FA96C96-A7BE-4D22-8992-DDD3BB9F41AD}" type="presOf" srcId="{766917BC-3CD5-4643-B735-2169A22E225A}" destId="{8F3DDF7A-6F8D-4027-B837-D42045AF954F}" srcOrd="0" destOrd="0" presId="urn:microsoft.com/office/officeart/2018/2/layout/IconLabelList"/>
    <dgm:cxn modelId="{136D47D2-9254-45CC-ABF7-1AF1400442FA}" type="presParOf" srcId="{48117E13-3934-4B55-A30B-9240F9E135B6}" destId="{E766AB26-DDED-4342-A8F4-E04BA487AE24}" srcOrd="0" destOrd="0" presId="urn:microsoft.com/office/officeart/2018/2/layout/IconLabelList"/>
    <dgm:cxn modelId="{928A0F8E-A7E0-4C09-8B98-42492DCD36D0}" type="presParOf" srcId="{E766AB26-DDED-4342-A8F4-E04BA487AE24}" destId="{5B51C371-D0C1-4C52-A0F5-C4EF7389BE9F}" srcOrd="0" destOrd="0" presId="urn:microsoft.com/office/officeart/2018/2/layout/IconLabelList"/>
    <dgm:cxn modelId="{85AC7D6F-C4A6-49D5-8FDB-66026DEFD52E}" type="presParOf" srcId="{E766AB26-DDED-4342-A8F4-E04BA487AE24}" destId="{32AF2989-D864-49D0-9146-2131C5D0C473}" srcOrd="1" destOrd="0" presId="urn:microsoft.com/office/officeart/2018/2/layout/IconLabelList"/>
    <dgm:cxn modelId="{4DBE70E3-5A30-49A4-8572-36EAB3E6E9F3}" type="presParOf" srcId="{E766AB26-DDED-4342-A8F4-E04BA487AE24}" destId="{8F3DDF7A-6F8D-4027-B837-D42045AF954F}" srcOrd="2" destOrd="0" presId="urn:microsoft.com/office/officeart/2018/2/layout/IconLabelList"/>
    <dgm:cxn modelId="{4154ED92-8DC4-4E35-A33D-7374E47DCE45}" type="presParOf" srcId="{48117E13-3934-4B55-A30B-9240F9E135B6}" destId="{DEF3064B-3460-493B-9D6A-302D3EDC1699}" srcOrd="1" destOrd="0" presId="urn:microsoft.com/office/officeart/2018/2/layout/IconLabelList"/>
    <dgm:cxn modelId="{5E013FE9-3E6F-4E62-B4BF-25F82DA22885}" type="presParOf" srcId="{48117E13-3934-4B55-A30B-9240F9E135B6}" destId="{614E41B5-3950-4624-A07E-0D654AAD0FF1}" srcOrd="2" destOrd="0" presId="urn:microsoft.com/office/officeart/2018/2/layout/IconLabelList"/>
    <dgm:cxn modelId="{02FECF80-4C35-4AEB-939D-07C1B1CD7002}" type="presParOf" srcId="{614E41B5-3950-4624-A07E-0D654AAD0FF1}" destId="{11852891-2269-4283-ADB2-5367732266AF}" srcOrd="0" destOrd="0" presId="urn:microsoft.com/office/officeart/2018/2/layout/IconLabelList"/>
    <dgm:cxn modelId="{D11792EE-2A9B-4B4E-A79F-1776FD29F04C}" type="presParOf" srcId="{614E41B5-3950-4624-A07E-0D654AAD0FF1}" destId="{10E12199-753A-4255-BD10-D8D629352877}" srcOrd="1" destOrd="0" presId="urn:microsoft.com/office/officeart/2018/2/layout/IconLabelList"/>
    <dgm:cxn modelId="{7EB40C40-2A68-4CFE-9F94-3BA9F2C6B450}" type="presParOf" srcId="{614E41B5-3950-4624-A07E-0D654AAD0FF1}" destId="{D60691A2-D858-4185-A951-72D0F39527CF}" srcOrd="2" destOrd="0" presId="urn:microsoft.com/office/officeart/2018/2/layout/IconLabelList"/>
    <dgm:cxn modelId="{D703F94F-C329-45D2-BEA0-A689CC20E592}" type="presParOf" srcId="{48117E13-3934-4B55-A30B-9240F9E135B6}" destId="{83FE6BFB-7F77-4F62-B328-A2A465FA8B3C}" srcOrd="3" destOrd="0" presId="urn:microsoft.com/office/officeart/2018/2/layout/IconLabelList"/>
    <dgm:cxn modelId="{D86853EF-9914-4115-B0C8-304D77FC6BDC}" type="presParOf" srcId="{48117E13-3934-4B55-A30B-9240F9E135B6}" destId="{72447535-2E22-4EF1-B20B-85F0BB47CC0C}" srcOrd="4" destOrd="0" presId="urn:microsoft.com/office/officeart/2018/2/layout/IconLabelList"/>
    <dgm:cxn modelId="{957078C1-39C4-4C6C-88F2-087360C8415C}" type="presParOf" srcId="{72447535-2E22-4EF1-B20B-85F0BB47CC0C}" destId="{02CBF788-3B40-420A-91E0-F2C705680750}" srcOrd="0" destOrd="0" presId="urn:microsoft.com/office/officeart/2018/2/layout/IconLabelList"/>
    <dgm:cxn modelId="{8F36C73F-BEDE-4E7F-A718-8F0575A4AD1A}" type="presParOf" srcId="{72447535-2E22-4EF1-B20B-85F0BB47CC0C}" destId="{3CB5BAC6-10BF-4BFF-AFA1-AD987E2F19EA}" srcOrd="1" destOrd="0" presId="urn:microsoft.com/office/officeart/2018/2/layout/IconLabelList"/>
    <dgm:cxn modelId="{7A67657E-60EB-4F2A-BD40-6ED94B1895DB}" type="presParOf" srcId="{72447535-2E22-4EF1-B20B-85F0BB47CC0C}" destId="{6C115AD1-F235-4206-A432-8F47DB6C6B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C8C5F-BA32-47DA-A1F5-F25999D9442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9726CDD-66E7-4E4F-9C55-5D09057C7AFF}">
      <dgm:prSet/>
      <dgm:spPr/>
      <dgm:t>
        <a:bodyPr/>
        <a:lstStyle/>
        <a:p>
          <a:r>
            <a:rPr lang="es-MX"/>
            <a:t>Chats en Vivo</a:t>
          </a:r>
          <a:endParaRPr lang="en-US"/>
        </a:p>
      </dgm:t>
    </dgm:pt>
    <dgm:pt modelId="{6CB8D4FE-E225-4E7D-9E0E-144F3A5AFFBB}" type="parTrans" cxnId="{E5886A22-F117-4B65-B83E-86E69A9DCE37}">
      <dgm:prSet/>
      <dgm:spPr/>
      <dgm:t>
        <a:bodyPr/>
        <a:lstStyle/>
        <a:p>
          <a:endParaRPr lang="en-US"/>
        </a:p>
      </dgm:t>
    </dgm:pt>
    <dgm:pt modelId="{B8359CFF-0238-48C5-A344-52AA48DE77F1}" type="sibTrans" cxnId="{E5886A22-F117-4B65-B83E-86E69A9DCE37}">
      <dgm:prSet/>
      <dgm:spPr/>
      <dgm:t>
        <a:bodyPr/>
        <a:lstStyle/>
        <a:p>
          <a:endParaRPr lang="en-US"/>
        </a:p>
      </dgm:t>
    </dgm:pt>
    <dgm:pt modelId="{2983D7EC-F3A1-45C1-AB3B-024EF315BEAF}">
      <dgm:prSet/>
      <dgm:spPr/>
      <dgm:t>
        <a:bodyPr/>
        <a:lstStyle/>
        <a:p>
          <a:r>
            <a:rPr lang="es-MX"/>
            <a:t>Dashboards en Tiempo Real</a:t>
          </a:r>
          <a:endParaRPr lang="en-US"/>
        </a:p>
      </dgm:t>
    </dgm:pt>
    <dgm:pt modelId="{1B93E214-63DF-460B-A656-2091671F431F}" type="parTrans" cxnId="{852E6048-5B32-4312-85DA-2934A4DC7F98}">
      <dgm:prSet/>
      <dgm:spPr/>
      <dgm:t>
        <a:bodyPr/>
        <a:lstStyle/>
        <a:p>
          <a:endParaRPr lang="en-US"/>
        </a:p>
      </dgm:t>
    </dgm:pt>
    <dgm:pt modelId="{788DD03B-AF38-4B17-89AB-B4405B8DE68A}" type="sibTrans" cxnId="{852E6048-5B32-4312-85DA-2934A4DC7F98}">
      <dgm:prSet/>
      <dgm:spPr/>
      <dgm:t>
        <a:bodyPr/>
        <a:lstStyle/>
        <a:p>
          <a:endParaRPr lang="en-US"/>
        </a:p>
      </dgm:t>
    </dgm:pt>
    <dgm:pt modelId="{D68CD528-B8B3-4FCC-A465-27919C9152BC}">
      <dgm:prSet/>
      <dgm:spPr/>
      <dgm:t>
        <a:bodyPr/>
        <a:lstStyle/>
        <a:p>
          <a:r>
            <a:rPr lang="es-MX"/>
            <a:t>Notificaciones Instantáneas</a:t>
          </a:r>
          <a:endParaRPr lang="en-US"/>
        </a:p>
      </dgm:t>
    </dgm:pt>
    <dgm:pt modelId="{4A1E09FA-BF18-490D-9513-5878943D1930}" type="parTrans" cxnId="{9946DC93-3299-4F56-A98B-B1AF80CD1D98}">
      <dgm:prSet/>
      <dgm:spPr/>
      <dgm:t>
        <a:bodyPr/>
        <a:lstStyle/>
        <a:p>
          <a:endParaRPr lang="en-US"/>
        </a:p>
      </dgm:t>
    </dgm:pt>
    <dgm:pt modelId="{F0937483-5AF9-42E0-8E2E-FDB0DCF9BEB3}" type="sibTrans" cxnId="{9946DC93-3299-4F56-A98B-B1AF80CD1D98}">
      <dgm:prSet/>
      <dgm:spPr/>
      <dgm:t>
        <a:bodyPr/>
        <a:lstStyle/>
        <a:p>
          <a:endParaRPr lang="en-US"/>
        </a:p>
      </dgm:t>
    </dgm:pt>
    <dgm:pt modelId="{D9616784-FA17-4E60-AEF9-25C22C6556F6}">
      <dgm:prSet/>
      <dgm:spPr/>
      <dgm:t>
        <a:bodyPr/>
        <a:lstStyle/>
        <a:p>
          <a:r>
            <a:rPr lang="es-MX"/>
            <a:t>Aplicaciones Colaborativas</a:t>
          </a:r>
          <a:endParaRPr lang="en-US"/>
        </a:p>
      </dgm:t>
    </dgm:pt>
    <dgm:pt modelId="{6C4A8CF9-C174-4FB3-8BC1-47E880576C4E}" type="parTrans" cxnId="{72639C5E-63A8-40FF-97EB-3437FBD897FB}">
      <dgm:prSet/>
      <dgm:spPr/>
      <dgm:t>
        <a:bodyPr/>
        <a:lstStyle/>
        <a:p>
          <a:endParaRPr lang="en-US"/>
        </a:p>
      </dgm:t>
    </dgm:pt>
    <dgm:pt modelId="{ADA36E0C-56D2-4833-BDE8-E007FB483132}" type="sibTrans" cxnId="{72639C5E-63A8-40FF-97EB-3437FBD897FB}">
      <dgm:prSet/>
      <dgm:spPr/>
      <dgm:t>
        <a:bodyPr/>
        <a:lstStyle/>
        <a:p>
          <a:endParaRPr lang="en-US"/>
        </a:p>
      </dgm:t>
    </dgm:pt>
    <dgm:pt modelId="{F74FC202-D0AB-44C6-8FB7-40D8982C8B4F}">
      <dgm:prSet/>
      <dgm:spPr/>
      <dgm:t>
        <a:bodyPr/>
        <a:lstStyle/>
        <a:p>
          <a:r>
            <a:rPr lang="es-MX"/>
            <a:t>Monitoreo en Tiempo Real</a:t>
          </a:r>
          <a:endParaRPr lang="en-US"/>
        </a:p>
      </dgm:t>
    </dgm:pt>
    <dgm:pt modelId="{57ECAFCE-9364-4E40-8257-741583B2B9E2}" type="parTrans" cxnId="{72066351-AE47-4CCE-8114-1913F3FF1B3A}">
      <dgm:prSet/>
      <dgm:spPr/>
      <dgm:t>
        <a:bodyPr/>
        <a:lstStyle/>
        <a:p>
          <a:endParaRPr lang="en-US"/>
        </a:p>
      </dgm:t>
    </dgm:pt>
    <dgm:pt modelId="{3FCC7FE6-8F92-45A3-8EC6-EBF7E101761E}" type="sibTrans" cxnId="{72066351-AE47-4CCE-8114-1913F3FF1B3A}">
      <dgm:prSet/>
      <dgm:spPr/>
      <dgm:t>
        <a:bodyPr/>
        <a:lstStyle/>
        <a:p>
          <a:endParaRPr lang="en-US"/>
        </a:p>
      </dgm:t>
    </dgm:pt>
    <dgm:pt modelId="{67ED6104-DC6C-4B99-AFE3-BC4C3C126C2A}" type="pres">
      <dgm:prSet presAssocID="{EFEC8C5F-BA32-47DA-A1F5-F25999D94422}" presName="root" presStyleCnt="0">
        <dgm:presLayoutVars>
          <dgm:dir/>
          <dgm:resizeHandles val="exact"/>
        </dgm:presLayoutVars>
      </dgm:prSet>
      <dgm:spPr/>
    </dgm:pt>
    <dgm:pt modelId="{30F9BC0B-2F3D-40E9-8966-AC82024EEFA1}" type="pres">
      <dgm:prSet presAssocID="{EFEC8C5F-BA32-47DA-A1F5-F25999D94422}" presName="container" presStyleCnt="0">
        <dgm:presLayoutVars>
          <dgm:dir/>
          <dgm:resizeHandles val="exact"/>
        </dgm:presLayoutVars>
      </dgm:prSet>
      <dgm:spPr/>
    </dgm:pt>
    <dgm:pt modelId="{C705B930-6077-4253-9CF8-6D2814C9E04D}" type="pres">
      <dgm:prSet presAssocID="{89726CDD-66E7-4E4F-9C55-5D09057C7AFF}" presName="compNode" presStyleCnt="0"/>
      <dgm:spPr/>
    </dgm:pt>
    <dgm:pt modelId="{956C4DF2-AEFB-4379-B946-17A393E7156A}" type="pres">
      <dgm:prSet presAssocID="{89726CDD-66E7-4E4F-9C55-5D09057C7AFF}" presName="iconBgRect" presStyleLbl="bgShp" presStyleIdx="0" presStyleCnt="5"/>
      <dgm:spPr/>
    </dgm:pt>
    <dgm:pt modelId="{D9F5F395-14A7-4C31-90F7-E696F724EB71}" type="pres">
      <dgm:prSet presAssocID="{89726CDD-66E7-4E4F-9C55-5D09057C7A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A644F07-0A73-4BD5-AE29-CDEDD8683D25}" type="pres">
      <dgm:prSet presAssocID="{89726CDD-66E7-4E4F-9C55-5D09057C7AFF}" presName="spaceRect" presStyleCnt="0"/>
      <dgm:spPr/>
    </dgm:pt>
    <dgm:pt modelId="{5E341BC3-3C2B-4638-801A-7F9C615AF755}" type="pres">
      <dgm:prSet presAssocID="{89726CDD-66E7-4E4F-9C55-5D09057C7AFF}" presName="textRect" presStyleLbl="revTx" presStyleIdx="0" presStyleCnt="5">
        <dgm:presLayoutVars>
          <dgm:chMax val="1"/>
          <dgm:chPref val="1"/>
        </dgm:presLayoutVars>
      </dgm:prSet>
      <dgm:spPr/>
    </dgm:pt>
    <dgm:pt modelId="{201D761D-3190-4033-A892-F750D84843F1}" type="pres">
      <dgm:prSet presAssocID="{B8359CFF-0238-48C5-A344-52AA48DE77F1}" presName="sibTrans" presStyleLbl="sibTrans2D1" presStyleIdx="0" presStyleCnt="0"/>
      <dgm:spPr/>
    </dgm:pt>
    <dgm:pt modelId="{8F9989AB-0B3F-4BE9-8D20-6C99D50AA974}" type="pres">
      <dgm:prSet presAssocID="{2983D7EC-F3A1-45C1-AB3B-024EF315BEAF}" presName="compNode" presStyleCnt="0"/>
      <dgm:spPr/>
    </dgm:pt>
    <dgm:pt modelId="{59A15EE9-2E73-4A58-A6DF-C0AFF0D9EEEC}" type="pres">
      <dgm:prSet presAssocID="{2983D7EC-F3A1-45C1-AB3B-024EF315BEAF}" presName="iconBgRect" presStyleLbl="bgShp" presStyleIdx="1" presStyleCnt="5"/>
      <dgm:spPr/>
    </dgm:pt>
    <dgm:pt modelId="{83203934-7304-429C-8BE8-923C38FD6EA8}" type="pres">
      <dgm:prSet presAssocID="{2983D7EC-F3A1-45C1-AB3B-024EF315BE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72D5258-0642-444A-BBEE-F5D880C4A645}" type="pres">
      <dgm:prSet presAssocID="{2983D7EC-F3A1-45C1-AB3B-024EF315BEAF}" presName="spaceRect" presStyleCnt="0"/>
      <dgm:spPr/>
    </dgm:pt>
    <dgm:pt modelId="{AE104194-5558-460C-BB17-50B65B3D1950}" type="pres">
      <dgm:prSet presAssocID="{2983D7EC-F3A1-45C1-AB3B-024EF315BEAF}" presName="textRect" presStyleLbl="revTx" presStyleIdx="1" presStyleCnt="5">
        <dgm:presLayoutVars>
          <dgm:chMax val="1"/>
          <dgm:chPref val="1"/>
        </dgm:presLayoutVars>
      </dgm:prSet>
      <dgm:spPr/>
    </dgm:pt>
    <dgm:pt modelId="{7E136594-6921-4F14-9C22-B48178F5CEE6}" type="pres">
      <dgm:prSet presAssocID="{788DD03B-AF38-4B17-89AB-B4405B8DE68A}" presName="sibTrans" presStyleLbl="sibTrans2D1" presStyleIdx="0" presStyleCnt="0"/>
      <dgm:spPr/>
    </dgm:pt>
    <dgm:pt modelId="{24432744-25BE-467E-B1F4-19ABEF99212D}" type="pres">
      <dgm:prSet presAssocID="{D68CD528-B8B3-4FCC-A465-27919C9152BC}" presName="compNode" presStyleCnt="0"/>
      <dgm:spPr/>
    </dgm:pt>
    <dgm:pt modelId="{45639360-6E85-42A8-9717-15E2D755538C}" type="pres">
      <dgm:prSet presAssocID="{D68CD528-B8B3-4FCC-A465-27919C9152BC}" presName="iconBgRect" presStyleLbl="bgShp" presStyleIdx="2" presStyleCnt="5"/>
      <dgm:spPr/>
    </dgm:pt>
    <dgm:pt modelId="{7542C374-2EB8-4E80-8483-B140AAFB4B7E}" type="pres">
      <dgm:prSet presAssocID="{D68CD528-B8B3-4FCC-A465-27919C9152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A2C5561-CB04-454B-9677-1FD2A3D5A5E8}" type="pres">
      <dgm:prSet presAssocID="{D68CD528-B8B3-4FCC-A465-27919C9152BC}" presName="spaceRect" presStyleCnt="0"/>
      <dgm:spPr/>
    </dgm:pt>
    <dgm:pt modelId="{1AACBC77-9FAA-41E5-B4CC-DC69FB48CC57}" type="pres">
      <dgm:prSet presAssocID="{D68CD528-B8B3-4FCC-A465-27919C9152BC}" presName="textRect" presStyleLbl="revTx" presStyleIdx="2" presStyleCnt="5">
        <dgm:presLayoutVars>
          <dgm:chMax val="1"/>
          <dgm:chPref val="1"/>
        </dgm:presLayoutVars>
      </dgm:prSet>
      <dgm:spPr/>
    </dgm:pt>
    <dgm:pt modelId="{08C8BA8C-4AD2-483C-B766-91CDD9396026}" type="pres">
      <dgm:prSet presAssocID="{F0937483-5AF9-42E0-8E2E-FDB0DCF9BEB3}" presName="sibTrans" presStyleLbl="sibTrans2D1" presStyleIdx="0" presStyleCnt="0"/>
      <dgm:spPr/>
    </dgm:pt>
    <dgm:pt modelId="{E49DBC9F-9B4F-4611-BEAD-6D59BC31A7E3}" type="pres">
      <dgm:prSet presAssocID="{D9616784-FA17-4E60-AEF9-25C22C6556F6}" presName="compNode" presStyleCnt="0"/>
      <dgm:spPr/>
    </dgm:pt>
    <dgm:pt modelId="{0B6A24FE-B400-4381-B3B5-B035078CE43F}" type="pres">
      <dgm:prSet presAssocID="{D9616784-FA17-4E60-AEF9-25C22C6556F6}" presName="iconBgRect" presStyleLbl="bgShp" presStyleIdx="3" presStyleCnt="5"/>
      <dgm:spPr/>
    </dgm:pt>
    <dgm:pt modelId="{510AFD82-D6AF-4F2B-B18D-2937B4B238C9}" type="pres">
      <dgm:prSet presAssocID="{D9616784-FA17-4E60-AEF9-25C22C6556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3866DDC-5AB6-4992-86CE-46F5FF960857}" type="pres">
      <dgm:prSet presAssocID="{D9616784-FA17-4E60-AEF9-25C22C6556F6}" presName="spaceRect" presStyleCnt="0"/>
      <dgm:spPr/>
    </dgm:pt>
    <dgm:pt modelId="{4F2AEA37-1EC2-44FA-A1E5-4971E69D4F94}" type="pres">
      <dgm:prSet presAssocID="{D9616784-FA17-4E60-AEF9-25C22C6556F6}" presName="textRect" presStyleLbl="revTx" presStyleIdx="3" presStyleCnt="5">
        <dgm:presLayoutVars>
          <dgm:chMax val="1"/>
          <dgm:chPref val="1"/>
        </dgm:presLayoutVars>
      </dgm:prSet>
      <dgm:spPr/>
    </dgm:pt>
    <dgm:pt modelId="{941CB23F-183E-4FBA-B2D4-3E3428C69C5C}" type="pres">
      <dgm:prSet presAssocID="{ADA36E0C-56D2-4833-BDE8-E007FB483132}" presName="sibTrans" presStyleLbl="sibTrans2D1" presStyleIdx="0" presStyleCnt="0"/>
      <dgm:spPr/>
    </dgm:pt>
    <dgm:pt modelId="{F84BAF5D-66B5-4393-90C4-384048A2C5F2}" type="pres">
      <dgm:prSet presAssocID="{F74FC202-D0AB-44C6-8FB7-40D8982C8B4F}" presName="compNode" presStyleCnt="0"/>
      <dgm:spPr/>
    </dgm:pt>
    <dgm:pt modelId="{B79DD49A-5ED3-42A3-B80C-A7468B2D9023}" type="pres">
      <dgm:prSet presAssocID="{F74FC202-D0AB-44C6-8FB7-40D8982C8B4F}" presName="iconBgRect" presStyleLbl="bgShp" presStyleIdx="4" presStyleCnt="5"/>
      <dgm:spPr/>
    </dgm:pt>
    <dgm:pt modelId="{8A6E5088-477B-4262-934A-A954B9476C92}" type="pres">
      <dgm:prSet presAssocID="{F74FC202-D0AB-44C6-8FB7-40D8982C8B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D58F5A0-1A92-4361-9341-552D3D485DC6}" type="pres">
      <dgm:prSet presAssocID="{F74FC202-D0AB-44C6-8FB7-40D8982C8B4F}" presName="spaceRect" presStyleCnt="0"/>
      <dgm:spPr/>
    </dgm:pt>
    <dgm:pt modelId="{426FF549-A957-4005-950E-F1F6DD471400}" type="pres">
      <dgm:prSet presAssocID="{F74FC202-D0AB-44C6-8FB7-40D8982C8B4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CD7DB01-911C-4BC2-8123-EA472C444AEF}" type="presOf" srcId="{89726CDD-66E7-4E4F-9C55-5D09057C7AFF}" destId="{5E341BC3-3C2B-4638-801A-7F9C615AF755}" srcOrd="0" destOrd="0" presId="urn:microsoft.com/office/officeart/2018/2/layout/IconCircleList"/>
    <dgm:cxn modelId="{013C5805-9129-4213-AA6C-6C3AFC80A5C6}" type="presOf" srcId="{ADA36E0C-56D2-4833-BDE8-E007FB483132}" destId="{941CB23F-183E-4FBA-B2D4-3E3428C69C5C}" srcOrd="0" destOrd="0" presId="urn:microsoft.com/office/officeart/2018/2/layout/IconCircleList"/>
    <dgm:cxn modelId="{E5886A22-F117-4B65-B83E-86E69A9DCE37}" srcId="{EFEC8C5F-BA32-47DA-A1F5-F25999D94422}" destId="{89726CDD-66E7-4E4F-9C55-5D09057C7AFF}" srcOrd="0" destOrd="0" parTransId="{6CB8D4FE-E225-4E7D-9E0E-144F3A5AFFBB}" sibTransId="{B8359CFF-0238-48C5-A344-52AA48DE77F1}"/>
    <dgm:cxn modelId="{AF35062A-5721-40F1-8BC9-CC8B950E2A94}" type="presOf" srcId="{F0937483-5AF9-42E0-8E2E-FDB0DCF9BEB3}" destId="{08C8BA8C-4AD2-483C-B766-91CDD9396026}" srcOrd="0" destOrd="0" presId="urn:microsoft.com/office/officeart/2018/2/layout/IconCircleList"/>
    <dgm:cxn modelId="{22687837-A85E-45C3-B136-9E639EDF19D5}" type="presOf" srcId="{788DD03B-AF38-4B17-89AB-B4405B8DE68A}" destId="{7E136594-6921-4F14-9C22-B48178F5CEE6}" srcOrd="0" destOrd="0" presId="urn:microsoft.com/office/officeart/2018/2/layout/IconCircleList"/>
    <dgm:cxn modelId="{9346ED3B-7138-4381-8EB1-4F9497BF0627}" type="presOf" srcId="{EFEC8C5F-BA32-47DA-A1F5-F25999D94422}" destId="{67ED6104-DC6C-4B99-AFE3-BC4C3C126C2A}" srcOrd="0" destOrd="0" presId="urn:microsoft.com/office/officeart/2018/2/layout/IconCircleList"/>
    <dgm:cxn modelId="{8ADA2F3C-0E16-490A-AF0A-AB4FE56EA32A}" type="presOf" srcId="{F74FC202-D0AB-44C6-8FB7-40D8982C8B4F}" destId="{426FF549-A957-4005-950E-F1F6DD471400}" srcOrd="0" destOrd="0" presId="urn:microsoft.com/office/officeart/2018/2/layout/IconCircleList"/>
    <dgm:cxn modelId="{72639C5E-63A8-40FF-97EB-3437FBD897FB}" srcId="{EFEC8C5F-BA32-47DA-A1F5-F25999D94422}" destId="{D9616784-FA17-4E60-AEF9-25C22C6556F6}" srcOrd="3" destOrd="0" parTransId="{6C4A8CF9-C174-4FB3-8BC1-47E880576C4E}" sibTransId="{ADA36E0C-56D2-4833-BDE8-E007FB483132}"/>
    <dgm:cxn modelId="{852E6048-5B32-4312-85DA-2934A4DC7F98}" srcId="{EFEC8C5F-BA32-47DA-A1F5-F25999D94422}" destId="{2983D7EC-F3A1-45C1-AB3B-024EF315BEAF}" srcOrd="1" destOrd="0" parTransId="{1B93E214-63DF-460B-A656-2091671F431F}" sibTransId="{788DD03B-AF38-4B17-89AB-B4405B8DE68A}"/>
    <dgm:cxn modelId="{72066351-AE47-4CCE-8114-1913F3FF1B3A}" srcId="{EFEC8C5F-BA32-47DA-A1F5-F25999D94422}" destId="{F74FC202-D0AB-44C6-8FB7-40D8982C8B4F}" srcOrd="4" destOrd="0" parTransId="{57ECAFCE-9364-4E40-8257-741583B2B9E2}" sibTransId="{3FCC7FE6-8F92-45A3-8EC6-EBF7E101761E}"/>
    <dgm:cxn modelId="{A8910C76-3B66-47D1-AD4A-DC7DF3F7F362}" type="presOf" srcId="{2983D7EC-F3A1-45C1-AB3B-024EF315BEAF}" destId="{AE104194-5558-460C-BB17-50B65B3D1950}" srcOrd="0" destOrd="0" presId="urn:microsoft.com/office/officeart/2018/2/layout/IconCircleList"/>
    <dgm:cxn modelId="{99AF007F-DF51-4A9C-A57A-68F7083F1050}" type="presOf" srcId="{B8359CFF-0238-48C5-A344-52AA48DE77F1}" destId="{201D761D-3190-4033-A892-F750D84843F1}" srcOrd="0" destOrd="0" presId="urn:microsoft.com/office/officeart/2018/2/layout/IconCircleList"/>
    <dgm:cxn modelId="{58EA4F87-B986-4D11-BD71-1BA337342229}" type="presOf" srcId="{D9616784-FA17-4E60-AEF9-25C22C6556F6}" destId="{4F2AEA37-1EC2-44FA-A1E5-4971E69D4F94}" srcOrd="0" destOrd="0" presId="urn:microsoft.com/office/officeart/2018/2/layout/IconCircleList"/>
    <dgm:cxn modelId="{9946DC93-3299-4F56-A98B-B1AF80CD1D98}" srcId="{EFEC8C5F-BA32-47DA-A1F5-F25999D94422}" destId="{D68CD528-B8B3-4FCC-A465-27919C9152BC}" srcOrd="2" destOrd="0" parTransId="{4A1E09FA-BF18-490D-9513-5878943D1930}" sibTransId="{F0937483-5AF9-42E0-8E2E-FDB0DCF9BEB3}"/>
    <dgm:cxn modelId="{58DB03AB-065D-4E5A-B4DE-D2C1E0491B30}" type="presOf" srcId="{D68CD528-B8B3-4FCC-A465-27919C9152BC}" destId="{1AACBC77-9FAA-41E5-B4CC-DC69FB48CC57}" srcOrd="0" destOrd="0" presId="urn:microsoft.com/office/officeart/2018/2/layout/IconCircleList"/>
    <dgm:cxn modelId="{11C50E82-C51D-40EB-A209-DEF6029275E6}" type="presParOf" srcId="{67ED6104-DC6C-4B99-AFE3-BC4C3C126C2A}" destId="{30F9BC0B-2F3D-40E9-8966-AC82024EEFA1}" srcOrd="0" destOrd="0" presId="urn:microsoft.com/office/officeart/2018/2/layout/IconCircleList"/>
    <dgm:cxn modelId="{4786E03D-49B9-4CF7-AA6D-54D95FBA1456}" type="presParOf" srcId="{30F9BC0B-2F3D-40E9-8966-AC82024EEFA1}" destId="{C705B930-6077-4253-9CF8-6D2814C9E04D}" srcOrd="0" destOrd="0" presId="urn:microsoft.com/office/officeart/2018/2/layout/IconCircleList"/>
    <dgm:cxn modelId="{5BC0E873-393B-4101-9B33-7C0A111C2D0C}" type="presParOf" srcId="{C705B930-6077-4253-9CF8-6D2814C9E04D}" destId="{956C4DF2-AEFB-4379-B946-17A393E7156A}" srcOrd="0" destOrd="0" presId="urn:microsoft.com/office/officeart/2018/2/layout/IconCircleList"/>
    <dgm:cxn modelId="{6B2F368F-D28B-4CF7-9E6D-896D406F50F7}" type="presParOf" srcId="{C705B930-6077-4253-9CF8-6D2814C9E04D}" destId="{D9F5F395-14A7-4C31-90F7-E696F724EB71}" srcOrd="1" destOrd="0" presId="urn:microsoft.com/office/officeart/2018/2/layout/IconCircleList"/>
    <dgm:cxn modelId="{254CCC75-7CD9-4553-BE36-607D011D0C29}" type="presParOf" srcId="{C705B930-6077-4253-9CF8-6D2814C9E04D}" destId="{CA644F07-0A73-4BD5-AE29-CDEDD8683D25}" srcOrd="2" destOrd="0" presId="urn:microsoft.com/office/officeart/2018/2/layout/IconCircleList"/>
    <dgm:cxn modelId="{75A0CE32-013D-4B40-B414-55FCA0F6CEE5}" type="presParOf" srcId="{C705B930-6077-4253-9CF8-6D2814C9E04D}" destId="{5E341BC3-3C2B-4638-801A-7F9C615AF755}" srcOrd="3" destOrd="0" presId="urn:microsoft.com/office/officeart/2018/2/layout/IconCircleList"/>
    <dgm:cxn modelId="{73FBEB1A-506D-4346-927B-48102935C303}" type="presParOf" srcId="{30F9BC0B-2F3D-40E9-8966-AC82024EEFA1}" destId="{201D761D-3190-4033-A892-F750D84843F1}" srcOrd="1" destOrd="0" presId="urn:microsoft.com/office/officeart/2018/2/layout/IconCircleList"/>
    <dgm:cxn modelId="{EEC83196-5C26-4B38-AFF8-2B77D65798C3}" type="presParOf" srcId="{30F9BC0B-2F3D-40E9-8966-AC82024EEFA1}" destId="{8F9989AB-0B3F-4BE9-8D20-6C99D50AA974}" srcOrd="2" destOrd="0" presId="urn:microsoft.com/office/officeart/2018/2/layout/IconCircleList"/>
    <dgm:cxn modelId="{751C03FA-4352-46BF-869E-5CDFF8861AEC}" type="presParOf" srcId="{8F9989AB-0B3F-4BE9-8D20-6C99D50AA974}" destId="{59A15EE9-2E73-4A58-A6DF-C0AFF0D9EEEC}" srcOrd="0" destOrd="0" presId="urn:microsoft.com/office/officeart/2018/2/layout/IconCircleList"/>
    <dgm:cxn modelId="{EF44548A-C1C8-4ED5-8E88-954FE6FEBA66}" type="presParOf" srcId="{8F9989AB-0B3F-4BE9-8D20-6C99D50AA974}" destId="{83203934-7304-429C-8BE8-923C38FD6EA8}" srcOrd="1" destOrd="0" presId="urn:microsoft.com/office/officeart/2018/2/layout/IconCircleList"/>
    <dgm:cxn modelId="{C9082D6F-AB5C-4865-878E-A59961BD3272}" type="presParOf" srcId="{8F9989AB-0B3F-4BE9-8D20-6C99D50AA974}" destId="{872D5258-0642-444A-BBEE-F5D880C4A645}" srcOrd="2" destOrd="0" presId="urn:microsoft.com/office/officeart/2018/2/layout/IconCircleList"/>
    <dgm:cxn modelId="{B40159EC-21DB-48BC-926A-3F950E04AA8E}" type="presParOf" srcId="{8F9989AB-0B3F-4BE9-8D20-6C99D50AA974}" destId="{AE104194-5558-460C-BB17-50B65B3D1950}" srcOrd="3" destOrd="0" presId="urn:microsoft.com/office/officeart/2018/2/layout/IconCircleList"/>
    <dgm:cxn modelId="{F8A3FA7C-F6E1-4060-8954-94EF868505E1}" type="presParOf" srcId="{30F9BC0B-2F3D-40E9-8966-AC82024EEFA1}" destId="{7E136594-6921-4F14-9C22-B48178F5CEE6}" srcOrd="3" destOrd="0" presId="urn:microsoft.com/office/officeart/2018/2/layout/IconCircleList"/>
    <dgm:cxn modelId="{4E46CABD-570C-4131-91E1-8B91F9665DDE}" type="presParOf" srcId="{30F9BC0B-2F3D-40E9-8966-AC82024EEFA1}" destId="{24432744-25BE-467E-B1F4-19ABEF99212D}" srcOrd="4" destOrd="0" presId="urn:microsoft.com/office/officeart/2018/2/layout/IconCircleList"/>
    <dgm:cxn modelId="{37F421CB-617A-445C-A961-24E2C7F3E52C}" type="presParOf" srcId="{24432744-25BE-467E-B1F4-19ABEF99212D}" destId="{45639360-6E85-42A8-9717-15E2D755538C}" srcOrd="0" destOrd="0" presId="urn:microsoft.com/office/officeart/2018/2/layout/IconCircleList"/>
    <dgm:cxn modelId="{A283DB89-F310-4B8B-8479-2110C2FB7D79}" type="presParOf" srcId="{24432744-25BE-467E-B1F4-19ABEF99212D}" destId="{7542C374-2EB8-4E80-8483-B140AAFB4B7E}" srcOrd="1" destOrd="0" presId="urn:microsoft.com/office/officeart/2018/2/layout/IconCircleList"/>
    <dgm:cxn modelId="{8438E7B6-56A0-42F7-9D3F-7D2686265F8E}" type="presParOf" srcId="{24432744-25BE-467E-B1F4-19ABEF99212D}" destId="{9A2C5561-CB04-454B-9677-1FD2A3D5A5E8}" srcOrd="2" destOrd="0" presId="urn:microsoft.com/office/officeart/2018/2/layout/IconCircleList"/>
    <dgm:cxn modelId="{28F005BE-13D8-414C-89E7-BF0EF4B130A7}" type="presParOf" srcId="{24432744-25BE-467E-B1F4-19ABEF99212D}" destId="{1AACBC77-9FAA-41E5-B4CC-DC69FB48CC57}" srcOrd="3" destOrd="0" presId="urn:microsoft.com/office/officeart/2018/2/layout/IconCircleList"/>
    <dgm:cxn modelId="{733C92B5-D3DA-4953-A11B-6FEE4D3B0B7E}" type="presParOf" srcId="{30F9BC0B-2F3D-40E9-8966-AC82024EEFA1}" destId="{08C8BA8C-4AD2-483C-B766-91CDD9396026}" srcOrd="5" destOrd="0" presId="urn:microsoft.com/office/officeart/2018/2/layout/IconCircleList"/>
    <dgm:cxn modelId="{6CA67DC8-7EA5-4263-843B-2D2B1831423F}" type="presParOf" srcId="{30F9BC0B-2F3D-40E9-8966-AC82024EEFA1}" destId="{E49DBC9F-9B4F-4611-BEAD-6D59BC31A7E3}" srcOrd="6" destOrd="0" presId="urn:microsoft.com/office/officeart/2018/2/layout/IconCircleList"/>
    <dgm:cxn modelId="{C9DAACA4-0A04-49CC-9F98-A429AC9C7F77}" type="presParOf" srcId="{E49DBC9F-9B4F-4611-BEAD-6D59BC31A7E3}" destId="{0B6A24FE-B400-4381-B3B5-B035078CE43F}" srcOrd="0" destOrd="0" presId="urn:microsoft.com/office/officeart/2018/2/layout/IconCircleList"/>
    <dgm:cxn modelId="{A0320718-E64D-4420-9D87-E1D17DC7D491}" type="presParOf" srcId="{E49DBC9F-9B4F-4611-BEAD-6D59BC31A7E3}" destId="{510AFD82-D6AF-4F2B-B18D-2937B4B238C9}" srcOrd="1" destOrd="0" presId="urn:microsoft.com/office/officeart/2018/2/layout/IconCircleList"/>
    <dgm:cxn modelId="{AE639FD6-3DA7-4DAC-A30B-494945E4153D}" type="presParOf" srcId="{E49DBC9F-9B4F-4611-BEAD-6D59BC31A7E3}" destId="{A3866DDC-5AB6-4992-86CE-46F5FF960857}" srcOrd="2" destOrd="0" presId="urn:microsoft.com/office/officeart/2018/2/layout/IconCircleList"/>
    <dgm:cxn modelId="{4C1C5CF7-8C80-4071-A698-0276507B1851}" type="presParOf" srcId="{E49DBC9F-9B4F-4611-BEAD-6D59BC31A7E3}" destId="{4F2AEA37-1EC2-44FA-A1E5-4971E69D4F94}" srcOrd="3" destOrd="0" presId="urn:microsoft.com/office/officeart/2018/2/layout/IconCircleList"/>
    <dgm:cxn modelId="{C3B18863-35D0-465C-AC82-B76CEB40074E}" type="presParOf" srcId="{30F9BC0B-2F3D-40E9-8966-AC82024EEFA1}" destId="{941CB23F-183E-4FBA-B2D4-3E3428C69C5C}" srcOrd="7" destOrd="0" presId="urn:microsoft.com/office/officeart/2018/2/layout/IconCircleList"/>
    <dgm:cxn modelId="{32BEFD6A-34EA-4879-8E61-525F03E219A7}" type="presParOf" srcId="{30F9BC0B-2F3D-40E9-8966-AC82024EEFA1}" destId="{F84BAF5D-66B5-4393-90C4-384048A2C5F2}" srcOrd="8" destOrd="0" presId="urn:microsoft.com/office/officeart/2018/2/layout/IconCircleList"/>
    <dgm:cxn modelId="{EDCBB69B-6A0F-4D25-8C47-6B503AEF5F5F}" type="presParOf" srcId="{F84BAF5D-66B5-4393-90C4-384048A2C5F2}" destId="{B79DD49A-5ED3-42A3-B80C-A7468B2D9023}" srcOrd="0" destOrd="0" presId="urn:microsoft.com/office/officeart/2018/2/layout/IconCircleList"/>
    <dgm:cxn modelId="{5DFBF65D-022F-4AC4-A546-32A2486969D0}" type="presParOf" srcId="{F84BAF5D-66B5-4393-90C4-384048A2C5F2}" destId="{8A6E5088-477B-4262-934A-A954B9476C92}" srcOrd="1" destOrd="0" presId="urn:microsoft.com/office/officeart/2018/2/layout/IconCircleList"/>
    <dgm:cxn modelId="{CF6A608F-5755-428A-BBAA-057E5E1D52F7}" type="presParOf" srcId="{F84BAF5D-66B5-4393-90C4-384048A2C5F2}" destId="{4D58F5A0-1A92-4361-9341-552D3D485DC6}" srcOrd="2" destOrd="0" presId="urn:microsoft.com/office/officeart/2018/2/layout/IconCircleList"/>
    <dgm:cxn modelId="{845125C8-7E65-446F-AD95-F044D0D98AE5}" type="presParOf" srcId="{F84BAF5D-66B5-4393-90C4-384048A2C5F2}" destId="{426FF549-A957-4005-950E-F1F6DD4714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C7D497-4008-4B88-B618-864CAF0AF8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73478-CDD5-4BCA-8A18-D117ED6AE3CF}">
      <dgm:prSet/>
      <dgm:spPr/>
      <dgm:t>
        <a:bodyPr/>
        <a:lstStyle/>
        <a:p>
          <a:r>
            <a:rPr lang="es-MX"/>
            <a:t>Juegos en Línea</a:t>
          </a:r>
          <a:endParaRPr lang="en-US"/>
        </a:p>
      </dgm:t>
    </dgm:pt>
    <dgm:pt modelId="{6A6C95BF-9069-48DA-B449-3929086F0E38}" type="parTrans" cxnId="{E6013AB3-34DC-4E37-9B7A-6327DC188A7C}">
      <dgm:prSet/>
      <dgm:spPr/>
      <dgm:t>
        <a:bodyPr/>
        <a:lstStyle/>
        <a:p>
          <a:endParaRPr lang="en-US"/>
        </a:p>
      </dgm:t>
    </dgm:pt>
    <dgm:pt modelId="{C51D018B-CBFA-4F1D-9EB7-BA31B153B877}" type="sibTrans" cxnId="{E6013AB3-34DC-4E37-9B7A-6327DC188A7C}">
      <dgm:prSet/>
      <dgm:spPr/>
      <dgm:t>
        <a:bodyPr/>
        <a:lstStyle/>
        <a:p>
          <a:endParaRPr lang="en-US"/>
        </a:p>
      </dgm:t>
    </dgm:pt>
    <dgm:pt modelId="{B6FB7E34-8049-499F-B584-3F12350982CB}">
      <dgm:prSet/>
      <dgm:spPr/>
      <dgm:t>
        <a:bodyPr/>
        <a:lstStyle/>
        <a:p>
          <a:r>
            <a:rPr lang="es-MX"/>
            <a:t>Trading de Alta Frecuencia</a:t>
          </a:r>
          <a:endParaRPr lang="en-US"/>
        </a:p>
      </dgm:t>
    </dgm:pt>
    <dgm:pt modelId="{D1BAA744-4E4C-47B4-B0C0-0ECF434564DC}" type="parTrans" cxnId="{AFEF2AF8-C2DC-49F8-ACC4-9B3AC60AB128}">
      <dgm:prSet/>
      <dgm:spPr/>
      <dgm:t>
        <a:bodyPr/>
        <a:lstStyle/>
        <a:p>
          <a:endParaRPr lang="en-US"/>
        </a:p>
      </dgm:t>
    </dgm:pt>
    <dgm:pt modelId="{71C6DFA6-48AC-434F-9D42-98BEFEA46201}" type="sibTrans" cxnId="{AFEF2AF8-C2DC-49F8-ACC4-9B3AC60AB128}">
      <dgm:prSet/>
      <dgm:spPr/>
      <dgm:t>
        <a:bodyPr/>
        <a:lstStyle/>
        <a:p>
          <a:endParaRPr lang="en-US"/>
        </a:p>
      </dgm:t>
    </dgm:pt>
    <dgm:pt modelId="{63847CA6-3CF3-4442-9DD1-7DCF9137515B}">
      <dgm:prSet/>
      <dgm:spPr/>
      <dgm:t>
        <a:bodyPr/>
        <a:lstStyle/>
        <a:p>
          <a:r>
            <a:rPr lang="es-MX"/>
            <a:t>Aplicaciones de Comunicación</a:t>
          </a:r>
          <a:endParaRPr lang="en-US"/>
        </a:p>
      </dgm:t>
    </dgm:pt>
    <dgm:pt modelId="{794F4A5D-D129-422B-848A-4BC9DF32DC65}" type="parTrans" cxnId="{47EE805F-DD59-466D-8D27-C510DD0368C3}">
      <dgm:prSet/>
      <dgm:spPr/>
      <dgm:t>
        <a:bodyPr/>
        <a:lstStyle/>
        <a:p>
          <a:endParaRPr lang="en-US"/>
        </a:p>
      </dgm:t>
    </dgm:pt>
    <dgm:pt modelId="{006284FE-F0E0-4863-BD28-9E46E6B900E7}" type="sibTrans" cxnId="{47EE805F-DD59-466D-8D27-C510DD0368C3}">
      <dgm:prSet/>
      <dgm:spPr/>
      <dgm:t>
        <a:bodyPr/>
        <a:lstStyle/>
        <a:p>
          <a:endParaRPr lang="en-US"/>
        </a:p>
      </dgm:t>
    </dgm:pt>
    <dgm:pt modelId="{E6228505-9B8C-497B-BCB6-D8DE57B9A9AE}">
      <dgm:prSet/>
      <dgm:spPr/>
      <dgm:t>
        <a:bodyPr/>
        <a:lstStyle/>
        <a:p>
          <a:r>
            <a:rPr lang="es-MX"/>
            <a:t>Sistemas de Control en Tiempo Real</a:t>
          </a:r>
          <a:endParaRPr lang="en-US"/>
        </a:p>
      </dgm:t>
    </dgm:pt>
    <dgm:pt modelId="{EEBCE40E-4BAE-48FD-A297-8B3D5614079F}" type="parTrans" cxnId="{0FA85CE0-6736-44E1-B835-6921F8B75ADE}">
      <dgm:prSet/>
      <dgm:spPr/>
      <dgm:t>
        <a:bodyPr/>
        <a:lstStyle/>
        <a:p>
          <a:endParaRPr lang="en-US"/>
        </a:p>
      </dgm:t>
    </dgm:pt>
    <dgm:pt modelId="{827FE686-D798-4F2C-8287-5493BBF2EC82}" type="sibTrans" cxnId="{0FA85CE0-6736-44E1-B835-6921F8B75ADE}">
      <dgm:prSet/>
      <dgm:spPr/>
      <dgm:t>
        <a:bodyPr/>
        <a:lstStyle/>
        <a:p>
          <a:endParaRPr lang="en-US"/>
        </a:p>
      </dgm:t>
    </dgm:pt>
    <dgm:pt modelId="{D5765A3A-BA5C-4D1D-BFA4-324FEBC36D56}">
      <dgm:prSet/>
      <dgm:spPr/>
      <dgm:t>
        <a:bodyPr/>
        <a:lstStyle/>
        <a:p>
          <a:r>
            <a:rPr lang="es-MX"/>
            <a:t>Colaboración en Edición de Documentos</a:t>
          </a:r>
          <a:endParaRPr lang="en-US"/>
        </a:p>
      </dgm:t>
    </dgm:pt>
    <dgm:pt modelId="{EB45C107-E2BD-4999-B7C2-47823F824A48}" type="parTrans" cxnId="{E838536F-A8CD-496B-BC0A-A262D4FB967F}">
      <dgm:prSet/>
      <dgm:spPr/>
      <dgm:t>
        <a:bodyPr/>
        <a:lstStyle/>
        <a:p>
          <a:endParaRPr lang="en-US"/>
        </a:p>
      </dgm:t>
    </dgm:pt>
    <dgm:pt modelId="{C14BA07F-E01C-4ADC-BC0F-FF466A347131}" type="sibTrans" cxnId="{E838536F-A8CD-496B-BC0A-A262D4FB967F}">
      <dgm:prSet/>
      <dgm:spPr/>
      <dgm:t>
        <a:bodyPr/>
        <a:lstStyle/>
        <a:p>
          <a:endParaRPr lang="en-US"/>
        </a:p>
      </dgm:t>
    </dgm:pt>
    <dgm:pt modelId="{63390DC5-E17E-4CF5-9A8F-2BB75B2D9B9D}" type="pres">
      <dgm:prSet presAssocID="{E6C7D497-4008-4B88-B618-864CAF0AF8CC}" presName="root" presStyleCnt="0">
        <dgm:presLayoutVars>
          <dgm:dir/>
          <dgm:resizeHandles val="exact"/>
        </dgm:presLayoutVars>
      </dgm:prSet>
      <dgm:spPr/>
    </dgm:pt>
    <dgm:pt modelId="{B9C991B0-E78D-40F7-ADE7-3361233AF6F1}" type="pres">
      <dgm:prSet presAssocID="{F0F73478-CDD5-4BCA-8A18-D117ED6AE3CF}" presName="compNode" presStyleCnt="0"/>
      <dgm:spPr/>
    </dgm:pt>
    <dgm:pt modelId="{6AEAD63A-544E-48E3-8C14-BC2DEE58517B}" type="pres">
      <dgm:prSet presAssocID="{F0F73478-CDD5-4BCA-8A18-D117ED6AE3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CF39B5D-D312-497A-9B75-D47282BCD72F}" type="pres">
      <dgm:prSet presAssocID="{F0F73478-CDD5-4BCA-8A18-D117ED6AE3CF}" presName="spaceRect" presStyleCnt="0"/>
      <dgm:spPr/>
    </dgm:pt>
    <dgm:pt modelId="{211DEC71-6DC2-47D7-9064-CF4DAB37F620}" type="pres">
      <dgm:prSet presAssocID="{F0F73478-CDD5-4BCA-8A18-D117ED6AE3CF}" presName="textRect" presStyleLbl="revTx" presStyleIdx="0" presStyleCnt="5">
        <dgm:presLayoutVars>
          <dgm:chMax val="1"/>
          <dgm:chPref val="1"/>
        </dgm:presLayoutVars>
      </dgm:prSet>
      <dgm:spPr/>
    </dgm:pt>
    <dgm:pt modelId="{0001EFC7-A2A0-4E77-80E9-4FF32C3905E4}" type="pres">
      <dgm:prSet presAssocID="{C51D018B-CBFA-4F1D-9EB7-BA31B153B877}" presName="sibTrans" presStyleCnt="0"/>
      <dgm:spPr/>
    </dgm:pt>
    <dgm:pt modelId="{57F5364D-1D49-4E89-906E-9498E34FDA0B}" type="pres">
      <dgm:prSet presAssocID="{B6FB7E34-8049-499F-B584-3F12350982CB}" presName="compNode" presStyleCnt="0"/>
      <dgm:spPr/>
    </dgm:pt>
    <dgm:pt modelId="{F67B2F2B-7F8D-4D91-A224-8D28DF9DCB10}" type="pres">
      <dgm:prSet presAssocID="{B6FB7E34-8049-499F-B584-3F12350982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ED35FC4-485C-45FF-8B82-02D19046341D}" type="pres">
      <dgm:prSet presAssocID="{B6FB7E34-8049-499F-B584-3F12350982CB}" presName="spaceRect" presStyleCnt="0"/>
      <dgm:spPr/>
    </dgm:pt>
    <dgm:pt modelId="{86AC22F9-9D22-4CA8-A953-129D315E8EEC}" type="pres">
      <dgm:prSet presAssocID="{B6FB7E34-8049-499F-B584-3F12350982CB}" presName="textRect" presStyleLbl="revTx" presStyleIdx="1" presStyleCnt="5">
        <dgm:presLayoutVars>
          <dgm:chMax val="1"/>
          <dgm:chPref val="1"/>
        </dgm:presLayoutVars>
      </dgm:prSet>
      <dgm:spPr/>
    </dgm:pt>
    <dgm:pt modelId="{00F578D9-6FC5-45E9-9029-A18B9368957B}" type="pres">
      <dgm:prSet presAssocID="{71C6DFA6-48AC-434F-9D42-98BEFEA46201}" presName="sibTrans" presStyleCnt="0"/>
      <dgm:spPr/>
    </dgm:pt>
    <dgm:pt modelId="{485BEC5E-1375-4368-BF86-E44B0352E91F}" type="pres">
      <dgm:prSet presAssocID="{63847CA6-3CF3-4442-9DD1-7DCF9137515B}" presName="compNode" presStyleCnt="0"/>
      <dgm:spPr/>
    </dgm:pt>
    <dgm:pt modelId="{D82FF77C-735F-4F1E-A62E-F02240D3E847}" type="pres">
      <dgm:prSet presAssocID="{63847CA6-3CF3-4442-9DD1-7DCF913751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CFF7D00-9269-485A-822D-B907722EC94E}" type="pres">
      <dgm:prSet presAssocID="{63847CA6-3CF3-4442-9DD1-7DCF9137515B}" presName="spaceRect" presStyleCnt="0"/>
      <dgm:spPr/>
    </dgm:pt>
    <dgm:pt modelId="{A4C863E2-BB2A-4DE3-996A-609E48F3F102}" type="pres">
      <dgm:prSet presAssocID="{63847CA6-3CF3-4442-9DD1-7DCF9137515B}" presName="textRect" presStyleLbl="revTx" presStyleIdx="2" presStyleCnt="5">
        <dgm:presLayoutVars>
          <dgm:chMax val="1"/>
          <dgm:chPref val="1"/>
        </dgm:presLayoutVars>
      </dgm:prSet>
      <dgm:spPr/>
    </dgm:pt>
    <dgm:pt modelId="{A8B7F6D4-BDA2-4F10-BC12-05F67EE49D8E}" type="pres">
      <dgm:prSet presAssocID="{006284FE-F0E0-4863-BD28-9E46E6B900E7}" presName="sibTrans" presStyleCnt="0"/>
      <dgm:spPr/>
    </dgm:pt>
    <dgm:pt modelId="{5592BE35-D886-460E-9602-552A6CCD0308}" type="pres">
      <dgm:prSet presAssocID="{E6228505-9B8C-497B-BCB6-D8DE57B9A9AE}" presName="compNode" presStyleCnt="0"/>
      <dgm:spPr/>
    </dgm:pt>
    <dgm:pt modelId="{DEFFCB44-A5FA-45B2-AD4B-3A62304F10E2}" type="pres">
      <dgm:prSet presAssocID="{E6228505-9B8C-497B-BCB6-D8DE57B9A9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7D6ECFC-71D1-46FC-9930-75AA59AC4401}" type="pres">
      <dgm:prSet presAssocID="{E6228505-9B8C-497B-BCB6-D8DE57B9A9AE}" presName="spaceRect" presStyleCnt="0"/>
      <dgm:spPr/>
    </dgm:pt>
    <dgm:pt modelId="{E0ADD25A-9DE8-4657-9096-36CB5E8305BD}" type="pres">
      <dgm:prSet presAssocID="{E6228505-9B8C-497B-BCB6-D8DE57B9A9AE}" presName="textRect" presStyleLbl="revTx" presStyleIdx="3" presStyleCnt="5">
        <dgm:presLayoutVars>
          <dgm:chMax val="1"/>
          <dgm:chPref val="1"/>
        </dgm:presLayoutVars>
      </dgm:prSet>
      <dgm:spPr/>
    </dgm:pt>
    <dgm:pt modelId="{953193C9-990C-4C1D-A5B2-103C57A41DEA}" type="pres">
      <dgm:prSet presAssocID="{827FE686-D798-4F2C-8287-5493BBF2EC82}" presName="sibTrans" presStyleCnt="0"/>
      <dgm:spPr/>
    </dgm:pt>
    <dgm:pt modelId="{E5CB822C-657D-4E7A-964D-F1A22ADA98A9}" type="pres">
      <dgm:prSet presAssocID="{D5765A3A-BA5C-4D1D-BFA4-324FEBC36D56}" presName="compNode" presStyleCnt="0"/>
      <dgm:spPr/>
    </dgm:pt>
    <dgm:pt modelId="{A4471A60-58C9-4BC2-A020-8ED7F670BAB0}" type="pres">
      <dgm:prSet presAssocID="{D5765A3A-BA5C-4D1D-BFA4-324FEBC36D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D9F7E0-8CAE-4FCD-97E7-5135257592E8}" type="pres">
      <dgm:prSet presAssocID="{D5765A3A-BA5C-4D1D-BFA4-324FEBC36D56}" presName="spaceRect" presStyleCnt="0"/>
      <dgm:spPr/>
    </dgm:pt>
    <dgm:pt modelId="{078C91A0-B1FA-4A16-B43F-063B49FFEFD6}" type="pres">
      <dgm:prSet presAssocID="{D5765A3A-BA5C-4D1D-BFA4-324FEBC36D5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3FDF75C-5175-4FD1-B705-7EA65A7467E9}" type="presOf" srcId="{E6C7D497-4008-4B88-B618-864CAF0AF8CC}" destId="{63390DC5-E17E-4CF5-9A8F-2BB75B2D9B9D}" srcOrd="0" destOrd="0" presId="urn:microsoft.com/office/officeart/2018/2/layout/IconLabelList"/>
    <dgm:cxn modelId="{47EE805F-DD59-466D-8D27-C510DD0368C3}" srcId="{E6C7D497-4008-4B88-B618-864CAF0AF8CC}" destId="{63847CA6-3CF3-4442-9DD1-7DCF9137515B}" srcOrd="2" destOrd="0" parTransId="{794F4A5D-D129-422B-848A-4BC9DF32DC65}" sibTransId="{006284FE-F0E0-4863-BD28-9E46E6B900E7}"/>
    <dgm:cxn modelId="{E838536F-A8CD-496B-BC0A-A262D4FB967F}" srcId="{E6C7D497-4008-4B88-B618-864CAF0AF8CC}" destId="{D5765A3A-BA5C-4D1D-BFA4-324FEBC36D56}" srcOrd="4" destOrd="0" parTransId="{EB45C107-E2BD-4999-B7C2-47823F824A48}" sibTransId="{C14BA07F-E01C-4ADC-BC0F-FF466A347131}"/>
    <dgm:cxn modelId="{75185774-B97A-4A0C-BF42-1EFB1F5FCED9}" type="presOf" srcId="{B6FB7E34-8049-499F-B584-3F12350982CB}" destId="{86AC22F9-9D22-4CA8-A953-129D315E8EEC}" srcOrd="0" destOrd="0" presId="urn:microsoft.com/office/officeart/2018/2/layout/IconLabelList"/>
    <dgm:cxn modelId="{E6013AB3-34DC-4E37-9B7A-6327DC188A7C}" srcId="{E6C7D497-4008-4B88-B618-864CAF0AF8CC}" destId="{F0F73478-CDD5-4BCA-8A18-D117ED6AE3CF}" srcOrd="0" destOrd="0" parTransId="{6A6C95BF-9069-48DA-B449-3929086F0E38}" sibTransId="{C51D018B-CBFA-4F1D-9EB7-BA31B153B877}"/>
    <dgm:cxn modelId="{6F7EDBBA-13B6-4EBB-809B-D295E79E631F}" type="presOf" srcId="{E6228505-9B8C-497B-BCB6-D8DE57B9A9AE}" destId="{E0ADD25A-9DE8-4657-9096-36CB5E8305BD}" srcOrd="0" destOrd="0" presId="urn:microsoft.com/office/officeart/2018/2/layout/IconLabelList"/>
    <dgm:cxn modelId="{0FA85CE0-6736-44E1-B835-6921F8B75ADE}" srcId="{E6C7D497-4008-4B88-B618-864CAF0AF8CC}" destId="{E6228505-9B8C-497B-BCB6-D8DE57B9A9AE}" srcOrd="3" destOrd="0" parTransId="{EEBCE40E-4BAE-48FD-A297-8B3D5614079F}" sibTransId="{827FE686-D798-4F2C-8287-5493BBF2EC82}"/>
    <dgm:cxn modelId="{B0728AE4-C36B-4B9C-AA8B-D7DF9EDF2080}" type="presOf" srcId="{F0F73478-CDD5-4BCA-8A18-D117ED6AE3CF}" destId="{211DEC71-6DC2-47D7-9064-CF4DAB37F620}" srcOrd="0" destOrd="0" presId="urn:microsoft.com/office/officeart/2018/2/layout/IconLabelList"/>
    <dgm:cxn modelId="{2979EBEA-DC3D-447C-B5D2-75C19510285E}" type="presOf" srcId="{63847CA6-3CF3-4442-9DD1-7DCF9137515B}" destId="{A4C863E2-BB2A-4DE3-996A-609E48F3F102}" srcOrd="0" destOrd="0" presId="urn:microsoft.com/office/officeart/2018/2/layout/IconLabelList"/>
    <dgm:cxn modelId="{0C1257F4-1C27-4349-B993-1BA2D78AA237}" type="presOf" srcId="{D5765A3A-BA5C-4D1D-BFA4-324FEBC36D56}" destId="{078C91A0-B1FA-4A16-B43F-063B49FFEFD6}" srcOrd="0" destOrd="0" presId="urn:microsoft.com/office/officeart/2018/2/layout/IconLabelList"/>
    <dgm:cxn modelId="{AFEF2AF8-C2DC-49F8-ACC4-9B3AC60AB128}" srcId="{E6C7D497-4008-4B88-B618-864CAF0AF8CC}" destId="{B6FB7E34-8049-499F-B584-3F12350982CB}" srcOrd="1" destOrd="0" parTransId="{D1BAA744-4E4C-47B4-B0C0-0ECF434564DC}" sibTransId="{71C6DFA6-48AC-434F-9D42-98BEFEA46201}"/>
    <dgm:cxn modelId="{8E2708C4-E4A0-4C6D-82DC-1111CC6E78A9}" type="presParOf" srcId="{63390DC5-E17E-4CF5-9A8F-2BB75B2D9B9D}" destId="{B9C991B0-E78D-40F7-ADE7-3361233AF6F1}" srcOrd="0" destOrd="0" presId="urn:microsoft.com/office/officeart/2018/2/layout/IconLabelList"/>
    <dgm:cxn modelId="{DBD93050-44E1-4E07-97C6-2EEE56B4ABBE}" type="presParOf" srcId="{B9C991B0-E78D-40F7-ADE7-3361233AF6F1}" destId="{6AEAD63A-544E-48E3-8C14-BC2DEE58517B}" srcOrd="0" destOrd="0" presId="urn:microsoft.com/office/officeart/2018/2/layout/IconLabelList"/>
    <dgm:cxn modelId="{0B7ACE1D-0D32-4DC5-9A58-EFC61147C508}" type="presParOf" srcId="{B9C991B0-E78D-40F7-ADE7-3361233AF6F1}" destId="{7CF39B5D-D312-497A-9B75-D47282BCD72F}" srcOrd="1" destOrd="0" presId="urn:microsoft.com/office/officeart/2018/2/layout/IconLabelList"/>
    <dgm:cxn modelId="{669E8026-840A-4DF4-AD27-5401E7FF29CC}" type="presParOf" srcId="{B9C991B0-E78D-40F7-ADE7-3361233AF6F1}" destId="{211DEC71-6DC2-47D7-9064-CF4DAB37F620}" srcOrd="2" destOrd="0" presId="urn:microsoft.com/office/officeart/2018/2/layout/IconLabelList"/>
    <dgm:cxn modelId="{552741DB-5C16-4284-90DF-6EF01C1D0164}" type="presParOf" srcId="{63390DC5-E17E-4CF5-9A8F-2BB75B2D9B9D}" destId="{0001EFC7-A2A0-4E77-80E9-4FF32C3905E4}" srcOrd="1" destOrd="0" presId="urn:microsoft.com/office/officeart/2018/2/layout/IconLabelList"/>
    <dgm:cxn modelId="{DF16EC38-1202-4AEA-8BA6-D673A690C393}" type="presParOf" srcId="{63390DC5-E17E-4CF5-9A8F-2BB75B2D9B9D}" destId="{57F5364D-1D49-4E89-906E-9498E34FDA0B}" srcOrd="2" destOrd="0" presId="urn:microsoft.com/office/officeart/2018/2/layout/IconLabelList"/>
    <dgm:cxn modelId="{1FFB449E-B588-4B2D-BE5E-EA317E5A8B82}" type="presParOf" srcId="{57F5364D-1D49-4E89-906E-9498E34FDA0B}" destId="{F67B2F2B-7F8D-4D91-A224-8D28DF9DCB10}" srcOrd="0" destOrd="0" presId="urn:microsoft.com/office/officeart/2018/2/layout/IconLabelList"/>
    <dgm:cxn modelId="{11A3026E-BFCF-4B12-8B15-B7921F8716DB}" type="presParOf" srcId="{57F5364D-1D49-4E89-906E-9498E34FDA0B}" destId="{1ED35FC4-485C-45FF-8B82-02D19046341D}" srcOrd="1" destOrd="0" presId="urn:microsoft.com/office/officeart/2018/2/layout/IconLabelList"/>
    <dgm:cxn modelId="{7AE22A42-B4A5-436F-A7F6-0D9A00FC33E7}" type="presParOf" srcId="{57F5364D-1D49-4E89-906E-9498E34FDA0B}" destId="{86AC22F9-9D22-4CA8-A953-129D315E8EEC}" srcOrd="2" destOrd="0" presId="urn:microsoft.com/office/officeart/2018/2/layout/IconLabelList"/>
    <dgm:cxn modelId="{997B57F3-EF54-4309-9EF0-6EBACE20971A}" type="presParOf" srcId="{63390DC5-E17E-4CF5-9A8F-2BB75B2D9B9D}" destId="{00F578D9-6FC5-45E9-9029-A18B9368957B}" srcOrd="3" destOrd="0" presId="urn:microsoft.com/office/officeart/2018/2/layout/IconLabelList"/>
    <dgm:cxn modelId="{A255B42B-BA42-4C89-8D2A-C12447392B7C}" type="presParOf" srcId="{63390DC5-E17E-4CF5-9A8F-2BB75B2D9B9D}" destId="{485BEC5E-1375-4368-BF86-E44B0352E91F}" srcOrd="4" destOrd="0" presId="urn:microsoft.com/office/officeart/2018/2/layout/IconLabelList"/>
    <dgm:cxn modelId="{B9F27587-B33A-4D55-A217-0E8175C6AB08}" type="presParOf" srcId="{485BEC5E-1375-4368-BF86-E44B0352E91F}" destId="{D82FF77C-735F-4F1E-A62E-F02240D3E847}" srcOrd="0" destOrd="0" presId="urn:microsoft.com/office/officeart/2018/2/layout/IconLabelList"/>
    <dgm:cxn modelId="{22F4810F-274D-4FBE-8B67-866A03D79CD4}" type="presParOf" srcId="{485BEC5E-1375-4368-BF86-E44B0352E91F}" destId="{9CFF7D00-9269-485A-822D-B907722EC94E}" srcOrd="1" destOrd="0" presId="urn:microsoft.com/office/officeart/2018/2/layout/IconLabelList"/>
    <dgm:cxn modelId="{0B0F6BE4-C054-44A2-BA5C-05CEDA2DF0BC}" type="presParOf" srcId="{485BEC5E-1375-4368-BF86-E44B0352E91F}" destId="{A4C863E2-BB2A-4DE3-996A-609E48F3F102}" srcOrd="2" destOrd="0" presId="urn:microsoft.com/office/officeart/2018/2/layout/IconLabelList"/>
    <dgm:cxn modelId="{E9D30402-F5AA-446D-8DA9-E0E4021C88F5}" type="presParOf" srcId="{63390DC5-E17E-4CF5-9A8F-2BB75B2D9B9D}" destId="{A8B7F6D4-BDA2-4F10-BC12-05F67EE49D8E}" srcOrd="5" destOrd="0" presId="urn:microsoft.com/office/officeart/2018/2/layout/IconLabelList"/>
    <dgm:cxn modelId="{096DB55C-BFBC-4300-AC51-89948708C15C}" type="presParOf" srcId="{63390DC5-E17E-4CF5-9A8F-2BB75B2D9B9D}" destId="{5592BE35-D886-460E-9602-552A6CCD0308}" srcOrd="6" destOrd="0" presId="urn:microsoft.com/office/officeart/2018/2/layout/IconLabelList"/>
    <dgm:cxn modelId="{986A9E38-4EC3-44F7-AEF8-80ED973CB51D}" type="presParOf" srcId="{5592BE35-D886-460E-9602-552A6CCD0308}" destId="{DEFFCB44-A5FA-45B2-AD4B-3A62304F10E2}" srcOrd="0" destOrd="0" presId="urn:microsoft.com/office/officeart/2018/2/layout/IconLabelList"/>
    <dgm:cxn modelId="{4410C564-0C1B-4252-A823-5A4BDFE4E60E}" type="presParOf" srcId="{5592BE35-D886-460E-9602-552A6CCD0308}" destId="{D7D6ECFC-71D1-46FC-9930-75AA59AC4401}" srcOrd="1" destOrd="0" presId="urn:microsoft.com/office/officeart/2018/2/layout/IconLabelList"/>
    <dgm:cxn modelId="{8BE2C975-9B09-4FF2-97F4-3B745B9F4076}" type="presParOf" srcId="{5592BE35-D886-460E-9602-552A6CCD0308}" destId="{E0ADD25A-9DE8-4657-9096-36CB5E8305BD}" srcOrd="2" destOrd="0" presId="urn:microsoft.com/office/officeart/2018/2/layout/IconLabelList"/>
    <dgm:cxn modelId="{B40D8DFC-0A98-4AAF-9082-52DF30732A21}" type="presParOf" srcId="{63390DC5-E17E-4CF5-9A8F-2BB75B2D9B9D}" destId="{953193C9-990C-4C1D-A5B2-103C57A41DEA}" srcOrd="7" destOrd="0" presId="urn:microsoft.com/office/officeart/2018/2/layout/IconLabelList"/>
    <dgm:cxn modelId="{CAE662BC-32C4-4379-88D2-D5FBFEC14E2A}" type="presParOf" srcId="{63390DC5-E17E-4CF5-9A8F-2BB75B2D9B9D}" destId="{E5CB822C-657D-4E7A-964D-F1A22ADA98A9}" srcOrd="8" destOrd="0" presId="urn:microsoft.com/office/officeart/2018/2/layout/IconLabelList"/>
    <dgm:cxn modelId="{3A9931A5-747A-41D1-9D14-A3F00170DC2E}" type="presParOf" srcId="{E5CB822C-657D-4E7A-964D-F1A22ADA98A9}" destId="{A4471A60-58C9-4BC2-A020-8ED7F670BAB0}" srcOrd="0" destOrd="0" presId="urn:microsoft.com/office/officeart/2018/2/layout/IconLabelList"/>
    <dgm:cxn modelId="{A0CD6493-E1AE-4C40-9D42-639424CE96AE}" type="presParOf" srcId="{E5CB822C-657D-4E7A-964D-F1A22ADA98A9}" destId="{85D9F7E0-8CAE-4FCD-97E7-5135257592E8}" srcOrd="1" destOrd="0" presId="urn:microsoft.com/office/officeart/2018/2/layout/IconLabelList"/>
    <dgm:cxn modelId="{D47417CA-82D5-4D5D-BA74-125AF49C91F0}" type="presParOf" srcId="{E5CB822C-657D-4E7A-964D-F1A22ADA98A9}" destId="{078C91A0-B1FA-4A16-B43F-063B49FFEF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DFD1BC-7BFE-49FE-9FB6-2FBFCA8746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52EE14-55B3-4118-924A-2414D6A61F72}">
      <dgm:prSet/>
      <dgm:spPr/>
      <dgm:t>
        <a:bodyPr/>
        <a:lstStyle/>
        <a:p>
          <a:r>
            <a:rPr lang="es-MX"/>
            <a:t>Edición de código y compilación</a:t>
          </a:r>
          <a:endParaRPr lang="en-US"/>
        </a:p>
      </dgm:t>
    </dgm:pt>
    <dgm:pt modelId="{6945CC99-B5F3-4F05-BD30-B2A0CA1D6E04}" type="parTrans" cxnId="{20477F81-DF16-4B08-AAA8-A229FC50DAC0}">
      <dgm:prSet/>
      <dgm:spPr/>
      <dgm:t>
        <a:bodyPr/>
        <a:lstStyle/>
        <a:p>
          <a:endParaRPr lang="en-US"/>
        </a:p>
      </dgm:t>
    </dgm:pt>
    <dgm:pt modelId="{0AC8A336-C399-4199-BD98-645EA69E4AE2}" type="sibTrans" cxnId="{20477F81-DF16-4B08-AAA8-A229FC50DAC0}">
      <dgm:prSet/>
      <dgm:spPr/>
      <dgm:t>
        <a:bodyPr/>
        <a:lstStyle/>
        <a:p>
          <a:endParaRPr lang="en-US"/>
        </a:p>
      </dgm:t>
    </dgm:pt>
    <dgm:pt modelId="{78766236-8CC5-4DCD-86DF-92DB5D508697}">
      <dgm:prSet/>
      <dgm:spPr/>
      <dgm:t>
        <a:bodyPr/>
        <a:lstStyle/>
        <a:p>
          <a:r>
            <a:rPr lang="es-MX"/>
            <a:t>Elección de ubicación de ejecución</a:t>
          </a:r>
          <a:endParaRPr lang="en-US"/>
        </a:p>
      </dgm:t>
    </dgm:pt>
    <dgm:pt modelId="{A41B6359-A726-4916-88A5-D130E23E185E}" type="parTrans" cxnId="{36E3C640-B98F-4971-9735-742A2EB82CE2}">
      <dgm:prSet/>
      <dgm:spPr/>
      <dgm:t>
        <a:bodyPr/>
        <a:lstStyle/>
        <a:p>
          <a:endParaRPr lang="en-US"/>
        </a:p>
      </dgm:t>
    </dgm:pt>
    <dgm:pt modelId="{68B4CB38-8B7C-466B-9741-D30C358C8B99}" type="sibTrans" cxnId="{36E3C640-B98F-4971-9735-742A2EB82CE2}">
      <dgm:prSet/>
      <dgm:spPr/>
      <dgm:t>
        <a:bodyPr/>
        <a:lstStyle/>
        <a:p>
          <a:endParaRPr lang="en-US"/>
        </a:p>
      </dgm:t>
    </dgm:pt>
    <dgm:pt modelId="{3ADC43E4-0675-42BA-A7E2-007EF36054B8}">
      <dgm:prSet/>
      <dgm:spPr/>
      <dgm:t>
        <a:bodyPr/>
        <a:lstStyle/>
        <a:p>
          <a:r>
            <a:rPr lang="es-MX"/>
            <a:t>Integración con otros servicios</a:t>
          </a:r>
          <a:endParaRPr lang="en-US"/>
        </a:p>
      </dgm:t>
    </dgm:pt>
    <dgm:pt modelId="{164AD7E9-7BFB-471A-9DDC-822A8BE91518}" type="parTrans" cxnId="{3F3F290B-C06E-42D5-AEF8-39E934CC6DF4}">
      <dgm:prSet/>
      <dgm:spPr/>
      <dgm:t>
        <a:bodyPr/>
        <a:lstStyle/>
        <a:p>
          <a:endParaRPr lang="en-US"/>
        </a:p>
      </dgm:t>
    </dgm:pt>
    <dgm:pt modelId="{12FB32C0-F7C0-478E-8902-DE0B08B0F634}" type="sibTrans" cxnId="{3F3F290B-C06E-42D5-AEF8-39E934CC6DF4}">
      <dgm:prSet/>
      <dgm:spPr/>
      <dgm:t>
        <a:bodyPr/>
        <a:lstStyle/>
        <a:p>
          <a:endParaRPr lang="en-US"/>
        </a:p>
      </dgm:t>
    </dgm:pt>
    <dgm:pt modelId="{CC1131D8-7E4F-4703-A554-CDEA854E9B5E}">
      <dgm:prSet/>
      <dgm:spPr/>
      <dgm:t>
        <a:bodyPr/>
        <a:lstStyle/>
        <a:p>
          <a:r>
            <a:rPr lang="es-MX"/>
            <a:t>Publicación en un servidor web</a:t>
          </a:r>
          <a:endParaRPr lang="en-US"/>
        </a:p>
      </dgm:t>
    </dgm:pt>
    <dgm:pt modelId="{D1EB7D7A-FE58-4C4E-8B5B-909A05426055}" type="parTrans" cxnId="{1EFBDAA3-4658-4AEB-8358-72A5B9DFA0F8}">
      <dgm:prSet/>
      <dgm:spPr/>
      <dgm:t>
        <a:bodyPr/>
        <a:lstStyle/>
        <a:p>
          <a:endParaRPr lang="en-US"/>
        </a:p>
      </dgm:t>
    </dgm:pt>
    <dgm:pt modelId="{479F90E4-0B08-45F2-8765-5046C62AD718}" type="sibTrans" cxnId="{1EFBDAA3-4658-4AEB-8358-72A5B9DFA0F8}">
      <dgm:prSet/>
      <dgm:spPr/>
      <dgm:t>
        <a:bodyPr/>
        <a:lstStyle/>
        <a:p>
          <a:endParaRPr lang="en-US"/>
        </a:p>
      </dgm:t>
    </dgm:pt>
    <dgm:pt modelId="{E3043108-AD42-4A07-83CC-6D1BF566C2FD}" type="pres">
      <dgm:prSet presAssocID="{66DFD1BC-7BFE-49FE-9FB6-2FBFCA87464D}" presName="root" presStyleCnt="0">
        <dgm:presLayoutVars>
          <dgm:dir/>
          <dgm:resizeHandles val="exact"/>
        </dgm:presLayoutVars>
      </dgm:prSet>
      <dgm:spPr/>
    </dgm:pt>
    <dgm:pt modelId="{6B205D9B-1A6C-43A7-9347-CD190BE61A44}" type="pres">
      <dgm:prSet presAssocID="{F552EE14-55B3-4118-924A-2414D6A61F72}" presName="compNode" presStyleCnt="0"/>
      <dgm:spPr/>
    </dgm:pt>
    <dgm:pt modelId="{648ADA64-E1BC-48E3-877A-C5071188F418}" type="pres">
      <dgm:prSet presAssocID="{F552EE14-55B3-4118-924A-2414D6A61F72}" presName="bgRect" presStyleLbl="bgShp" presStyleIdx="0" presStyleCnt="4"/>
      <dgm:spPr/>
    </dgm:pt>
    <dgm:pt modelId="{36AAAE60-D6B5-4C48-A044-E8515200CDC0}" type="pres">
      <dgm:prSet presAssocID="{F552EE14-55B3-4118-924A-2414D6A61F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4185E15-4948-4122-8FEF-F31E945DAAD2}" type="pres">
      <dgm:prSet presAssocID="{F552EE14-55B3-4118-924A-2414D6A61F72}" presName="spaceRect" presStyleCnt="0"/>
      <dgm:spPr/>
    </dgm:pt>
    <dgm:pt modelId="{D8AB305B-E41B-487E-8F98-C09ED80D8D19}" type="pres">
      <dgm:prSet presAssocID="{F552EE14-55B3-4118-924A-2414D6A61F72}" presName="parTx" presStyleLbl="revTx" presStyleIdx="0" presStyleCnt="4">
        <dgm:presLayoutVars>
          <dgm:chMax val="0"/>
          <dgm:chPref val="0"/>
        </dgm:presLayoutVars>
      </dgm:prSet>
      <dgm:spPr/>
    </dgm:pt>
    <dgm:pt modelId="{A1BD6B8A-53C9-427F-9595-6E9BD8E34456}" type="pres">
      <dgm:prSet presAssocID="{0AC8A336-C399-4199-BD98-645EA69E4AE2}" presName="sibTrans" presStyleCnt="0"/>
      <dgm:spPr/>
    </dgm:pt>
    <dgm:pt modelId="{B234DF2B-5A4E-4B64-95A7-6A3EC7C2B825}" type="pres">
      <dgm:prSet presAssocID="{78766236-8CC5-4DCD-86DF-92DB5D508697}" presName="compNode" presStyleCnt="0"/>
      <dgm:spPr/>
    </dgm:pt>
    <dgm:pt modelId="{DC2E3736-CFC2-4251-9BE0-7D7EE6CD56DA}" type="pres">
      <dgm:prSet presAssocID="{78766236-8CC5-4DCD-86DF-92DB5D508697}" presName="bgRect" presStyleLbl="bgShp" presStyleIdx="1" presStyleCnt="4"/>
      <dgm:spPr/>
    </dgm:pt>
    <dgm:pt modelId="{13096BE8-C2FB-4672-A0FA-AC00E8A00706}" type="pres">
      <dgm:prSet presAssocID="{78766236-8CC5-4DCD-86DF-92DB5D5086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AD61B87-C767-451D-BB38-AD236D9803B6}" type="pres">
      <dgm:prSet presAssocID="{78766236-8CC5-4DCD-86DF-92DB5D508697}" presName="spaceRect" presStyleCnt="0"/>
      <dgm:spPr/>
    </dgm:pt>
    <dgm:pt modelId="{2654D1EE-E419-495D-AC77-ACEF18E5EDB6}" type="pres">
      <dgm:prSet presAssocID="{78766236-8CC5-4DCD-86DF-92DB5D508697}" presName="parTx" presStyleLbl="revTx" presStyleIdx="1" presStyleCnt="4">
        <dgm:presLayoutVars>
          <dgm:chMax val="0"/>
          <dgm:chPref val="0"/>
        </dgm:presLayoutVars>
      </dgm:prSet>
      <dgm:spPr/>
    </dgm:pt>
    <dgm:pt modelId="{3EEA35D3-6196-43D3-872E-C3859835EA27}" type="pres">
      <dgm:prSet presAssocID="{68B4CB38-8B7C-466B-9741-D30C358C8B99}" presName="sibTrans" presStyleCnt="0"/>
      <dgm:spPr/>
    </dgm:pt>
    <dgm:pt modelId="{E56985B2-054D-4F91-82C2-8166D37FEAF1}" type="pres">
      <dgm:prSet presAssocID="{3ADC43E4-0675-42BA-A7E2-007EF36054B8}" presName="compNode" presStyleCnt="0"/>
      <dgm:spPr/>
    </dgm:pt>
    <dgm:pt modelId="{D3F57D3B-1C81-48ED-8A45-F5E6D8016809}" type="pres">
      <dgm:prSet presAssocID="{3ADC43E4-0675-42BA-A7E2-007EF36054B8}" presName="bgRect" presStyleLbl="bgShp" presStyleIdx="2" presStyleCnt="4"/>
      <dgm:spPr/>
    </dgm:pt>
    <dgm:pt modelId="{F1414507-7B9B-4015-B281-27CA2D4E1ADB}" type="pres">
      <dgm:prSet presAssocID="{3ADC43E4-0675-42BA-A7E2-007EF36054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8A65351-26F5-447A-9DF3-1A17710C7706}" type="pres">
      <dgm:prSet presAssocID="{3ADC43E4-0675-42BA-A7E2-007EF36054B8}" presName="spaceRect" presStyleCnt="0"/>
      <dgm:spPr/>
    </dgm:pt>
    <dgm:pt modelId="{40086543-35B5-4FC3-9C9A-8E0DBDD6C640}" type="pres">
      <dgm:prSet presAssocID="{3ADC43E4-0675-42BA-A7E2-007EF36054B8}" presName="parTx" presStyleLbl="revTx" presStyleIdx="2" presStyleCnt="4">
        <dgm:presLayoutVars>
          <dgm:chMax val="0"/>
          <dgm:chPref val="0"/>
        </dgm:presLayoutVars>
      </dgm:prSet>
      <dgm:spPr/>
    </dgm:pt>
    <dgm:pt modelId="{B2430ED7-C011-4DC0-877C-2A1B5C7FA9E7}" type="pres">
      <dgm:prSet presAssocID="{12FB32C0-F7C0-478E-8902-DE0B08B0F634}" presName="sibTrans" presStyleCnt="0"/>
      <dgm:spPr/>
    </dgm:pt>
    <dgm:pt modelId="{DE0AA99D-C15E-4B2C-A619-A0235BB40443}" type="pres">
      <dgm:prSet presAssocID="{CC1131D8-7E4F-4703-A554-CDEA854E9B5E}" presName="compNode" presStyleCnt="0"/>
      <dgm:spPr/>
    </dgm:pt>
    <dgm:pt modelId="{B797948E-E999-4A96-BF94-A168307F3345}" type="pres">
      <dgm:prSet presAssocID="{CC1131D8-7E4F-4703-A554-CDEA854E9B5E}" presName="bgRect" presStyleLbl="bgShp" presStyleIdx="3" presStyleCnt="4"/>
      <dgm:spPr/>
    </dgm:pt>
    <dgm:pt modelId="{C5334036-C2A1-4920-A5CF-C8C59DEC7925}" type="pres">
      <dgm:prSet presAssocID="{CC1131D8-7E4F-4703-A554-CDEA854E9B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2D9E362-9848-4CB7-B357-CA8EA7200356}" type="pres">
      <dgm:prSet presAssocID="{CC1131D8-7E4F-4703-A554-CDEA854E9B5E}" presName="spaceRect" presStyleCnt="0"/>
      <dgm:spPr/>
    </dgm:pt>
    <dgm:pt modelId="{0662F9E2-5CD0-487D-A8D4-F2570C80F1EE}" type="pres">
      <dgm:prSet presAssocID="{CC1131D8-7E4F-4703-A554-CDEA854E9B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3F290B-C06E-42D5-AEF8-39E934CC6DF4}" srcId="{66DFD1BC-7BFE-49FE-9FB6-2FBFCA87464D}" destId="{3ADC43E4-0675-42BA-A7E2-007EF36054B8}" srcOrd="2" destOrd="0" parTransId="{164AD7E9-7BFB-471A-9DDC-822A8BE91518}" sibTransId="{12FB32C0-F7C0-478E-8902-DE0B08B0F634}"/>
    <dgm:cxn modelId="{36E3C640-B98F-4971-9735-742A2EB82CE2}" srcId="{66DFD1BC-7BFE-49FE-9FB6-2FBFCA87464D}" destId="{78766236-8CC5-4DCD-86DF-92DB5D508697}" srcOrd="1" destOrd="0" parTransId="{A41B6359-A726-4916-88A5-D130E23E185E}" sibTransId="{68B4CB38-8B7C-466B-9741-D30C358C8B99}"/>
    <dgm:cxn modelId="{1EB5A158-00E4-4878-823C-C09CF1053E60}" type="presOf" srcId="{CC1131D8-7E4F-4703-A554-CDEA854E9B5E}" destId="{0662F9E2-5CD0-487D-A8D4-F2570C80F1EE}" srcOrd="0" destOrd="0" presId="urn:microsoft.com/office/officeart/2018/2/layout/IconVerticalSolidList"/>
    <dgm:cxn modelId="{45D9047B-B867-45A6-8285-63E1717F0A10}" type="presOf" srcId="{78766236-8CC5-4DCD-86DF-92DB5D508697}" destId="{2654D1EE-E419-495D-AC77-ACEF18E5EDB6}" srcOrd="0" destOrd="0" presId="urn:microsoft.com/office/officeart/2018/2/layout/IconVerticalSolidList"/>
    <dgm:cxn modelId="{20477F81-DF16-4B08-AAA8-A229FC50DAC0}" srcId="{66DFD1BC-7BFE-49FE-9FB6-2FBFCA87464D}" destId="{F552EE14-55B3-4118-924A-2414D6A61F72}" srcOrd="0" destOrd="0" parTransId="{6945CC99-B5F3-4F05-BD30-B2A0CA1D6E04}" sibTransId="{0AC8A336-C399-4199-BD98-645EA69E4AE2}"/>
    <dgm:cxn modelId="{1EFBDAA3-4658-4AEB-8358-72A5B9DFA0F8}" srcId="{66DFD1BC-7BFE-49FE-9FB6-2FBFCA87464D}" destId="{CC1131D8-7E4F-4703-A554-CDEA854E9B5E}" srcOrd="3" destOrd="0" parTransId="{D1EB7D7A-FE58-4C4E-8B5B-909A05426055}" sibTransId="{479F90E4-0B08-45F2-8765-5046C62AD718}"/>
    <dgm:cxn modelId="{78CDF3CE-6ADC-459C-A3C9-BEE590CC751B}" type="presOf" srcId="{3ADC43E4-0675-42BA-A7E2-007EF36054B8}" destId="{40086543-35B5-4FC3-9C9A-8E0DBDD6C640}" srcOrd="0" destOrd="0" presId="urn:microsoft.com/office/officeart/2018/2/layout/IconVerticalSolidList"/>
    <dgm:cxn modelId="{F9159FD5-6AC6-4312-AFA8-3B11ABDCB4DB}" type="presOf" srcId="{66DFD1BC-7BFE-49FE-9FB6-2FBFCA87464D}" destId="{E3043108-AD42-4A07-83CC-6D1BF566C2FD}" srcOrd="0" destOrd="0" presId="urn:microsoft.com/office/officeart/2018/2/layout/IconVerticalSolidList"/>
    <dgm:cxn modelId="{F4062DF2-3380-430B-B576-1AE251DB3554}" type="presOf" srcId="{F552EE14-55B3-4118-924A-2414D6A61F72}" destId="{D8AB305B-E41B-487E-8F98-C09ED80D8D19}" srcOrd="0" destOrd="0" presId="urn:microsoft.com/office/officeart/2018/2/layout/IconVerticalSolidList"/>
    <dgm:cxn modelId="{759121D2-FB41-41C0-BD32-B256A9225366}" type="presParOf" srcId="{E3043108-AD42-4A07-83CC-6D1BF566C2FD}" destId="{6B205D9B-1A6C-43A7-9347-CD190BE61A44}" srcOrd="0" destOrd="0" presId="urn:microsoft.com/office/officeart/2018/2/layout/IconVerticalSolidList"/>
    <dgm:cxn modelId="{3A3F2AE2-1594-4917-AF28-930F446516A9}" type="presParOf" srcId="{6B205D9B-1A6C-43A7-9347-CD190BE61A44}" destId="{648ADA64-E1BC-48E3-877A-C5071188F418}" srcOrd="0" destOrd="0" presId="urn:microsoft.com/office/officeart/2018/2/layout/IconVerticalSolidList"/>
    <dgm:cxn modelId="{062902BB-3054-4409-91A6-328F299B6C90}" type="presParOf" srcId="{6B205D9B-1A6C-43A7-9347-CD190BE61A44}" destId="{36AAAE60-D6B5-4C48-A044-E8515200CDC0}" srcOrd="1" destOrd="0" presId="urn:microsoft.com/office/officeart/2018/2/layout/IconVerticalSolidList"/>
    <dgm:cxn modelId="{C7FB0BDF-50A1-40BA-9899-8D8F776E7152}" type="presParOf" srcId="{6B205D9B-1A6C-43A7-9347-CD190BE61A44}" destId="{F4185E15-4948-4122-8FEF-F31E945DAAD2}" srcOrd="2" destOrd="0" presId="urn:microsoft.com/office/officeart/2018/2/layout/IconVerticalSolidList"/>
    <dgm:cxn modelId="{3ADAC673-9C98-41D4-B87F-DD79226A3BAC}" type="presParOf" srcId="{6B205D9B-1A6C-43A7-9347-CD190BE61A44}" destId="{D8AB305B-E41B-487E-8F98-C09ED80D8D19}" srcOrd="3" destOrd="0" presId="urn:microsoft.com/office/officeart/2018/2/layout/IconVerticalSolidList"/>
    <dgm:cxn modelId="{E22A6B97-D333-4E7A-A09F-33C93651CE33}" type="presParOf" srcId="{E3043108-AD42-4A07-83CC-6D1BF566C2FD}" destId="{A1BD6B8A-53C9-427F-9595-6E9BD8E34456}" srcOrd="1" destOrd="0" presId="urn:microsoft.com/office/officeart/2018/2/layout/IconVerticalSolidList"/>
    <dgm:cxn modelId="{80512736-718F-41E4-9E24-7B53CA10C52F}" type="presParOf" srcId="{E3043108-AD42-4A07-83CC-6D1BF566C2FD}" destId="{B234DF2B-5A4E-4B64-95A7-6A3EC7C2B825}" srcOrd="2" destOrd="0" presId="urn:microsoft.com/office/officeart/2018/2/layout/IconVerticalSolidList"/>
    <dgm:cxn modelId="{F0211880-5527-4D60-AA01-2A59E9265987}" type="presParOf" srcId="{B234DF2B-5A4E-4B64-95A7-6A3EC7C2B825}" destId="{DC2E3736-CFC2-4251-9BE0-7D7EE6CD56DA}" srcOrd="0" destOrd="0" presId="urn:microsoft.com/office/officeart/2018/2/layout/IconVerticalSolidList"/>
    <dgm:cxn modelId="{7FA701D6-A361-4018-BA75-50ADB470F396}" type="presParOf" srcId="{B234DF2B-5A4E-4B64-95A7-6A3EC7C2B825}" destId="{13096BE8-C2FB-4672-A0FA-AC00E8A00706}" srcOrd="1" destOrd="0" presId="urn:microsoft.com/office/officeart/2018/2/layout/IconVerticalSolidList"/>
    <dgm:cxn modelId="{2B54CAC9-3471-4C9C-9620-4BE1012A30C6}" type="presParOf" srcId="{B234DF2B-5A4E-4B64-95A7-6A3EC7C2B825}" destId="{3AD61B87-C767-451D-BB38-AD236D9803B6}" srcOrd="2" destOrd="0" presId="urn:microsoft.com/office/officeart/2018/2/layout/IconVerticalSolidList"/>
    <dgm:cxn modelId="{340D6065-28D3-4F6D-A466-3468514E91E5}" type="presParOf" srcId="{B234DF2B-5A4E-4B64-95A7-6A3EC7C2B825}" destId="{2654D1EE-E419-495D-AC77-ACEF18E5EDB6}" srcOrd="3" destOrd="0" presId="urn:microsoft.com/office/officeart/2018/2/layout/IconVerticalSolidList"/>
    <dgm:cxn modelId="{0506983E-22EF-481B-A0A0-A49DD855960A}" type="presParOf" srcId="{E3043108-AD42-4A07-83CC-6D1BF566C2FD}" destId="{3EEA35D3-6196-43D3-872E-C3859835EA27}" srcOrd="3" destOrd="0" presId="urn:microsoft.com/office/officeart/2018/2/layout/IconVerticalSolidList"/>
    <dgm:cxn modelId="{4E12E20F-4E16-4AE1-B996-F081000283D4}" type="presParOf" srcId="{E3043108-AD42-4A07-83CC-6D1BF566C2FD}" destId="{E56985B2-054D-4F91-82C2-8166D37FEAF1}" srcOrd="4" destOrd="0" presId="urn:microsoft.com/office/officeart/2018/2/layout/IconVerticalSolidList"/>
    <dgm:cxn modelId="{5E146FFC-F64E-407C-A507-615E82F2734A}" type="presParOf" srcId="{E56985B2-054D-4F91-82C2-8166D37FEAF1}" destId="{D3F57D3B-1C81-48ED-8A45-F5E6D8016809}" srcOrd="0" destOrd="0" presId="urn:microsoft.com/office/officeart/2018/2/layout/IconVerticalSolidList"/>
    <dgm:cxn modelId="{5F310517-8EE7-4518-A875-303FF6F79A76}" type="presParOf" srcId="{E56985B2-054D-4F91-82C2-8166D37FEAF1}" destId="{F1414507-7B9B-4015-B281-27CA2D4E1ADB}" srcOrd="1" destOrd="0" presId="urn:microsoft.com/office/officeart/2018/2/layout/IconVerticalSolidList"/>
    <dgm:cxn modelId="{F028A896-2832-4C22-AFC5-6A52B222F1CD}" type="presParOf" srcId="{E56985B2-054D-4F91-82C2-8166D37FEAF1}" destId="{08A65351-26F5-447A-9DF3-1A17710C7706}" srcOrd="2" destOrd="0" presId="urn:microsoft.com/office/officeart/2018/2/layout/IconVerticalSolidList"/>
    <dgm:cxn modelId="{A85EE378-A369-4D71-A5BF-0302DAD06B1A}" type="presParOf" srcId="{E56985B2-054D-4F91-82C2-8166D37FEAF1}" destId="{40086543-35B5-4FC3-9C9A-8E0DBDD6C640}" srcOrd="3" destOrd="0" presId="urn:microsoft.com/office/officeart/2018/2/layout/IconVerticalSolidList"/>
    <dgm:cxn modelId="{2B1DB8F7-7BA4-4B3B-9546-39053F31023B}" type="presParOf" srcId="{E3043108-AD42-4A07-83CC-6D1BF566C2FD}" destId="{B2430ED7-C011-4DC0-877C-2A1B5C7FA9E7}" srcOrd="5" destOrd="0" presId="urn:microsoft.com/office/officeart/2018/2/layout/IconVerticalSolidList"/>
    <dgm:cxn modelId="{4B16C80F-AADF-4748-89BE-2D5E2155D8D6}" type="presParOf" srcId="{E3043108-AD42-4A07-83CC-6D1BF566C2FD}" destId="{DE0AA99D-C15E-4B2C-A619-A0235BB40443}" srcOrd="6" destOrd="0" presId="urn:microsoft.com/office/officeart/2018/2/layout/IconVerticalSolidList"/>
    <dgm:cxn modelId="{8F446E69-DB81-4888-AECE-05EDE7845B7D}" type="presParOf" srcId="{DE0AA99D-C15E-4B2C-A619-A0235BB40443}" destId="{B797948E-E999-4A96-BF94-A168307F3345}" srcOrd="0" destOrd="0" presId="urn:microsoft.com/office/officeart/2018/2/layout/IconVerticalSolidList"/>
    <dgm:cxn modelId="{33436AB0-482A-438B-807D-D78F1E83D402}" type="presParOf" srcId="{DE0AA99D-C15E-4B2C-A619-A0235BB40443}" destId="{C5334036-C2A1-4920-A5CF-C8C59DEC7925}" srcOrd="1" destOrd="0" presId="urn:microsoft.com/office/officeart/2018/2/layout/IconVerticalSolidList"/>
    <dgm:cxn modelId="{2DECD7B6-D671-4746-8E4B-4A06E1956A50}" type="presParOf" srcId="{DE0AA99D-C15E-4B2C-A619-A0235BB40443}" destId="{F2D9E362-9848-4CB7-B357-CA8EA7200356}" srcOrd="2" destOrd="0" presId="urn:microsoft.com/office/officeart/2018/2/layout/IconVerticalSolidList"/>
    <dgm:cxn modelId="{84E6C3CB-2678-4F13-94E5-94145F06E929}" type="presParOf" srcId="{DE0AA99D-C15E-4B2C-A619-A0235BB40443}" destId="{0662F9E2-5CD0-487D-A8D4-F2570C80F1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B7B13A-98CE-4113-BC36-A9FC40B7AD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2E2B40-E588-4818-9B7A-376DA13BC42C}">
      <dgm:prSet/>
      <dgm:spPr/>
      <dgm:t>
        <a:bodyPr/>
        <a:lstStyle/>
        <a:p>
          <a:r>
            <a:rPr lang="es-MX"/>
            <a:t>Reutilización de código</a:t>
          </a:r>
          <a:endParaRPr lang="en-US"/>
        </a:p>
      </dgm:t>
    </dgm:pt>
    <dgm:pt modelId="{8391D848-9316-4BB6-B43D-46226A0A53AF}" type="parTrans" cxnId="{4498713E-16DB-43B4-A174-24EBD7C21958}">
      <dgm:prSet/>
      <dgm:spPr/>
      <dgm:t>
        <a:bodyPr/>
        <a:lstStyle/>
        <a:p>
          <a:endParaRPr lang="en-US"/>
        </a:p>
      </dgm:t>
    </dgm:pt>
    <dgm:pt modelId="{C0BB631E-EBB9-49B6-B493-95278C106D4C}" type="sibTrans" cxnId="{4498713E-16DB-43B4-A174-24EBD7C21958}">
      <dgm:prSet/>
      <dgm:spPr/>
      <dgm:t>
        <a:bodyPr/>
        <a:lstStyle/>
        <a:p>
          <a:endParaRPr lang="en-US"/>
        </a:p>
      </dgm:t>
    </dgm:pt>
    <dgm:pt modelId="{D1BDDD1F-F8E4-4D45-AFBA-BDADDF224502}">
      <dgm:prSet/>
      <dgm:spPr/>
      <dgm:t>
        <a:bodyPr/>
        <a:lstStyle/>
        <a:p>
          <a:r>
            <a:rPr lang="es-MX"/>
            <a:t>Referencia y uso en páginas y otros componentes</a:t>
          </a:r>
          <a:endParaRPr lang="en-US"/>
        </a:p>
      </dgm:t>
    </dgm:pt>
    <dgm:pt modelId="{AF65EF58-E9C9-4C78-8240-898E485890EB}" type="parTrans" cxnId="{65754B9F-B820-440F-873E-383AD6EC3BDE}">
      <dgm:prSet/>
      <dgm:spPr/>
      <dgm:t>
        <a:bodyPr/>
        <a:lstStyle/>
        <a:p>
          <a:endParaRPr lang="en-US"/>
        </a:p>
      </dgm:t>
    </dgm:pt>
    <dgm:pt modelId="{77BF3013-0481-4427-B6F3-712D962D0BAB}" type="sibTrans" cxnId="{65754B9F-B820-440F-873E-383AD6EC3BDE}">
      <dgm:prSet/>
      <dgm:spPr/>
      <dgm:t>
        <a:bodyPr/>
        <a:lstStyle/>
        <a:p>
          <a:endParaRPr lang="en-US"/>
        </a:p>
      </dgm:t>
    </dgm:pt>
    <dgm:pt modelId="{7D6E04CC-F8B6-44E5-8156-AC22EA8BF32A}" type="pres">
      <dgm:prSet presAssocID="{10B7B13A-98CE-4113-BC36-A9FC40B7AD41}" presName="root" presStyleCnt="0">
        <dgm:presLayoutVars>
          <dgm:dir/>
          <dgm:resizeHandles val="exact"/>
        </dgm:presLayoutVars>
      </dgm:prSet>
      <dgm:spPr/>
    </dgm:pt>
    <dgm:pt modelId="{38D9AF15-C1E1-4E13-8A9E-29B2410CC99A}" type="pres">
      <dgm:prSet presAssocID="{5E2E2B40-E588-4818-9B7A-376DA13BC42C}" presName="compNode" presStyleCnt="0"/>
      <dgm:spPr/>
    </dgm:pt>
    <dgm:pt modelId="{E8338FB0-BC64-45B9-90B4-36CA22ADC7C1}" type="pres">
      <dgm:prSet presAssocID="{5E2E2B40-E588-4818-9B7A-376DA13BC42C}" presName="bgRect" presStyleLbl="bgShp" presStyleIdx="0" presStyleCnt="2"/>
      <dgm:spPr/>
    </dgm:pt>
    <dgm:pt modelId="{91CF215B-6A1E-4840-9A8C-2E48049CBDC0}" type="pres">
      <dgm:prSet presAssocID="{5E2E2B40-E588-4818-9B7A-376DA13BC4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931F6DFC-665A-4A75-B4A1-413B16B9D167}" type="pres">
      <dgm:prSet presAssocID="{5E2E2B40-E588-4818-9B7A-376DA13BC42C}" presName="spaceRect" presStyleCnt="0"/>
      <dgm:spPr/>
    </dgm:pt>
    <dgm:pt modelId="{35C1F46C-FE39-4C2A-8AB2-3EE621F4FFBB}" type="pres">
      <dgm:prSet presAssocID="{5E2E2B40-E588-4818-9B7A-376DA13BC42C}" presName="parTx" presStyleLbl="revTx" presStyleIdx="0" presStyleCnt="2">
        <dgm:presLayoutVars>
          <dgm:chMax val="0"/>
          <dgm:chPref val="0"/>
        </dgm:presLayoutVars>
      </dgm:prSet>
      <dgm:spPr/>
    </dgm:pt>
    <dgm:pt modelId="{17FD085F-C25F-4936-ABF7-DA86B8FD57AE}" type="pres">
      <dgm:prSet presAssocID="{C0BB631E-EBB9-49B6-B493-95278C106D4C}" presName="sibTrans" presStyleCnt="0"/>
      <dgm:spPr/>
    </dgm:pt>
    <dgm:pt modelId="{E4618141-CC09-4CED-BAAB-8916EA433960}" type="pres">
      <dgm:prSet presAssocID="{D1BDDD1F-F8E4-4D45-AFBA-BDADDF224502}" presName="compNode" presStyleCnt="0"/>
      <dgm:spPr/>
    </dgm:pt>
    <dgm:pt modelId="{3556C84F-FACF-4B90-AFE4-ADEF927DE8C3}" type="pres">
      <dgm:prSet presAssocID="{D1BDDD1F-F8E4-4D45-AFBA-BDADDF224502}" presName="bgRect" presStyleLbl="bgShp" presStyleIdx="1" presStyleCnt="2"/>
      <dgm:spPr/>
    </dgm:pt>
    <dgm:pt modelId="{944209EC-12BB-4C9F-9331-A1EFC0E439E2}" type="pres">
      <dgm:prSet presAssocID="{D1BDDD1F-F8E4-4D45-AFBA-BDADDF2245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3FD6703-117D-4F13-9945-81982474BB1C}" type="pres">
      <dgm:prSet presAssocID="{D1BDDD1F-F8E4-4D45-AFBA-BDADDF224502}" presName="spaceRect" presStyleCnt="0"/>
      <dgm:spPr/>
    </dgm:pt>
    <dgm:pt modelId="{9D81212C-E575-4FB3-9CBA-A3EF07F3E19B}" type="pres">
      <dgm:prSet presAssocID="{D1BDDD1F-F8E4-4D45-AFBA-BDADDF2245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498713E-16DB-43B4-A174-24EBD7C21958}" srcId="{10B7B13A-98CE-4113-BC36-A9FC40B7AD41}" destId="{5E2E2B40-E588-4818-9B7A-376DA13BC42C}" srcOrd="0" destOrd="0" parTransId="{8391D848-9316-4BB6-B43D-46226A0A53AF}" sibTransId="{C0BB631E-EBB9-49B6-B493-95278C106D4C}"/>
    <dgm:cxn modelId="{C1F49568-FF44-4C16-BD00-5A680A1FC8B8}" type="presOf" srcId="{D1BDDD1F-F8E4-4D45-AFBA-BDADDF224502}" destId="{9D81212C-E575-4FB3-9CBA-A3EF07F3E19B}" srcOrd="0" destOrd="0" presId="urn:microsoft.com/office/officeart/2018/2/layout/IconVerticalSolidList"/>
    <dgm:cxn modelId="{06210853-BCE5-41C4-91A2-0FFBA6ECBB52}" type="presOf" srcId="{10B7B13A-98CE-4113-BC36-A9FC40B7AD41}" destId="{7D6E04CC-F8B6-44E5-8156-AC22EA8BF32A}" srcOrd="0" destOrd="0" presId="urn:microsoft.com/office/officeart/2018/2/layout/IconVerticalSolidList"/>
    <dgm:cxn modelId="{65754B9F-B820-440F-873E-383AD6EC3BDE}" srcId="{10B7B13A-98CE-4113-BC36-A9FC40B7AD41}" destId="{D1BDDD1F-F8E4-4D45-AFBA-BDADDF224502}" srcOrd="1" destOrd="0" parTransId="{AF65EF58-E9C9-4C78-8240-898E485890EB}" sibTransId="{77BF3013-0481-4427-B6F3-712D962D0BAB}"/>
    <dgm:cxn modelId="{9B9516B9-4F21-4692-858E-BC580E6E8E33}" type="presOf" srcId="{5E2E2B40-E588-4818-9B7A-376DA13BC42C}" destId="{35C1F46C-FE39-4C2A-8AB2-3EE621F4FFBB}" srcOrd="0" destOrd="0" presId="urn:microsoft.com/office/officeart/2018/2/layout/IconVerticalSolidList"/>
    <dgm:cxn modelId="{FC3D40C5-75EC-4D85-81A8-DF5588F96501}" type="presParOf" srcId="{7D6E04CC-F8B6-44E5-8156-AC22EA8BF32A}" destId="{38D9AF15-C1E1-4E13-8A9E-29B2410CC99A}" srcOrd="0" destOrd="0" presId="urn:microsoft.com/office/officeart/2018/2/layout/IconVerticalSolidList"/>
    <dgm:cxn modelId="{7F95B8EA-07FB-46C4-9163-4D1DFF1B52D9}" type="presParOf" srcId="{38D9AF15-C1E1-4E13-8A9E-29B2410CC99A}" destId="{E8338FB0-BC64-45B9-90B4-36CA22ADC7C1}" srcOrd="0" destOrd="0" presId="urn:microsoft.com/office/officeart/2018/2/layout/IconVerticalSolidList"/>
    <dgm:cxn modelId="{197A8F05-BF7D-4D76-9B46-C6A4D98E0745}" type="presParOf" srcId="{38D9AF15-C1E1-4E13-8A9E-29B2410CC99A}" destId="{91CF215B-6A1E-4840-9A8C-2E48049CBDC0}" srcOrd="1" destOrd="0" presId="urn:microsoft.com/office/officeart/2018/2/layout/IconVerticalSolidList"/>
    <dgm:cxn modelId="{A2015EBF-A3F3-421F-B580-0E98A5FBF1F0}" type="presParOf" srcId="{38D9AF15-C1E1-4E13-8A9E-29B2410CC99A}" destId="{931F6DFC-665A-4A75-B4A1-413B16B9D167}" srcOrd="2" destOrd="0" presId="urn:microsoft.com/office/officeart/2018/2/layout/IconVerticalSolidList"/>
    <dgm:cxn modelId="{B38BBD94-92D4-4E3C-86D8-41A7A0903C4E}" type="presParOf" srcId="{38D9AF15-C1E1-4E13-8A9E-29B2410CC99A}" destId="{35C1F46C-FE39-4C2A-8AB2-3EE621F4FFBB}" srcOrd="3" destOrd="0" presId="urn:microsoft.com/office/officeart/2018/2/layout/IconVerticalSolidList"/>
    <dgm:cxn modelId="{9B2A0C8E-C0E1-4096-9644-84181D4C8B00}" type="presParOf" srcId="{7D6E04CC-F8B6-44E5-8156-AC22EA8BF32A}" destId="{17FD085F-C25F-4936-ABF7-DA86B8FD57AE}" srcOrd="1" destOrd="0" presId="urn:microsoft.com/office/officeart/2018/2/layout/IconVerticalSolidList"/>
    <dgm:cxn modelId="{70BAD7CC-73FF-4500-B1B1-73F128192B9E}" type="presParOf" srcId="{7D6E04CC-F8B6-44E5-8156-AC22EA8BF32A}" destId="{E4618141-CC09-4CED-BAAB-8916EA433960}" srcOrd="2" destOrd="0" presId="urn:microsoft.com/office/officeart/2018/2/layout/IconVerticalSolidList"/>
    <dgm:cxn modelId="{6A9E9763-87A1-4C87-9322-D898BBAD83C7}" type="presParOf" srcId="{E4618141-CC09-4CED-BAAB-8916EA433960}" destId="{3556C84F-FACF-4B90-AFE4-ADEF927DE8C3}" srcOrd="0" destOrd="0" presId="urn:microsoft.com/office/officeart/2018/2/layout/IconVerticalSolidList"/>
    <dgm:cxn modelId="{2E4A0E51-911C-4FB9-9ECA-8D7CF4C8562D}" type="presParOf" srcId="{E4618141-CC09-4CED-BAAB-8916EA433960}" destId="{944209EC-12BB-4C9F-9331-A1EFC0E439E2}" srcOrd="1" destOrd="0" presId="urn:microsoft.com/office/officeart/2018/2/layout/IconVerticalSolidList"/>
    <dgm:cxn modelId="{DEB67FC3-B68B-4A33-8B7E-3AF882955603}" type="presParOf" srcId="{E4618141-CC09-4CED-BAAB-8916EA433960}" destId="{53FD6703-117D-4F13-9945-81982474BB1C}" srcOrd="2" destOrd="0" presId="urn:microsoft.com/office/officeart/2018/2/layout/IconVerticalSolidList"/>
    <dgm:cxn modelId="{C52EC6F7-C051-431D-8C60-4F7322B7B100}" type="presParOf" srcId="{E4618141-CC09-4CED-BAAB-8916EA433960}" destId="{9D81212C-E575-4FB3-9CBA-A3EF07F3E1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968C31-B86A-47C7-B490-D0B6AC5DA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C862947-7782-42D0-93A4-4ABF9977785E}">
      <dgm:prSet/>
      <dgm:spPr/>
      <dgm:t>
        <a:bodyPr/>
        <a:lstStyle/>
        <a:p>
          <a:pPr>
            <a:defRPr cap="all"/>
          </a:pPr>
          <a:r>
            <a:rPr lang="es-MX"/>
            <a:t>Integración con servicios web</a:t>
          </a:r>
          <a:endParaRPr lang="en-US"/>
        </a:p>
      </dgm:t>
    </dgm:pt>
    <dgm:pt modelId="{0EC741A8-1EAE-417B-8DB7-930479F94436}" type="parTrans" cxnId="{9CF87616-742D-4A3A-BD22-E3B9E9FDBDA8}">
      <dgm:prSet/>
      <dgm:spPr/>
      <dgm:t>
        <a:bodyPr/>
        <a:lstStyle/>
        <a:p>
          <a:endParaRPr lang="en-US"/>
        </a:p>
      </dgm:t>
    </dgm:pt>
    <dgm:pt modelId="{5BACBC3B-4C27-4C73-BFB0-B13ED8CF174B}" type="sibTrans" cxnId="{9CF87616-742D-4A3A-BD22-E3B9E9FDBDA8}">
      <dgm:prSet/>
      <dgm:spPr/>
      <dgm:t>
        <a:bodyPr/>
        <a:lstStyle/>
        <a:p>
          <a:endParaRPr lang="en-US"/>
        </a:p>
      </dgm:t>
    </dgm:pt>
    <dgm:pt modelId="{7389D12D-ADF2-4929-9EA6-BF7C47213370}">
      <dgm:prSet/>
      <dgm:spPr/>
      <dgm:t>
        <a:bodyPr/>
        <a:lstStyle/>
        <a:p>
          <a:pPr>
            <a:defRPr cap="all"/>
          </a:pPr>
          <a:r>
            <a:rPr lang="es-MX"/>
            <a:t>Hospedaje en servidores web existentes</a:t>
          </a:r>
          <a:endParaRPr lang="en-US"/>
        </a:p>
      </dgm:t>
    </dgm:pt>
    <dgm:pt modelId="{9310E6E9-95B0-437A-9AA7-01ADDCDEBD36}" type="parTrans" cxnId="{90B4B698-E793-4171-9EFE-290F947D50CD}">
      <dgm:prSet/>
      <dgm:spPr/>
      <dgm:t>
        <a:bodyPr/>
        <a:lstStyle/>
        <a:p>
          <a:endParaRPr lang="en-US"/>
        </a:p>
      </dgm:t>
    </dgm:pt>
    <dgm:pt modelId="{589A209E-AC64-4F08-9F96-C8B7DE0F0706}" type="sibTrans" cxnId="{90B4B698-E793-4171-9EFE-290F947D50CD}">
      <dgm:prSet/>
      <dgm:spPr/>
      <dgm:t>
        <a:bodyPr/>
        <a:lstStyle/>
        <a:p>
          <a:endParaRPr lang="en-US"/>
        </a:p>
      </dgm:t>
    </dgm:pt>
    <dgm:pt modelId="{EBEDC3F9-6BC4-44C1-9DB5-504A3F7B1D62}">
      <dgm:prSet/>
      <dgm:spPr/>
      <dgm:t>
        <a:bodyPr/>
        <a:lstStyle/>
        <a:p>
          <a:pPr>
            <a:defRPr cap="all"/>
          </a:pPr>
          <a:r>
            <a:rPr lang="es-MX"/>
            <a:t>Contenedores de Docker</a:t>
          </a:r>
          <a:endParaRPr lang="en-US"/>
        </a:p>
      </dgm:t>
    </dgm:pt>
    <dgm:pt modelId="{B0FC37C0-20DF-4EA5-861F-36C68B524C60}" type="parTrans" cxnId="{61064914-4F2E-4207-A699-6DA2CAE4D7FF}">
      <dgm:prSet/>
      <dgm:spPr/>
      <dgm:t>
        <a:bodyPr/>
        <a:lstStyle/>
        <a:p>
          <a:endParaRPr lang="en-US"/>
        </a:p>
      </dgm:t>
    </dgm:pt>
    <dgm:pt modelId="{635E82A0-C654-48DB-8F28-96F9AC237EF4}" type="sibTrans" cxnId="{61064914-4F2E-4207-A699-6DA2CAE4D7FF}">
      <dgm:prSet/>
      <dgm:spPr/>
      <dgm:t>
        <a:bodyPr/>
        <a:lstStyle/>
        <a:p>
          <a:endParaRPr lang="en-US"/>
        </a:p>
      </dgm:t>
    </dgm:pt>
    <dgm:pt modelId="{6CD79304-B1C4-44F6-AE31-B02DD876410B}" type="pres">
      <dgm:prSet presAssocID="{F2968C31-B86A-47C7-B490-D0B6AC5DAD85}" presName="root" presStyleCnt="0">
        <dgm:presLayoutVars>
          <dgm:dir/>
          <dgm:resizeHandles val="exact"/>
        </dgm:presLayoutVars>
      </dgm:prSet>
      <dgm:spPr/>
    </dgm:pt>
    <dgm:pt modelId="{447A3CD0-96A7-40C4-8F53-98025EBD1518}" type="pres">
      <dgm:prSet presAssocID="{DC862947-7782-42D0-93A4-4ABF9977785E}" presName="compNode" presStyleCnt="0"/>
      <dgm:spPr/>
    </dgm:pt>
    <dgm:pt modelId="{70C1C4F5-E078-4CB7-B02A-5E78979815FE}" type="pres">
      <dgm:prSet presAssocID="{DC862947-7782-42D0-93A4-4ABF9977785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1CA9AC4-2A7E-4034-9F6B-B62E563364AE}" type="pres">
      <dgm:prSet presAssocID="{DC862947-7782-42D0-93A4-4ABF997778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55C0692-9620-44A9-B696-1E72688CC779}" type="pres">
      <dgm:prSet presAssocID="{DC862947-7782-42D0-93A4-4ABF9977785E}" presName="spaceRect" presStyleCnt="0"/>
      <dgm:spPr/>
    </dgm:pt>
    <dgm:pt modelId="{FD406EB1-B162-480D-A060-0E1C0A23D182}" type="pres">
      <dgm:prSet presAssocID="{DC862947-7782-42D0-93A4-4ABF9977785E}" presName="textRect" presStyleLbl="revTx" presStyleIdx="0" presStyleCnt="3">
        <dgm:presLayoutVars>
          <dgm:chMax val="1"/>
          <dgm:chPref val="1"/>
        </dgm:presLayoutVars>
      </dgm:prSet>
      <dgm:spPr/>
    </dgm:pt>
    <dgm:pt modelId="{A58AB644-3C79-44A2-9956-0F74A86663C4}" type="pres">
      <dgm:prSet presAssocID="{5BACBC3B-4C27-4C73-BFB0-B13ED8CF174B}" presName="sibTrans" presStyleCnt="0"/>
      <dgm:spPr/>
    </dgm:pt>
    <dgm:pt modelId="{150283B4-605B-4693-998C-190574EF00C5}" type="pres">
      <dgm:prSet presAssocID="{7389D12D-ADF2-4929-9EA6-BF7C47213370}" presName="compNode" presStyleCnt="0"/>
      <dgm:spPr/>
    </dgm:pt>
    <dgm:pt modelId="{342A4746-B654-49F6-8E4A-9235CB0B2847}" type="pres">
      <dgm:prSet presAssocID="{7389D12D-ADF2-4929-9EA6-BF7C4721337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0DAD135-26A1-46A5-B148-CBF4F61AA0E2}" type="pres">
      <dgm:prSet presAssocID="{7389D12D-ADF2-4929-9EA6-BF7C472133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0A99072-842F-4576-9B45-CAC1D05B0D37}" type="pres">
      <dgm:prSet presAssocID="{7389D12D-ADF2-4929-9EA6-BF7C47213370}" presName="spaceRect" presStyleCnt="0"/>
      <dgm:spPr/>
    </dgm:pt>
    <dgm:pt modelId="{7BFB1C4B-C381-48FE-BC7E-55E6195F7F13}" type="pres">
      <dgm:prSet presAssocID="{7389D12D-ADF2-4929-9EA6-BF7C47213370}" presName="textRect" presStyleLbl="revTx" presStyleIdx="1" presStyleCnt="3">
        <dgm:presLayoutVars>
          <dgm:chMax val="1"/>
          <dgm:chPref val="1"/>
        </dgm:presLayoutVars>
      </dgm:prSet>
      <dgm:spPr/>
    </dgm:pt>
    <dgm:pt modelId="{F3D3E763-73C2-43E4-A802-B7363DE1743B}" type="pres">
      <dgm:prSet presAssocID="{589A209E-AC64-4F08-9F96-C8B7DE0F0706}" presName="sibTrans" presStyleCnt="0"/>
      <dgm:spPr/>
    </dgm:pt>
    <dgm:pt modelId="{F2D72749-347D-4F3C-87D3-54DD3005E0E2}" type="pres">
      <dgm:prSet presAssocID="{EBEDC3F9-6BC4-44C1-9DB5-504A3F7B1D62}" presName="compNode" presStyleCnt="0"/>
      <dgm:spPr/>
    </dgm:pt>
    <dgm:pt modelId="{34E661B6-8A10-405D-BF43-06D8A0408A87}" type="pres">
      <dgm:prSet presAssocID="{EBEDC3F9-6BC4-44C1-9DB5-504A3F7B1D6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9F943AE-B761-40FA-9898-E2312F7055D5}" type="pres">
      <dgm:prSet presAssocID="{EBEDC3F9-6BC4-44C1-9DB5-504A3F7B1D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9DDFEF5-E766-4821-8EB7-DABE1712A66F}" type="pres">
      <dgm:prSet presAssocID="{EBEDC3F9-6BC4-44C1-9DB5-504A3F7B1D62}" presName="spaceRect" presStyleCnt="0"/>
      <dgm:spPr/>
    </dgm:pt>
    <dgm:pt modelId="{6CAE50AB-FFC8-4FEC-86F4-630C0E8D36D0}" type="pres">
      <dgm:prSet presAssocID="{EBEDC3F9-6BC4-44C1-9DB5-504A3F7B1D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064914-4F2E-4207-A699-6DA2CAE4D7FF}" srcId="{F2968C31-B86A-47C7-B490-D0B6AC5DAD85}" destId="{EBEDC3F9-6BC4-44C1-9DB5-504A3F7B1D62}" srcOrd="2" destOrd="0" parTransId="{B0FC37C0-20DF-4EA5-861F-36C68B524C60}" sibTransId="{635E82A0-C654-48DB-8F28-96F9AC237EF4}"/>
    <dgm:cxn modelId="{9CF87616-742D-4A3A-BD22-E3B9E9FDBDA8}" srcId="{F2968C31-B86A-47C7-B490-D0B6AC5DAD85}" destId="{DC862947-7782-42D0-93A4-4ABF9977785E}" srcOrd="0" destOrd="0" parTransId="{0EC741A8-1EAE-417B-8DB7-930479F94436}" sibTransId="{5BACBC3B-4C27-4C73-BFB0-B13ED8CF174B}"/>
    <dgm:cxn modelId="{C097CF6D-9900-474C-ABC0-3CC00E7B799B}" type="presOf" srcId="{7389D12D-ADF2-4929-9EA6-BF7C47213370}" destId="{7BFB1C4B-C381-48FE-BC7E-55E6195F7F13}" srcOrd="0" destOrd="0" presId="urn:microsoft.com/office/officeart/2018/5/layout/IconLeafLabelList"/>
    <dgm:cxn modelId="{4B003459-B07A-41A1-848E-F0CFE896A2CA}" type="presOf" srcId="{DC862947-7782-42D0-93A4-4ABF9977785E}" destId="{FD406EB1-B162-480D-A060-0E1C0A23D182}" srcOrd="0" destOrd="0" presId="urn:microsoft.com/office/officeart/2018/5/layout/IconLeafLabelList"/>
    <dgm:cxn modelId="{90B4B698-E793-4171-9EFE-290F947D50CD}" srcId="{F2968C31-B86A-47C7-B490-D0B6AC5DAD85}" destId="{7389D12D-ADF2-4929-9EA6-BF7C47213370}" srcOrd="1" destOrd="0" parTransId="{9310E6E9-95B0-437A-9AA7-01ADDCDEBD36}" sibTransId="{589A209E-AC64-4F08-9F96-C8B7DE0F0706}"/>
    <dgm:cxn modelId="{48E0B8B5-3651-4E09-8825-13F7F2A257FC}" type="presOf" srcId="{EBEDC3F9-6BC4-44C1-9DB5-504A3F7B1D62}" destId="{6CAE50AB-FFC8-4FEC-86F4-630C0E8D36D0}" srcOrd="0" destOrd="0" presId="urn:microsoft.com/office/officeart/2018/5/layout/IconLeafLabelList"/>
    <dgm:cxn modelId="{975F17F0-BC6B-498F-90B9-6EDF313C2506}" type="presOf" srcId="{F2968C31-B86A-47C7-B490-D0B6AC5DAD85}" destId="{6CD79304-B1C4-44F6-AE31-B02DD876410B}" srcOrd="0" destOrd="0" presId="urn:microsoft.com/office/officeart/2018/5/layout/IconLeafLabelList"/>
    <dgm:cxn modelId="{BB2AB7A5-ECF9-43E3-96BF-78EDD3ACA1D7}" type="presParOf" srcId="{6CD79304-B1C4-44F6-AE31-B02DD876410B}" destId="{447A3CD0-96A7-40C4-8F53-98025EBD1518}" srcOrd="0" destOrd="0" presId="urn:microsoft.com/office/officeart/2018/5/layout/IconLeafLabelList"/>
    <dgm:cxn modelId="{A5D03563-F057-46AE-8859-100808F13C1E}" type="presParOf" srcId="{447A3CD0-96A7-40C4-8F53-98025EBD1518}" destId="{70C1C4F5-E078-4CB7-B02A-5E78979815FE}" srcOrd="0" destOrd="0" presId="urn:microsoft.com/office/officeart/2018/5/layout/IconLeafLabelList"/>
    <dgm:cxn modelId="{CB27FF0C-19F5-4B2A-A827-4D3F0B65679D}" type="presParOf" srcId="{447A3CD0-96A7-40C4-8F53-98025EBD1518}" destId="{21CA9AC4-2A7E-4034-9F6B-B62E563364AE}" srcOrd="1" destOrd="0" presId="urn:microsoft.com/office/officeart/2018/5/layout/IconLeafLabelList"/>
    <dgm:cxn modelId="{08A1E963-384C-419E-9D10-D15539747E9B}" type="presParOf" srcId="{447A3CD0-96A7-40C4-8F53-98025EBD1518}" destId="{655C0692-9620-44A9-B696-1E72688CC779}" srcOrd="2" destOrd="0" presId="urn:microsoft.com/office/officeart/2018/5/layout/IconLeafLabelList"/>
    <dgm:cxn modelId="{4079BAC3-D29F-4784-B539-6DACEABA0E02}" type="presParOf" srcId="{447A3CD0-96A7-40C4-8F53-98025EBD1518}" destId="{FD406EB1-B162-480D-A060-0E1C0A23D182}" srcOrd="3" destOrd="0" presId="urn:microsoft.com/office/officeart/2018/5/layout/IconLeafLabelList"/>
    <dgm:cxn modelId="{7B3DE2C7-3A19-4BD6-B2C0-419C0191B2C4}" type="presParOf" srcId="{6CD79304-B1C4-44F6-AE31-B02DD876410B}" destId="{A58AB644-3C79-44A2-9956-0F74A86663C4}" srcOrd="1" destOrd="0" presId="urn:microsoft.com/office/officeart/2018/5/layout/IconLeafLabelList"/>
    <dgm:cxn modelId="{40C62414-735D-4A41-8DF3-25AFF8E1D31F}" type="presParOf" srcId="{6CD79304-B1C4-44F6-AE31-B02DD876410B}" destId="{150283B4-605B-4693-998C-190574EF00C5}" srcOrd="2" destOrd="0" presId="urn:microsoft.com/office/officeart/2018/5/layout/IconLeafLabelList"/>
    <dgm:cxn modelId="{529FD19F-7351-4A40-B371-2FDF7F8170E9}" type="presParOf" srcId="{150283B4-605B-4693-998C-190574EF00C5}" destId="{342A4746-B654-49F6-8E4A-9235CB0B2847}" srcOrd="0" destOrd="0" presId="urn:microsoft.com/office/officeart/2018/5/layout/IconLeafLabelList"/>
    <dgm:cxn modelId="{79864805-D99E-4413-AD47-042EC91721BB}" type="presParOf" srcId="{150283B4-605B-4693-998C-190574EF00C5}" destId="{10DAD135-26A1-46A5-B148-CBF4F61AA0E2}" srcOrd="1" destOrd="0" presId="urn:microsoft.com/office/officeart/2018/5/layout/IconLeafLabelList"/>
    <dgm:cxn modelId="{933FD7B0-91AF-402B-BA5A-52F5100EE589}" type="presParOf" srcId="{150283B4-605B-4693-998C-190574EF00C5}" destId="{C0A99072-842F-4576-9B45-CAC1D05B0D37}" srcOrd="2" destOrd="0" presId="urn:microsoft.com/office/officeart/2018/5/layout/IconLeafLabelList"/>
    <dgm:cxn modelId="{1C81B4DD-40C6-4F8F-8875-6812762E68F9}" type="presParOf" srcId="{150283B4-605B-4693-998C-190574EF00C5}" destId="{7BFB1C4B-C381-48FE-BC7E-55E6195F7F13}" srcOrd="3" destOrd="0" presId="urn:microsoft.com/office/officeart/2018/5/layout/IconLeafLabelList"/>
    <dgm:cxn modelId="{5F894D58-CD7D-47D4-AD1E-7F777A4E53E0}" type="presParOf" srcId="{6CD79304-B1C4-44F6-AE31-B02DD876410B}" destId="{F3D3E763-73C2-43E4-A802-B7363DE1743B}" srcOrd="3" destOrd="0" presId="urn:microsoft.com/office/officeart/2018/5/layout/IconLeafLabelList"/>
    <dgm:cxn modelId="{3BFED4FC-E31C-49C0-B0DC-2407F31E9805}" type="presParOf" srcId="{6CD79304-B1C4-44F6-AE31-B02DD876410B}" destId="{F2D72749-347D-4F3C-87D3-54DD3005E0E2}" srcOrd="4" destOrd="0" presId="urn:microsoft.com/office/officeart/2018/5/layout/IconLeafLabelList"/>
    <dgm:cxn modelId="{8BCD63B8-345C-4F78-8C1C-7D01C0A60F5F}" type="presParOf" srcId="{F2D72749-347D-4F3C-87D3-54DD3005E0E2}" destId="{34E661B6-8A10-405D-BF43-06D8A0408A87}" srcOrd="0" destOrd="0" presId="urn:microsoft.com/office/officeart/2018/5/layout/IconLeafLabelList"/>
    <dgm:cxn modelId="{D025B737-42F0-4F63-B836-A462B2AC8690}" type="presParOf" srcId="{F2D72749-347D-4F3C-87D3-54DD3005E0E2}" destId="{69F943AE-B761-40FA-9898-E2312F7055D5}" srcOrd="1" destOrd="0" presId="urn:microsoft.com/office/officeart/2018/5/layout/IconLeafLabelList"/>
    <dgm:cxn modelId="{8F86CEDF-FC47-4735-9112-4168799EF5BB}" type="presParOf" srcId="{F2D72749-347D-4F3C-87D3-54DD3005E0E2}" destId="{29DDFEF5-E766-4821-8EB7-DABE1712A66F}" srcOrd="2" destOrd="0" presId="urn:microsoft.com/office/officeart/2018/5/layout/IconLeafLabelList"/>
    <dgm:cxn modelId="{F853B60C-CABD-4DB5-BDFD-84DA09142A3A}" type="presParOf" srcId="{F2D72749-347D-4F3C-87D3-54DD3005E0E2}" destId="{6CAE50AB-FFC8-4FEC-86F4-630C0E8D36D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4A742-7F24-4B72-9309-946FB9CEB42E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960EA-D222-46FC-9A77-5C28371969D8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A282B-688C-47F2-A13C-98736A7CF1C9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Desarrollo de aplicaciones web</a:t>
          </a:r>
          <a:endParaRPr lang="en-US" sz="2200" kern="1200"/>
        </a:p>
      </dsp:txBody>
      <dsp:txXfrm>
        <a:off x="1057476" y="1806"/>
        <a:ext cx="9458123" cy="915564"/>
      </dsp:txXfrm>
    </dsp:sp>
    <dsp:sp modelId="{C00E7E71-C53E-450D-8C3D-1936E9588E89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FD237-D11A-4227-AA65-1FE86C91EF24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51A3F-5AEF-42B7-B8D7-18B531A62C99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Simplificación con Blazor</a:t>
          </a:r>
          <a:endParaRPr lang="en-US" sz="2200" kern="1200"/>
        </a:p>
      </dsp:txBody>
      <dsp:txXfrm>
        <a:off x="1057476" y="1146262"/>
        <a:ext cx="9458123" cy="915564"/>
      </dsp:txXfrm>
    </dsp:sp>
    <dsp:sp modelId="{98D61F33-21C8-4679-91DF-652109D51782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F0BA2-3208-4681-83DA-A7F32D084C10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4B34B-1E49-497F-9107-BF17B9F1FF11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C# y .NET en aplicaciones web</a:t>
          </a:r>
          <a:endParaRPr lang="en-US" sz="2200" kern="1200"/>
        </a:p>
      </dsp:txBody>
      <dsp:txXfrm>
        <a:off x="1057476" y="2290717"/>
        <a:ext cx="9458123" cy="915564"/>
      </dsp:txXfrm>
    </dsp:sp>
    <dsp:sp modelId="{8A9A16C6-CDBE-475B-9FC0-D4A34EDC4748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C7DE4-F300-4179-B9A3-338CD00B4F5E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B3F7F-3EF6-41EC-93FF-DDDDF980E9C5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Compartir objetos y servicios empresariales</a:t>
          </a:r>
          <a:endParaRPr lang="en-US" sz="2200" kern="1200"/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38470-C81D-402E-A8F8-641982B29054}">
      <dsp:nvSpPr>
        <dsp:cNvPr id="0" name=""/>
        <dsp:cNvSpPr/>
      </dsp:nvSpPr>
      <dsp:spPr>
        <a:xfrm>
          <a:off x="973190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2BD65-B469-4B52-87E6-3BF1431C9969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2B52D-4FC6-4AAD-9821-F8348BE9CCD5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b="0" i="0" kern="1200"/>
            <a:t>Interfaz de usuario controlada por componentes</a:t>
          </a:r>
          <a:endParaRPr lang="en-US" sz="1500" kern="1200"/>
        </a:p>
      </dsp:txBody>
      <dsp:txXfrm>
        <a:off x="569079" y="2645217"/>
        <a:ext cx="2072362" cy="720000"/>
      </dsp:txXfrm>
    </dsp:sp>
    <dsp:sp modelId="{B58DD385-F867-4567-B49D-EE600DF21375}">
      <dsp:nvSpPr>
        <dsp:cNvPr id="0" name=""/>
        <dsp:cNvSpPr/>
      </dsp:nvSpPr>
      <dsp:spPr>
        <a:xfrm>
          <a:off x="3408216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75B90-86F8-412C-B2D3-2BA5DA789DF0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0C850-CC2C-46C5-8E3A-0581F9F15384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b="0" i="0" kern="1200"/>
            <a:t>Aplicaciones web con C# y .NET</a:t>
          </a:r>
          <a:endParaRPr lang="en-US" sz="1500" kern="1200"/>
        </a:p>
      </dsp:txBody>
      <dsp:txXfrm>
        <a:off x="3004105" y="2645217"/>
        <a:ext cx="2072362" cy="720000"/>
      </dsp:txXfrm>
    </dsp:sp>
    <dsp:sp modelId="{F80B7FF4-4621-4B66-9519-F2506ADF334E}">
      <dsp:nvSpPr>
        <dsp:cNvPr id="0" name=""/>
        <dsp:cNvSpPr/>
      </dsp:nvSpPr>
      <dsp:spPr>
        <a:xfrm>
          <a:off x="5843242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9AE04-86DD-4D3F-BC6E-F0705D4501AF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3C06F-8064-43A8-9896-2251F8AE28AD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b="0" i="0" kern="1200"/>
            <a:t>Composición de aplicaciones Blazor</a:t>
          </a:r>
          <a:endParaRPr lang="en-US" sz="1500" kern="1200"/>
        </a:p>
      </dsp:txBody>
      <dsp:txXfrm>
        <a:off x="5439131" y="2645217"/>
        <a:ext cx="2072362" cy="720000"/>
      </dsp:txXfrm>
    </dsp:sp>
    <dsp:sp modelId="{FD188E33-A522-4933-8B57-B592E25AD4CE}">
      <dsp:nvSpPr>
        <dsp:cNvPr id="0" name=""/>
        <dsp:cNvSpPr/>
      </dsp:nvSpPr>
      <dsp:spPr>
        <a:xfrm>
          <a:off x="8278268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8AC9F-77E3-4E14-AD1A-EC74B2F63A60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A48AD-CC5D-448C-9BE7-0F71A0717E11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b="0" i="0" kern="1200"/>
            <a:t>HTML común en aplicaciones Blazor</a:t>
          </a:r>
          <a:endParaRPr lang="en-US" sz="1500" kern="1200"/>
        </a:p>
      </dsp:txBody>
      <dsp:txXfrm>
        <a:off x="7874157" y="2645217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1C371-D0C1-4C52-A0F5-C4EF7389BE9F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DDF7A-6F8D-4027-B837-D42045AF954F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Generación de HTML en el servidor</a:t>
          </a:r>
          <a:endParaRPr lang="en-US" sz="2500" kern="1200"/>
        </a:p>
      </dsp:txBody>
      <dsp:txXfrm>
        <a:off x="417971" y="2442842"/>
        <a:ext cx="2889450" cy="720000"/>
      </dsp:txXfrm>
    </dsp:sp>
    <dsp:sp modelId="{11852891-2269-4283-ADB2-5367732266AF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691A2-D858-4185-A951-72D0F39527CF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Comunicación bidireccional</a:t>
          </a:r>
          <a:endParaRPr lang="en-US" sz="2500" kern="1200"/>
        </a:p>
      </dsp:txBody>
      <dsp:txXfrm>
        <a:off x="3813075" y="2442842"/>
        <a:ext cx="2889450" cy="720000"/>
      </dsp:txXfrm>
    </dsp:sp>
    <dsp:sp modelId="{02CBF788-3B40-420A-91E0-F2C705680750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15AD1-F235-4206-A432-8F47DB6C6B49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SignalR y Web Sockets</a:t>
          </a:r>
          <a:endParaRPr lang="en-US" sz="2500" kern="1200"/>
        </a:p>
      </dsp:txBody>
      <dsp:txXfrm>
        <a:off x="7208178" y="2442842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C4DF2-AEFB-4379-B946-17A393E7156A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5F395-14A7-4C31-90F7-E696F724EB71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41BC3-3C2B-4638-801A-7F9C615AF755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Chats en Vivo</a:t>
          </a:r>
          <a:endParaRPr lang="en-US" sz="2400" kern="1200"/>
        </a:p>
      </dsp:txBody>
      <dsp:txXfrm>
        <a:off x="1172126" y="741537"/>
        <a:ext cx="2114937" cy="897246"/>
      </dsp:txXfrm>
    </dsp:sp>
    <dsp:sp modelId="{59A15EE9-2E73-4A58-A6DF-C0AFF0D9EEEC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03934-7304-429C-8BE8-923C38FD6EA8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04194-5558-460C-BB17-50B65B3D1950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Dashboards en Tiempo Real</a:t>
          </a:r>
          <a:endParaRPr lang="en-US" sz="2400" kern="1200"/>
        </a:p>
      </dsp:txBody>
      <dsp:txXfrm>
        <a:off x="4745088" y="741537"/>
        <a:ext cx="2114937" cy="897246"/>
      </dsp:txXfrm>
    </dsp:sp>
    <dsp:sp modelId="{45639360-6E85-42A8-9717-15E2D755538C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2C374-2EB8-4E80-8483-B140AAFB4B7E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CBC77-9FAA-41E5-B4CC-DC69FB48CC57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Notificaciones Instantáneas</a:t>
          </a:r>
          <a:endParaRPr lang="en-US" sz="2400" kern="1200"/>
        </a:p>
      </dsp:txBody>
      <dsp:txXfrm>
        <a:off x="8318049" y="741537"/>
        <a:ext cx="2114937" cy="897246"/>
      </dsp:txXfrm>
    </dsp:sp>
    <dsp:sp modelId="{0B6A24FE-B400-4381-B3B5-B035078CE43F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AFD82-D6AF-4F2B-B18D-2937B4B238C9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AEA37-1EC2-44FA-A1E5-4971E69D4F94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Aplicaciones Colaborativas</a:t>
          </a:r>
          <a:endParaRPr lang="en-US" sz="2400" kern="1200"/>
        </a:p>
      </dsp:txBody>
      <dsp:txXfrm>
        <a:off x="1172126" y="2310092"/>
        <a:ext cx="2114937" cy="897246"/>
      </dsp:txXfrm>
    </dsp:sp>
    <dsp:sp modelId="{B79DD49A-5ED3-42A3-B80C-A7468B2D9023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E5088-477B-4262-934A-A954B9476C92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FF549-A957-4005-950E-F1F6DD471400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Monitoreo en Tiempo Real</a:t>
          </a:r>
          <a:endParaRPr lang="en-US" sz="2400" kern="1200"/>
        </a:p>
      </dsp:txBody>
      <dsp:txXfrm>
        <a:off x="4745088" y="2310092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AD63A-544E-48E3-8C14-BC2DEE58517B}">
      <dsp:nvSpPr>
        <dsp:cNvPr id="0" name=""/>
        <dsp:cNvSpPr/>
      </dsp:nvSpPr>
      <dsp:spPr>
        <a:xfrm>
          <a:off x="62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EC71-6DC2-47D7-9064-CF4DAB37F620}">
      <dsp:nvSpPr>
        <dsp:cNvPr id="0" name=""/>
        <dsp:cNvSpPr/>
      </dsp:nvSpPr>
      <dsp:spPr>
        <a:xfrm>
          <a:off x="12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Juegos en Línea</a:t>
          </a:r>
          <a:endParaRPr lang="en-US" sz="1700" kern="1200"/>
        </a:p>
      </dsp:txBody>
      <dsp:txXfrm>
        <a:off x="127800" y="2154447"/>
        <a:ext cx="1800000" cy="720000"/>
      </dsp:txXfrm>
    </dsp:sp>
    <dsp:sp modelId="{F67B2F2B-7F8D-4D91-A224-8D28DF9DCB10}">
      <dsp:nvSpPr>
        <dsp:cNvPr id="0" name=""/>
        <dsp:cNvSpPr/>
      </dsp:nvSpPr>
      <dsp:spPr>
        <a:xfrm>
          <a:off x="273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C22F9-9D22-4CA8-A953-129D315E8EEC}">
      <dsp:nvSpPr>
        <dsp:cNvPr id="0" name=""/>
        <dsp:cNvSpPr/>
      </dsp:nvSpPr>
      <dsp:spPr>
        <a:xfrm>
          <a:off x="224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Trading de Alta Frecuencia</a:t>
          </a:r>
          <a:endParaRPr lang="en-US" sz="1700" kern="1200"/>
        </a:p>
      </dsp:txBody>
      <dsp:txXfrm>
        <a:off x="2242800" y="2154447"/>
        <a:ext cx="1800000" cy="720000"/>
      </dsp:txXfrm>
    </dsp:sp>
    <dsp:sp modelId="{D82FF77C-735F-4F1E-A62E-F02240D3E847}">
      <dsp:nvSpPr>
        <dsp:cNvPr id="0" name=""/>
        <dsp:cNvSpPr/>
      </dsp:nvSpPr>
      <dsp:spPr>
        <a:xfrm>
          <a:off x="485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863E2-BB2A-4DE3-996A-609E48F3F102}">
      <dsp:nvSpPr>
        <dsp:cNvPr id="0" name=""/>
        <dsp:cNvSpPr/>
      </dsp:nvSpPr>
      <dsp:spPr>
        <a:xfrm>
          <a:off x="435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Aplicaciones de Comunicación</a:t>
          </a:r>
          <a:endParaRPr lang="en-US" sz="1700" kern="1200"/>
        </a:p>
      </dsp:txBody>
      <dsp:txXfrm>
        <a:off x="4357800" y="2154447"/>
        <a:ext cx="1800000" cy="720000"/>
      </dsp:txXfrm>
    </dsp:sp>
    <dsp:sp modelId="{DEFFCB44-A5FA-45B2-AD4B-3A62304F10E2}">
      <dsp:nvSpPr>
        <dsp:cNvPr id="0" name=""/>
        <dsp:cNvSpPr/>
      </dsp:nvSpPr>
      <dsp:spPr>
        <a:xfrm>
          <a:off x="696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DD25A-9DE8-4657-9096-36CB5E8305BD}">
      <dsp:nvSpPr>
        <dsp:cNvPr id="0" name=""/>
        <dsp:cNvSpPr/>
      </dsp:nvSpPr>
      <dsp:spPr>
        <a:xfrm>
          <a:off x="647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Sistemas de Control en Tiempo Real</a:t>
          </a:r>
          <a:endParaRPr lang="en-US" sz="1700" kern="1200"/>
        </a:p>
      </dsp:txBody>
      <dsp:txXfrm>
        <a:off x="6472800" y="2154447"/>
        <a:ext cx="1800000" cy="720000"/>
      </dsp:txXfrm>
    </dsp:sp>
    <dsp:sp modelId="{A4471A60-58C9-4BC2-A020-8ED7F670BAB0}">
      <dsp:nvSpPr>
        <dsp:cNvPr id="0" name=""/>
        <dsp:cNvSpPr/>
      </dsp:nvSpPr>
      <dsp:spPr>
        <a:xfrm>
          <a:off x="908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C91A0-B1FA-4A16-B43F-063B49FFEFD6}">
      <dsp:nvSpPr>
        <dsp:cNvPr id="0" name=""/>
        <dsp:cNvSpPr/>
      </dsp:nvSpPr>
      <dsp:spPr>
        <a:xfrm>
          <a:off x="858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Colaboración en Edición de Documentos</a:t>
          </a:r>
          <a:endParaRPr lang="en-US" sz="1700" kern="1200"/>
        </a:p>
      </dsp:txBody>
      <dsp:txXfrm>
        <a:off x="8587800" y="2154447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ADA64-E1BC-48E3-877A-C5071188F418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AAE60-D6B5-4C48-A044-E8515200CDC0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B305B-E41B-487E-8F98-C09ED80D8D19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Edición de código y compilación</a:t>
          </a:r>
          <a:endParaRPr lang="en-US" sz="2200" kern="1200"/>
        </a:p>
      </dsp:txBody>
      <dsp:txXfrm>
        <a:off x="1339618" y="2288"/>
        <a:ext cx="5024605" cy="1159843"/>
      </dsp:txXfrm>
    </dsp:sp>
    <dsp:sp modelId="{DC2E3736-CFC2-4251-9BE0-7D7EE6CD56DA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96BE8-C2FB-4672-A0FA-AC00E8A00706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4D1EE-E419-495D-AC77-ACEF18E5EDB6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Elección de ubicación de ejecución</a:t>
          </a:r>
          <a:endParaRPr lang="en-US" sz="2200" kern="1200"/>
        </a:p>
      </dsp:txBody>
      <dsp:txXfrm>
        <a:off x="1339618" y="1452092"/>
        <a:ext cx="5024605" cy="1159843"/>
      </dsp:txXfrm>
    </dsp:sp>
    <dsp:sp modelId="{D3F57D3B-1C81-48ED-8A45-F5E6D8016809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14507-7B9B-4015-B281-27CA2D4E1ADB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6543-35B5-4FC3-9C9A-8E0DBDD6C64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Integración con otros servicios</a:t>
          </a:r>
          <a:endParaRPr lang="en-US" sz="2200" kern="1200"/>
        </a:p>
      </dsp:txBody>
      <dsp:txXfrm>
        <a:off x="1339618" y="2901896"/>
        <a:ext cx="5024605" cy="1159843"/>
      </dsp:txXfrm>
    </dsp:sp>
    <dsp:sp modelId="{B797948E-E999-4A96-BF94-A168307F3345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34036-C2A1-4920-A5CF-C8C59DEC792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2F9E2-5CD0-487D-A8D4-F2570C80F1EE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Publicación en un servidor web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38FB0-BC64-45B9-90B4-36CA22ADC7C1}">
      <dsp:nvSpPr>
        <dsp:cNvPr id="0" name=""/>
        <dsp:cNvSpPr/>
      </dsp:nvSpPr>
      <dsp:spPr>
        <a:xfrm>
          <a:off x="0" y="894261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215B-6A1E-4840-9A8C-2E48049CBDC0}">
      <dsp:nvSpPr>
        <dsp:cNvPr id="0" name=""/>
        <dsp:cNvSpPr/>
      </dsp:nvSpPr>
      <dsp:spPr>
        <a:xfrm>
          <a:off x="499410" y="1265724"/>
          <a:ext cx="908019" cy="90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1F46C-FE39-4C2A-8AB2-3EE621F4FFBB}">
      <dsp:nvSpPr>
        <dsp:cNvPr id="0" name=""/>
        <dsp:cNvSpPr/>
      </dsp:nvSpPr>
      <dsp:spPr>
        <a:xfrm>
          <a:off x="1906841" y="894261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Reutilización de código</a:t>
          </a:r>
          <a:endParaRPr lang="en-US" sz="2500" kern="1200"/>
        </a:p>
      </dsp:txBody>
      <dsp:txXfrm>
        <a:off x="1906841" y="894261"/>
        <a:ext cx="3954248" cy="1650945"/>
      </dsp:txXfrm>
    </dsp:sp>
    <dsp:sp modelId="{3556C84F-FACF-4B90-AFE4-ADEF927DE8C3}">
      <dsp:nvSpPr>
        <dsp:cNvPr id="0" name=""/>
        <dsp:cNvSpPr/>
      </dsp:nvSpPr>
      <dsp:spPr>
        <a:xfrm>
          <a:off x="0" y="2957943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209EC-12BB-4C9F-9331-A1EFC0E439E2}">
      <dsp:nvSpPr>
        <dsp:cNvPr id="0" name=""/>
        <dsp:cNvSpPr/>
      </dsp:nvSpPr>
      <dsp:spPr>
        <a:xfrm>
          <a:off x="499410" y="3329405"/>
          <a:ext cx="908019" cy="90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1212C-E575-4FB3-9CBA-A3EF07F3E19B}">
      <dsp:nvSpPr>
        <dsp:cNvPr id="0" name=""/>
        <dsp:cNvSpPr/>
      </dsp:nvSpPr>
      <dsp:spPr>
        <a:xfrm>
          <a:off x="1906841" y="2957943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Referencia y uso en páginas y otros componentes</a:t>
          </a:r>
          <a:endParaRPr lang="en-US" sz="2500" kern="1200"/>
        </a:p>
      </dsp:txBody>
      <dsp:txXfrm>
        <a:off x="1906841" y="2957943"/>
        <a:ext cx="3954248" cy="16509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1C4F5-E078-4CB7-B02A-5E78979815FE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A9AC4-2A7E-4034-9F6B-B62E563364AE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06EB1-B162-480D-A060-0E1C0A23D182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Integración con servicios web</a:t>
          </a:r>
          <a:endParaRPr lang="en-US" sz="2100" kern="1200"/>
        </a:p>
      </dsp:txBody>
      <dsp:txXfrm>
        <a:off x="75768" y="2851938"/>
        <a:ext cx="3093750" cy="720000"/>
      </dsp:txXfrm>
    </dsp:sp>
    <dsp:sp modelId="{342A4746-B654-49F6-8E4A-9235CB0B2847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AD135-26A1-46A5-B148-CBF4F61AA0E2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B1C4B-C381-48FE-BC7E-55E6195F7F13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Hospedaje en servidores web existentes</a:t>
          </a:r>
          <a:endParaRPr lang="en-US" sz="2100" kern="1200"/>
        </a:p>
      </dsp:txBody>
      <dsp:txXfrm>
        <a:off x="3710925" y="2851938"/>
        <a:ext cx="3093750" cy="720000"/>
      </dsp:txXfrm>
    </dsp:sp>
    <dsp:sp modelId="{34E661B6-8A10-405D-BF43-06D8A0408A87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943AE-B761-40FA-9898-E2312F7055D5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50AB-FFC8-4FEC-86F4-630C0E8D36D0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Contenedores de Docker</a:t>
          </a:r>
          <a:endParaRPr lang="en-US" sz="2100" kern="1200"/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87010-8498-4600-BD7E-540D7BEACFC9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3D2B8-64F2-4C3B-8D42-0EA0265CBC3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54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0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84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22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29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24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467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447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091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23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59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5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68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324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014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799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162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962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226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529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33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363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37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038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https://dotnet.microsoft.com/en-us/learn/aspnet/blazor-tutorial/intro?initial-os=linux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79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00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12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341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43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79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3D2B8-64F2-4C3B-8D42-0EA0265CBC3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61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0115-D45C-DEE5-894A-D9694DA3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0921E-36AB-90B6-FB45-0537299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69D5-C18D-182F-26F1-921D0C23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0A69-79D8-8B95-4B96-EF40C46C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4007-3D63-EC05-33B8-927949F5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65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FCB9-54BF-8132-4B29-3D874AD7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19F93-0E78-68E1-1B08-A691A91B1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8ACE-F00E-B286-450D-5D887E5F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C49E-B8B3-77F0-F660-8777C843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913D-94A6-29EB-B098-265EB175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68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7FF8B-E46E-CFA4-1FB4-00A571FC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FAEDB-7EAE-2BD8-F5B5-CAA14BD7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DAB2-2383-33D7-66E5-091092B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C00A-CC3E-27C4-6B79-B9A8072E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787D-5264-A7A5-EEFB-CD86F7C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7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D759-76F1-296C-6311-4887074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B61C-A49D-B86C-54B3-4DF36630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E2F2-1261-85C7-5B16-4393DE4D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1329-614A-962E-E4AE-46C31C39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FC46-0864-842D-F6E9-2A1AE21B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7E3B-55CC-55DA-F6ED-5315DE14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6685-14AF-55E6-E290-76AD4B73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86EC-5E87-DFA4-B500-19BDB4AB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F7AE-D8BC-DAB7-A9F2-0E039D64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C11E-6A8B-B571-6CE6-81B3296D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7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C7D8-EBE7-DBC9-42B3-5772DC87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F51F-2F8B-AAB2-8030-97855B200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A6150-DBA4-D4E0-0848-170C7FFE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9B83-361F-DCB2-24FB-E349E8A6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A01D4-7C17-F547-617C-CFF777A2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28217-F663-B21D-F017-F933DC81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83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CCB7-8319-93B1-2AB3-F8686CA2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FD91-9D4D-A01A-F470-6F604C1C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DFBB-BD39-7E50-F405-6C099EBE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2028E-EF84-6BD6-C89E-A937F413F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F6AE-6988-CCB2-5B32-64EBE032A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0B2E1-F40A-E20A-64E7-5BAF4463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CACCA-33AB-6E92-A231-C42E99E8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0C3BA-4081-CFD4-4B23-1AECA3A6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06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DEF-AADF-407C-4AB5-99C9759A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5AA4B-37C3-9C7F-F3CC-A5DEDF53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E1ADF-C897-F30D-4EAC-A4E2E71E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1945D-1A5B-D3E2-A0E0-6270699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3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4B7F2-B56F-7BD6-AED4-89C76FE1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6551E-20A4-E495-E786-538A6042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F3106-01AA-AE39-B0E2-D9AF990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1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3E92-506F-D7E5-B594-EDAE8BB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92D4-599D-212D-5A18-5D02C267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AED19-94DF-0E0A-7044-99E2CBB8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48F12-9A4A-1741-AC0C-46DE54F6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9B0F0-622C-19C3-C346-BCEFFBF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88B2-2841-A60B-1E04-62C7732C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2888-9062-D2CB-4CCC-37B6FB11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B2CFF-B934-3A37-DCDD-EB20AF95B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FCA3C-D2D5-C54E-D3A7-47FD48E8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BB4CE-DB70-304F-DD68-A3B1E2D3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A7DDC-2D9A-B5AF-92D9-6CD8C001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53DE-FC5A-2F7F-881A-C3691B4E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69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605C5-F962-B672-9023-2C7080E9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8F2B-F36D-3459-E04A-358B529D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9579-408E-7A45-420A-5F21171CA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7063-B24B-4A5D-ADAF-270C1E01E25C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98DB-3463-36D0-48A9-B3E42EC8E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F3CC-0A68-4CA0-50C5-10EFE5031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02EF-514D-4FD9-B143-6DE05C8235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4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471EE-4C86-E505-8B0B-B87A6EE1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Creación de aplicaciones web con Blazor</a:t>
            </a: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8CB3B-4628-7B0B-7C64-A645D201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urple and black logo&#10;&#10;Description automatically generated">
            <a:extLst>
              <a:ext uri="{FF2B5EF4-FFF2-40B4-BE49-F238E27FC236}">
                <a16:creationId xmlns:a16="http://schemas.microsoft.com/office/drawing/2014/main" id="{A0A54F2D-1813-FDF2-6DE9-1347C5A5B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13" y="640080"/>
            <a:ext cx="707058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A19F6-8FD8-221E-D27C-1B3625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WebAssembly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EB1B-B6D1-920A-32E0-8D98F739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Ejecución en el explorador</a:t>
            </a:r>
          </a:p>
          <a:p>
            <a:r>
              <a:rPr lang="es-MX" sz="2200"/>
              <a:t>WebAssembly y .NET</a:t>
            </a:r>
          </a:p>
          <a:p>
            <a:r>
              <a:rPr lang="es-MX" sz="2200"/>
              <a:t>Reducción de carga del servidor</a:t>
            </a:r>
          </a:p>
          <a:p>
            <a:r>
              <a:rPr lang="es-MX" sz="2200"/>
              <a:t>Interacción con servicios web estándar</a:t>
            </a:r>
          </a:p>
        </p:txBody>
      </p:sp>
    </p:spTree>
    <p:extLst>
      <p:ext uri="{BB962C8B-B14F-4D97-AF65-F5344CB8AC3E}">
        <p14:creationId xmlns:p14="http://schemas.microsoft.com/office/powerpoint/2010/main" val="372041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58133-3539-A6E0-AA19-00182DDC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sz="4000"/>
              <a:t>¿Cómo crear aplicaciones con Blazor?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4BE7203-3C55-F7EC-045B-88D9CF309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69779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67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6CEBA-E258-72F1-5247-A5E1DB0D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Páginas en Blazor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B3E6-AD6D-7E04-5C03-5B746645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Creación de pantallas de contenido</a:t>
            </a:r>
          </a:p>
          <a:p>
            <a:r>
              <a:rPr lang="es-MX" sz="2200"/>
              <a:t>Asignación de direcciones web</a:t>
            </a:r>
          </a:p>
          <a:p>
            <a:r>
              <a:rPr lang="es-MX" sz="2200"/>
              <a:t>Reutilización de código HTML</a:t>
            </a:r>
          </a:p>
        </p:txBody>
      </p:sp>
    </p:spTree>
    <p:extLst>
      <p:ext uri="{BB962C8B-B14F-4D97-AF65-F5344CB8AC3E}">
        <p14:creationId xmlns:p14="http://schemas.microsoft.com/office/powerpoint/2010/main" val="381675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04B5-C91B-7D84-F8F0-1023A071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s-MX" sz="5000"/>
              <a:t>Componentes en Blazor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1757C1-EDCD-E4D7-CA88-E8D06232E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540866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315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72CED-CAB3-F07C-084D-88BE14F5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¿Cuándo debo usar Blazor?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ADA5-A3CC-81D2-8A8B-032590CA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Factores de decisión</a:t>
            </a:r>
          </a:p>
          <a:p>
            <a:r>
              <a:rPr lang="es-MX" sz="2200"/>
              <a:t>Familiaridad con .NET</a:t>
            </a:r>
          </a:p>
          <a:p>
            <a:r>
              <a:rPr lang="es-MX" sz="2200"/>
              <a:t>Requisitos de integración</a:t>
            </a:r>
          </a:p>
        </p:txBody>
      </p:sp>
    </p:spTree>
    <p:extLst>
      <p:ext uri="{BB962C8B-B14F-4D97-AF65-F5344CB8AC3E}">
        <p14:creationId xmlns:p14="http://schemas.microsoft.com/office/powerpoint/2010/main" val="82977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6D531-480C-C55B-2A54-F692FC44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000"/>
              <a:t>Requisitos de configuración del servidor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FBE9E8-B6DE-794D-C8D3-83D8D79B8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05417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998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5CD62-DEB3-7CF0-1DC5-0575CE8A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Complejidad de la aplicación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8F1B-BBD8-6EA8-55E3-E66877E9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Cálculos y carga de trabajo distribuida</a:t>
            </a:r>
          </a:p>
          <a:p>
            <a:r>
              <a:rPr lang="es-MX" sz="2200"/>
              <a:t>Ventajas de Blazor Server</a:t>
            </a:r>
          </a:p>
          <a:p>
            <a:r>
              <a:rPr lang="es-MX" sz="2200"/>
              <a:t>Ventajas de Blazor WebAssembly</a:t>
            </a:r>
          </a:p>
        </p:txBody>
      </p:sp>
    </p:spTree>
    <p:extLst>
      <p:ext uri="{BB962C8B-B14F-4D97-AF65-F5344CB8AC3E}">
        <p14:creationId xmlns:p14="http://schemas.microsoft.com/office/powerpoint/2010/main" val="369582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C85C-6F78-A6BD-7D33-CD9F3BF6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5000"/>
              <a:t>¿Cuándo Usar Blazor Server?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C3DD-987A-0B27-4A1C-04BF7D01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MX" sz="2200"/>
              <a:t>Latencia Baja</a:t>
            </a:r>
          </a:p>
          <a:p>
            <a:r>
              <a:rPr lang="es-MX" sz="2200"/>
              <a:t>Aplicaciones de Escala Moderada</a:t>
            </a:r>
          </a:p>
          <a:p>
            <a:r>
              <a:rPr lang="es-MX" sz="2200"/>
              <a:t>Carga Rápida de Página</a:t>
            </a:r>
          </a:p>
          <a:p>
            <a:r>
              <a:rPr lang="es-MX" sz="2200"/>
              <a:t>Menor Uso del Ancho de Banda del Cliente</a:t>
            </a:r>
          </a:p>
          <a:p>
            <a:r>
              <a:rPr lang="es-MX" sz="2200"/>
              <a:t>Servidores Robustos</a:t>
            </a:r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22CDAADA-3A23-9938-C566-E037AE65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9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39353-8233-8795-BDD7-1DA237E2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4200"/>
              <a:t>¿Cuándo Usar Blazor WebAssembly?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FD8C-205E-7BB0-6BAF-6EF8766E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MX" sz="2200"/>
              <a:t>Independencia del Servidor</a:t>
            </a:r>
          </a:p>
          <a:p>
            <a:r>
              <a:rPr lang="es-MX" sz="2200"/>
              <a:t>Uso Offline</a:t>
            </a:r>
          </a:p>
          <a:p>
            <a:r>
              <a:rPr lang="es-MX" sz="2200"/>
              <a:t>Escalabilidad del Cliente</a:t>
            </a:r>
          </a:p>
          <a:p>
            <a:r>
              <a:rPr lang="es-MX" sz="2200"/>
              <a:t>Carga Inicial Más Lenta</a:t>
            </a:r>
          </a:p>
          <a:p>
            <a:r>
              <a:rPr lang="es-MX" sz="2200"/>
              <a:t>Uso Intensivo del Ancho de Banda</a:t>
            </a:r>
          </a:p>
        </p:txBody>
      </p:sp>
      <p:pic>
        <p:nvPicPr>
          <p:cNvPr id="7" name="Graphic 6" descr="Power with solid fill">
            <a:extLst>
              <a:ext uri="{FF2B5EF4-FFF2-40B4-BE49-F238E27FC236}">
                <a16:creationId xmlns:a16="http://schemas.microsoft.com/office/drawing/2014/main" id="{DDC44F7B-EB44-83C6-A110-C1233C185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2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72E02-DD1A-C093-4CFF-E5EA541C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3800"/>
              <a:t>Combinando Blazor Server y WebAssembly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836B-D84C-BE24-6166-455BC010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MX" sz="2200"/>
              <a:t>Híbrido</a:t>
            </a:r>
          </a:p>
          <a:p>
            <a:r>
              <a:rPr lang="es-MX" sz="2200"/>
              <a:t>Flexibilidad</a:t>
            </a:r>
          </a:p>
          <a:p>
            <a:r>
              <a:rPr lang="es-MX" sz="2200"/>
              <a:t>Escalabilidad Mejorada</a:t>
            </a:r>
          </a:p>
          <a:p>
            <a:r>
              <a:rPr lang="es-MX" sz="2200"/>
              <a:t>Optimización de Recursos</a:t>
            </a:r>
          </a:p>
          <a:p>
            <a:r>
              <a:rPr lang="es-MX" sz="2200"/>
              <a:t>Experiencia de Usuario Personalizada</a:t>
            </a:r>
          </a:p>
        </p:txBody>
      </p:sp>
      <p:pic>
        <p:nvPicPr>
          <p:cNvPr id="7" name="Graphic 6" descr="Handshake with solid fill">
            <a:extLst>
              <a:ext uri="{FF2B5EF4-FFF2-40B4-BE49-F238E27FC236}">
                <a16:creationId xmlns:a16="http://schemas.microsoft.com/office/drawing/2014/main" id="{0223E347-FD6B-FA14-3B82-5FC113D0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A938B1-6CF6-5B29-2BAE-DD4D6C5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MX" sz="5200"/>
              <a:t>Introducción a Blazor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D1491EE-037B-6CA3-3EE7-B1D6AECCE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86688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315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9B9B2-5F29-20EA-64AC-33EC75E6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5000"/>
              <a:t>Requisitos de red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0106-8836-E3BA-C9AD-8206157D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MX" sz="2200"/>
              <a:t>Blazor WebAssembly</a:t>
            </a:r>
          </a:p>
          <a:p>
            <a:r>
              <a:rPr lang="es-MX" sz="2200"/>
              <a:t>Blazor Server</a:t>
            </a:r>
          </a:p>
          <a:p>
            <a:r>
              <a:rPr lang="es-MX" sz="2200"/>
              <a:t>Dependencia de la red</a:t>
            </a:r>
          </a:p>
          <a:p>
            <a:r>
              <a:rPr lang="es-MX" sz="2200"/>
              <a:t>Comunicación entre el explorador y el servidor</a:t>
            </a: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55FA10AA-0010-0165-0F17-7A102529F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DE154-9559-DE58-44D0-BCD81B82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4200"/>
              <a:t>Requisitos de seguridad del código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1C55-2901-608A-C553-DF87998B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MX" sz="2200"/>
              <a:t>Validación y ubicación geográfica</a:t>
            </a:r>
          </a:p>
          <a:p>
            <a:r>
              <a:rPr lang="es-MX" sz="2200"/>
              <a:t>Blazor Server para configuraciones seguras</a:t>
            </a:r>
          </a:p>
          <a:p>
            <a:r>
              <a:rPr lang="es-MX" sz="2200"/>
              <a:t>Protección de red con TLS y autenticación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0AFB569-C890-089D-2542-554E1FCB8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8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F676A-DA20-DD7E-5779-7FC13EF8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¿Qué es Razor?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BF56-0F46-194C-D151-4F4BD444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Motor de Vista</a:t>
            </a:r>
          </a:p>
          <a:p>
            <a:r>
              <a:rPr lang="es-MX" sz="2200"/>
              <a:t>Sintaxis ASP.NET</a:t>
            </a:r>
          </a:p>
          <a:p>
            <a:r>
              <a:rPr lang="es-MX" sz="2200"/>
              <a:t>HTML + C#</a:t>
            </a:r>
          </a:p>
          <a:p>
            <a:r>
              <a:rPr lang="es-MX" sz="2200"/>
              <a:t>Componentes Reutilizables</a:t>
            </a:r>
          </a:p>
          <a:p>
            <a:r>
              <a:rPr lang="es-MX" sz="2200"/>
              <a:t>Blazor y MVC</a:t>
            </a:r>
          </a:p>
        </p:txBody>
      </p:sp>
    </p:spTree>
    <p:extLst>
      <p:ext uri="{BB962C8B-B14F-4D97-AF65-F5344CB8AC3E}">
        <p14:creationId xmlns:p14="http://schemas.microsoft.com/office/powerpoint/2010/main" val="242078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BFE13-CEA9-7978-DCC4-96450E02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Componentes de Razor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E6F8-FA5B-6CD8-D928-DEFDA2B0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Encapsulamiento</a:t>
            </a:r>
          </a:p>
          <a:p>
            <a:r>
              <a:rPr lang="es-MX" sz="2200"/>
              <a:t>Marcado y Lógica</a:t>
            </a:r>
          </a:p>
          <a:p>
            <a:r>
              <a:rPr lang="es-MX" sz="2200"/>
              <a:t>Directivas @</a:t>
            </a:r>
          </a:p>
          <a:p>
            <a:r>
              <a:rPr lang="es-MX" sz="2200"/>
              <a:t>Enlace de Datos</a:t>
            </a:r>
          </a:p>
          <a:p>
            <a:r>
              <a:rPr lang="es-MX" sz="2200"/>
              <a:t>Eventos y Callbacks</a:t>
            </a:r>
          </a:p>
        </p:txBody>
      </p:sp>
    </p:spTree>
    <p:extLst>
      <p:ext uri="{BB962C8B-B14F-4D97-AF65-F5344CB8AC3E}">
        <p14:creationId xmlns:p14="http://schemas.microsoft.com/office/powerpoint/2010/main" val="251159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80D1718-21FA-DA6D-5AF8-CA82389EB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" b="38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5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EB01C-9E84-05F8-0F45-8DC3F8C6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 err="1"/>
              <a:t>Code-behind</a:t>
            </a:r>
            <a:endParaRPr lang="es-MX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E2E5-7B92-CC9D-01AD-43AF0A72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Uso de archivos de código independientes</a:t>
            </a:r>
          </a:p>
          <a:p>
            <a:r>
              <a:rPr lang="es-MX" sz="2200"/>
              <a:t>Ventajas de esta técnica</a:t>
            </a:r>
          </a:p>
        </p:txBody>
      </p:sp>
    </p:spTree>
    <p:extLst>
      <p:ext uri="{BB962C8B-B14F-4D97-AF65-F5344CB8AC3E}">
        <p14:creationId xmlns:p14="http://schemas.microsoft.com/office/powerpoint/2010/main" val="3024638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CAE89-717B-676A-1081-3CBA507E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Inline components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71F1-2DA1-45B7-0529-4C841A94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Combinación de HTML y C# en un único archivo</a:t>
            </a:r>
          </a:p>
          <a:p>
            <a:r>
              <a:rPr lang="es-MX" sz="2200"/>
              <a:t>Uso de directivas para agregar código C#</a:t>
            </a:r>
          </a:p>
        </p:txBody>
      </p:sp>
    </p:spTree>
    <p:extLst>
      <p:ext uri="{BB962C8B-B14F-4D97-AF65-F5344CB8AC3E}">
        <p14:creationId xmlns:p14="http://schemas.microsoft.com/office/powerpoint/2010/main" val="3616755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EA495-C196-F1F6-2D8B-824145D0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Directivas </a:t>
            </a:r>
            <a:r>
              <a:rPr lang="es-MX" sz="5400" dirty="0" err="1"/>
              <a:t>Razor</a:t>
            </a:r>
            <a:endParaRPr lang="es-MX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19CB-59C0-DB61-1204-4451C745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Uso de directivas de código</a:t>
            </a:r>
          </a:p>
          <a:p>
            <a:r>
              <a:rPr lang="es-MX" sz="2200"/>
              <a:t>Ejemplos de @() y @code</a:t>
            </a:r>
          </a:p>
          <a:p>
            <a:r>
              <a:rPr lang="es-MX" sz="2200"/>
              <a:t>Sección @functions para métodos y propiedade</a:t>
            </a:r>
          </a:p>
        </p:txBody>
      </p:sp>
    </p:spTree>
    <p:extLst>
      <p:ext uri="{BB962C8B-B14F-4D97-AF65-F5344CB8AC3E}">
        <p14:creationId xmlns:p14="http://schemas.microsoft.com/office/powerpoint/2010/main" val="2299659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D8157-CD90-A065-A531-B6B3C3D5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Directiva 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252F-46BF-F4EA-7283-6042F2D4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Identificación de un componente como una página</a:t>
            </a:r>
          </a:p>
          <a:p>
            <a:r>
              <a:rPr lang="es-MX" sz="2200"/>
              <a:t>Especificación de una ruta</a:t>
            </a:r>
          </a:p>
        </p:txBody>
      </p:sp>
    </p:spTree>
    <p:extLst>
      <p:ext uri="{BB962C8B-B14F-4D97-AF65-F5344CB8AC3E}">
        <p14:creationId xmlns:p14="http://schemas.microsoft.com/office/powerpoint/2010/main" val="341239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05DB7-80F7-DE64-641A-A6DD3EA5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Razor Data binding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4D63-13FE-9F94-EEB2-BA8189C5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Sincronización bidireccional entre HTML y C#</a:t>
            </a:r>
          </a:p>
          <a:p>
            <a:r>
              <a:rPr lang="es-MX" sz="2200"/>
              <a:t>Uso de marcado @bind</a:t>
            </a:r>
          </a:p>
        </p:txBody>
      </p:sp>
    </p:spTree>
    <p:extLst>
      <p:ext uri="{BB962C8B-B14F-4D97-AF65-F5344CB8AC3E}">
        <p14:creationId xmlns:p14="http://schemas.microsoft.com/office/powerpoint/2010/main" val="27011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8E874-F7B8-317C-090F-D68E4C65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MX" sz="5200"/>
              <a:t>¿Qué es Blazor?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D5604-2521-DEF8-8813-56BA47055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25130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9525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2EC87-9825-3622-28B9-FCB90A4D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Creación y ejecución de una aplicación web Blazor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32F88-E2F8-651D-DAFE-4D21417F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¿Qué es Blazor?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8EBB0-405B-3E9E-B54E-8B2B5754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Ventajas y desventajas de Blazor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.NET y su ecosistema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Razor: formato para generar contenido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Blazor en el servidor y en el explorador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08AB145-0BDB-9082-744C-8CDFE4BB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84293"/>
            <a:ext cx="6903720" cy="30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5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9A4CA-30BC-B5BB-F82D-5596419D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Blazor Server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17E791-3085-73FB-B8C6-6C5CD91C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36075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42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05233-FA45-C8D3-0A0C-1983869D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SignalR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D0AF-12D9-E948-6D0F-01706B61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Comunicación en Tiempo Real</a:t>
            </a:r>
          </a:p>
          <a:p>
            <a:r>
              <a:rPr lang="es-MX" sz="2200"/>
              <a:t>ASP.NET</a:t>
            </a:r>
          </a:p>
          <a:p>
            <a:r>
              <a:rPr lang="es-MX" sz="2200"/>
              <a:t>Abstracto y Versátil</a:t>
            </a:r>
          </a:p>
        </p:txBody>
      </p:sp>
    </p:spTree>
    <p:extLst>
      <p:ext uri="{BB962C8B-B14F-4D97-AF65-F5344CB8AC3E}">
        <p14:creationId xmlns:p14="http://schemas.microsoft.com/office/powerpoint/2010/main" val="302701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44E29-6899-46FE-0FEE-B228BEB3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Casos de Uso de SignalR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F3C86-9E4D-ACCC-2CDD-0ABAD43FD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36566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055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6D8AB-831D-68CB-2BDE-4AD828B3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WebSockets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7776-36C5-6AF2-E84F-0CC230E5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Protocolo de Comunicación</a:t>
            </a:r>
          </a:p>
          <a:p>
            <a:r>
              <a:rPr lang="es-MX" sz="2200"/>
              <a:t>Bidireccional y Full-Duplex</a:t>
            </a:r>
          </a:p>
          <a:p>
            <a:r>
              <a:rPr lang="es-MX" sz="2200"/>
              <a:t>HTML5 Standard</a:t>
            </a:r>
          </a:p>
          <a:p>
            <a:r>
              <a:rPr lang="es-MX" sz="2200"/>
              <a:t>Conexión TCP Única</a:t>
            </a:r>
          </a:p>
        </p:txBody>
      </p:sp>
    </p:spTree>
    <p:extLst>
      <p:ext uri="{BB962C8B-B14F-4D97-AF65-F5344CB8AC3E}">
        <p14:creationId xmlns:p14="http://schemas.microsoft.com/office/powerpoint/2010/main" val="18510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6050-D2B5-E051-D379-F343AEC7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Casos de Uso de WebSockets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2ACBAB-7CCE-81E6-A336-4878D91A1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71100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257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575</Words>
  <Application>Microsoft Office PowerPoint</Application>
  <PresentationFormat>Widescreen</PresentationFormat>
  <Paragraphs>157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Söhne</vt:lpstr>
      <vt:lpstr>Office Theme</vt:lpstr>
      <vt:lpstr>Creación de aplicaciones web con Blazor </vt:lpstr>
      <vt:lpstr>Introducción a Blazor</vt:lpstr>
      <vt:lpstr>¿Qué es Blazor?</vt:lpstr>
      <vt:lpstr>¿Qué es Blazor?</vt:lpstr>
      <vt:lpstr>Blazor Server</vt:lpstr>
      <vt:lpstr>SignalR</vt:lpstr>
      <vt:lpstr>Casos de Uso de SignalR</vt:lpstr>
      <vt:lpstr>WebSockets</vt:lpstr>
      <vt:lpstr>Casos de Uso de WebSockets</vt:lpstr>
      <vt:lpstr>WebAssembly</vt:lpstr>
      <vt:lpstr>¿Cómo crear aplicaciones con Blazor?</vt:lpstr>
      <vt:lpstr>Páginas en Blazor</vt:lpstr>
      <vt:lpstr>Componentes en Blazor</vt:lpstr>
      <vt:lpstr>¿Cuándo debo usar Blazor?</vt:lpstr>
      <vt:lpstr>Requisitos de configuración del servidor</vt:lpstr>
      <vt:lpstr>Complejidad de la aplicación</vt:lpstr>
      <vt:lpstr>¿Cuándo Usar Blazor Server?</vt:lpstr>
      <vt:lpstr>¿Cuándo Usar Blazor WebAssembly?</vt:lpstr>
      <vt:lpstr>Combinando Blazor Server y WebAssembly</vt:lpstr>
      <vt:lpstr>Requisitos de red</vt:lpstr>
      <vt:lpstr>Requisitos de seguridad del código</vt:lpstr>
      <vt:lpstr>¿Qué es Razor?</vt:lpstr>
      <vt:lpstr>Componentes de Razor</vt:lpstr>
      <vt:lpstr>PowerPoint Presentation</vt:lpstr>
      <vt:lpstr>Code-behind</vt:lpstr>
      <vt:lpstr>Inline components</vt:lpstr>
      <vt:lpstr>Directivas Razor</vt:lpstr>
      <vt:lpstr>Directiva Page</vt:lpstr>
      <vt:lpstr>Razor Data binding</vt:lpstr>
      <vt:lpstr>Creación y ejecución de una aplicación web Blazor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Jafet Zagal</dc:creator>
  <cp:lastModifiedBy>Jafet Zagal</cp:lastModifiedBy>
  <cp:revision>10</cp:revision>
  <dcterms:created xsi:type="dcterms:W3CDTF">2023-11-06T05:32:32Z</dcterms:created>
  <dcterms:modified xsi:type="dcterms:W3CDTF">2023-11-09T17:21:52Z</dcterms:modified>
</cp:coreProperties>
</file>