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497" autoAdjust="0"/>
  </p:normalViewPr>
  <p:slideViewPr>
    <p:cSldViewPr snapToGrid="0">
      <p:cViewPr varScale="1">
        <p:scale>
          <a:sx n="56" d="100"/>
          <a:sy n="56" d="100"/>
        </p:scale>
        <p:origin x="17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244C-EF53-4BD9-86B3-71CE1DE2E7FB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8A539-D38B-43CB-9493-5B97C57A0A8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1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905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322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667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345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04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72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59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049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2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89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09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12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8A539-D38B-43CB-9493-5B97C57A0A8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11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5275-9C32-54D4-0C7B-19BBEAEE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90415-A168-ED4E-02A2-21590796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D753-15B9-AA7A-50DD-04483BB0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CAED-DF24-6913-F4E7-A5D7C3C6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4AD4-C61B-D5BA-091B-B0E3E44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2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630D-983D-AA6E-8E5C-D12A5DCD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E5BA9-01CC-C387-3FF6-D34969636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F0674-66BD-C4CB-FD6E-1EC9986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531D-3740-80C2-4AB3-EC3EE94E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9651-A0F1-DB98-E307-1967AC56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9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F4A97-6FEC-8E5A-28F4-5AD1AEF76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A73DF-6E45-D39F-73EA-DB689B1CD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EC24-AFB7-BB75-7D42-EA0B3642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53A4-6B7A-A145-BF30-34E7E328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9419-3214-A997-B203-1E2E2CD1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3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E7F0-1D94-C6E9-F72F-4A18CFC8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157B-44C3-9980-B902-ADC814E6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7A235-2DA4-2AC0-F0C4-A9A5211A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512E-99C7-35D0-F8D0-6B21925C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E406-1D75-260A-749B-F94A380D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0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4D58-CDA2-73A0-118E-3C643C2D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4BF1-9E56-F7DB-881B-540B6315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24A2-4938-0D11-0649-16805013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7083-FA95-7A64-F6FC-DE6C3D00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FCF9-CA24-7EA7-361A-53A2E0E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6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DC88-7CA6-1ECF-BAAF-7773548C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A2FD-B023-91A7-416D-E990B5A94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C7208-7B6F-9031-30B4-C62E3D964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5E360-22F2-F676-85A4-7C09AD14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1F728-7156-B552-0CB4-1B81CEAC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6ABB-DB29-4FDD-07AD-BE516A4C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29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0433-86D3-D66C-D256-67D42A5B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A936-4A12-2AC3-E1FB-5E912356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8886-1ECC-6F24-46FE-51CAD4C6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57B65-819C-636D-7571-A00D08372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3D5F9-DF01-D23F-8BAF-03DCB40E6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7B4B7-C51F-C662-5638-0FDE6F07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F442E-9332-E759-EED4-5424BB72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EAA16-8250-1026-B39B-981DB440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49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B1E7-29CF-C46D-9911-0CF0D6B5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6B775-A4AB-BDD4-23CD-BF6D5EC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241FB-7906-3888-A31E-1E0A2BE1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A7738-7ECC-7972-001E-EFCA2602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57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145BF-1D66-3D4A-2877-E6771141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7F1C1-4224-63CA-BC07-984786AD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F69E5-FF16-D531-1DB4-F6E355D5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36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50DA-83F3-E9C8-0F16-2948FA54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35F7-5FA8-630A-C067-43BAB95D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3CC00-72AF-3709-78E4-CD5DEE0D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FDDB9-4FEF-B992-5FD1-554834ED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2C619-9733-C9E9-6CD7-120DB0F6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11E8A-3437-6DC4-7782-763CC4BB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7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CD18-3437-393F-FD22-38919CB6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30B59-729E-B0C0-6A04-5DEAD9F1E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5C77-7A35-3B3C-A45F-C9FF812D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8C83C-4D91-AD86-B2E3-A41451E7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A56E-F846-A6EE-8BBA-5D9CB777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7B0F5-F9AC-44CB-FB9D-2DA54BFA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26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DF51-F5DA-3C16-7F07-04371F85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BDD37-1607-0723-1685-A342C8D2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BD54-BD0E-8C1E-8B83-27F8640E0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6BC0-5613-4235-BA97-7D09DC6B7471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AD6E2-EF81-FB04-6490-963B466C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B751D-2A1A-0E9D-AF28-568B3B178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C6E3-5C7F-458F-BD36-0A4140D7D4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10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3592F0-2CBE-C88B-1DC0-CAA34BF7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Interfaz de usuario con Blazor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76E837-625E-9E32-9DEC-CA8E5882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un servicio de datos registrado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09C182-315A-84FA-814F-CC699C0B34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01" y="1825625"/>
            <a:ext cx="4620397" cy="4351338"/>
          </a:xfrm>
          <a:prstGeom prst="rect">
            <a:avLst/>
          </a:prstGeom>
        </p:spPr>
      </p:pic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0C92E40-1B7B-9571-8B33-E94EC54F09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0681"/>
            <a:ext cx="5181600" cy="3461226"/>
          </a:xfrm>
        </p:spPr>
      </p:pic>
    </p:spTree>
    <p:extLst>
      <p:ext uri="{BB962C8B-B14F-4D97-AF65-F5344CB8AC3E}">
        <p14:creationId xmlns:p14="http://schemas.microsoft.com/office/powerpoint/2010/main" val="336773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CFAD7-413A-AA86-9C2B-4BCC5B16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un servicio para obtener datos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29AF30C-6C03-FFAA-B1DC-AECABE949F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0222"/>
            <a:ext cx="5181600" cy="2982144"/>
          </a:xfrm>
        </p:spPr>
      </p:pic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203EF6-0217-6F9B-B793-0E8EE63DCC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02" y="1825625"/>
            <a:ext cx="3761596" cy="4351338"/>
          </a:xfrm>
        </p:spPr>
      </p:pic>
    </p:spTree>
    <p:extLst>
      <p:ext uri="{BB962C8B-B14F-4D97-AF65-F5344CB8AC3E}">
        <p14:creationId xmlns:p14="http://schemas.microsoft.com/office/powerpoint/2010/main" val="167020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52168-6D56-B807-C03D-41B7D833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200"/>
              <a:t>Uso compartido de datos en aplicaciones Blazor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5E7F03-81E7-685C-E675-AE6EA2D9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Técnicas para compartir información entre componentes</a:t>
            </a:r>
          </a:p>
          <a:p>
            <a:r>
              <a:rPr lang="es-MX" sz="2200"/>
              <a:t>Parámetros de componente y parámetros en cascada</a:t>
            </a:r>
          </a:p>
          <a:p>
            <a:r>
              <a:rPr lang="es-MX" sz="2200"/>
              <a:t>Patrón AppState para el almacenamiento de valores compartidos</a:t>
            </a:r>
          </a:p>
        </p:txBody>
      </p:sp>
    </p:spTree>
    <p:extLst>
      <p:ext uri="{BB962C8B-B14F-4D97-AF65-F5344CB8AC3E}">
        <p14:creationId xmlns:p14="http://schemas.microsoft.com/office/powerpoint/2010/main" val="262584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DBFB-E4F6-8472-297C-1129F9C9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200"/>
              <a:t>Uso compartido de información con parámetros de componente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EC90-4E2F-9F86-343F-4327A977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Componentes secundarios en la jerarquía de componentes</a:t>
            </a:r>
          </a:p>
          <a:p>
            <a:r>
              <a:rPr lang="es-MX" sz="2200"/>
              <a:t>Definición de parámetros de componente</a:t>
            </a:r>
          </a:p>
        </p:txBody>
      </p:sp>
    </p:spTree>
    <p:extLst>
      <p:ext uri="{BB962C8B-B14F-4D97-AF65-F5344CB8AC3E}">
        <p14:creationId xmlns:p14="http://schemas.microsoft.com/office/powerpoint/2010/main" val="283026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0B2A-1711-C0BC-4259-5A335381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200"/>
              <a:t>Uso compartido de información mediante parámetros en cascada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4267-D204-0553-9CD2-33CBB969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Problema con los parámetros de componente en jerarquías profundas</a:t>
            </a:r>
          </a:p>
          <a:p>
            <a:r>
              <a:rPr lang="es-MX" sz="2200"/>
              <a:t>Uso de parámetros en cascada para compartir valores</a:t>
            </a:r>
          </a:p>
          <a:p>
            <a:r>
              <a:rPr lang="es-MX" sz="2200"/>
              <a:t>Disponibilidad automática de valores en componentes descendientes</a:t>
            </a:r>
          </a:p>
        </p:txBody>
      </p:sp>
    </p:spTree>
    <p:extLst>
      <p:ext uri="{BB962C8B-B14F-4D97-AF65-F5344CB8AC3E}">
        <p14:creationId xmlns:p14="http://schemas.microsoft.com/office/powerpoint/2010/main" val="397918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A05FB-428B-5B03-C2DD-D3078F1A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200"/>
              <a:t>Uso compartido de información mediante AppState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FC3E-C6AF-C14C-3758-F5642255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Patrón AppState</a:t>
            </a:r>
          </a:p>
          <a:p>
            <a:r>
              <a:rPr lang="es-MX" sz="2200"/>
              <a:t>Creación de una clase de AppState</a:t>
            </a:r>
          </a:p>
          <a:p>
            <a:r>
              <a:rPr lang="es-MX" sz="2200"/>
              <a:t>Registro como servicio con ámbito</a:t>
            </a:r>
          </a:p>
          <a:p>
            <a:r>
              <a:rPr lang="es-MX" sz="2200"/>
              <a:t>Acceso a las propiedades de AppState desde cualquier componente</a:t>
            </a:r>
          </a:p>
        </p:txBody>
      </p:sp>
    </p:spTree>
    <p:extLst>
      <p:ext uri="{BB962C8B-B14F-4D97-AF65-F5344CB8AC3E}">
        <p14:creationId xmlns:p14="http://schemas.microsoft.com/office/powerpoint/2010/main" val="231014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277BD-92DB-9B65-19D7-72BD6510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Componentes en Blazor UI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8641-32EB-6EC0-0666-1404A9FB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Combinación de HTML y C#</a:t>
            </a:r>
          </a:p>
          <a:p>
            <a:r>
              <a:rPr lang="es-MX" sz="2200"/>
              <a:t>Uso de sintaxis Razor</a:t>
            </a:r>
          </a:p>
          <a:p>
            <a:r>
              <a:rPr lang="es-MX" sz="2200"/>
              <a:t>Compilación en una clase de componente</a:t>
            </a:r>
          </a:p>
        </p:txBody>
      </p:sp>
    </p:spTree>
    <p:extLst>
      <p:ext uri="{BB962C8B-B14F-4D97-AF65-F5344CB8AC3E}">
        <p14:creationId xmlns:p14="http://schemas.microsoft.com/office/powerpoint/2010/main" val="24360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5937F-2209-ADE4-F8F3-4CDBD5F4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Razor y MVC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4F35-7925-8E40-AE1E-11552C63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Inserción de código .NET en páginas web</a:t>
            </a:r>
          </a:p>
          <a:p>
            <a:r>
              <a:rPr lang="es-MX" sz="2200"/>
              <a:t>Uso en aplicaciones MVC de ASP.NET</a:t>
            </a:r>
          </a:p>
          <a:p>
            <a:r>
              <a:rPr lang="es-MX" sz="2200"/>
              <a:t>Extensión .cshtml</a:t>
            </a:r>
          </a:p>
        </p:txBody>
      </p:sp>
    </p:spTree>
    <p:extLst>
      <p:ext uri="{BB962C8B-B14F-4D97-AF65-F5344CB8AC3E}">
        <p14:creationId xmlns:p14="http://schemas.microsoft.com/office/powerpoint/2010/main" val="342369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03EB9E-60FD-4063-4F30-2B9F19CB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s-MX" sz="4000"/>
              <a:t>Creación de proyecto Blazor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6E2DDE-C52C-BA9B-A7A9-6B2F69D7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pic>
        <p:nvPicPr>
          <p:cNvPr id="5" name="Content Placeholder 4" descr="A black and white text&#10;&#10;Description automatically generated">
            <a:extLst>
              <a:ext uri="{FF2B5EF4-FFF2-40B4-BE49-F238E27FC236}">
                <a16:creationId xmlns:a16="http://schemas.microsoft.com/office/drawing/2014/main" id="{C224CB7A-50B9-4298-9444-3C6FEE61C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4" y="2632917"/>
            <a:ext cx="10515595" cy="34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8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827DD-C561-B36B-104E-D021B0F2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s-MX" sz="4000"/>
              <a:t>Agregar componente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6DA65-FDD3-BDC0-89D5-F3D02274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pic>
        <p:nvPicPr>
          <p:cNvPr id="5" name="Content Placeholder 4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8F6F1E6E-DB1C-CA55-74D8-3FD38BD3D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4" y="2790651"/>
            <a:ext cx="10515595" cy="31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1F92A7-6B49-234E-D35A-45136585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93992"/>
            <a:ext cx="11658600" cy="40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E7981-8BED-E650-91FA-175EC353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200"/>
              <a:t>Acceso a datos en un componente de Blazor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F414-6CA9-47A8-26DB-50BF9007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Obtención de datos de origen dinámico</a:t>
            </a:r>
          </a:p>
          <a:p>
            <a:r>
              <a:rPr lang="es-MX" sz="2200"/>
              <a:t>Importancia de datos dinámicos en sitios web</a:t>
            </a:r>
          </a:p>
          <a:p>
            <a:r>
              <a:rPr lang="es-MX" sz="2200"/>
              <a:t>Uso de componentes Blazor para mostrar datos</a:t>
            </a:r>
          </a:p>
        </p:txBody>
      </p:sp>
    </p:spTree>
    <p:extLst>
      <p:ext uri="{BB962C8B-B14F-4D97-AF65-F5344CB8AC3E}">
        <p14:creationId xmlns:p14="http://schemas.microsoft.com/office/powerpoint/2010/main" val="132757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E6BC-EEBE-481E-4390-3A2E5A54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/>
              <a:t>Creación de un servicio de datos registrado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D41E-8474-8923-0EF1-CA834D422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Uso de código C# para obtener datos</a:t>
            </a:r>
          </a:p>
          <a:p>
            <a:r>
              <a:rPr lang="es-MX" sz="2200"/>
              <a:t>Formateo de datos como HTML</a:t>
            </a:r>
          </a:p>
        </p:txBody>
      </p:sp>
    </p:spTree>
    <p:extLst>
      <p:ext uri="{BB962C8B-B14F-4D97-AF65-F5344CB8AC3E}">
        <p14:creationId xmlns:p14="http://schemas.microsoft.com/office/powerpoint/2010/main" val="8037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F3E06-996B-82F9-1204-C317C464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Aplicación Blazor Server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F611-4127-E0C1-7DBE-98509A8B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Creación de un servicio registrado</a:t>
            </a:r>
          </a:p>
          <a:p>
            <a:r>
              <a:rPr lang="es-MX" sz="2200"/>
              <a:t>Representación de un origen de datos</a:t>
            </a:r>
          </a:p>
          <a:p>
            <a:r>
              <a:rPr lang="es-MX" sz="2200"/>
              <a:t>Obtención de datos</a:t>
            </a:r>
          </a:p>
        </p:txBody>
      </p:sp>
    </p:spTree>
    <p:extLst>
      <p:ext uri="{BB962C8B-B14F-4D97-AF65-F5344CB8AC3E}">
        <p14:creationId xmlns:p14="http://schemas.microsoft.com/office/powerpoint/2010/main" val="17711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254</Words>
  <Application>Microsoft Office PowerPoint</Application>
  <PresentationFormat>Widescreen</PresentationFormat>
  <Paragraphs>54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Interfaz de usuario con Blazor</vt:lpstr>
      <vt:lpstr>Componentes en Blazor UI</vt:lpstr>
      <vt:lpstr>Razor y MVC</vt:lpstr>
      <vt:lpstr>Creación de proyecto Blazor</vt:lpstr>
      <vt:lpstr>Agregar componente</vt:lpstr>
      <vt:lpstr>PowerPoint Presentation</vt:lpstr>
      <vt:lpstr>Acceso a datos en un componente de Blazor</vt:lpstr>
      <vt:lpstr>Creación de un servicio de datos registrado</vt:lpstr>
      <vt:lpstr>Aplicación Blazor Server</vt:lpstr>
      <vt:lpstr>Creación de un servicio de datos registrado</vt:lpstr>
      <vt:lpstr>Uso de un servicio para obtener datos</vt:lpstr>
      <vt:lpstr>Uso compartido de datos en aplicaciones Blazor</vt:lpstr>
      <vt:lpstr>Uso compartido de información con parámetros de componente</vt:lpstr>
      <vt:lpstr>Uso compartido de información mediante parámetros en cascada</vt:lpstr>
      <vt:lpstr>Uso compartido de información mediante AppState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Jafet Zagal</dc:creator>
  <cp:lastModifiedBy>Jafet Zagal</cp:lastModifiedBy>
  <cp:revision>3</cp:revision>
  <dcterms:created xsi:type="dcterms:W3CDTF">2023-11-06T13:03:09Z</dcterms:created>
  <dcterms:modified xsi:type="dcterms:W3CDTF">2023-11-09T17:23:57Z</dcterms:modified>
</cp:coreProperties>
</file>