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5686" autoAdjust="0"/>
  </p:normalViewPr>
  <p:slideViewPr>
    <p:cSldViewPr snapToGrid="0">
      <p:cViewPr varScale="1">
        <p:scale>
          <a:sx n="46" d="100"/>
          <a:sy n="46" d="100"/>
        </p:scale>
        <p:origin x="20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56C47-1107-4669-906C-854B67872C2C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57B28-FCE5-4AC3-B262-7634CD3B85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08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7B28-FCE5-4AC3-B262-7634CD3B8560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56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7B28-FCE5-4AC3-B262-7634CD3B856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953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7B28-FCE5-4AC3-B262-7634CD3B8560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28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7B28-FCE5-4AC3-B262-7634CD3B8560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8392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7B28-FCE5-4AC3-B262-7634CD3B8560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07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7B28-FCE5-4AC3-B262-7634CD3B8560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75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7B28-FCE5-4AC3-B262-7634CD3B856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9678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7B28-FCE5-4AC3-B262-7634CD3B8560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98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4C97-91A4-1722-D9E8-28565E7DF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DDB75-4663-31A8-2371-CC6C3A57B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34860-96F5-2829-BB73-5ED2BD8F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5FB2-81F0-4CCD-9046-0883E67C72B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FB55B-F1E5-B996-E812-AE214877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F87C8-19E5-19FA-88C4-66BCB677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5174-28FA-46C7-80CF-2DA8D709CB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5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FDCF-7A8E-9388-4DEA-B991A606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0954E-B549-459C-0028-99A26C68B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7A48-D0F7-225D-41C7-325CAFF9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5FB2-81F0-4CCD-9046-0883E67C72B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ACD6-F3E6-7AA7-00B1-486709A7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01205-7E2D-7B02-E53F-C49A46D2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5174-28FA-46C7-80CF-2DA8D709CB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571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ADAC8-590A-5FB8-D987-BB4BBEF0A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114CB-511B-A763-ECEF-3A0977E7D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3888-94F7-071A-E25C-84C88E8D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5FB2-81F0-4CCD-9046-0883E67C72B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C8339-2B92-0DC5-5F13-83E2EF43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B6D9-8742-853F-7337-580ADBBC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5174-28FA-46C7-80CF-2DA8D709CB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08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A3A7-6321-50AE-10DD-251B89B8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00B8-9B7C-0A4E-6A72-5F67DC7C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016F-E41F-B98D-6907-8A6F1CD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5FB2-81F0-4CCD-9046-0883E67C72B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CE72-7411-2491-8507-753D123E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E24E-C9DE-3DCE-54AE-79E8EE13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5174-28FA-46C7-80CF-2DA8D709CB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30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269B-CBA3-8D96-759E-3DF5C0E6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95220-8621-A8C5-D0C3-44C45F2AD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9765-C70B-F038-062D-C4AD50E0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5FB2-81F0-4CCD-9046-0883E67C72B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0582B-6178-29C8-9DAA-2CDA3A2C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7058C-EFAA-8E8D-5778-CC32581E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5174-28FA-46C7-80CF-2DA8D709CB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429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B65C-68BD-10BB-7D25-365CB63C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3DBC-D55F-D625-FEDC-15A9256D7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F1719-FAEE-7AEF-854B-83C701009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253F8-E428-D316-FFBB-9AB2B786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5FB2-81F0-4CCD-9046-0883E67C72B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F58F-F949-E96A-45E4-FCE8AFBC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06CC4-496C-3F52-6672-DA914BE7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5174-28FA-46C7-80CF-2DA8D709CB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42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9BAD-6654-1140-EFFF-AE6839B0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86268-81D0-7E05-4F38-8678538BC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AB24A-115E-FFD4-1873-27CC1ED4A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61D71-54D2-A5F1-88B7-3E385F6A3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676BA-6657-F468-99E3-A27E7A814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5FC79-0E8C-0052-40FE-4ADA6FD4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5FB2-81F0-4CCD-9046-0883E67C72B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4D2AE-0550-D688-7733-749D4614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E0BEF-1BF1-FCA9-78C0-E85C2434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5174-28FA-46C7-80CF-2DA8D709CB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37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28B-052D-3A56-BB41-8261950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05AC4-B084-B91A-198C-8B58A42F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5FB2-81F0-4CCD-9046-0883E67C72B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D17AC-08BA-5DCE-BD37-939FCA8C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55948-31A3-CD81-38C0-22051D7F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5174-28FA-46C7-80CF-2DA8D709CB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25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DFD71-21A2-6268-BFA0-48E46FC8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5FB2-81F0-4CCD-9046-0883E67C72B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A4B4D-9BDD-020F-F980-3CA0870A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8F43D-BE1C-26DD-F663-FF125A5F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5174-28FA-46C7-80CF-2DA8D709CB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59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2AE6-C8FB-FAB1-35E8-1C9FC820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334C-A5AF-7F61-148C-70AABB69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F0BB1-D3B1-07C3-317C-708FE46E2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902B7-72DE-8D60-0431-F7A1A57E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5FB2-81F0-4CCD-9046-0883E67C72B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11200-C812-4C68-ABD4-A842BEB6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8770-57B7-7DDE-E259-70257612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5174-28FA-46C7-80CF-2DA8D709CB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758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1C9F-72DD-3C20-6A11-A30A9356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E2AF3-CC19-F0B9-525E-32B7DC299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2743E-09B9-09D8-2954-144ACD44A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FFDB2-802D-B42A-1E0A-1FB1EF0A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5FB2-81F0-4CCD-9046-0883E67C72B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C76B7-F650-0F0E-0AAC-D3C399F0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52D6E-8465-3AF2-B65E-7A167F09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5174-28FA-46C7-80CF-2DA8D709CB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2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7FC12-4456-53FC-9905-43CFD0E4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5A3E-FAFF-7A86-647C-C15FD8500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1082C-98E5-2015-C483-17EB5FC3F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F5FB2-81F0-4CCD-9046-0883E67C72B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E487A-9FCA-C4C2-A733-628E3B532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7625-4B93-5995-8A34-C4EEAFED2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75174-28FA-46C7-80CF-2DA8D709CB8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32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4E043-349F-CE1F-1AA8-C01B2798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Enrutador Blazor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36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C5C6-F5AE-A4E9-668C-C9DCF963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600"/>
              <a:t>Uso del componente enrutador de Blazor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E471-D113-209A-C2D9-DE7C925E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Sistema de enrutamiento en Blazor</a:t>
            </a:r>
          </a:p>
          <a:p>
            <a:r>
              <a:rPr lang="es-MX" sz="2200"/>
              <a:t>Control de la navegación en la aplicación</a:t>
            </a:r>
          </a:p>
          <a:p>
            <a:r>
              <a:rPr lang="es-MX" sz="2200"/>
              <a:t>Resolución de problemas de navegación</a:t>
            </a:r>
          </a:p>
        </p:txBody>
      </p:sp>
    </p:spTree>
    <p:extLst>
      <p:ext uri="{BB962C8B-B14F-4D97-AF65-F5344CB8AC3E}">
        <p14:creationId xmlns:p14="http://schemas.microsoft.com/office/powerpoint/2010/main" val="53377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EAF2F-47F2-3B62-E162-DADC332A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200"/>
              <a:t>Uso de plantillas de ruta en el enrutamiento de Blazor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7EF7-6568-4B87-C590-EF04616F3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/>
              <a:t>http://www.contoso.com/pizzas/margherita?extratopping=pineapple</a:t>
            </a:r>
          </a:p>
        </p:txBody>
      </p:sp>
    </p:spTree>
    <p:extLst>
      <p:ext uri="{BB962C8B-B14F-4D97-AF65-F5344CB8AC3E}">
        <p14:creationId xmlns:p14="http://schemas.microsoft.com/office/powerpoint/2010/main" val="50199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54C6-096A-8AA6-69B9-D9959DB0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 de plantillas de ruta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7A4930A-20EF-D4D9-B8B1-BB3230A56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718"/>
            <a:ext cx="10515600" cy="4275152"/>
          </a:xfrm>
        </p:spPr>
      </p:pic>
    </p:spTree>
    <p:extLst>
      <p:ext uri="{BB962C8B-B14F-4D97-AF65-F5344CB8AC3E}">
        <p14:creationId xmlns:p14="http://schemas.microsoft.com/office/powerpoint/2010/main" val="85293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8009-35A6-6EB3-74B4-E0DD1A88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Obtención de información de ubicación y navegación en </a:t>
            </a:r>
            <a:r>
              <a:rPr lang="es-MX" dirty="0" err="1"/>
              <a:t>Blazor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42C9-5514-89C1-1591-0F4D1F4D4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http://www.contoso.com/pizzas/margherita/?extratopping=pineapple.</a:t>
            </a:r>
          </a:p>
          <a:p>
            <a:endParaRPr lang="es-MX" dirty="0"/>
          </a:p>
          <a:p>
            <a:r>
              <a:rPr lang="es-MX" dirty="0"/>
              <a:t>El URI completo actual, como http://www.contoso.com/pizzas/margherita?extratopping=pineapple.</a:t>
            </a:r>
          </a:p>
          <a:p>
            <a:r>
              <a:rPr lang="es-MX" dirty="0"/>
              <a:t>El URI base, como http://www.contoso.com/.</a:t>
            </a:r>
          </a:p>
          <a:p>
            <a:r>
              <a:rPr lang="es-MX" dirty="0"/>
              <a:t>La ruta de acceso relativa base, como pizzas/</a:t>
            </a:r>
            <a:r>
              <a:rPr lang="es-MX" dirty="0" err="1"/>
              <a:t>margherita</a:t>
            </a:r>
            <a:r>
              <a:rPr lang="es-MX" dirty="0"/>
              <a:t>.</a:t>
            </a:r>
          </a:p>
          <a:p>
            <a:r>
              <a:rPr lang="es-MX" dirty="0"/>
              <a:t>La cadena de consulta, como ?</a:t>
            </a:r>
            <a:r>
              <a:rPr lang="es-MX" dirty="0" err="1"/>
              <a:t>extratopping</a:t>
            </a:r>
            <a:r>
              <a:rPr lang="es-MX" dirty="0"/>
              <a:t>=</a:t>
            </a:r>
            <a:r>
              <a:rPr lang="es-MX" dirty="0" err="1"/>
              <a:t>pineapple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795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6DC21-85DA-C37A-0A82-D9C2140D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NavigationManager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5E35BD0-30B8-0EC0-BAB2-21AE12690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00" y="625684"/>
            <a:ext cx="501894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0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23BB6-4919-2F34-3293-ED45285D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QueryHelpers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4F32DB3-8EAD-34B2-F51E-D4CF8FC84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89369"/>
            <a:ext cx="7214616" cy="48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C96C9-9C09-EC04-B10C-3A084476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Layouts en Blazor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74FD-5923-187C-C000-960D3C58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Componentes de diseño</a:t>
            </a:r>
          </a:p>
          <a:p>
            <a:r>
              <a:rPr lang="es-MX" sz="2200"/>
              <a:t>Reutilización de elementos de interfaz de usuario</a:t>
            </a:r>
          </a:p>
          <a:p>
            <a:r>
              <a:rPr lang="es-MX" sz="2200"/>
              <a:t>Ventajas de utilizar diseños</a:t>
            </a:r>
          </a:p>
        </p:txBody>
      </p:sp>
    </p:spTree>
    <p:extLst>
      <p:ext uri="{BB962C8B-B14F-4D97-AF65-F5344CB8AC3E}">
        <p14:creationId xmlns:p14="http://schemas.microsoft.com/office/powerpoint/2010/main" val="406858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C67C-5714-EDBC-4973-35D62422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</a:t>
            </a:r>
            <a:r>
              <a:rPr lang="es-MX" dirty="0" err="1"/>
              <a:t>Layout</a:t>
            </a:r>
            <a:endParaRPr lang="es-MX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CC9347-8E1C-5DFC-F740-42F1FE392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86" y="1825625"/>
            <a:ext cx="6954827" cy="4351338"/>
          </a:xfrm>
        </p:spPr>
      </p:pic>
    </p:spTree>
    <p:extLst>
      <p:ext uri="{BB962C8B-B14F-4D97-AF65-F5344CB8AC3E}">
        <p14:creationId xmlns:p14="http://schemas.microsoft.com/office/powerpoint/2010/main" val="52141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168</Words>
  <Application>Microsoft Office PowerPoint</Application>
  <PresentationFormat>Widescreen</PresentationFormat>
  <Paragraphs>30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Enrutador Blazor</vt:lpstr>
      <vt:lpstr>Uso del componente enrutador de Blazor</vt:lpstr>
      <vt:lpstr>Uso de plantillas de ruta en el enrutamiento de Blazor</vt:lpstr>
      <vt:lpstr>Uso de plantillas de ruta</vt:lpstr>
      <vt:lpstr>Obtención de información de ubicación y navegación en Blazor</vt:lpstr>
      <vt:lpstr>NavigationManager</vt:lpstr>
      <vt:lpstr>QueryHelpers</vt:lpstr>
      <vt:lpstr>Layouts en Blazor</vt:lpstr>
      <vt:lpstr>Creación de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Jafet Zagal</dc:creator>
  <cp:lastModifiedBy>Jafet Zagal</cp:lastModifiedBy>
  <cp:revision>3</cp:revision>
  <dcterms:created xsi:type="dcterms:W3CDTF">2023-11-06T17:42:26Z</dcterms:created>
  <dcterms:modified xsi:type="dcterms:W3CDTF">2023-11-09T17:24:59Z</dcterms:modified>
</cp:coreProperties>
</file>