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007" autoAdjust="0"/>
  </p:normalViewPr>
  <p:slideViewPr>
    <p:cSldViewPr snapToGrid="0">
      <p:cViewPr varScale="1">
        <p:scale>
          <a:sx n="52" d="100"/>
          <a:sy n="52" d="100"/>
        </p:scale>
        <p:origin x="18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96F14-C78E-48F2-BCE8-27505B6CBD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174B5C5-A50E-4AAE-AB62-814039E5BBF2}">
      <dgm:prSet/>
      <dgm:spPr/>
      <dgm:t>
        <a:bodyPr/>
        <a:lstStyle/>
        <a:p>
          <a:pPr>
            <a:defRPr cap="all"/>
          </a:pPr>
          <a:r>
            <a:rPr lang="es-MX"/>
            <a:t>Anotación de modelos en Blazor para especificar reglas de validación</a:t>
          </a:r>
          <a:endParaRPr lang="en-US"/>
        </a:p>
      </dgm:t>
    </dgm:pt>
    <dgm:pt modelId="{2350D962-2EFC-4082-BCC3-B816F470A15C}" type="parTrans" cxnId="{679D4BD2-09BB-4D5D-A4B1-1A009E619C7B}">
      <dgm:prSet/>
      <dgm:spPr/>
      <dgm:t>
        <a:bodyPr/>
        <a:lstStyle/>
        <a:p>
          <a:endParaRPr lang="en-US"/>
        </a:p>
      </dgm:t>
    </dgm:pt>
    <dgm:pt modelId="{2F92F118-745D-4CD7-A6E6-65606364B1AC}" type="sibTrans" cxnId="{679D4BD2-09BB-4D5D-A4B1-1A009E619C7B}">
      <dgm:prSet/>
      <dgm:spPr/>
      <dgm:t>
        <a:bodyPr/>
        <a:lstStyle/>
        <a:p>
          <a:endParaRPr lang="en-US"/>
        </a:p>
      </dgm:t>
    </dgm:pt>
    <dgm:pt modelId="{6CD50F95-50F0-4F51-B166-08933810F0A8}">
      <dgm:prSet/>
      <dgm:spPr/>
      <dgm:t>
        <a:bodyPr/>
        <a:lstStyle/>
        <a:p>
          <a:pPr>
            <a:defRPr cap="all"/>
          </a:pPr>
          <a:r>
            <a:rPr lang="es-MX"/>
            <a:t>Importancia de la validación en formularios web</a:t>
          </a:r>
          <a:endParaRPr lang="en-US"/>
        </a:p>
      </dgm:t>
    </dgm:pt>
    <dgm:pt modelId="{B909FBF2-3CA2-4935-8934-9BC894C867F3}" type="parTrans" cxnId="{0BEA57EA-F877-470C-AD01-2C2784869015}">
      <dgm:prSet/>
      <dgm:spPr/>
      <dgm:t>
        <a:bodyPr/>
        <a:lstStyle/>
        <a:p>
          <a:endParaRPr lang="en-US"/>
        </a:p>
      </dgm:t>
    </dgm:pt>
    <dgm:pt modelId="{5077BF36-0C16-47A1-8912-EC8A2896CF9F}" type="sibTrans" cxnId="{0BEA57EA-F877-470C-AD01-2C2784869015}">
      <dgm:prSet/>
      <dgm:spPr/>
      <dgm:t>
        <a:bodyPr/>
        <a:lstStyle/>
        <a:p>
          <a:endParaRPr lang="en-US"/>
        </a:p>
      </dgm:t>
    </dgm:pt>
    <dgm:pt modelId="{1CFC090E-A71E-49CA-B77B-3E998D35D647}" type="pres">
      <dgm:prSet presAssocID="{0A996F14-C78E-48F2-BCE8-27505B6CBD07}" presName="root" presStyleCnt="0">
        <dgm:presLayoutVars>
          <dgm:dir/>
          <dgm:resizeHandles val="exact"/>
        </dgm:presLayoutVars>
      </dgm:prSet>
      <dgm:spPr/>
    </dgm:pt>
    <dgm:pt modelId="{1351F909-39E2-4340-9E82-01AA9D305DD2}" type="pres">
      <dgm:prSet presAssocID="{C174B5C5-A50E-4AAE-AB62-814039E5BBF2}" presName="compNode" presStyleCnt="0"/>
      <dgm:spPr/>
    </dgm:pt>
    <dgm:pt modelId="{4325A1DE-67F4-488B-8AEF-62C546216BB9}" type="pres">
      <dgm:prSet presAssocID="{C174B5C5-A50E-4AAE-AB62-814039E5BBF2}" presName="iconBgRect" presStyleLbl="bgShp" presStyleIdx="0" presStyleCnt="2"/>
      <dgm:spPr/>
    </dgm:pt>
    <dgm:pt modelId="{6DD00A9E-C7D4-4C74-AD78-EA757EED6A51}" type="pres">
      <dgm:prSet presAssocID="{C174B5C5-A50E-4AAE-AB62-814039E5BB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E4F266-0393-43A1-AEE3-F7BFE92C4E40}" type="pres">
      <dgm:prSet presAssocID="{C174B5C5-A50E-4AAE-AB62-814039E5BBF2}" presName="spaceRect" presStyleCnt="0"/>
      <dgm:spPr/>
    </dgm:pt>
    <dgm:pt modelId="{592BB15F-E8DB-461D-87B0-55CE48DADB14}" type="pres">
      <dgm:prSet presAssocID="{C174B5C5-A50E-4AAE-AB62-814039E5BBF2}" presName="textRect" presStyleLbl="revTx" presStyleIdx="0" presStyleCnt="2">
        <dgm:presLayoutVars>
          <dgm:chMax val="1"/>
          <dgm:chPref val="1"/>
        </dgm:presLayoutVars>
      </dgm:prSet>
      <dgm:spPr/>
    </dgm:pt>
    <dgm:pt modelId="{5DFFABC6-EFED-4AD0-9CE4-3EC609529DC3}" type="pres">
      <dgm:prSet presAssocID="{2F92F118-745D-4CD7-A6E6-65606364B1AC}" presName="sibTrans" presStyleCnt="0"/>
      <dgm:spPr/>
    </dgm:pt>
    <dgm:pt modelId="{42DA7FF9-E89E-4CA9-9B36-060192855EE3}" type="pres">
      <dgm:prSet presAssocID="{6CD50F95-50F0-4F51-B166-08933810F0A8}" presName="compNode" presStyleCnt="0"/>
      <dgm:spPr/>
    </dgm:pt>
    <dgm:pt modelId="{875C57FB-76A5-4D7C-84B4-2705212A60D8}" type="pres">
      <dgm:prSet presAssocID="{6CD50F95-50F0-4F51-B166-08933810F0A8}" presName="iconBgRect" presStyleLbl="bgShp" presStyleIdx="1" presStyleCnt="2"/>
      <dgm:spPr/>
    </dgm:pt>
    <dgm:pt modelId="{85F59331-0D72-43D4-89B1-48AE9D800095}" type="pres">
      <dgm:prSet presAssocID="{6CD50F95-50F0-4F51-B166-08933810F0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DF1C54F-1047-4B4A-AA1C-B679E0173C29}" type="pres">
      <dgm:prSet presAssocID="{6CD50F95-50F0-4F51-B166-08933810F0A8}" presName="spaceRect" presStyleCnt="0"/>
      <dgm:spPr/>
    </dgm:pt>
    <dgm:pt modelId="{FCE232EF-C692-4189-8C55-FF09E8594532}" type="pres">
      <dgm:prSet presAssocID="{6CD50F95-50F0-4F51-B166-08933810F0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E6714D-4BAC-4373-9931-7BB7BB49A56F}" type="presOf" srcId="{C174B5C5-A50E-4AAE-AB62-814039E5BBF2}" destId="{592BB15F-E8DB-461D-87B0-55CE48DADB14}" srcOrd="0" destOrd="0" presId="urn:microsoft.com/office/officeart/2018/5/layout/IconCircleLabelList"/>
    <dgm:cxn modelId="{FAE2B19F-B343-4985-AE3E-749E709D9F18}" type="presOf" srcId="{6CD50F95-50F0-4F51-B166-08933810F0A8}" destId="{FCE232EF-C692-4189-8C55-FF09E8594532}" srcOrd="0" destOrd="0" presId="urn:microsoft.com/office/officeart/2018/5/layout/IconCircleLabelList"/>
    <dgm:cxn modelId="{24F314C9-5DAD-43F6-9D36-00E4DBA92E36}" type="presOf" srcId="{0A996F14-C78E-48F2-BCE8-27505B6CBD07}" destId="{1CFC090E-A71E-49CA-B77B-3E998D35D647}" srcOrd="0" destOrd="0" presId="urn:microsoft.com/office/officeart/2018/5/layout/IconCircleLabelList"/>
    <dgm:cxn modelId="{679D4BD2-09BB-4D5D-A4B1-1A009E619C7B}" srcId="{0A996F14-C78E-48F2-BCE8-27505B6CBD07}" destId="{C174B5C5-A50E-4AAE-AB62-814039E5BBF2}" srcOrd="0" destOrd="0" parTransId="{2350D962-2EFC-4082-BCC3-B816F470A15C}" sibTransId="{2F92F118-745D-4CD7-A6E6-65606364B1AC}"/>
    <dgm:cxn modelId="{0BEA57EA-F877-470C-AD01-2C2784869015}" srcId="{0A996F14-C78E-48F2-BCE8-27505B6CBD07}" destId="{6CD50F95-50F0-4F51-B166-08933810F0A8}" srcOrd="1" destOrd="0" parTransId="{B909FBF2-3CA2-4935-8934-9BC894C867F3}" sibTransId="{5077BF36-0C16-47A1-8912-EC8A2896CF9F}"/>
    <dgm:cxn modelId="{F0171329-55A2-4FFC-B95E-F0672E86A569}" type="presParOf" srcId="{1CFC090E-A71E-49CA-B77B-3E998D35D647}" destId="{1351F909-39E2-4340-9E82-01AA9D305DD2}" srcOrd="0" destOrd="0" presId="urn:microsoft.com/office/officeart/2018/5/layout/IconCircleLabelList"/>
    <dgm:cxn modelId="{832B0C39-626C-427B-A4F1-66E538DFFD97}" type="presParOf" srcId="{1351F909-39E2-4340-9E82-01AA9D305DD2}" destId="{4325A1DE-67F4-488B-8AEF-62C546216BB9}" srcOrd="0" destOrd="0" presId="urn:microsoft.com/office/officeart/2018/5/layout/IconCircleLabelList"/>
    <dgm:cxn modelId="{C5C3806F-A63F-4C90-9804-A49CCBD9E585}" type="presParOf" srcId="{1351F909-39E2-4340-9E82-01AA9D305DD2}" destId="{6DD00A9E-C7D4-4C74-AD78-EA757EED6A51}" srcOrd="1" destOrd="0" presId="urn:microsoft.com/office/officeart/2018/5/layout/IconCircleLabelList"/>
    <dgm:cxn modelId="{4066AC02-3531-4145-A349-C64988569EF4}" type="presParOf" srcId="{1351F909-39E2-4340-9E82-01AA9D305DD2}" destId="{86E4F266-0393-43A1-AEE3-F7BFE92C4E40}" srcOrd="2" destOrd="0" presId="urn:microsoft.com/office/officeart/2018/5/layout/IconCircleLabelList"/>
    <dgm:cxn modelId="{1A6CDB8A-B42B-4D93-9425-8C6599CD0928}" type="presParOf" srcId="{1351F909-39E2-4340-9E82-01AA9D305DD2}" destId="{592BB15F-E8DB-461D-87B0-55CE48DADB14}" srcOrd="3" destOrd="0" presId="urn:microsoft.com/office/officeart/2018/5/layout/IconCircleLabelList"/>
    <dgm:cxn modelId="{3CF33ABC-2A31-4E94-9493-7D00EC8A11F2}" type="presParOf" srcId="{1CFC090E-A71E-49CA-B77B-3E998D35D647}" destId="{5DFFABC6-EFED-4AD0-9CE4-3EC609529DC3}" srcOrd="1" destOrd="0" presId="urn:microsoft.com/office/officeart/2018/5/layout/IconCircleLabelList"/>
    <dgm:cxn modelId="{CFDF4131-3AA3-4EED-AF48-0B43106A666E}" type="presParOf" srcId="{1CFC090E-A71E-49CA-B77B-3E998D35D647}" destId="{42DA7FF9-E89E-4CA9-9B36-060192855EE3}" srcOrd="2" destOrd="0" presId="urn:microsoft.com/office/officeart/2018/5/layout/IconCircleLabelList"/>
    <dgm:cxn modelId="{C2A597DC-3351-47FE-8B99-D19DE2ED1BD4}" type="presParOf" srcId="{42DA7FF9-E89E-4CA9-9B36-060192855EE3}" destId="{875C57FB-76A5-4D7C-84B4-2705212A60D8}" srcOrd="0" destOrd="0" presId="urn:microsoft.com/office/officeart/2018/5/layout/IconCircleLabelList"/>
    <dgm:cxn modelId="{8FA8AFFA-9EDA-43BF-A7E9-6D88D6078E47}" type="presParOf" srcId="{42DA7FF9-E89E-4CA9-9B36-060192855EE3}" destId="{85F59331-0D72-43D4-89B1-48AE9D800095}" srcOrd="1" destOrd="0" presId="urn:microsoft.com/office/officeart/2018/5/layout/IconCircleLabelList"/>
    <dgm:cxn modelId="{1B08BB62-FE0B-483F-B763-5A26703837C8}" type="presParOf" srcId="{42DA7FF9-E89E-4CA9-9B36-060192855EE3}" destId="{8DF1C54F-1047-4B4A-AA1C-B679E0173C29}" srcOrd="2" destOrd="0" presId="urn:microsoft.com/office/officeart/2018/5/layout/IconCircleLabelList"/>
    <dgm:cxn modelId="{8520A849-EDCF-440B-99FA-776EB411C2F7}" type="presParOf" srcId="{42DA7FF9-E89E-4CA9-9B36-060192855EE3}" destId="{FCE232EF-C692-4189-8C55-FF09E85945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5A1DE-67F4-488B-8AEF-62C546216BB9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00A9E-C7D4-4C74-AD78-EA757EED6A51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BB15F-E8DB-461D-87B0-55CE48DADB14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Anotación de modelos en Blazor para especificar reglas de validación</a:t>
          </a:r>
          <a:endParaRPr lang="en-US" sz="1700" kern="1200"/>
        </a:p>
      </dsp:txBody>
      <dsp:txXfrm>
        <a:off x="1342800" y="3054438"/>
        <a:ext cx="3600000" cy="720000"/>
      </dsp:txXfrm>
    </dsp:sp>
    <dsp:sp modelId="{875C57FB-76A5-4D7C-84B4-2705212A60D8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59331-0D72-43D4-89B1-48AE9D800095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232EF-C692-4189-8C55-FF09E8594532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Importancia de la validación en formularios web</a:t>
          </a:r>
          <a:endParaRPr lang="en-US" sz="1700" kern="120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2CE10-2D2B-4112-8E89-9251C833579B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048E-72D9-47F6-A196-0FC5A1045F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58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66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26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79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46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603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6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61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3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39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9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MX" dirty="0"/>
              <a:t>https://learn.microsoft.com/es-mx/training/modules/blazor-improve-how-forms-work/3-exercise-create-blazor-event-handler-onclick-Events</a:t>
            </a:r>
          </a:p>
          <a:p>
            <a:pPr marL="228600" indent="-228600">
              <a:buFont typeface="+mj-lt"/>
              <a:buAutoNum type="arabicPeriod"/>
            </a:pPr>
            <a:r>
              <a:rPr lang="es-MX" dirty="0"/>
              <a:t>https://learn.microsoft.com/es-mx/training/modules/blazor-improve-how-forms-work/5-exercise-create-address-form-blazor-components</a:t>
            </a:r>
          </a:p>
          <a:p>
            <a:pPr marL="228600" indent="-228600">
              <a:buFont typeface="+mj-lt"/>
              <a:buAutoNum type="arabicPeriod"/>
            </a:pPr>
            <a:r>
              <a:rPr lang="es-MX"/>
              <a:t>https://learn.microsoft.com/es-mx/training/modules/blazor-improve-how-forms-work/7-exercise-add-server-client-side-data-validation-address-form</a:t>
            </a:r>
          </a:p>
          <a:p>
            <a:pPr marL="228600" indent="-22860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87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19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63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20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37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79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49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1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048E-72D9-47F6-A196-0FC5A1045F8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05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A26B-C480-531F-F0D5-370E0F97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E6591-32BE-C320-ACB5-2ED94714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D0B4-F585-FDC9-487E-F7001EAE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EF82-8DB6-2B37-6504-A4BD765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E7E8-B7B0-8E37-9265-5A7B2170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3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5784-5D35-44ED-3E65-074074F2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03D0C-427F-8C52-0D58-398EE1CD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B117-FD41-181D-8200-BD050FF1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8EC7-66A5-0222-BE2C-FB2CEA62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369A-8B8C-380F-090B-4F4F0F25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62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E92BC-231B-7C1B-65E0-A5F3035B3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D2F7-2E34-A297-A801-01AE32FA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932A-E831-AA8A-D5FD-39D7A865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6785-BE12-8A81-C5F4-0A948F0E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7A02-20E3-0F4B-91B2-576DB405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18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9F0C-4800-0A9B-8AC3-5D26BEBA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21B1-8239-95BB-2821-6E3C898E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9F87-E94A-1CD5-8C77-421D8F12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4640-6AE9-C243-61AD-CE30FBBD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0AC2-75FC-BF35-C4B6-D418C3D5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2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777-6277-6CD3-42B8-5EF2831D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F97C-37B9-99C8-5F0B-D9B57CD0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7031-8F0F-11F8-F93E-19A9286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BC0A-4E04-1F89-73AF-44EA8287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DA58-1795-CF0E-5988-9072843F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6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F56A-75A3-05F4-4BB7-0F364E9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06E7-6819-9D4C-88B4-07DE9E1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741D-BF38-6CC6-12F4-5A98F791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8B5D-8932-D701-FF5E-18C61187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8208-532E-8AD7-C852-34F870A1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9D0D-B844-0495-53A4-7B431048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46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355A-1049-4055-EACA-7A846BA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61D6-371B-0157-EECC-DDE8D0CD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3C36-00FC-0FFB-52E6-C0B0A5CC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AB00E-DEC6-1DD4-CCDB-1ABC258A9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72A9B-04B0-2B9E-3088-E5A1AE566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58F6C-BA00-201E-02E8-1CB53871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AE87F-1F9D-0E2B-B832-3FDCEEA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115A-5E1B-3883-C548-917A7E9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1BF8-1A84-B4A5-A8C2-57799236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2503-C475-C573-57C4-7AABE201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E6087-23D8-AFEE-DFAC-D62345B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CA19C-7CB6-4496-87FD-00E96575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5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762D3-02FD-ADF4-1E61-878F6659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68203-E957-E262-7092-EB051567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FCFAD-CFB7-EBF7-DEBC-1DDE8335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BF1-1A73-3150-5EA2-BF0B9ABC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7A3B-6ECF-D974-988B-0E27FEF1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1F70-D654-161D-0433-2D1BF510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048CE-E4AC-5B74-AA56-A1A1A12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ED62-1E82-A6C9-AD57-BF041400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F1E2-C40B-BB92-DDA6-6A84D098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0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270-89DA-BDD9-4315-90510F71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2CF7-5B8A-1FF5-F8FA-41CC5E5B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AA63-ED94-8309-E044-47730E32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2A10-F08E-EC9D-80E2-30CE53D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0AB76-DDD3-338B-FA69-AF2332F7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78C9-D40D-5FCA-C953-F44CC241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48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F2E0-6A1F-06AC-A4CC-C34EDCCE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A90EA-525D-F8EC-7FEE-B090F0B9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5775-CFD9-3E91-3474-74EB73943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165D-6418-4E26-8420-DD317FD33BC7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CD95-5009-EAF9-8F33-74FAFDD1E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0420-173E-2755-E0FE-B7C757CC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6689-AEBE-4FEA-B2B6-B26FD3400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16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0960A4-98E5-A8CD-A7BE-E67E0C1B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Mejorar cómo funcionan los formularios y validación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64C4-D9B3-B58D-FF22-A656A69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Invalidación de acciones de DOM predeterminadas para eventos</a:t>
            </a:r>
          </a:p>
        </p:txBody>
      </p:sp>
      <p:pic>
        <p:nvPicPr>
          <p:cNvPr id="6" name="Content Placeholder 5" descr="A white box with green text&#10;&#10;Description automatically generated">
            <a:extLst>
              <a:ext uri="{FF2B5EF4-FFF2-40B4-BE49-F238E27FC236}">
                <a16:creationId xmlns:a16="http://schemas.microsoft.com/office/drawing/2014/main" id="{E3A7E8F9-999B-D1C1-14B8-194F53FACC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0547"/>
            <a:ext cx="5181600" cy="1241493"/>
          </a:xfr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C14BE2-E2B2-C75F-4CF1-420654B05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2494"/>
            <a:ext cx="5181600" cy="3757600"/>
          </a:xfrm>
        </p:spPr>
      </p:pic>
    </p:spTree>
    <p:extLst>
      <p:ext uri="{BB962C8B-B14F-4D97-AF65-F5344CB8AC3E}">
        <p14:creationId xmlns:p14="http://schemas.microsoft.com/office/powerpoint/2010/main" val="29263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AF8DE-F8E9-3711-4C1E-123EA7B4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EditForm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CD54E-D0C7-742D-F674-8E14D7E6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 dirty="0"/>
              <a:t>Uso del componente &lt;</a:t>
            </a:r>
            <a:r>
              <a:rPr lang="es-MX" sz="2200" dirty="0" err="1"/>
              <a:t>EditForm</a:t>
            </a:r>
            <a:r>
              <a:rPr lang="es-MX" sz="2200" dirty="0"/>
              <a:t>&gt; en </a:t>
            </a:r>
            <a:r>
              <a:rPr lang="es-MX" sz="2200" dirty="0" err="1"/>
              <a:t>Blazor</a:t>
            </a:r>
            <a:endParaRPr lang="es-MX" sz="2200" dirty="0"/>
          </a:p>
          <a:p>
            <a:r>
              <a:rPr lang="es-MX" sz="2200" dirty="0"/>
              <a:t>Diferencias entre &lt;</a:t>
            </a:r>
            <a:r>
              <a:rPr lang="es-MX" sz="2200" dirty="0" err="1"/>
              <a:t>EditForm</a:t>
            </a:r>
            <a:r>
              <a:rPr lang="es-MX" sz="2200" dirty="0"/>
              <a:t>&gt; y un formulario HTML tradicional</a:t>
            </a:r>
          </a:p>
          <a:p>
            <a:r>
              <a:rPr lang="es-MX" sz="2200" dirty="0"/>
              <a:t>Validación de formularios en </a:t>
            </a:r>
            <a:r>
              <a:rPr lang="es-MX" sz="2200" dirty="0" err="1"/>
              <a:t>Blazor</a:t>
            </a:r>
            <a:endParaRPr lang="es-MX" sz="2200" dirty="0"/>
          </a:p>
          <a:p>
            <a:r>
              <a:rPr lang="es-MX" sz="2200" dirty="0"/>
              <a:t>Elementos de entrada especializados en </a:t>
            </a:r>
            <a:r>
              <a:rPr lang="es-MX" sz="2200" dirty="0" err="1"/>
              <a:t>Blazor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411150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834A-2CFE-CF8A-94BE-973CECB1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Validación implícita de entrada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6E58E-7920-E07E-639C-1E478CDE2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9548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60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E0F4-F475-3C2F-07C9-9740F15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la entrada del usuario en formularios de </a:t>
            </a:r>
            <a:r>
              <a:rPr lang="es-MX" dirty="0" err="1"/>
              <a:t>Blazor</a:t>
            </a:r>
            <a:endParaRPr lang="es-MX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0933BE-8800-0AA9-8882-5882F8EE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76" y="1825625"/>
            <a:ext cx="9425647" cy="4351338"/>
          </a:xfrm>
        </p:spPr>
      </p:pic>
    </p:spTree>
    <p:extLst>
      <p:ext uri="{BB962C8B-B14F-4D97-AF65-F5344CB8AC3E}">
        <p14:creationId xmlns:p14="http://schemas.microsoft.com/office/powerpoint/2010/main" val="168257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C2003-60B0-1AFE-D3FF-FCD55ECF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Preparación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la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validación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215D97-C390-50ED-282F-0605A694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C6ED5-454E-3631-2A88-D45CF85B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Adición de componentes de validación al formulario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01FB92-4C60-E3BA-89E9-D46FE9E4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42" y="643466"/>
            <a:ext cx="643784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7F90-799B-4790-63F5-8E148100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 la validación de formularios de la aplicación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AB0D52-1D09-B8B8-BEBF-6FD18D36E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87" y="1825625"/>
            <a:ext cx="9149425" cy="4351338"/>
          </a:xfrm>
        </p:spPr>
      </p:pic>
    </p:spTree>
    <p:extLst>
      <p:ext uri="{BB962C8B-B14F-4D97-AF65-F5344CB8AC3E}">
        <p14:creationId xmlns:p14="http://schemas.microsoft.com/office/powerpoint/2010/main" val="61199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A5F82-4C14-EF13-1302-66BED15F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Validaciones Más Allá de lo Básico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D129BF7-BD11-F506-5709-C1AB545DD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87508"/>
            <a:ext cx="5614416" cy="3116000"/>
          </a:xfrm>
          <a:prstGeom prst="rect">
            <a:avLst/>
          </a:prstGeom>
        </p:spPr>
      </p:pic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19F695F-B780-E937-7C2C-A79DD510D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01544"/>
            <a:ext cx="5614416" cy="30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1E2A-754C-C757-164D-2BF75C3D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 de Envío en EditForm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E1469D-05E3-778C-20F1-F3CCBFAA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73" y="643466"/>
            <a:ext cx="50257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9E4D0-034F-73E0-4500-E1E083D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 de OnValidSubmit y OnInvalidSubmit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0A5749-0A26-CB5E-EBEA-09662B7F4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92" y="643466"/>
            <a:ext cx="617034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D37DB-3956-F6BA-EC5A-8948B14D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C# y eventos 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7A9D-EB8B-1F64-084C-154C9D17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Controladores de eventos de Blazor</a:t>
            </a:r>
          </a:p>
          <a:p>
            <a:r>
              <a:rPr lang="es-MX" sz="2200"/>
              <a:t>Procesamiento de eventos en una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391331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F5ECC-3D83-34D1-AC04-65EFF085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Ejercicio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4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8A5E-C2F4-E91A-C752-0F03B546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Control de eventos con Blazor y C#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96E9-332E-81C9-5FC8-0BBF4E0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Eventos en el marcado HTML</a:t>
            </a:r>
          </a:p>
          <a:p>
            <a:r>
              <a:rPr lang="es-MX" sz="2200"/>
              <a:t>Método de C# para manejar eventos</a:t>
            </a:r>
          </a:p>
          <a:p>
            <a:r>
              <a:rPr lang="es-MX" sz="2200"/>
              <a:t>Directivas de Blazor para enlazar eventos</a:t>
            </a:r>
          </a:p>
        </p:txBody>
      </p:sp>
    </p:spTree>
    <p:extLst>
      <p:ext uri="{BB962C8B-B14F-4D97-AF65-F5344CB8AC3E}">
        <p14:creationId xmlns:p14="http://schemas.microsoft.com/office/powerpoint/2010/main" val="15869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0653EC-3EA9-05B2-7A19-9E9F02A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de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Blazor</a:t>
            </a: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AB31C4-9FB0-2B3E-5A73-AD13E6F3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45" y="640080"/>
            <a:ext cx="68949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AC7EF2-9852-6B82-6880-E5E9060B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de eventos con JavaScript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BFCC36-394C-78FF-3F46-12AC5FA74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44278"/>
            <a:ext cx="7214616" cy="49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70D90-8627-4AEB-E743-861F43BC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asincrónico de eventos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D7F98C-AB0B-4392-5A82-7DACE49C1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2429"/>
            <a:ext cx="7214616" cy="38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B341-E79F-24F8-37B1-868E4405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un evento para establecer el foco en un elemento de DOM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52DC5F-178A-BAD4-6E70-99F9B0E7EB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5792"/>
            <a:ext cx="5181600" cy="2771003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08850CF-798F-0691-31AA-F22C8A442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83147"/>
            <a:ext cx="5181600" cy="1636294"/>
          </a:xfrm>
        </p:spPr>
      </p:pic>
    </p:spTree>
    <p:extLst>
      <p:ext uri="{BB962C8B-B14F-4D97-AF65-F5344CB8AC3E}">
        <p14:creationId xmlns:p14="http://schemas.microsoft.com/office/powerpoint/2010/main" val="273960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13F1-8846-9059-E739-68BA6128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Escritura de controladores de eventos en línea</a:t>
            </a:r>
            <a:br>
              <a:rPr lang="es-MX"/>
            </a:br>
            <a:endParaRPr lang="es-MX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CCA798-B2ED-407C-5C4E-69280DCF7B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0413"/>
            <a:ext cx="5181600" cy="2381762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A7FE887-DF43-3503-2592-949C321FA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4093"/>
            <a:ext cx="5181600" cy="3314402"/>
          </a:xfrm>
        </p:spPr>
      </p:pic>
    </p:spTree>
    <p:extLst>
      <p:ext uri="{BB962C8B-B14F-4D97-AF65-F5344CB8AC3E}">
        <p14:creationId xmlns:p14="http://schemas.microsoft.com/office/powerpoint/2010/main" val="228450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8884-02C5-5CEF-14D5-0A08CFE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Invalidación de acciones de DOM predeterminadas para eventos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6A01D9-1A10-FFCE-AF5E-8EE74B8063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6820"/>
            <a:ext cx="5181600" cy="3788947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14B457-ED48-C993-1AD3-99C110676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19005"/>
            <a:ext cx="5181600" cy="2164578"/>
          </a:xfrm>
        </p:spPr>
      </p:pic>
    </p:spTree>
    <p:extLst>
      <p:ext uri="{BB962C8B-B14F-4D97-AF65-F5344CB8AC3E}">
        <p14:creationId xmlns:p14="http://schemas.microsoft.com/office/powerpoint/2010/main" val="36852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273</Words>
  <Application>Microsoft Office PowerPoint</Application>
  <PresentationFormat>Widescreen</PresentationFormat>
  <Paragraphs>53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Mejorar cómo funcionan los formularios y validación</vt:lpstr>
      <vt:lpstr>C# y eventos DOM</vt:lpstr>
      <vt:lpstr>Control de eventos con Blazor y C#</vt:lpstr>
      <vt:lpstr>Control de eventos con Blazor</vt:lpstr>
      <vt:lpstr>Control de eventos con JavaScript</vt:lpstr>
      <vt:lpstr>Control asincrónico de eventos </vt:lpstr>
      <vt:lpstr>Uso de un evento para establecer el foco en un elemento de DOM</vt:lpstr>
      <vt:lpstr>Escritura de controladores de eventos en línea </vt:lpstr>
      <vt:lpstr>Invalidación de acciones de DOM predeterminadas para eventos</vt:lpstr>
      <vt:lpstr>Invalidación de acciones de DOM predeterminadas para eventos</vt:lpstr>
      <vt:lpstr>EditForm</vt:lpstr>
      <vt:lpstr>Validación implícita de entrada</vt:lpstr>
      <vt:lpstr>Validación de la entrada del usuario en formularios de Blazor</vt:lpstr>
      <vt:lpstr>Preparación de modelos para la validación</vt:lpstr>
      <vt:lpstr>Adición de componentes de validación al formulario</vt:lpstr>
      <vt:lpstr>Control de la validación de formularios de la aplicación</vt:lpstr>
      <vt:lpstr>Validaciones Más Allá de lo Básico</vt:lpstr>
      <vt:lpstr>Eventos de Envío en EditForm</vt:lpstr>
      <vt:lpstr>Uso de OnValidSubmit y OnInvalidSubmit 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Zagal</dc:creator>
  <cp:lastModifiedBy>Jafet Zagal</cp:lastModifiedBy>
  <cp:revision>8</cp:revision>
  <dcterms:created xsi:type="dcterms:W3CDTF">2023-11-07T04:04:33Z</dcterms:created>
  <dcterms:modified xsi:type="dcterms:W3CDTF">2023-11-09T17:25:25Z</dcterms:modified>
</cp:coreProperties>
</file>