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9477" autoAdjust="0"/>
  </p:normalViewPr>
  <p:slideViewPr>
    <p:cSldViewPr snapToGrid="0">
      <p:cViewPr varScale="1">
        <p:scale>
          <a:sx n="49" d="100"/>
          <a:sy n="49" d="100"/>
        </p:scale>
        <p:origin x="20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D7D7B-D69F-411A-B323-555C6F7E11A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6D6E6-A102-4F7C-9191-4BA34AC402B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1022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6D6E6-A102-4F7C-9191-4BA34AC402B7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877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6D6E6-A102-4F7C-9191-4BA34AC402B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2944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6D6E6-A102-4F7C-9191-4BA34AC402B7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6593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6D6E6-A102-4F7C-9191-4BA34AC402B7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1886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6D6E6-A102-4F7C-9191-4BA34AC402B7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43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8147-C46A-CA48-C946-DC904305C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EA2C3-32CC-9F04-9432-F43918CE5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DBFD-323A-EE74-3A7A-ED290AB6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F22-47D1-414D-B89C-DA328BE97829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E5C6-8C9C-F3A2-7266-A99BC98C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6ADC7-AEE6-2A1F-DDCF-22FB0FC5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E25-DB40-4FB8-959D-E093E18609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87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E7A7-B740-35D6-C967-42B617D0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29A55-13A9-48C6-77F6-015CCA64E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5B60-831D-09AA-8B5C-058097BE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F22-47D1-414D-B89C-DA328BE97829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BCC99-8553-2BD8-B7DF-C8EA8FAA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93B1-76C5-576E-81A0-86BF67D6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E25-DB40-4FB8-959D-E093E18609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37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905BA-0893-0895-2E91-16A7D10FA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DBCFF-EE26-8CE3-3503-A50E10715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C5328-DB18-2CC6-1E8C-8856468A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F22-47D1-414D-B89C-DA328BE97829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E9C8D-D51D-23A4-127B-0E790C6A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6D41B-D36F-53BD-4B4D-987E3F47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E25-DB40-4FB8-959D-E093E18609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79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43D3-45C6-CA75-F29E-B5C6F57D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5406-85D3-6F02-EECA-0B00B36E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EF95-3066-9A48-EAD6-67B5614E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F22-47D1-414D-B89C-DA328BE97829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0D076-B111-0DE7-775F-7DD67692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DAF09-3217-6610-414B-CCC6E829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E25-DB40-4FB8-959D-E093E18609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55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DD1F-8387-9988-BF5E-7AA7821D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379E9-269A-24C2-1CBB-63DA9A72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C3AB0-F04F-6EE5-A693-27639215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F22-47D1-414D-B89C-DA328BE97829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7F7F2-D48D-7514-0829-DF689562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BDFF8-EFAF-F96B-151F-3CBEB3A2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E25-DB40-4FB8-959D-E093E18609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67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5FBC-4FBD-5B6D-2B0E-1F878C7E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32AF8-9046-8E2A-B792-AAC3EEBFE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98FA3-4157-CF0B-F0E5-BBE79AA92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46F40-C06F-0687-D75D-56DAE5EB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F22-47D1-414D-B89C-DA328BE97829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786CD-552C-8FA4-4FE5-4A584DBE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02E14-B499-1B71-BDAE-7C2A8BEA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E25-DB40-4FB8-959D-E093E18609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149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282-BBC1-A61D-583E-C8FFD29D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A14F4-D74B-E365-05E2-13F32780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258FF-A66A-7961-3203-18C822A40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9B314-30DC-990B-2C9D-4563D1C9B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64CD5-23F0-110E-0C34-FE59448B3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5D1D8-96BB-60C4-F918-46548750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F22-47D1-414D-B89C-DA328BE97829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5F5A2-3D0A-4823-67CF-0CE5EEB6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CD7C8-2096-5FB3-871D-364BA4B0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E25-DB40-4FB8-959D-E093E18609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60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0D8A-8418-66FF-5712-7F089CAD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74FCE-3684-9FAC-62C0-8A549A57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F22-47D1-414D-B89C-DA328BE97829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B6540-6F90-84DF-5249-D02C776B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1B581-6A30-B3CE-DC87-ADBB2EB1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E25-DB40-4FB8-959D-E093E18609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248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B4095-BA83-D221-0385-37EF1B3B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F22-47D1-414D-B89C-DA328BE97829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87388-FCF5-70E6-BD13-2EDB9752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A4CDE-9F89-E6BF-0A9D-0B240EAC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E25-DB40-4FB8-959D-E093E18609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02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6DE9-C1AB-E620-FB03-7A03CAFD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26EF-9D4A-799A-DC90-7292BE02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FC71E-1EC9-EE7F-9465-EE4CB7C1A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3C9CD-FD1F-07EC-DE60-3E4E579C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F22-47D1-414D-B89C-DA328BE97829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FBE9C-713C-B1E5-7867-DDEEE4FF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3AF65-CDB1-9740-F32D-3C1D1EB1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E25-DB40-4FB8-959D-E093E18609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782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5158-8807-681B-8BE7-69A9FDCB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FD8A9-C44F-CF80-9076-18E2C066A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241F3-430F-D137-1182-1FAD51474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BB5E-17FC-E0F2-4248-B520B88A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F22-47D1-414D-B89C-DA328BE97829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E42D9-D559-AF31-A215-DEDF29DC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84E72-B0BD-E7C4-835A-C1894B21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E25-DB40-4FB8-959D-E093E18609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92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C6227-A895-F7D3-BB9E-A3B028A3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42155-9A85-6FA4-E4E3-683FB761A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D918C-BB5F-9466-1E19-97C489461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1F22-47D1-414D-B89C-DA328BE97829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A17B-02B3-8FD8-E65E-8C7A5CFF5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50E9B-93EE-FF56-1CC2-19D1B5D4F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BCE25-DB40-4FB8-959D-E093E18609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28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16527A-FA42-1813-9B99-80A436F3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Compilación de componentes interactivos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35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46477D-5FE6-DC53-C525-4E6ED5E5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600"/>
              <a:t>Interoperabilidad de JavaScript con Blazor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51123-7ACF-4D96-9005-293F9A1E1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Llamadas de C# a JavaScript</a:t>
            </a:r>
          </a:p>
          <a:p>
            <a:r>
              <a:rPr lang="es-MX" sz="2200"/>
              <a:t>Invocación de funciones JavaScript desde C#</a:t>
            </a:r>
          </a:p>
          <a:p>
            <a:r>
              <a:rPr lang="es-MX" sz="2200"/>
              <a:t>Integración de bibliotecas JavaScript</a:t>
            </a:r>
          </a:p>
          <a:p>
            <a:r>
              <a:rPr lang="es-MX" sz="2200"/>
              <a:t>Uso de código JavaScript en aplicaciones Blazor</a:t>
            </a:r>
          </a:p>
        </p:txBody>
      </p:sp>
    </p:spTree>
    <p:extLst>
      <p:ext uri="{BB962C8B-B14F-4D97-AF65-F5344CB8AC3E}">
        <p14:creationId xmlns:p14="http://schemas.microsoft.com/office/powerpoint/2010/main" val="95953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2F6AA-895B-B789-2FAA-EAB7046A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600"/>
              <a:t>Llamada a JavaScript desde código de .NET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6A82-7805-7A2D-00FF-A2FD51FB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IJSRuntime</a:t>
            </a:r>
          </a:p>
          <a:p>
            <a:r>
              <a:rPr lang="es-MX" sz="2200"/>
              <a:t>InvokeAsync y InvokeVoidAsync</a:t>
            </a:r>
          </a:p>
          <a:p>
            <a:r>
              <a:rPr lang="es-MX" sz="2200"/>
              <a:t>Llamada a funciones JavaScript desde .NET</a:t>
            </a:r>
          </a:p>
          <a:p>
            <a:r>
              <a:rPr lang="es-MX" sz="2200"/>
              <a:t>Serialización de argumentos JSON</a:t>
            </a:r>
          </a:p>
        </p:txBody>
      </p:sp>
    </p:spTree>
    <p:extLst>
      <p:ext uri="{BB962C8B-B14F-4D97-AF65-F5344CB8AC3E}">
        <p14:creationId xmlns:p14="http://schemas.microsoft.com/office/powerpoint/2010/main" val="39836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BEE6F-9DEB-5A4A-B592-0E1B3B2B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200"/>
              <a:t>Uso de un objeto ElementReference para actualizar el DOM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3357-E6B4-281A-02B6-E5A4614BC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Representación virtual del DOM</a:t>
            </a:r>
          </a:p>
          <a:p>
            <a:r>
              <a:rPr lang="es-MX" sz="2200"/>
              <a:t>ElementReference en Blazor</a:t>
            </a:r>
          </a:p>
          <a:p>
            <a:r>
              <a:rPr lang="es-MX" sz="2200"/>
              <a:t>Mantener consistencia del DOM</a:t>
            </a:r>
          </a:p>
          <a:p>
            <a:r>
              <a:rPr lang="es-MX" sz="2200"/>
              <a:t>Evitar comportamientos inesperados</a:t>
            </a:r>
          </a:p>
        </p:txBody>
      </p:sp>
    </p:spTree>
    <p:extLst>
      <p:ext uri="{BB962C8B-B14F-4D97-AF65-F5344CB8AC3E}">
        <p14:creationId xmlns:p14="http://schemas.microsoft.com/office/powerpoint/2010/main" val="113953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6C5B2-3C19-40F0-141D-4FE6C695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600"/>
              <a:t>Llamada a código de .NET desde JavaScript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E5B3-E8FB-4359-EE94-1F72F7197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DotNet en la biblioteca de interoperabilidad de JS</a:t>
            </a:r>
          </a:p>
          <a:p>
            <a:r>
              <a:rPr lang="es-MX" sz="2200"/>
              <a:t>invokeMethod y invokeMethodAsync</a:t>
            </a:r>
          </a:p>
          <a:p>
            <a:r>
              <a:rPr lang="es-MX" sz="2200"/>
              <a:t>JSInvokableAttribute</a:t>
            </a:r>
          </a:p>
          <a:p>
            <a:r>
              <a:rPr lang="es-MX" sz="2200"/>
              <a:t>Requisitos para el método .NET llamado desde JavaScript</a:t>
            </a:r>
          </a:p>
        </p:txBody>
      </p:sp>
    </p:spTree>
    <p:extLst>
      <p:ext uri="{BB962C8B-B14F-4D97-AF65-F5344CB8AC3E}">
        <p14:creationId xmlns:p14="http://schemas.microsoft.com/office/powerpoint/2010/main" val="225397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AAB00-2599-2ED4-C61D-4CAD5D31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Ciclo de vida de un componente de Blazor</a:t>
            </a:r>
          </a:p>
        </p:txBody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0DD05F76-F16E-FDF1-4BE7-431A43AD3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121</Words>
  <Application>Microsoft Office PowerPoint</Application>
  <PresentationFormat>Widescreen</PresentationFormat>
  <Paragraphs>27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Compilación de componentes interactivos</vt:lpstr>
      <vt:lpstr>Interoperabilidad de JavaScript con Blazor</vt:lpstr>
      <vt:lpstr>Llamada a JavaScript desde código de .NET</vt:lpstr>
      <vt:lpstr>Uso de un objeto ElementReference para actualizar el DOM</vt:lpstr>
      <vt:lpstr>Llamada a código de .NET desde JavaScript</vt:lpstr>
      <vt:lpstr>Ciclo de vida de un componente de Blazor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Compilación de componentes interactivos</dc:title>
  <dc:creator>Jafet Zagal</dc:creator>
  <cp:lastModifiedBy>Jafet Zagal</cp:lastModifiedBy>
  <cp:revision>5</cp:revision>
  <dcterms:created xsi:type="dcterms:W3CDTF">2023-11-07T14:17:44Z</dcterms:created>
  <dcterms:modified xsi:type="dcterms:W3CDTF">2023-11-09T17:25:57Z</dcterms:modified>
</cp:coreProperties>
</file>