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922" autoAdjust="0"/>
  </p:normalViewPr>
  <p:slideViewPr>
    <p:cSldViewPr snapToGrid="0">
      <p:cViewPr varScale="1">
        <p:scale>
          <a:sx n="52" d="100"/>
          <a:sy n="52" d="100"/>
        </p:scale>
        <p:origin x="18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05BA2-5ACE-4632-9C2B-CE8B8A7082E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542966-1C22-472E-B435-22AF0656DEB9}">
      <dgm:prSet/>
      <dgm:spPr/>
      <dgm:t>
        <a:bodyPr/>
        <a:lstStyle/>
        <a:p>
          <a:r>
            <a:rPr lang="es-MX"/>
            <a:t>Desarrollo de aplicaciones web</a:t>
          </a:r>
          <a:endParaRPr lang="en-US"/>
        </a:p>
      </dgm:t>
    </dgm:pt>
    <dgm:pt modelId="{F63D6EE2-6D60-4F74-BE21-A72C3D6B183A}" type="parTrans" cxnId="{00820F97-6346-4CE4-823C-78EBE02DB44B}">
      <dgm:prSet/>
      <dgm:spPr/>
      <dgm:t>
        <a:bodyPr/>
        <a:lstStyle/>
        <a:p>
          <a:endParaRPr lang="en-US"/>
        </a:p>
      </dgm:t>
    </dgm:pt>
    <dgm:pt modelId="{70CF5F98-19A5-4912-9D67-4504398B4DD6}" type="sibTrans" cxnId="{00820F97-6346-4CE4-823C-78EBE02DB44B}">
      <dgm:prSet/>
      <dgm:spPr/>
      <dgm:t>
        <a:bodyPr/>
        <a:lstStyle/>
        <a:p>
          <a:endParaRPr lang="en-US"/>
        </a:p>
      </dgm:t>
    </dgm:pt>
    <dgm:pt modelId="{0961F4E1-232A-45C0-95CE-6C49B2C8D052}">
      <dgm:prSet/>
      <dgm:spPr/>
      <dgm:t>
        <a:bodyPr/>
        <a:lstStyle/>
        <a:p>
          <a:r>
            <a:rPr lang="es-MX"/>
            <a:t>Datos persistentes</a:t>
          </a:r>
          <a:endParaRPr lang="en-US"/>
        </a:p>
      </dgm:t>
    </dgm:pt>
    <dgm:pt modelId="{B6CD98D1-C28D-4076-ACC6-6EFC57B3F0F1}" type="parTrans" cxnId="{9D325F6B-F9FF-48DC-9A44-4758986A3B24}">
      <dgm:prSet/>
      <dgm:spPr/>
      <dgm:t>
        <a:bodyPr/>
        <a:lstStyle/>
        <a:p>
          <a:endParaRPr lang="en-US"/>
        </a:p>
      </dgm:t>
    </dgm:pt>
    <dgm:pt modelId="{3299C2D5-DD6F-47B2-B08C-04960BF39ED9}" type="sibTrans" cxnId="{9D325F6B-F9FF-48DC-9A44-4758986A3B24}">
      <dgm:prSet/>
      <dgm:spPr/>
      <dgm:t>
        <a:bodyPr/>
        <a:lstStyle/>
        <a:p>
          <a:endParaRPr lang="en-US"/>
        </a:p>
      </dgm:t>
    </dgm:pt>
    <dgm:pt modelId="{92F70DC5-9C9A-40B8-BDC1-CDAC99282F2E}">
      <dgm:prSet/>
      <dgm:spPr/>
      <dgm:t>
        <a:bodyPr/>
        <a:lstStyle/>
        <a:p>
          <a:r>
            <a:rPr lang="es-MX"/>
            <a:t>Preferencias del usuario</a:t>
          </a:r>
          <a:endParaRPr lang="en-US"/>
        </a:p>
      </dgm:t>
    </dgm:pt>
    <dgm:pt modelId="{4DF9050E-D776-4B4E-9746-43EC685AAAC7}" type="parTrans" cxnId="{DAD3C8B2-B793-4218-B96E-279AFBB2814C}">
      <dgm:prSet/>
      <dgm:spPr/>
      <dgm:t>
        <a:bodyPr/>
        <a:lstStyle/>
        <a:p>
          <a:endParaRPr lang="en-US"/>
        </a:p>
      </dgm:t>
    </dgm:pt>
    <dgm:pt modelId="{329D6288-AD87-4147-BCB3-25B743C28B53}" type="sibTrans" cxnId="{DAD3C8B2-B793-4218-B96E-279AFBB2814C}">
      <dgm:prSet/>
      <dgm:spPr/>
      <dgm:t>
        <a:bodyPr/>
        <a:lstStyle/>
        <a:p>
          <a:endParaRPr lang="en-US"/>
        </a:p>
      </dgm:t>
    </dgm:pt>
    <dgm:pt modelId="{770AD580-A2F5-48AB-BBF7-7FFD1A7CA8C4}">
      <dgm:prSet/>
      <dgm:spPr/>
      <dgm:t>
        <a:bodyPr/>
        <a:lstStyle/>
        <a:p>
          <a:r>
            <a:rPr lang="es-MX"/>
            <a:t>Credenciales de inicio de sesión</a:t>
          </a:r>
          <a:endParaRPr lang="en-US"/>
        </a:p>
      </dgm:t>
    </dgm:pt>
    <dgm:pt modelId="{68B03A8A-26E4-4374-8BF3-41EC2E6BB388}" type="parTrans" cxnId="{E7669B86-0F55-4D63-AF6D-0051CEEB803A}">
      <dgm:prSet/>
      <dgm:spPr/>
      <dgm:t>
        <a:bodyPr/>
        <a:lstStyle/>
        <a:p>
          <a:endParaRPr lang="en-US"/>
        </a:p>
      </dgm:t>
    </dgm:pt>
    <dgm:pt modelId="{939D6F91-CB4D-4C16-B1B0-BDACE855AA4D}" type="sibTrans" cxnId="{E7669B86-0F55-4D63-AF6D-0051CEEB803A}">
      <dgm:prSet/>
      <dgm:spPr/>
      <dgm:t>
        <a:bodyPr/>
        <a:lstStyle/>
        <a:p>
          <a:endParaRPr lang="en-US"/>
        </a:p>
      </dgm:t>
    </dgm:pt>
    <dgm:pt modelId="{2C45D3A7-9940-4E9A-8B4F-3E9671FDE48B}">
      <dgm:prSet/>
      <dgm:spPr/>
      <dgm:t>
        <a:bodyPr/>
        <a:lstStyle/>
        <a:p>
          <a:r>
            <a:rPr lang="es-MX"/>
            <a:t>Estado de la aplicación</a:t>
          </a:r>
          <a:endParaRPr lang="en-US"/>
        </a:p>
      </dgm:t>
    </dgm:pt>
    <dgm:pt modelId="{9802AED5-E7BB-490C-A6E3-4CA6CFC0DC6B}" type="parTrans" cxnId="{1CE87A74-B2F7-4534-8E46-EFD98FC7CC12}">
      <dgm:prSet/>
      <dgm:spPr/>
      <dgm:t>
        <a:bodyPr/>
        <a:lstStyle/>
        <a:p>
          <a:endParaRPr lang="en-US"/>
        </a:p>
      </dgm:t>
    </dgm:pt>
    <dgm:pt modelId="{49C9DC48-28E9-4348-9724-00B14BFDF005}" type="sibTrans" cxnId="{1CE87A74-B2F7-4534-8E46-EFD98FC7CC12}">
      <dgm:prSet/>
      <dgm:spPr/>
      <dgm:t>
        <a:bodyPr/>
        <a:lstStyle/>
        <a:p>
          <a:endParaRPr lang="en-US"/>
        </a:p>
      </dgm:t>
    </dgm:pt>
    <dgm:pt modelId="{F04EBAB5-1D47-4E31-AECF-355A388C77CD}">
      <dgm:prSet/>
      <dgm:spPr/>
      <dgm:t>
        <a:bodyPr/>
        <a:lstStyle/>
        <a:p>
          <a:r>
            <a:rPr lang="es-MX"/>
            <a:t>Reducción de solicitudes al servidor</a:t>
          </a:r>
          <a:endParaRPr lang="en-US"/>
        </a:p>
      </dgm:t>
    </dgm:pt>
    <dgm:pt modelId="{D79F102F-5364-4BD5-8773-D7A83B3092B3}" type="parTrans" cxnId="{75C9BAF9-8D1D-44DD-9408-03013FB7291A}">
      <dgm:prSet/>
      <dgm:spPr/>
      <dgm:t>
        <a:bodyPr/>
        <a:lstStyle/>
        <a:p>
          <a:endParaRPr lang="en-US"/>
        </a:p>
      </dgm:t>
    </dgm:pt>
    <dgm:pt modelId="{C7050937-4A53-46BA-B97D-15F4B3E40F04}" type="sibTrans" cxnId="{75C9BAF9-8D1D-44DD-9408-03013FB7291A}">
      <dgm:prSet/>
      <dgm:spPr/>
      <dgm:t>
        <a:bodyPr/>
        <a:lstStyle/>
        <a:p>
          <a:endParaRPr lang="en-US"/>
        </a:p>
      </dgm:t>
    </dgm:pt>
    <dgm:pt modelId="{84608701-A017-4C60-9447-4D75689D4638}">
      <dgm:prSet/>
      <dgm:spPr/>
      <dgm:t>
        <a:bodyPr/>
        <a:lstStyle/>
        <a:p>
          <a:r>
            <a:rPr lang="es-MX"/>
            <a:t>Experiencia del usuario</a:t>
          </a:r>
          <a:endParaRPr lang="en-US"/>
        </a:p>
      </dgm:t>
    </dgm:pt>
    <dgm:pt modelId="{68046746-3E3C-44F1-9533-85DE2C212A94}" type="parTrans" cxnId="{28990DA0-D6A2-4A4E-8679-43F68B2C1B2E}">
      <dgm:prSet/>
      <dgm:spPr/>
      <dgm:t>
        <a:bodyPr/>
        <a:lstStyle/>
        <a:p>
          <a:endParaRPr lang="en-US"/>
        </a:p>
      </dgm:t>
    </dgm:pt>
    <dgm:pt modelId="{FD94D71A-716F-4ED7-A56A-2DFA593A0404}" type="sibTrans" cxnId="{28990DA0-D6A2-4A4E-8679-43F68B2C1B2E}">
      <dgm:prSet/>
      <dgm:spPr/>
      <dgm:t>
        <a:bodyPr/>
        <a:lstStyle/>
        <a:p>
          <a:endParaRPr lang="en-US"/>
        </a:p>
      </dgm:t>
    </dgm:pt>
    <dgm:pt modelId="{E6E18665-389E-4BE7-B626-9D28D0129883}">
      <dgm:prSet/>
      <dgm:spPr/>
      <dgm:t>
        <a:bodyPr/>
        <a:lstStyle/>
        <a:p>
          <a:r>
            <a:rPr lang="es-MX"/>
            <a:t>Caché local</a:t>
          </a:r>
          <a:endParaRPr lang="en-US"/>
        </a:p>
      </dgm:t>
    </dgm:pt>
    <dgm:pt modelId="{443A8991-3FD9-4483-B6FC-5DC4626DC5BA}" type="parTrans" cxnId="{C518CB53-A88D-4997-8E79-4C3DDEF21125}">
      <dgm:prSet/>
      <dgm:spPr/>
      <dgm:t>
        <a:bodyPr/>
        <a:lstStyle/>
        <a:p>
          <a:endParaRPr lang="en-US"/>
        </a:p>
      </dgm:t>
    </dgm:pt>
    <dgm:pt modelId="{D7A1946B-5454-426D-8069-86726E7BB752}" type="sibTrans" cxnId="{C518CB53-A88D-4997-8E79-4C3DDEF21125}">
      <dgm:prSet/>
      <dgm:spPr/>
      <dgm:t>
        <a:bodyPr/>
        <a:lstStyle/>
        <a:p>
          <a:endParaRPr lang="en-US"/>
        </a:p>
      </dgm:t>
    </dgm:pt>
    <dgm:pt modelId="{8C0CD768-715F-4BEA-9FA2-0C542B714ECE}">
      <dgm:prSet/>
      <dgm:spPr/>
      <dgm:t>
        <a:bodyPr/>
        <a:lstStyle/>
        <a:p>
          <a:r>
            <a:rPr lang="es-MX"/>
            <a:t>Seguridad de la información</a:t>
          </a:r>
          <a:endParaRPr lang="en-US"/>
        </a:p>
      </dgm:t>
    </dgm:pt>
    <dgm:pt modelId="{019FE2C8-0075-4705-A9EF-012B1E1F8E01}" type="parTrans" cxnId="{4C33A274-FAC2-4885-9253-E87AE55E12E2}">
      <dgm:prSet/>
      <dgm:spPr/>
      <dgm:t>
        <a:bodyPr/>
        <a:lstStyle/>
        <a:p>
          <a:endParaRPr lang="en-US"/>
        </a:p>
      </dgm:t>
    </dgm:pt>
    <dgm:pt modelId="{0A988E85-44F1-4D0C-8E31-072BA183F53F}" type="sibTrans" cxnId="{4C33A274-FAC2-4885-9253-E87AE55E12E2}">
      <dgm:prSet/>
      <dgm:spPr/>
      <dgm:t>
        <a:bodyPr/>
        <a:lstStyle/>
        <a:p>
          <a:endParaRPr lang="en-US"/>
        </a:p>
      </dgm:t>
    </dgm:pt>
    <dgm:pt modelId="{3ADA1624-DC2A-4452-ACF3-46ACBCAF76A2}" type="pres">
      <dgm:prSet presAssocID="{87705BA2-5ACE-4632-9C2B-CE8B8A7082EF}" presName="diagram" presStyleCnt="0">
        <dgm:presLayoutVars>
          <dgm:dir/>
          <dgm:resizeHandles val="exact"/>
        </dgm:presLayoutVars>
      </dgm:prSet>
      <dgm:spPr/>
    </dgm:pt>
    <dgm:pt modelId="{D205E866-1F50-4936-97FC-EFFBAEA10D01}" type="pres">
      <dgm:prSet presAssocID="{A3542966-1C22-472E-B435-22AF0656DEB9}" presName="node" presStyleLbl="node1" presStyleIdx="0" presStyleCnt="9">
        <dgm:presLayoutVars>
          <dgm:bulletEnabled val="1"/>
        </dgm:presLayoutVars>
      </dgm:prSet>
      <dgm:spPr/>
    </dgm:pt>
    <dgm:pt modelId="{5A1167D3-34E6-4760-8018-7FF9A4C24A88}" type="pres">
      <dgm:prSet presAssocID="{70CF5F98-19A5-4912-9D67-4504398B4DD6}" presName="sibTrans" presStyleCnt="0"/>
      <dgm:spPr/>
    </dgm:pt>
    <dgm:pt modelId="{13FCA772-529A-4529-A596-580AFC95D23B}" type="pres">
      <dgm:prSet presAssocID="{0961F4E1-232A-45C0-95CE-6C49B2C8D052}" presName="node" presStyleLbl="node1" presStyleIdx="1" presStyleCnt="9">
        <dgm:presLayoutVars>
          <dgm:bulletEnabled val="1"/>
        </dgm:presLayoutVars>
      </dgm:prSet>
      <dgm:spPr/>
    </dgm:pt>
    <dgm:pt modelId="{2C1BF46F-2EEC-4559-B513-B3EA6EEFCB15}" type="pres">
      <dgm:prSet presAssocID="{3299C2D5-DD6F-47B2-B08C-04960BF39ED9}" presName="sibTrans" presStyleCnt="0"/>
      <dgm:spPr/>
    </dgm:pt>
    <dgm:pt modelId="{777EFE06-42F0-4B38-A2F3-26C74F98E4AA}" type="pres">
      <dgm:prSet presAssocID="{92F70DC5-9C9A-40B8-BDC1-CDAC99282F2E}" presName="node" presStyleLbl="node1" presStyleIdx="2" presStyleCnt="9">
        <dgm:presLayoutVars>
          <dgm:bulletEnabled val="1"/>
        </dgm:presLayoutVars>
      </dgm:prSet>
      <dgm:spPr/>
    </dgm:pt>
    <dgm:pt modelId="{8DE789B0-BD2A-439B-8915-92375F3FE764}" type="pres">
      <dgm:prSet presAssocID="{329D6288-AD87-4147-BCB3-25B743C28B53}" presName="sibTrans" presStyleCnt="0"/>
      <dgm:spPr/>
    </dgm:pt>
    <dgm:pt modelId="{F1729504-0C39-487D-A53E-A39101299A90}" type="pres">
      <dgm:prSet presAssocID="{770AD580-A2F5-48AB-BBF7-7FFD1A7CA8C4}" presName="node" presStyleLbl="node1" presStyleIdx="3" presStyleCnt="9">
        <dgm:presLayoutVars>
          <dgm:bulletEnabled val="1"/>
        </dgm:presLayoutVars>
      </dgm:prSet>
      <dgm:spPr/>
    </dgm:pt>
    <dgm:pt modelId="{5CAF9ED6-E23A-46EC-91E6-1E21958A6A88}" type="pres">
      <dgm:prSet presAssocID="{939D6F91-CB4D-4C16-B1B0-BDACE855AA4D}" presName="sibTrans" presStyleCnt="0"/>
      <dgm:spPr/>
    </dgm:pt>
    <dgm:pt modelId="{6CA3863F-2506-4C50-A6BC-2CA41AD05E5A}" type="pres">
      <dgm:prSet presAssocID="{2C45D3A7-9940-4E9A-8B4F-3E9671FDE48B}" presName="node" presStyleLbl="node1" presStyleIdx="4" presStyleCnt="9">
        <dgm:presLayoutVars>
          <dgm:bulletEnabled val="1"/>
        </dgm:presLayoutVars>
      </dgm:prSet>
      <dgm:spPr/>
    </dgm:pt>
    <dgm:pt modelId="{52CBC77A-734B-4BAF-92DF-A8138B8C72C4}" type="pres">
      <dgm:prSet presAssocID="{49C9DC48-28E9-4348-9724-00B14BFDF005}" presName="sibTrans" presStyleCnt="0"/>
      <dgm:spPr/>
    </dgm:pt>
    <dgm:pt modelId="{49789643-D809-4E38-924A-358EDE4591AD}" type="pres">
      <dgm:prSet presAssocID="{F04EBAB5-1D47-4E31-AECF-355A388C77CD}" presName="node" presStyleLbl="node1" presStyleIdx="5" presStyleCnt="9">
        <dgm:presLayoutVars>
          <dgm:bulletEnabled val="1"/>
        </dgm:presLayoutVars>
      </dgm:prSet>
      <dgm:spPr/>
    </dgm:pt>
    <dgm:pt modelId="{9D992A8A-AC23-468A-ACAA-25ECC8AD42E9}" type="pres">
      <dgm:prSet presAssocID="{C7050937-4A53-46BA-B97D-15F4B3E40F04}" presName="sibTrans" presStyleCnt="0"/>
      <dgm:spPr/>
    </dgm:pt>
    <dgm:pt modelId="{AEBE4699-E10B-4C56-9160-F02234665B3F}" type="pres">
      <dgm:prSet presAssocID="{84608701-A017-4C60-9447-4D75689D4638}" presName="node" presStyleLbl="node1" presStyleIdx="6" presStyleCnt="9">
        <dgm:presLayoutVars>
          <dgm:bulletEnabled val="1"/>
        </dgm:presLayoutVars>
      </dgm:prSet>
      <dgm:spPr/>
    </dgm:pt>
    <dgm:pt modelId="{FABA946A-EA4A-44A7-BADB-6538BB00AA7F}" type="pres">
      <dgm:prSet presAssocID="{FD94D71A-716F-4ED7-A56A-2DFA593A0404}" presName="sibTrans" presStyleCnt="0"/>
      <dgm:spPr/>
    </dgm:pt>
    <dgm:pt modelId="{EA7D621C-B4EF-4198-9FDA-561C8D0762B2}" type="pres">
      <dgm:prSet presAssocID="{E6E18665-389E-4BE7-B626-9D28D0129883}" presName="node" presStyleLbl="node1" presStyleIdx="7" presStyleCnt="9">
        <dgm:presLayoutVars>
          <dgm:bulletEnabled val="1"/>
        </dgm:presLayoutVars>
      </dgm:prSet>
      <dgm:spPr/>
    </dgm:pt>
    <dgm:pt modelId="{BD3A919A-A56E-41BC-AFFB-2EF75CD25ABA}" type="pres">
      <dgm:prSet presAssocID="{D7A1946B-5454-426D-8069-86726E7BB752}" presName="sibTrans" presStyleCnt="0"/>
      <dgm:spPr/>
    </dgm:pt>
    <dgm:pt modelId="{2837A65A-DB2A-4241-A703-158B29147E59}" type="pres">
      <dgm:prSet presAssocID="{8C0CD768-715F-4BEA-9FA2-0C542B714ECE}" presName="node" presStyleLbl="node1" presStyleIdx="8" presStyleCnt="9">
        <dgm:presLayoutVars>
          <dgm:bulletEnabled val="1"/>
        </dgm:presLayoutVars>
      </dgm:prSet>
      <dgm:spPr/>
    </dgm:pt>
  </dgm:ptLst>
  <dgm:cxnLst>
    <dgm:cxn modelId="{E0122101-62D8-4E41-920B-8986E7830C76}" type="presOf" srcId="{A3542966-1C22-472E-B435-22AF0656DEB9}" destId="{D205E866-1F50-4936-97FC-EFFBAEA10D01}" srcOrd="0" destOrd="0" presId="urn:microsoft.com/office/officeart/2005/8/layout/default"/>
    <dgm:cxn modelId="{0755251C-E6CD-4A9F-BDCD-38BC05456FA6}" type="presOf" srcId="{770AD580-A2F5-48AB-BBF7-7FFD1A7CA8C4}" destId="{F1729504-0C39-487D-A53E-A39101299A90}" srcOrd="0" destOrd="0" presId="urn:microsoft.com/office/officeart/2005/8/layout/default"/>
    <dgm:cxn modelId="{1FD9942F-A946-44A6-A13D-BBE4104BECB3}" type="presOf" srcId="{0961F4E1-232A-45C0-95CE-6C49B2C8D052}" destId="{13FCA772-529A-4529-A596-580AFC95D23B}" srcOrd="0" destOrd="0" presId="urn:microsoft.com/office/officeart/2005/8/layout/default"/>
    <dgm:cxn modelId="{E3FE9D3A-0F32-4C11-9B2C-1F537136C10F}" type="presOf" srcId="{F04EBAB5-1D47-4E31-AECF-355A388C77CD}" destId="{49789643-D809-4E38-924A-358EDE4591AD}" srcOrd="0" destOrd="0" presId="urn:microsoft.com/office/officeart/2005/8/layout/default"/>
    <dgm:cxn modelId="{9D325F6B-F9FF-48DC-9A44-4758986A3B24}" srcId="{87705BA2-5ACE-4632-9C2B-CE8B8A7082EF}" destId="{0961F4E1-232A-45C0-95CE-6C49B2C8D052}" srcOrd="1" destOrd="0" parTransId="{B6CD98D1-C28D-4076-ACC6-6EFC57B3F0F1}" sibTransId="{3299C2D5-DD6F-47B2-B08C-04960BF39ED9}"/>
    <dgm:cxn modelId="{C518CB53-A88D-4997-8E79-4C3DDEF21125}" srcId="{87705BA2-5ACE-4632-9C2B-CE8B8A7082EF}" destId="{E6E18665-389E-4BE7-B626-9D28D0129883}" srcOrd="7" destOrd="0" parTransId="{443A8991-3FD9-4483-B6FC-5DC4626DC5BA}" sibTransId="{D7A1946B-5454-426D-8069-86726E7BB752}"/>
    <dgm:cxn modelId="{1CE87A74-B2F7-4534-8E46-EFD98FC7CC12}" srcId="{87705BA2-5ACE-4632-9C2B-CE8B8A7082EF}" destId="{2C45D3A7-9940-4E9A-8B4F-3E9671FDE48B}" srcOrd="4" destOrd="0" parTransId="{9802AED5-E7BB-490C-A6E3-4CA6CFC0DC6B}" sibTransId="{49C9DC48-28E9-4348-9724-00B14BFDF005}"/>
    <dgm:cxn modelId="{4C33A274-FAC2-4885-9253-E87AE55E12E2}" srcId="{87705BA2-5ACE-4632-9C2B-CE8B8A7082EF}" destId="{8C0CD768-715F-4BEA-9FA2-0C542B714ECE}" srcOrd="8" destOrd="0" parTransId="{019FE2C8-0075-4705-A9EF-012B1E1F8E01}" sibTransId="{0A988E85-44F1-4D0C-8E31-072BA183F53F}"/>
    <dgm:cxn modelId="{063D3E81-E188-412F-86ED-EB3201F5394C}" type="presOf" srcId="{87705BA2-5ACE-4632-9C2B-CE8B8A7082EF}" destId="{3ADA1624-DC2A-4452-ACF3-46ACBCAF76A2}" srcOrd="0" destOrd="0" presId="urn:microsoft.com/office/officeart/2005/8/layout/default"/>
    <dgm:cxn modelId="{E7669B86-0F55-4D63-AF6D-0051CEEB803A}" srcId="{87705BA2-5ACE-4632-9C2B-CE8B8A7082EF}" destId="{770AD580-A2F5-48AB-BBF7-7FFD1A7CA8C4}" srcOrd="3" destOrd="0" parTransId="{68B03A8A-26E4-4374-8BF3-41EC2E6BB388}" sibTransId="{939D6F91-CB4D-4C16-B1B0-BDACE855AA4D}"/>
    <dgm:cxn modelId="{00820F97-6346-4CE4-823C-78EBE02DB44B}" srcId="{87705BA2-5ACE-4632-9C2B-CE8B8A7082EF}" destId="{A3542966-1C22-472E-B435-22AF0656DEB9}" srcOrd="0" destOrd="0" parTransId="{F63D6EE2-6D60-4F74-BE21-A72C3D6B183A}" sibTransId="{70CF5F98-19A5-4912-9D67-4504398B4DD6}"/>
    <dgm:cxn modelId="{28990DA0-D6A2-4A4E-8679-43F68B2C1B2E}" srcId="{87705BA2-5ACE-4632-9C2B-CE8B8A7082EF}" destId="{84608701-A017-4C60-9447-4D75689D4638}" srcOrd="6" destOrd="0" parTransId="{68046746-3E3C-44F1-9533-85DE2C212A94}" sibTransId="{FD94D71A-716F-4ED7-A56A-2DFA593A0404}"/>
    <dgm:cxn modelId="{14E2C1A2-0B63-4911-B680-12DEA973B0BE}" type="presOf" srcId="{92F70DC5-9C9A-40B8-BDC1-CDAC99282F2E}" destId="{777EFE06-42F0-4B38-A2F3-26C74F98E4AA}" srcOrd="0" destOrd="0" presId="urn:microsoft.com/office/officeart/2005/8/layout/default"/>
    <dgm:cxn modelId="{E870EDA9-8C00-4FA6-9D47-425F2D9735BE}" type="presOf" srcId="{8C0CD768-715F-4BEA-9FA2-0C542B714ECE}" destId="{2837A65A-DB2A-4241-A703-158B29147E59}" srcOrd="0" destOrd="0" presId="urn:microsoft.com/office/officeart/2005/8/layout/default"/>
    <dgm:cxn modelId="{DAD3C8B2-B793-4218-B96E-279AFBB2814C}" srcId="{87705BA2-5ACE-4632-9C2B-CE8B8A7082EF}" destId="{92F70DC5-9C9A-40B8-BDC1-CDAC99282F2E}" srcOrd="2" destOrd="0" parTransId="{4DF9050E-D776-4B4E-9746-43EC685AAAC7}" sibTransId="{329D6288-AD87-4147-BCB3-25B743C28B53}"/>
    <dgm:cxn modelId="{A3DF48CC-5EB7-414B-942E-305FC842A667}" type="presOf" srcId="{E6E18665-389E-4BE7-B626-9D28D0129883}" destId="{EA7D621C-B4EF-4198-9FDA-561C8D0762B2}" srcOrd="0" destOrd="0" presId="urn:microsoft.com/office/officeart/2005/8/layout/default"/>
    <dgm:cxn modelId="{87A6CADE-7A92-4956-9605-38B771D56DBA}" type="presOf" srcId="{84608701-A017-4C60-9447-4D75689D4638}" destId="{AEBE4699-E10B-4C56-9160-F02234665B3F}" srcOrd="0" destOrd="0" presId="urn:microsoft.com/office/officeart/2005/8/layout/default"/>
    <dgm:cxn modelId="{75C9BAF9-8D1D-44DD-9408-03013FB7291A}" srcId="{87705BA2-5ACE-4632-9C2B-CE8B8A7082EF}" destId="{F04EBAB5-1D47-4E31-AECF-355A388C77CD}" srcOrd="5" destOrd="0" parTransId="{D79F102F-5364-4BD5-8773-D7A83B3092B3}" sibTransId="{C7050937-4A53-46BA-B97D-15F4B3E40F04}"/>
    <dgm:cxn modelId="{0B2D80FD-74E1-4E99-AA90-EC1A6F235EFC}" type="presOf" srcId="{2C45D3A7-9940-4E9A-8B4F-3E9671FDE48B}" destId="{6CA3863F-2506-4C50-A6BC-2CA41AD05E5A}" srcOrd="0" destOrd="0" presId="urn:microsoft.com/office/officeart/2005/8/layout/default"/>
    <dgm:cxn modelId="{4DABE6F6-33B2-4FBB-ACAA-0DD11750C70D}" type="presParOf" srcId="{3ADA1624-DC2A-4452-ACF3-46ACBCAF76A2}" destId="{D205E866-1F50-4936-97FC-EFFBAEA10D01}" srcOrd="0" destOrd="0" presId="urn:microsoft.com/office/officeart/2005/8/layout/default"/>
    <dgm:cxn modelId="{E9D6C705-864D-46B4-8731-F86368071B32}" type="presParOf" srcId="{3ADA1624-DC2A-4452-ACF3-46ACBCAF76A2}" destId="{5A1167D3-34E6-4760-8018-7FF9A4C24A88}" srcOrd="1" destOrd="0" presId="urn:microsoft.com/office/officeart/2005/8/layout/default"/>
    <dgm:cxn modelId="{4B1C114E-9FC9-47CD-ADB6-5501EC11ADDD}" type="presParOf" srcId="{3ADA1624-DC2A-4452-ACF3-46ACBCAF76A2}" destId="{13FCA772-529A-4529-A596-580AFC95D23B}" srcOrd="2" destOrd="0" presId="urn:microsoft.com/office/officeart/2005/8/layout/default"/>
    <dgm:cxn modelId="{2EF01DEC-0811-4778-BE65-167711F0A26D}" type="presParOf" srcId="{3ADA1624-DC2A-4452-ACF3-46ACBCAF76A2}" destId="{2C1BF46F-2EEC-4559-B513-B3EA6EEFCB15}" srcOrd="3" destOrd="0" presId="urn:microsoft.com/office/officeart/2005/8/layout/default"/>
    <dgm:cxn modelId="{AA694428-CD4F-49F9-AF8D-B2893277B041}" type="presParOf" srcId="{3ADA1624-DC2A-4452-ACF3-46ACBCAF76A2}" destId="{777EFE06-42F0-4B38-A2F3-26C74F98E4AA}" srcOrd="4" destOrd="0" presId="urn:microsoft.com/office/officeart/2005/8/layout/default"/>
    <dgm:cxn modelId="{C4383981-60C8-458C-9521-BDB07372D73E}" type="presParOf" srcId="{3ADA1624-DC2A-4452-ACF3-46ACBCAF76A2}" destId="{8DE789B0-BD2A-439B-8915-92375F3FE764}" srcOrd="5" destOrd="0" presId="urn:microsoft.com/office/officeart/2005/8/layout/default"/>
    <dgm:cxn modelId="{F5827423-7B1B-4E16-8F66-0BB289E5E823}" type="presParOf" srcId="{3ADA1624-DC2A-4452-ACF3-46ACBCAF76A2}" destId="{F1729504-0C39-487D-A53E-A39101299A90}" srcOrd="6" destOrd="0" presId="urn:microsoft.com/office/officeart/2005/8/layout/default"/>
    <dgm:cxn modelId="{2D51F791-87E5-4762-AD1E-4DB5C4D1CFF9}" type="presParOf" srcId="{3ADA1624-DC2A-4452-ACF3-46ACBCAF76A2}" destId="{5CAF9ED6-E23A-46EC-91E6-1E21958A6A88}" srcOrd="7" destOrd="0" presId="urn:microsoft.com/office/officeart/2005/8/layout/default"/>
    <dgm:cxn modelId="{BC246DD5-1825-473C-A1FF-3ED0FBD06EEF}" type="presParOf" srcId="{3ADA1624-DC2A-4452-ACF3-46ACBCAF76A2}" destId="{6CA3863F-2506-4C50-A6BC-2CA41AD05E5A}" srcOrd="8" destOrd="0" presId="urn:microsoft.com/office/officeart/2005/8/layout/default"/>
    <dgm:cxn modelId="{9D247F82-10BC-4B95-A9BF-4394BE0385F4}" type="presParOf" srcId="{3ADA1624-DC2A-4452-ACF3-46ACBCAF76A2}" destId="{52CBC77A-734B-4BAF-92DF-A8138B8C72C4}" srcOrd="9" destOrd="0" presId="urn:microsoft.com/office/officeart/2005/8/layout/default"/>
    <dgm:cxn modelId="{F0CFAE9D-CDE6-4242-8129-B11BFD78F56B}" type="presParOf" srcId="{3ADA1624-DC2A-4452-ACF3-46ACBCAF76A2}" destId="{49789643-D809-4E38-924A-358EDE4591AD}" srcOrd="10" destOrd="0" presId="urn:microsoft.com/office/officeart/2005/8/layout/default"/>
    <dgm:cxn modelId="{A1A8FB72-95AE-40FF-BA91-ECAAC068F7B1}" type="presParOf" srcId="{3ADA1624-DC2A-4452-ACF3-46ACBCAF76A2}" destId="{9D992A8A-AC23-468A-ACAA-25ECC8AD42E9}" srcOrd="11" destOrd="0" presId="urn:microsoft.com/office/officeart/2005/8/layout/default"/>
    <dgm:cxn modelId="{3632EDCB-F61F-444D-ABE7-A2EBAE38ADFF}" type="presParOf" srcId="{3ADA1624-DC2A-4452-ACF3-46ACBCAF76A2}" destId="{AEBE4699-E10B-4C56-9160-F02234665B3F}" srcOrd="12" destOrd="0" presId="urn:microsoft.com/office/officeart/2005/8/layout/default"/>
    <dgm:cxn modelId="{49DCA6DF-7373-46D8-8B38-5FACB2089ADA}" type="presParOf" srcId="{3ADA1624-DC2A-4452-ACF3-46ACBCAF76A2}" destId="{FABA946A-EA4A-44A7-BADB-6538BB00AA7F}" srcOrd="13" destOrd="0" presId="urn:microsoft.com/office/officeart/2005/8/layout/default"/>
    <dgm:cxn modelId="{F540555A-FA20-48D0-BB90-2D44608C19BF}" type="presParOf" srcId="{3ADA1624-DC2A-4452-ACF3-46ACBCAF76A2}" destId="{EA7D621C-B4EF-4198-9FDA-561C8D0762B2}" srcOrd="14" destOrd="0" presId="urn:microsoft.com/office/officeart/2005/8/layout/default"/>
    <dgm:cxn modelId="{DA491628-09C7-4188-AAFB-5A8AA4509C2A}" type="presParOf" srcId="{3ADA1624-DC2A-4452-ACF3-46ACBCAF76A2}" destId="{BD3A919A-A56E-41BC-AFFB-2EF75CD25ABA}" srcOrd="15" destOrd="0" presId="urn:microsoft.com/office/officeart/2005/8/layout/default"/>
    <dgm:cxn modelId="{760908CF-A344-454F-BBA0-82A2EA31C5F3}" type="presParOf" srcId="{3ADA1624-DC2A-4452-ACF3-46ACBCAF76A2}" destId="{2837A65A-DB2A-4241-A703-158B29147E5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D99DE7-F309-409C-BB67-9F1098BA9D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62B326-309D-45BA-93ED-888CBBCC6D05}">
      <dgm:prSet/>
      <dgm:spPr/>
      <dgm:t>
        <a:bodyPr/>
        <a:lstStyle/>
        <a:p>
          <a:r>
            <a:rPr lang="es-MX"/>
            <a:t>Condiciones de Autorización</a:t>
          </a:r>
          <a:endParaRPr lang="en-US"/>
        </a:p>
      </dgm:t>
    </dgm:pt>
    <dgm:pt modelId="{72D61352-021C-4F0B-9492-678DD8B48EE3}" type="parTrans" cxnId="{CF99414F-5517-4739-AB62-510EF232326E}">
      <dgm:prSet/>
      <dgm:spPr/>
      <dgm:t>
        <a:bodyPr/>
        <a:lstStyle/>
        <a:p>
          <a:endParaRPr lang="en-US"/>
        </a:p>
      </dgm:t>
    </dgm:pt>
    <dgm:pt modelId="{F65D08F8-3885-4554-8882-486FD4D36C45}" type="sibTrans" cxnId="{CF99414F-5517-4739-AB62-510EF232326E}">
      <dgm:prSet/>
      <dgm:spPr/>
      <dgm:t>
        <a:bodyPr/>
        <a:lstStyle/>
        <a:p>
          <a:endParaRPr lang="en-US"/>
        </a:p>
      </dgm:t>
    </dgm:pt>
    <dgm:pt modelId="{A98FD077-093E-42F7-8B1A-4FE559355B12}">
      <dgm:prSet/>
      <dgm:spPr/>
      <dgm:t>
        <a:bodyPr/>
        <a:lstStyle/>
        <a:p>
          <a:r>
            <a:rPr lang="es-MX"/>
            <a:t>Grupo</a:t>
          </a:r>
          <a:endParaRPr lang="en-US"/>
        </a:p>
      </dgm:t>
    </dgm:pt>
    <dgm:pt modelId="{474972C1-9B00-482F-9C8B-11B5031BE511}" type="parTrans" cxnId="{9BACF40F-2682-4378-8D98-6AD8DF2958A1}">
      <dgm:prSet/>
      <dgm:spPr/>
      <dgm:t>
        <a:bodyPr/>
        <a:lstStyle/>
        <a:p>
          <a:endParaRPr lang="en-US"/>
        </a:p>
      </dgm:t>
    </dgm:pt>
    <dgm:pt modelId="{1212DB4A-FBB6-4308-9477-173C247493A6}" type="sibTrans" cxnId="{9BACF40F-2682-4378-8D98-6AD8DF2958A1}">
      <dgm:prSet/>
      <dgm:spPr/>
      <dgm:t>
        <a:bodyPr/>
        <a:lstStyle/>
        <a:p>
          <a:endParaRPr lang="en-US"/>
        </a:p>
      </dgm:t>
    </dgm:pt>
    <dgm:pt modelId="{923A4D68-1C39-4439-80AF-A0A23B306A69}">
      <dgm:prSet/>
      <dgm:spPr/>
      <dgm:t>
        <a:bodyPr/>
        <a:lstStyle/>
        <a:p>
          <a:r>
            <a:rPr lang="es-MX"/>
            <a:t>Rol</a:t>
          </a:r>
          <a:endParaRPr lang="en-US"/>
        </a:p>
      </dgm:t>
    </dgm:pt>
    <dgm:pt modelId="{9950D009-187A-4983-8028-B36F2A0001DF}" type="parTrans" cxnId="{176D593E-EB08-446F-9540-053E8EF25825}">
      <dgm:prSet/>
      <dgm:spPr/>
      <dgm:t>
        <a:bodyPr/>
        <a:lstStyle/>
        <a:p>
          <a:endParaRPr lang="en-US"/>
        </a:p>
      </dgm:t>
    </dgm:pt>
    <dgm:pt modelId="{646AC6A4-7589-46B4-A41F-9559524B2BEC}" type="sibTrans" cxnId="{176D593E-EB08-446F-9540-053E8EF25825}">
      <dgm:prSet/>
      <dgm:spPr/>
      <dgm:t>
        <a:bodyPr/>
        <a:lstStyle/>
        <a:p>
          <a:endParaRPr lang="en-US"/>
        </a:p>
      </dgm:t>
    </dgm:pt>
    <dgm:pt modelId="{D44C7D31-89A2-4222-96BA-7792D7A2ED79}">
      <dgm:prSet/>
      <dgm:spPr/>
      <dgm:t>
        <a:bodyPr/>
        <a:lstStyle/>
        <a:p>
          <a:r>
            <a:rPr lang="es-MX"/>
            <a:t>Criterios de Edad</a:t>
          </a:r>
          <a:endParaRPr lang="en-US"/>
        </a:p>
      </dgm:t>
    </dgm:pt>
    <dgm:pt modelId="{1CCB9CA7-D462-4808-BFE4-18D58CF3EA95}" type="parTrans" cxnId="{FB0B3C7F-6EE6-485E-8164-16A2FF11B049}">
      <dgm:prSet/>
      <dgm:spPr/>
      <dgm:t>
        <a:bodyPr/>
        <a:lstStyle/>
        <a:p>
          <a:endParaRPr lang="en-US"/>
        </a:p>
      </dgm:t>
    </dgm:pt>
    <dgm:pt modelId="{8B7CE29E-5008-436E-80DC-C75B49C8DEA3}" type="sibTrans" cxnId="{FB0B3C7F-6EE6-485E-8164-16A2FF11B049}">
      <dgm:prSet/>
      <dgm:spPr/>
      <dgm:t>
        <a:bodyPr/>
        <a:lstStyle/>
        <a:p>
          <a:endParaRPr lang="en-US"/>
        </a:p>
      </dgm:t>
    </dgm:pt>
    <dgm:pt modelId="{D665A8B4-DA39-40AB-911A-652780A5BA2E}">
      <dgm:prSet/>
      <dgm:spPr/>
      <dgm:t>
        <a:bodyPr/>
        <a:lstStyle/>
        <a:p>
          <a:r>
            <a:rPr lang="es-MX"/>
            <a:t>Denegar Acceso</a:t>
          </a:r>
          <a:endParaRPr lang="en-US"/>
        </a:p>
      </dgm:t>
    </dgm:pt>
    <dgm:pt modelId="{BD79B466-DB58-43C8-A312-4A9161CF731F}" type="parTrans" cxnId="{32284D99-CDD9-48A8-BEB6-37FC82FA842F}">
      <dgm:prSet/>
      <dgm:spPr/>
      <dgm:t>
        <a:bodyPr/>
        <a:lstStyle/>
        <a:p>
          <a:endParaRPr lang="en-US"/>
        </a:p>
      </dgm:t>
    </dgm:pt>
    <dgm:pt modelId="{B692BDFE-FBA5-4E63-9724-91D61D7E9063}" type="sibTrans" cxnId="{32284D99-CDD9-48A8-BEB6-37FC82FA842F}">
      <dgm:prSet/>
      <dgm:spPr/>
      <dgm:t>
        <a:bodyPr/>
        <a:lstStyle/>
        <a:p>
          <a:endParaRPr lang="en-US"/>
        </a:p>
      </dgm:t>
    </dgm:pt>
    <dgm:pt modelId="{8F2DCB40-4DF9-4B5C-9AC5-15173D1CDA90}" type="pres">
      <dgm:prSet presAssocID="{52D99DE7-F309-409C-BB67-9F1098BA9DD5}" presName="vert0" presStyleCnt="0">
        <dgm:presLayoutVars>
          <dgm:dir/>
          <dgm:animOne val="branch"/>
          <dgm:animLvl val="lvl"/>
        </dgm:presLayoutVars>
      </dgm:prSet>
      <dgm:spPr/>
    </dgm:pt>
    <dgm:pt modelId="{C8C30D34-CF23-4AE5-AF39-8E6989450DE2}" type="pres">
      <dgm:prSet presAssocID="{9762B326-309D-45BA-93ED-888CBBCC6D05}" presName="thickLine" presStyleLbl="alignNode1" presStyleIdx="0" presStyleCnt="5"/>
      <dgm:spPr/>
    </dgm:pt>
    <dgm:pt modelId="{C6359D6D-7BD7-4864-9CEC-B673EAF2C591}" type="pres">
      <dgm:prSet presAssocID="{9762B326-309D-45BA-93ED-888CBBCC6D05}" presName="horz1" presStyleCnt="0"/>
      <dgm:spPr/>
    </dgm:pt>
    <dgm:pt modelId="{35B2437D-F6F8-4628-9AF3-A8FEB0D86A9D}" type="pres">
      <dgm:prSet presAssocID="{9762B326-309D-45BA-93ED-888CBBCC6D05}" presName="tx1" presStyleLbl="revTx" presStyleIdx="0" presStyleCnt="5"/>
      <dgm:spPr/>
    </dgm:pt>
    <dgm:pt modelId="{23A4375F-1E96-4FBE-B06B-899967436CDF}" type="pres">
      <dgm:prSet presAssocID="{9762B326-309D-45BA-93ED-888CBBCC6D05}" presName="vert1" presStyleCnt="0"/>
      <dgm:spPr/>
    </dgm:pt>
    <dgm:pt modelId="{E5A923FC-75A8-4E5B-876C-229C1CFC919B}" type="pres">
      <dgm:prSet presAssocID="{A98FD077-093E-42F7-8B1A-4FE559355B12}" presName="thickLine" presStyleLbl="alignNode1" presStyleIdx="1" presStyleCnt="5"/>
      <dgm:spPr/>
    </dgm:pt>
    <dgm:pt modelId="{708C8CE6-59CA-4DE4-880A-73CF29EACB5A}" type="pres">
      <dgm:prSet presAssocID="{A98FD077-093E-42F7-8B1A-4FE559355B12}" presName="horz1" presStyleCnt="0"/>
      <dgm:spPr/>
    </dgm:pt>
    <dgm:pt modelId="{8E4B2C60-FC07-48B2-9EB2-E22FC0AAEA7B}" type="pres">
      <dgm:prSet presAssocID="{A98FD077-093E-42F7-8B1A-4FE559355B12}" presName="tx1" presStyleLbl="revTx" presStyleIdx="1" presStyleCnt="5"/>
      <dgm:spPr/>
    </dgm:pt>
    <dgm:pt modelId="{C7050829-3310-423C-A384-0DB8F67B8103}" type="pres">
      <dgm:prSet presAssocID="{A98FD077-093E-42F7-8B1A-4FE559355B12}" presName="vert1" presStyleCnt="0"/>
      <dgm:spPr/>
    </dgm:pt>
    <dgm:pt modelId="{367703F6-305C-46A9-ADAB-FEA1AEFF0B36}" type="pres">
      <dgm:prSet presAssocID="{923A4D68-1C39-4439-80AF-A0A23B306A69}" presName="thickLine" presStyleLbl="alignNode1" presStyleIdx="2" presStyleCnt="5"/>
      <dgm:spPr/>
    </dgm:pt>
    <dgm:pt modelId="{3AB8AF86-9951-4EAA-9069-AABC64786FB0}" type="pres">
      <dgm:prSet presAssocID="{923A4D68-1C39-4439-80AF-A0A23B306A69}" presName="horz1" presStyleCnt="0"/>
      <dgm:spPr/>
    </dgm:pt>
    <dgm:pt modelId="{0F61BAE1-E004-4EF5-B5AA-769F8A8499F2}" type="pres">
      <dgm:prSet presAssocID="{923A4D68-1C39-4439-80AF-A0A23B306A69}" presName="tx1" presStyleLbl="revTx" presStyleIdx="2" presStyleCnt="5"/>
      <dgm:spPr/>
    </dgm:pt>
    <dgm:pt modelId="{0F824A6E-FF99-4B86-8F75-6F09FCA6AE18}" type="pres">
      <dgm:prSet presAssocID="{923A4D68-1C39-4439-80AF-A0A23B306A69}" presName="vert1" presStyleCnt="0"/>
      <dgm:spPr/>
    </dgm:pt>
    <dgm:pt modelId="{27ED08A4-0858-4C89-B760-133AB26BAC67}" type="pres">
      <dgm:prSet presAssocID="{D44C7D31-89A2-4222-96BA-7792D7A2ED79}" presName="thickLine" presStyleLbl="alignNode1" presStyleIdx="3" presStyleCnt="5"/>
      <dgm:spPr/>
    </dgm:pt>
    <dgm:pt modelId="{14A82EEE-18D7-447C-B518-3BA0008A7A51}" type="pres">
      <dgm:prSet presAssocID="{D44C7D31-89A2-4222-96BA-7792D7A2ED79}" presName="horz1" presStyleCnt="0"/>
      <dgm:spPr/>
    </dgm:pt>
    <dgm:pt modelId="{B584AC7F-9B77-4B44-886A-55349E7CA8B3}" type="pres">
      <dgm:prSet presAssocID="{D44C7D31-89A2-4222-96BA-7792D7A2ED79}" presName="tx1" presStyleLbl="revTx" presStyleIdx="3" presStyleCnt="5"/>
      <dgm:spPr/>
    </dgm:pt>
    <dgm:pt modelId="{0415E8F4-4E60-4276-AB80-9BC88C0E5F6F}" type="pres">
      <dgm:prSet presAssocID="{D44C7D31-89A2-4222-96BA-7792D7A2ED79}" presName="vert1" presStyleCnt="0"/>
      <dgm:spPr/>
    </dgm:pt>
    <dgm:pt modelId="{8C566295-A9EF-434B-A71D-23116B5CF137}" type="pres">
      <dgm:prSet presAssocID="{D665A8B4-DA39-40AB-911A-652780A5BA2E}" presName="thickLine" presStyleLbl="alignNode1" presStyleIdx="4" presStyleCnt="5"/>
      <dgm:spPr/>
    </dgm:pt>
    <dgm:pt modelId="{D5E205F1-478D-4900-B5E9-1C63D395341C}" type="pres">
      <dgm:prSet presAssocID="{D665A8B4-DA39-40AB-911A-652780A5BA2E}" presName="horz1" presStyleCnt="0"/>
      <dgm:spPr/>
    </dgm:pt>
    <dgm:pt modelId="{84D25755-D6F1-45DA-96BA-E6526EA4745E}" type="pres">
      <dgm:prSet presAssocID="{D665A8B4-DA39-40AB-911A-652780A5BA2E}" presName="tx1" presStyleLbl="revTx" presStyleIdx="4" presStyleCnt="5"/>
      <dgm:spPr/>
    </dgm:pt>
    <dgm:pt modelId="{DA86E6BE-A957-461F-9130-269714030B74}" type="pres">
      <dgm:prSet presAssocID="{D665A8B4-DA39-40AB-911A-652780A5BA2E}" presName="vert1" presStyleCnt="0"/>
      <dgm:spPr/>
    </dgm:pt>
  </dgm:ptLst>
  <dgm:cxnLst>
    <dgm:cxn modelId="{9BACF40F-2682-4378-8D98-6AD8DF2958A1}" srcId="{52D99DE7-F309-409C-BB67-9F1098BA9DD5}" destId="{A98FD077-093E-42F7-8B1A-4FE559355B12}" srcOrd="1" destOrd="0" parTransId="{474972C1-9B00-482F-9C8B-11B5031BE511}" sibTransId="{1212DB4A-FBB6-4308-9477-173C247493A6}"/>
    <dgm:cxn modelId="{176D593E-EB08-446F-9540-053E8EF25825}" srcId="{52D99DE7-F309-409C-BB67-9F1098BA9DD5}" destId="{923A4D68-1C39-4439-80AF-A0A23B306A69}" srcOrd="2" destOrd="0" parTransId="{9950D009-187A-4983-8028-B36F2A0001DF}" sibTransId="{646AC6A4-7589-46B4-A41F-9559524B2BEC}"/>
    <dgm:cxn modelId="{CF99414F-5517-4739-AB62-510EF232326E}" srcId="{52D99DE7-F309-409C-BB67-9F1098BA9DD5}" destId="{9762B326-309D-45BA-93ED-888CBBCC6D05}" srcOrd="0" destOrd="0" parTransId="{72D61352-021C-4F0B-9492-678DD8B48EE3}" sibTransId="{F65D08F8-3885-4554-8882-486FD4D36C45}"/>
    <dgm:cxn modelId="{87BBCD79-F556-46AF-A648-83175C509938}" type="presOf" srcId="{52D99DE7-F309-409C-BB67-9F1098BA9DD5}" destId="{8F2DCB40-4DF9-4B5C-9AC5-15173D1CDA90}" srcOrd="0" destOrd="0" presId="urn:microsoft.com/office/officeart/2008/layout/LinedList"/>
    <dgm:cxn modelId="{8E57195A-8FDB-4101-A061-4BB80E2F74E1}" type="presOf" srcId="{923A4D68-1C39-4439-80AF-A0A23B306A69}" destId="{0F61BAE1-E004-4EF5-B5AA-769F8A8499F2}" srcOrd="0" destOrd="0" presId="urn:microsoft.com/office/officeart/2008/layout/LinedList"/>
    <dgm:cxn modelId="{FB0B3C7F-6EE6-485E-8164-16A2FF11B049}" srcId="{52D99DE7-F309-409C-BB67-9F1098BA9DD5}" destId="{D44C7D31-89A2-4222-96BA-7792D7A2ED79}" srcOrd="3" destOrd="0" parTransId="{1CCB9CA7-D462-4808-BFE4-18D58CF3EA95}" sibTransId="{8B7CE29E-5008-436E-80DC-C75B49C8DEA3}"/>
    <dgm:cxn modelId="{08AF968D-8617-4B77-98F7-643496F06EA5}" type="presOf" srcId="{A98FD077-093E-42F7-8B1A-4FE559355B12}" destId="{8E4B2C60-FC07-48B2-9EB2-E22FC0AAEA7B}" srcOrd="0" destOrd="0" presId="urn:microsoft.com/office/officeart/2008/layout/LinedList"/>
    <dgm:cxn modelId="{BFA47898-A8C5-47D9-9F51-D6D46C96C071}" type="presOf" srcId="{9762B326-309D-45BA-93ED-888CBBCC6D05}" destId="{35B2437D-F6F8-4628-9AF3-A8FEB0D86A9D}" srcOrd="0" destOrd="0" presId="urn:microsoft.com/office/officeart/2008/layout/LinedList"/>
    <dgm:cxn modelId="{32284D99-CDD9-48A8-BEB6-37FC82FA842F}" srcId="{52D99DE7-F309-409C-BB67-9F1098BA9DD5}" destId="{D665A8B4-DA39-40AB-911A-652780A5BA2E}" srcOrd="4" destOrd="0" parTransId="{BD79B466-DB58-43C8-A312-4A9161CF731F}" sibTransId="{B692BDFE-FBA5-4E63-9724-91D61D7E9063}"/>
    <dgm:cxn modelId="{9AD54DA3-D1EB-4D12-B7F5-C44D1CE04D79}" type="presOf" srcId="{D665A8B4-DA39-40AB-911A-652780A5BA2E}" destId="{84D25755-D6F1-45DA-96BA-E6526EA4745E}" srcOrd="0" destOrd="0" presId="urn:microsoft.com/office/officeart/2008/layout/LinedList"/>
    <dgm:cxn modelId="{8BFF9EA9-5F2A-4F1C-BB59-5512AA75DBB5}" type="presOf" srcId="{D44C7D31-89A2-4222-96BA-7792D7A2ED79}" destId="{B584AC7F-9B77-4B44-886A-55349E7CA8B3}" srcOrd="0" destOrd="0" presId="urn:microsoft.com/office/officeart/2008/layout/LinedList"/>
    <dgm:cxn modelId="{1B75AE12-2D0B-4027-AABF-9C6C2A279FE2}" type="presParOf" srcId="{8F2DCB40-4DF9-4B5C-9AC5-15173D1CDA90}" destId="{C8C30D34-CF23-4AE5-AF39-8E6989450DE2}" srcOrd="0" destOrd="0" presId="urn:microsoft.com/office/officeart/2008/layout/LinedList"/>
    <dgm:cxn modelId="{04D3A7CE-D8AE-4DEE-8135-4334C99590FC}" type="presParOf" srcId="{8F2DCB40-4DF9-4B5C-9AC5-15173D1CDA90}" destId="{C6359D6D-7BD7-4864-9CEC-B673EAF2C591}" srcOrd="1" destOrd="0" presId="urn:microsoft.com/office/officeart/2008/layout/LinedList"/>
    <dgm:cxn modelId="{45C70AC8-4D90-44B3-8163-AD08D85060C5}" type="presParOf" srcId="{C6359D6D-7BD7-4864-9CEC-B673EAF2C591}" destId="{35B2437D-F6F8-4628-9AF3-A8FEB0D86A9D}" srcOrd="0" destOrd="0" presId="urn:microsoft.com/office/officeart/2008/layout/LinedList"/>
    <dgm:cxn modelId="{BBCCABB9-BC22-411A-AF92-B45530982B72}" type="presParOf" srcId="{C6359D6D-7BD7-4864-9CEC-B673EAF2C591}" destId="{23A4375F-1E96-4FBE-B06B-899967436CDF}" srcOrd="1" destOrd="0" presId="urn:microsoft.com/office/officeart/2008/layout/LinedList"/>
    <dgm:cxn modelId="{4F93BC2B-C697-487B-A881-27CE4264FC3A}" type="presParOf" srcId="{8F2DCB40-4DF9-4B5C-9AC5-15173D1CDA90}" destId="{E5A923FC-75A8-4E5B-876C-229C1CFC919B}" srcOrd="2" destOrd="0" presId="urn:microsoft.com/office/officeart/2008/layout/LinedList"/>
    <dgm:cxn modelId="{70405547-46F3-4C9D-A83A-E10B4DF8907A}" type="presParOf" srcId="{8F2DCB40-4DF9-4B5C-9AC5-15173D1CDA90}" destId="{708C8CE6-59CA-4DE4-880A-73CF29EACB5A}" srcOrd="3" destOrd="0" presId="urn:microsoft.com/office/officeart/2008/layout/LinedList"/>
    <dgm:cxn modelId="{92BB8132-D104-4022-A7C4-FB196386EF49}" type="presParOf" srcId="{708C8CE6-59CA-4DE4-880A-73CF29EACB5A}" destId="{8E4B2C60-FC07-48B2-9EB2-E22FC0AAEA7B}" srcOrd="0" destOrd="0" presId="urn:microsoft.com/office/officeart/2008/layout/LinedList"/>
    <dgm:cxn modelId="{B891D2D8-B7E7-4FC5-B90C-4E2BDFF07976}" type="presParOf" srcId="{708C8CE6-59CA-4DE4-880A-73CF29EACB5A}" destId="{C7050829-3310-423C-A384-0DB8F67B8103}" srcOrd="1" destOrd="0" presId="urn:microsoft.com/office/officeart/2008/layout/LinedList"/>
    <dgm:cxn modelId="{F70DBA3D-650A-4655-810F-EE8ECEB06B45}" type="presParOf" srcId="{8F2DCB40-4DF9-4B5C-9AC5-15173D1CDA90}" destId="{367703F6-305C-46A9-ADAB-FEA1AEFF0B36}" srcOrd="4" destOrd="0" presId="urn:microsoft.com/office/officeart/2008/layout/LinedList"/>
    <dgm:cxn modelId="{5E21C957-51C7-4E5B-B03C-F630AAAA48BA}" type="presParOf" srcId="{8F2DCB40-4DF9-4B5C-9AC5-15173D1CDA90}" destId="{3AB8AF86-9951-4EAA-9069-AABC64786FB0}" srcOrd="5" destOrd="0" presId="urn:microsoft.com/office/officeart/2008/layout/LinedList"/>
    <dgm:cxn modelId="{7F8A238B-99D9-4B64-A428-C8FFB4B16754}" type="presParOf" srcId="{3AB8AF86-9951-4EAA-9069-AABC64786FB0}" destId="{0F61BAE1-E004-4EF5-B5AA-769F8A8499F2}" srcOrd="0" destOrd="0" presId="urn:microsoft.com/office/officeart/2008/layout/LinedList"/>
    <dgm:cxn modelId="{D5A36BFA-6CE6-4987-823A-C5AB4713239E}" type="presParOf" srcId="{3AB8AF86-9951-4EAA-9069-AABC64786FB0}" destId="{0F824A6E-FF99-4B86-8F75-6F09FCA6AE18}" srcOrd="1" destOrd="0" presId="urn:microsoft.com/office/officeart/2008/layout/LinedList"/>
    <dgm:cxn modelId="{879ED1C1-78B7-4BB5-A153-298E04EC5A73}" type="presParOf" srcId="{8F2DCB40-4DF9-4B5C-9AC5-15173D1CDA90}" destId="{27ED08A4-0858-4C89-B760-133AB26BAC67}" srcOrd="6" destOrd="0" presId="urn:microsoft.com/office/officeart/2008/layout/LinedList"/>
    <dgm:cxn modelId="{66FD105E-39B7-4B75-AAF7-2970859A8052}" type="presParOf" srcId="{8F2DCB40-4DF9-4B5C-9AC5-15173D1CDA90}" destId="{14A82EEE-18D7-447C-B518-3BA0008A7A51}" srcOrd="7" destOrd="0" presId="urn:microsoft.com/office/officeart/2008/layout/LinedList"/>
    <dgm:cxn modelId="{F640490C-D1CE-458B-9CB7-B09635DC4DBA}" type="presParOf" srcId="{14A82EEE-18D7-447C-B518-3BA0008A7A51}" destId="{B584AC7F-9B77-4B44-886A-55349E7CA8B3}" srcOrd="0" destOrd="0" presId="urn:microsoft.com/office/officeart/2008/layout/LinedList"/>
    <dgm:cxn modelId="{CBBF5B27-10B4-4F2C-9E3A-3FFBC8310EC8}" type="presParOf" srcId="{14A82EEE-18D7-447C-B518-3BA0008A7A51}" destId="{0415E8F4-4E60-4276-AB80-9BC88C0E5F6F}" srcOrd="1" destOrd="0" presId="urn:microsoft.com/office/officeart/2008/layout/LinedList"/>
    <dgm:cxn modelId="{A9D5634F-5AFD-4D74-96BE-224F979EBB2E}" type="presParOf" srcId="{8F2DCB40-4DF9-4B5C-9AC5-15173D1CDA90}" destId="{8C566295-A9EF-434B-A71D-23116B5CF137}" srcOrd="8" destOrd="0" presId="urn:microsoft.com/office/officeart/2008/layout/LinedList"/>
    <dgm:cxn modelId="{9CD4143E-7A53-4540-AF21-FA2A7A752BBD}" type="presParOf" srcId="{8F2DCB40-4DF9-4B5C-9AC5-15173D1CDA90}" destId="{D5E205F1-478D-4900-B5E9-1C63D395341C}" srcOrd="9" destOrd="0" presId="urn:microsoft.com/office/officeart/2008/layout/LinedList"/>
    <dgm:cxn modelId="{07ABD36C-51B1-48DF-8391-209C983B2519}" type="presParOf" srcId="{D5E205F1-478D-4900-B5E9-1C63D395341C}" destId="{84D25755-D6F1-45DA-96BA-E6526EA4745E}" srcOrd="0" destOrd="0" presId="urn:microsoft.com/office/officeart/2008/layout/LinedList"/>
    <dgm:cxn modelId="{A699F931-9297-40DE-AE2A-8530677FF0AD}" type="presParOf" srcId="{D5E205F1-478D-4900-B5E9-1C63D395341C}" destId="{DA86E6BE-A957-461F-9130-269714030B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5C2093-5A9A-4AD7-A030-E348335D6B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F2E422-C4EE-44A2-9BDE-D9936B76EF86}">
      <dgm:prSet/>
      <dgm:spPr/>
      <dgm:t>
        <a:bodyPr/>
        <a:lstStyle/>
        <a:p>
          <a:r>
            <a:rPr lang="es-MX"/>
            <a:t>Atributos</a:t>
          </a:r>
          <a:endParaRPr lang="en-US"/>
        </a:p>
      </dgm:t>
    </dgm:pt>
    <dgm:pt modelId="{6CE4A248-854E-4F1E-A839-E42507FAA275}" type="parTrans" cxnId="{2185CBA1-4D94-44D5-ADAE-31DD35EB95B8}">
      <dgm:prSet/>
      <dgm:spPr/>
      <dgm:t>
        <a:bodyPr/>
        <a:lstStyle/>
        <a:p>
          <a:endParaRPr lang="en-US"/>
        </a:p>
      </dgm:t>
    </dgm:pt>
    <dgm:pt modelId="{4F645D3E-4A66-4774-AF50-BAF8919474BE}" type="sibTrans" cxnId="{2185CBA1-4D94-44D5-ADAE-31DD35EB95B8}">
      <dgm:prSet/>
      <dgm:spPr/>
      <dgm:t>
        <a:bodyPr/>
        <a:lstStyle/>
        <a:p>
          <a:endParaRPr lang="en-US"/>
        </a:p>
      </dgm:t>
    </dgm:pt>
    <dgm:pt modelId="{6A41AEE4-F11A-41AB-8CA8-260AF1D21C48}">
      <dgm:prSet/>
      <dgm:spPr/>
      <dgm:t>
        <a:bodyPr/>
        <a:lstStyle/>
        <a:p>
          <a:r>
            <a:rPr lang="es-MX"/>
            <a:t>Sistema de Autorización</a:t>
          </a:r>
          <a:endParaRPr lang="en-US"/>
        </a:p>
      </dgm:t>
    </dgm:pt>
    <dgm:pt modelId="{FF050987-0285-4C33-9EC7-4CBB76215F39}" type="parTrans" cxnId="{15E47D8C-089D-40AD-A499-BEC8E52BE8D1}">
      <dgm:prSet/>
      <dgm:spPr/>
      <dgm:t>
        <a:bodyPr/>
        <a:lstStyle/>
        <a:p>
          <a:endParaRPr lang="en-US"/>
        </a:p>
      </dgm:t>
    </dgm:pt>
    <dgm:pt modelId="{9830358B-720D-43D9-8BDB-9729DB94F5F8}" type="sibTrans" cxnId="{15E47D8C-089D-40AD-A499-BEC8E52BE8D1}">
      <dgm:prSet/>
      <dgm:spPr/>
      <dgm:t>
        <a:bodyPr/>
        <a:lstStyle/>
        <a:p>
          <a:endParaRPr lang="en-US"/>
        </a:p>
      </dgm:t>
    </dgm:pt>
    <dgm:pt modelId="{283EE06D-4E82-4ED6-98C6-1DD64718C954}">
      <dgm:prSet/>
      <dgm:spPr/>
      <dgm:t>
        <a:bodyPr/>
        <a:lstStyle/>
        <a:p>
          <a:r>
            <a:rPr lang="es-MX"/>
            <a:t>Restricción de Edad</a:t>
          </a:r>
          <a:endParaRPr lang="en-US"/>
        </a:p>
      </dgm:t>
    </dgm:pt>
    <dgm:pt modelId="{0E5F1A3A-ECE5-49EA-9A1C-7B2A8478415B}" type="parTrans" cxnId="{177EDDBE-DB18-4A98-987D-E027E6D2C6C2}">
      <dgm:prSet/>
      <dgm:spPr/>
      <dgm:t>
        <a:bodyPr/>
        <a:lstStyle/>
        <a:p>
          <a:endParaRPr lang="en-US"/>
        </a:p>
      </dgm:t>
    </dgm:pt>
    <dgm:pt modelId="{F82F1BFB-065F-48B9-9D0E-24FE88E710C0}" type="sibTrans" cxnId="{177EDDBE-DB18-4A98-987D-E027E6D2C6C2}">
      <dgm:prSet/>
      <dgm:spPr/>
      <dgm:t>
        <a:bodyPr/>
        <a:lstStyle/>
        <a:p>
          <a:endParaRPr lang="en-US"/>
        </a:p>
      </dgm:t>
    </dgm:pt>
    <dgm:pt modelId="{2BD2953D-9367-4B0A-AEBF-F13C652EC25F}" type="pres">
      <dgm:prSet presAssocID="{8E5C2093-5A9A-4AD7-A030-E348335D6B57}" presName="linear" presStyleCnt="0">
        <dgm:presLayoutVars>
          <dgm:animLvl val="lvl"/>
          <dgm:resizeHandles val="exact"/>
        </dgm:presLayoutVars>
      </dgm:prSet>
      <dgm:spPr/>
    </dgm:pt>
    <dgm:pt modelId="{1D4CA052-5C3E-45A2-9191-AABBC1B33376}" type="pres">
      <dgm:prSet presAssocID="{96F2E422-C4EE-44A2-9BDE-D9936B76EF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78ABEC-0CF9-4B12-94FE-70E254A392DA}" type="pres">
      <dgm:prSet presAssocID="{4F645D3E-4A66-4774-AF50-BAF8919474BE}" presName="spacer" presStyleCnt="0"/>
      <dgm:spPr/>
    </dgm:pt>
    <dgm:pt modelId="{9521019A-9F28-4848-9355-9084C3F0F4F7}" type="pres">
      <dgm:prSet presAssocID="{6A41AEE4-F11A-41AB-8CA8-260AF1D21C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95BDBD-1494-422A-9CBE-7AD656616C9F}" type="pres">
      <dgm:prSet presAssocID="{9830358B-720D-43D9-8BDB-9729DB94F5F8}" presName="spacer" presStyleCnt="0"/>
      <dgm:spPr/>
    </dgm:pt>
    <dgm:pt modelId="{D4AD3617-2300-4826-8D68-24A57088F75B}" type="pres">
      <dgm:prSet presAssocID="{283EE06D-4E82-4ED6-98C6-1DD64718C9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B70546-2B90-436C-9798-77C0125DB035}" type="presOf" srcId="{283EE06D-4E82-4ED6-98C6-1DD64718C954}" destId="{D4AD3617-2300-4826-8D68-24A57088F75B}" srcOrd="0" destOrd="0" presId="urn:microsoft.com/office/officeart/2005/8/layout/vList2"/>
    <dgm:cxn modelId="{D48EEE8B-79B1-478B-84C5-00AF41FCCBAF}" type="presOf" srcId="{96F2E422-C4EE-44A2-9BDE-D9936B76EF86}" destId="{1D4CA052-5C3E-45A2-9191-AABBC1B33376}" srcOrd="0" destOrd="0" presId="urn:microsoft.com/office/officeart/2005/8/layout/vList2"/>
    <dgm:cxn modelId="{15E47D8C-089D-40AD-A499-BEC8E52BE8D1}" srcId="{8E5C2093-5A9A-4AD7-A030-E348335D6B57}" destId="{6A41AEE4-F11A-41AB-8CA8-260AF1D21C48}" srcOrd="1" destOrd="0" parTransId="{FF050987-0285-4C33-9EC7-4CBB76215F39}" sibTransId="{9830358B-720D-43D9-8BDB-9729DB94F5F8}"/>
    <dgm:cxn modelId="{879C9E9A-01AC-41B8-A472-79D8F5168733}" type="presOf" srcId="{8E5C2093-5A9A-4AD7-A030-E348335D6B57}" destId="{2BD2953D-9367-4B0A-AEBF-F13C652EC25F}" srcOrd="0" destOrd="0" presId="urn:microsoft.com/office/officeart/2005/8/layout/vList2"/>
    <dgm:cxn modelId="{2185CBA1-4D94-44D5-ADAE-31DD35EB95B8}" srcId="{8E5C2093-5A9A-4AD7-A030-E348335D6B57}" destId="{96F2E422-C4EE-44A2-9BDE-D9936B76EF86}" srcOrd="0" destOrd="0" parTransId="{6CE4A248-854E-4F1E-A839-E42507FAA275}" sibTransId="{4F645D3E-4A66-4774-AF50-BAF8919474BE}"/>
    <dgm:cxn modelId="{4F738DBD-05D7-4850-92AE-1CDE5FBDE2A3}" type="presOf" srcId="{6A41AEE4-F11A-41AB-8CA8-260AF1D21C48}" destId="{9521019A-9F28-4848-9355-9084C3F0F4F7}" srcOrd="0" destOrd="0" presId="urn:microsoft.com/office/officeart/2005/8/layout/vList2"/>
    <dgm:cxn modelId="{177EDDBE-DB18-4A98-987D-E027E6D2C6C2}" srcId="{8E5C2093-5A9A-4AD7-A030-E348335D6B57}" destId="{283EE06D-4E82-4ED6-98C6-1DD64718C954}" srcOrd="2" destOrd="0" parTransId="{0E5F1A3A-ECE5-49EA-9A1C-7B2A8478415B}" sibTransId="{F82F1BFB-065F-48B9-9D0E-24FE88E710C0}"/>
    <dgm:cxn modelId="{C0D80734-F4ED-4030-903F-B5E395D67440}" type="presParOf" srcId="{2BD2953D-9367-4B0A-AEBF-F13C652EC25F}" destId="{1D4CA052-5C3E-45A2-9191-AABBC1B33376}" srcOrd="0" destOrd="0" presId="urn:microsoft.com/office/officeart/2005/8/layout/vList2"/>
    <dgm:cxn modelId="{8EA7F3A5-DC65-445F-A3C1-A404CEA845A1}" type="presParOf" srcId="{2BD2953D-9367-4B0A-AEBF-F13C652EC25F}" destId="{BD78ABEC-0CF9-4B12-94FE-70E254A392DA}" srcOrd="1" destOrd="0" presId="urn:microsoft.com/office/officeart/2005/8/layout/vList2"/>
    <dgm:cxn modelId="{A9BB7B81-0A16-40A7-BA63-E692B01E6D72}" type="presParOf" srcId="{2BD2953D-9367-4B0A-AEBF-F13C652EC25F}" destId="{9521019A-9F28-4848-9355-9084C3F0F4F7}" srcOrd="2" destOrd="0" presId="urn:microsoft.com/office/officeart/2005/8/layout/vList2"/>
    <dgm:cxn modelId="{9CE20C2E-73A9-4BD3-9A8A-C8A7E705BA76}" type="presParOf" srcId="{2BD2953D-9367-4B0A-AEBF-F13C652EC25F}" destId="{8F95BDBD-1494-422A-9CBE-7AD656616C9F}" srcOrd="3" destOrd="0" presId="urn:microsoft.com/office/officeart/2005/8/layout/vList2"/>
    <dgm:cxn modelId="{785336D3-26F8-4436-89D3-435FE0C9085F}" type="presParOf" srcId="{2BD2953D-9367-4B0A-AEBF-F13C652EC25F}" destId="{D4AD3617-2300-4826-8D68-24A57088F7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C2D271-120C-4540-BB5F-4D3E6ED2E0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32F73B-631D-4F71-955B-069F1F72FE5E}">
      <dgm:prSet/>
      <dgm:spPr/>
      <dgm:t>
        <a:bodyPr/>
        <a:lstStyle/>
        <a:p>
          <a:r>
            <a:rPr lang="es-MX"/>
            <a:t>Autenticación</a:t>
          </a:r>
          <a:endParaRPr lang="en-US"/>
        </a:p>
      </dgm:t>
    </dgm:pt>
    <dgm:pt modelId="{2346FEA4-8DE2-4B29-9E7A-D849CB72B1B8}" type="parTrans" cxnId="{FDB4D802-FA83-4DBD-A1D5-0D064EE1193D}">
      <dgm:prSet/>
      <dgm:spPr/>
      <dgm:t>
        <a:bodyPr/>
        <a:lstStyle/>
        <a:p>
          <a:endParaRPr lang="en-US"/>
        </a:p>
      </dgm:t>
    </dgm:pt>
    <dgm:pt modelId="{2C121189-83DB-47F0-A8CD-D5D500CB94D4}" type="sibTrans" cxnId="{FDB4D802-FA83-4DBD-A1D5-0D064EE1193D}">
      <dgm:prSet/>
      <dgm:spPr/>
      <dgm:t>
        <a:bodyPr/>
        <a:lstStyle/>
        <a:p>
          <a:endParaRPr lang="en-US"/>
        </a:p>
      </dgm:t>
    </dgm:pt>
    <dgm:pt modelId="{A7A6E236-B2D5-4764-A724-36C3A311498D}">
      <dgm:prSet/>
      <dgm:spPr/>
      <dgm:t>
        <a:bodyPr/>
        <a:lstStyle/>
        <a:p>
          <a:r>
            <a:rPr lang="es-MX"/>
            <a:t>API</a:t>
          </a:r>
          <a:endParaRPr lang="en-US"/>
        </a:p>
      </dgm:t>
    </dgm:pt>
    <dgm:pt modelId="{683696FD-84CB-411C-9DA8-BE9AD13F7A51}" type="parTrans" cxnId="{F715C84E-66D8-4E61-8D89-353325D23B8C}">
      <dgm:prSet/>
      <dgm:spPr/>
      <dgm:t>
        <a:bodyPr/>
        <a:lstStyle/>
        <a:p>
          <a:endParaRPr lang="en-US"/>
        </a:p>
      </dgm:t>
    </dgm:pt>
    <dgm:pt modelId="{8EDE1F7A-8747-4779-AA7F-1374FC91545B}" type="sibTrans" cxnId="{F715C84E-66D8-4E61-8D89-353325D23B8C}">
      <dgm:prSet/>
      <dgm:spPr/>
      <dgm:t>
        <a:bodyPr/>
        <a:lstStyle/>
        <a:p>
          <a:endParaRPr lang="en-US"/>
        </a:p>
      </dgm:t>
    </dgm:pt>
    <dgm:pt modelId="{605B39D3-882C-4EBA-A844-F575416897D4}">
      <dgm:prSet/>
      <dgm:spPr/>
      <dgm:t>
        <a:bodyPr/>
        <a:lstStyle/>
        <a:p>
          <a:r>
            <a:rPr lang="es-MX"/>
            <a:t>JWT</a:t>
          </a:r>
          <a:endParaRPr lang="en-US"/>
        </a:p>
      </dgm:t>
    </dgm:pt>
    <dgm:pt modelId="{D8A95621-0C6A-4677-AFC3-3FE2ABDD4BBD}" type="parTrans" cxnId="{D8F9D272-0E35-40DD-8713-B0E06246B078}">
      <dgm:prSet/>
      <dgm:spPr/>
      <dgm:t>
        <a:bodyPr/>
        <a:lstStyle/>
        <a:p>
          <a:endParaRPr lang="en-US"/>
        </a:p>
      </dgm:t>
    </dgm:pt>
    <dgm:pt modelId="{32CF0AD8-EC50-4CEF-B3DB-6908446BB31B}" type="sibTrans" cxnId="{D8F9D272-0E35-40DD-8713-B0E06246B078}">
      <dgm:prSet/>
      <dgm:spPr/>
      <dgm:t>
        <a:bodyPr/>
        <a:lstStyle/>
        <a:p>
          <a:endParaRPr lang="en-US"/>
        </a:p>
      </dgm:t>
    </dgm:pt>
    <dgm:pt modelId="{BD2E0142-A029-4AF3-BEA0-5A97514551E6}" type="pres">
      <dgm:prSet presAssocID="{E0C2D271-120C-4540-BB5F-4D3E6ED2E0D7}" presName="vert0" presStyleCnt="0">
        <dgm:presLayoutVars>
          <dgm:dir/>
          <dgm:animOne val="branch"/>
          <dgm:animLvl val="lvl"/>
        </dgm:presLayoutVars>
      </dgm:prSet>
      <dgm:spPr/>
    </dgm:pt>
    <dgm:pt modelId="{1749844E-31DA-4198-9C7D-F091DBEEFAF2}" type="pres">
      <dgm:prSet presAssocID="{B932F73B-631D-4F71-955B-069F1F72FE5E}" presName="thickLine" presStyleLbl="alignNode1" presStyleIdx="0" presStyleCnt="3"/>
      <dgm:spPr/>
    </dgm:pt>
    <dgm:pt modelId="{C48E53D8-7A78-467B-B813-B1A17E161CF1}" type="pres">
      <dgm:prSet presAssocID="{B932F73B-631D-4F71-955B-069F1F72FE5E}" presName="horz1" presStyleCnt="0"/>
      <dgm:spPr/>
    </dgm:pt>
    <dgm:pt modelId="{A4E5D160-B758-4D51-9FF9-AB4046B6D36F}" type="pres">
      <dgm:prSet presAssocID="{B932F73B-631D-4F71-955B-069F1F72FE5E}" presName="tx1" presStyleLbl="revTx" presStyleIdx="0" presStyleCnt="3"/>
      <dgm:spPr/>
    </dgm:pt>
    <dgm:pt modelId="{FCFCA22D-7A48-48AD-8862-021DAF8290EB}" type="pres">
      <dgm:prSet presAssocID="{B932F73B-631D-4F71-955B-069F1F72FE5E}" presName="vert1" presStyleCnt="0"/>
      <dgm:spPr/>
    </dgm:pt>
    <dgm:pt modelId="{87F93BB7-99CA-4AAD-91B3-973C7E5C35DF}" type="pres">
      <dgm:prSet presAssocID="{A7A6E236-B2D5-4764-A724-36C3A311498D}" presName="thickLine" presStyleLbl="alignNode1" presStyleIdx="1" presStyleCnt="3"/>
      <dgm:spPr/>
    </dgm:pt>
    <dgm:pt modelId="{BEE479A4-28AB-4D42-B87A-DFC629F5C0C7}" type="pres">
      <dgm:prSet presAssocID="{A7A6E236-B2D5-4764-A724-36C3A311498D}" presName="horz1" presStyleCnt="0"/>
      <dgm:spPr/>
    </dgm:pt>
    <dgm:pt modelId="{E84E3F90-C73B-4360-806E-4C9A2839142F}" type="pres">
      <dgm:prSet presAssocID="{A7A6E236-B2D5-4764-A724-36C3A311498D}" presName="tx1" presStyleLbl="revTx" presStyleIdx="1" presStyleCnt="3"/>
      <dgm:spPr/>
    </dgm:pt>
    <dgm:pt modelId="{8170FD98-7FB9-43C8-9771-A748A152FE1E}" type="pres">
      <dgm:prSet presAssocID="{A7A6E236-B2D5-4764-A724-36C3A311498D}" presName="vert1" presStyleCnt="0"/>
      <dgm:spPr/>
    </dgm:pt>
    <dgm:pt modelId="{66C1EF81-2D18-4D65-B0D8-17ECFCDBB27D}" type="pres">
      <dgm:prSet presAssocID="{605B39D3-882C-4EBA-A844-F575416897D4}" presName="thickLine" presStyleLbl="alignNode1" presStyleIdx="2" presStyleCnt="3"/>
      <dgm:spPr/>
    </dgm:pt>
    <dgm:pt modelId="{677C542C-EB23-4FFE-AF44-13AC39B88755}" type="pres">
      <dgm:prSet presAssocID="{605B39D3-882C-4EBA-A844-F575416897D4}" presName="horz1" presStyleCnt="0"/>
      <dgm:spPr/>
    </dgm:pt>
    <dgm:pt modelId="{CC078E9B-F4BF-4416-89C9-D78C90492F2E}" type="pres">
      <dgm:prSet presAssocID="{605B39D3-882C-4EBA-A844-F575416897D4}" presName="tx1" presStyleLbl="revTx" presStyleIdx="2" presStyleCnt="3"/>
      <dgm:spPr/>
    </dgm:pt>
    <dgm:pt modelId="{C079990B-188E-4528-813D-23C45FC83257}" type="pres">
      <dgm:prSet presAssocID="{605B39D3-882C-4EBA-A844-F575416897D4}" presName="vert1" presStyleCnt="0"/>
      <dgm:spPr/>
    </dgm:pt>
  </dgm:ptLst>
  <dgm:cxnLst>
    <dgm:cxn modelId="{FDB4D802-FA83-4DBD-A1D5-0D064EE1193D}" srcId="{E0C2D271-120C-4540-BB5F-4D3E6ED2E0D7}" destId="{B932F73B-631D-4F71-955B-069F1F72FE5E}" srcOrd="0" destOrd="0" parTransId="{2346FEA4-8DE2-4B29-9E7A-D849CB72B1B8}" sibTransId="{2C121189-83DB-47F0-A8CD-D5D500CB94D4}"/>
    <dgm:cxn modelId="{8490C623-7065-40A7-B807-8438B2B35453}" type="presOf" srcId="{B932F73B-631D-4F71-955B-069F1F72FE5E}" destId="{A4E5D160-B758-4D51-9FF9-AB4046B6D36F}" srcOrd="0" destOrd="0" presId="urn:microsoft.com/office/officeart/2008/layout/LinedList"/>
    <dgm:cxn modelId="{F715C84E-66D8-4E61-8D89-353325D23B8C}" srcId="{E0C2D271-120C-4540-BB5F-4D3E6ED2E0D7}" destId="{A7A6E236-B2D5-4764-A724-36C3A311498D}" srcOrd="1" destOrd="0" parTransId="{683696FD-84CB-411C-9DA8-BE9AD13F7A51}" sibTransId="{8EDE1F7A-8747-4779-AA7F-1374FC91545B}"/>
    <dgm:cxn modelId="{D8F9D272-0E35-40DD-8713-B0E06246B078}" srcId="{E0C2D271-120C-4540-BB5F-4D3E6ED2E0D7}" destId="{605B39D3-882C-4EBA-A844-F575416897D4}" srcOrd="2" destOrd="0" parTransId="{D8A95621-0C6A-4677-AFC3-3FE2ABDD4BBD}" sibTransId="{32CF0AD8-EC50-4CEF-B3DB-6908446BB31B}"/>
    <dgm:cxn modelId="{96EC9475-8100-4D4A-8132-0E4C856A194B}" type="presOf" srcId="{A7A6E236-B2D5-4764-A724-36C3A311498D}" destId="{E84E3F90-C73B-4360-806E-4C9A2839142F}" srcOrd="0" destOrd="0" presId="urn:microsoft.com/office/officeart/2008/layout/LinedList"/>
    <dgm:cxn modelId="{70302AA8-DCF3-459A-B2CC-65DB239F6865}" type="presOf" srcId="{605B39D3-882C-4EBA-A844-F575416897D4}" destId="{CC078E9B-F4BF-4416-89C9-D78C90492F2E}" srcOrd="0" destOrd="0" presId="urn:microsoft.com/office/officeart/2008/layout/LinedList"/>
    <dgm:cxn modelId="{E83227C2-6B4F-4E5A-8CA9-78210B6D470C}" type="presOf" srcId="{E0C2D271-120C-4540-BB5F-4D3E6ED2E0D7}" destId="{BD2E0142-A029-4AF3-BEA0-5A97514551E6}" srcOrd="0" destOrd="0" presId="urn:microsoft.com/office/officeart/2008/layout/LinedList"/>
    <dgm:cxn modelId="{858DB40C-04AB-4646-8147-CC3B19AB9A32}" type="presParOf" srcId="{BD2E0142-A029-4AF3-BEA0-5A97514551E6}" destId="{1749844E-31DA-4198-9C7D-F091DBEEFAF2}" srcOrd="0" destOrd="0" presId="urn:microsoft.com/office/officeart/2008/layout/LinedList"/>
    <dgm:cxn modelId="{F50C945E-5825-46FF-94E2-EE7FCF32A8ED}" type="presParOf" srcId="{BD2E0142-A029-4AF3-BEA0-5A97514551E6}" destId="{C48E53D8-7A78-467B-B813-B1A17E161CF1}" srcOrd="1" destOrd="0" presId="urn:microsoft.com/office/officeart/2008/layout/LinedList"/>
    <dgm:cxn modelId="{C674A90B-C04B-491F-8C75-D231640BB9FB}" type="presParOf" srcId="{C48E53D8-7A78-467B-B813-B1A17E161CF1}" destId="{A4E5D160-B758-4D51-9FF9-AB4046B6D36F}" srcOrd="0" destOrd="0" presId="urn:microsoft.com/office/officeart/2008/layout/LinedList"/>
    <dgm:cxn modelId="{E13EB423-1C72-439D-B7D7-4205E5CA7F02}" type="presParOf" srcId="{C48E53D8-7A78-467B-B813-B1A17E161CF1}" destId="{FCFCA22D-7A48-48AD-8862-021DAF8290EB}" srcOrd="1" destOrd="0" presId="urn:microsoft.com/office/officeart/2008/layout/LinedList"/>
    <dgm:cxn modelId="{95009453-A0ED-4E67-86D6-E28406781D89}" type="presParOf" srcId="{BD2E0142-A029-4AF3-BEA0-5A97514551E6}" destId="{87F93BB7-99CA-4AAD-91B3-973C7E5C35DF}" srcOrd="2" destOrd="0" presId="urn:microsoft.com/office/officeart/2008/layout/LinedList"/>
    <dgm:cxn modelId="{6CAE9C8D-11A7-4887-837E-C568738ACF34}" type="presParOf" srcId="{BD2E0142-A029-4AF3-BEA0-5A97514551E6}" destId="{BEE479A4-28AB-4D42-B87A-DFC629F5C0C7}" srcOrd="3" destOrd="0" presId="urn:microsoft.com/office/officeart/2008/layout/LinedList"/>
    <dgm:cxn modelId="{45397D38-C442-4B3B-B7F5-7D434C665903}" type="presParOf" srcId="{BEE479A4-28AB-4D42-B87A-DFC629F5C0C7}" destId="{E84E3F90-C73B-4360-806E-4C9A2839142F}" srcOrd="0" destOrd="0" presId="urn:microsoft.com/office/officeart/2008/layout/LinedList"/>
    <dgm:cxn modelId="{BF9846EF-CF20-4DA5-9BBD-B215B0FD3E75}" type="presParOf" srcId="{BEE479A4-28AB-4D42-B87A-DFC629F5C0C7}" destId="{8170FD98-7FB9-43C8-9771-A748A152FE1E}" srcOrd="1" destOrd="0" presId="urn:microsoft.com/office/officeart/2008/layout/LinedList"/>
    <dgm:cxn modelId="{4191108F-F743-4C4B-A97B-477737C88BFC}" type="presParOf" srcId="{BD2E0142-A029-4AF3-BEA0-5A97514551E6}" destId="{66C1EF81-2D18-4D65-B0D8-17ECFCDBB27D}" srcOrd="4" destOrd="0" presId="urn:microsoft.com/office/officeart/2008/layout/LinedList"/>
    <dgm:cxn modelId="{1C522B24-5C35-489D-A19A-E1C414651CDA}" type="presParOf" srcId="{BD2E0142-A029-4AF3-BEA0-5A97514551E6}" destId="{677C542C-EB23-4FFE-AF44-13AC39B88755}" srcOrd="5" destOrd="0" presId="urn:microsoft.com/office/officeart/2008/layout/LinedList"/>
    <dgm:cxn modelId="{FCC5DF0D-D7BB-462F-982E-DCF28BEBF382}" type="presParOf" srcId="{677C542C-EB23-4FFE-AF44-13AC39B88755}" destId="{CC078E9B-F4BF-4416-89C9-D78C90492F2E}" srcOrd="0" destOrd="0" presId="urn:microsoft.com/office/officeart/2008/layout/LinedList"/>
    <dgm:cxn modelId="{0F2CDF4F-A24F-4EA8-B7D5-9D35679FF4B5}" type="presParOf" srcId="{677C542C-EB23-4FFE-AF44-13AC39B88755}" destId="{C079990B-188E-4528-813D-23C45FC832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A8746-BD75-4A94-B117-774CC9CC898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3F44A-91AA-4B01-A34D-6E25ED2A072F}">
      <dgm:prSet/>
      <dgm:spPr/>
      <dgm:t>
        <a:bodyPr/>
        <a:lstStyle/>
        <a:p>
          <a:r>
            <a:rPr lang="es-MX"/>
            <a:t>Almacenamiento en caché</a:t>
          </a:r>
          <a:endParaRPr lang="en-US"/>
        </a:p>
      </dgm:t>
    </dgm:pt>
    <dgm:pt modelId="{22CF7E35-DD2A-4A84-ADE4-2294E8278AAF}" type="parTrans" cxnId="{68E9BE74-3B95-43B5-9DAB-5758FC951E37}">
      <dgm:prSet/>
      <dgm:spPr/>
      <dgm:t>
        <a:bodyPr/>
        <a:lstStyle/>
        <a:p>
          <a:endParaRPr lang="en-US"/>
        </a:p>
      </dgm:t>
    </dgm:pt>
    <dgm:pt modelId="{5CE69A53-D738-460E-A584-D6A2E25AAB33}" type="sibTrans" cxnId="{68E9BE74-3B95-43B5-9DAB-5758FC951E37}">
      <dgm:prSet/>
      <dgm:spPr/>
      <dgm:t>
        <a:bodyPr/>
        <a:lstStyle/>
        <a:p>
          <a:endParaRPr lang="en-US"/>
        </a:p>
      </dgm:t>
    </dgm:pt>
    <dgm:pt modelId="{8CC1E5CC-C35C-499D-ACC8-3786626E5574}">
      <dgm:prSet/>
      <dgm:spPr/>
      <dgm:t>
        <a:bodyPr/>
        <a:lstStyle/>
        <a:p>
          <a:r>
            <a:rPr lang="es-MX"/>
            <a:t>Cookies</a:t>
          </a:r>
          <a:endParaRPr lang="en-US"/>
        </a:p>
      </dgm:t>
    </dgm:pt>
    <dgm:pt modelId="{D3717056-23E2-4481-A904-609C4FE230D3}" type="parTrans" cxnId="{3B712A07-B5B9-4DEC-B417-E2C5E3436193}">
      <dgm:prSet/>
      <dgm:spPr/>
      <dgm:t>
        <a:bodyPr/>
        <a:lstStyle/>
        <a:p>
          <a:endParaRPr lang="en-US"/>
        </a:p>
      </dgm:t>
    </dgm:pt>
    <dgm:pt modelId="{F2CC94F2-71EF-4EC0-B665-DBC1D0EC8A2A}" type="sibTrans" cxnId="{3B712A07-B5B9-4DEC-B417-E2C5E3436193}">
      <dgm:prSet/>
      <dgm:spPr/>
      <dgm:t>
        <a:bodyPr/>
        <a:lstStyle/>
        <a:p>
          <a:endParaRPr lang="en-US"/>
        </a:p>
      </dgm:t>
    </dgm:pt>
    <dgm:pt modelId="{AF5A502A-9E77-4F5C-88A8-D0A8AEA9A20C}">
      <dgm:prSet/>
      <dgm:spPr/>
      <dgm:t>
        <a:bodyPr/>
        <a:lstStyle/>
        <a:p>
          <a:r>
            <a:rPr lang="es-MX"/>
            <a:t>IndexedDB</a:t>
          </a:r>
          <a:endParaRPr lang="en-US"/>
        </a:p>
      </dgm:t>
    </dgm:pt>
    <dgm:pt modelId="{540D1735-1054-4370-80E0-2BAD345208EA}" type="parTrans" cxnId="{23C545E4-2AA5-46EA-9F51-79DDAEC18052}">
      <dgm:prSet/>
      <dgm:spPr/>
      <dgm:t>
        <a:bodyPr/>
        <a:lstStyle/>
        <a:p>
          <a:endParaRPr lang="en-US"/>
        </a:p>
      </dgm:t>
    </dgm:pt>
    <dgm:pt modelId="{B886FAE9-3A85-4AA0-8798-AF1AF8B29F17}" type="sibTrans" cxnId="{23C545E4-2AA5-46EA-9F51-79DDAEC18052}">
      <dgm:prSet/>
      <dgm:spPr/>
      <dgm:t>
        <a:bodyPr/>
        <a:lstStyle/>
        <a:p>
          <a:endParaRPr lang="en-US"/>
        </a:p>
      </dgm:t>
    </dgm:pt>
    <dgm:pt modelId="{6C824CFA-1CB4-4F86-996B-FFBB797AB419}">
      <dgm:prSet/>
      <dgm:spPr/>
      <dgm:t>
        <a:bodyPr/>
        <a:lstStyle/>
        <a:p>
          <a:r>
            <a:rPr lang="es-MX"/>
            <a:t>Memoria</a:t>
          </a:r>
          <a:endParaRPr lang="en-US"/>
        </a:p>
      </dgm:t>
    </dgm:pt>
    <dgm:pt modelId="{FFD8FD21-FA2F-4559-AF9F-0E42573A2CA8}" type="parTrans" cxnId="{1BC6AC25-6D3F-4425-83FF-23F323A50558}">
      <dgm:prSet/>
      <dgm:spPr/>
      <dgm:t>
        <a:bodyPr/>
        <a:lstStyle/>
        <a:p>
          <a:endParaRPr lang="en-US"/>
        </a:p>
      </dgm:t>
    </dgm:pt>
    <dgm:pt modelId="{FB517BA7-281B-4742-ADF8-1C9A62D1D432}" type="sibTrans" cxnId="{1BC6AC25-6D3F-4425-83FF-23F323A50558}">
      <dgm:prSet/>
      <dgm:spPr/>
      <dgm:t>
        <a:bodyPr/>
        <a:lstStyle/>
        <a:p>
          <a:endParaRPr lang="en-US"/>
        </a:p>
      </dgm:t>
    </dgm:pt>
    <dgm:pt modelId="{8AFCD5E5-A541-40CF-BEF4-0735E029061B}">
      <dgm:prSet/>
      <dgm:spPr/>
      <dgm:t>
        <a:bodyPr/>
        <a:lstStyle/>
        <a:p>
          <a:r>
            <a:rPr lang="es-MX"/>
            <a:t>Almacenamiento local</a:t>
          </a:r>
          <a:endParaRPr lang="en-US"/>
        </a:p>
      </dgm:t>
    </dgm:pt>
    <dgm:pt modelId="{6A779161-E132-4918-8235-8841C9550648}" type="parTrans" cxnId="{A7948C89-F7A7-46F8-AF7E-7C9829245C8C}">
      <dgm:prSet/>
      <dgm:spPr/>
      <dgm:t>
        <a:bodyPr/>
        <a:lstStyle/>
        <a:p>
          <a:endParaRPr lang="en-US"/>
        </a:p>
      </dgm:t>
    </dgm:pt>
    <dgm:pt modelId="{080B105D-33B6-4D99-AFF6-65A837C43F87}" type="sibTrans" cxnId="{A7948C89-F7A7-46F8-AF7E-7C9829245C8C}">
      <dgm:prSet/>
      <dgm:spPr/>
      <dgm:t>
        <a:bodyPr/>
        <a:lstStyle/>
        <a:p>
          <a:endParaRPr lang="en-US"/>
        </a:p>
      </dgm:t>
    </dgm:pt>
    <dgm:pt modelId="{F3FA11A8-AF25-48FA-94E8-4EBAB3288594}">
      <dgm:prSet/>
      <dgm:spPr/>
      <dgm:t>
        <a:bodyPr/>
        <a:lstStyle/>
        <a:p>
          <a:r>
            <a:rPr lang="es-MX"/>
            <a:t>Almacenamiento de sesión</a:t>
          </a:r>
          <a:endParaRPr lang="en-US"/>
        </a:p>
      </dgm:t>
    </dgm:pt>
    <dgm:pt modelId="{DCF1295D-E244-4CF6-85B9-0AA2737A2EDA}" type="parTrans" cxnId="{F9795925-6319-41C1-841C-E0283FE52BDC}">
      <dgm:prSet/>
      <dgm:spPr/>
      <dgm:t>
        <a:bodyPr/>
        <a:lstStyle/>
        <a:p>
          <a:endParaRPr lang="en-US"/>
        </a:p>
      </dgm:t>
    </dgm:pt>
    <dgm:pt modelId="{15AC0F5F-2C14-4B23-A2B3-7C263342C7DE}" type="sibTrans" cxnId="{F9795925-6319-41C1-841C-E0283FE52BDC}">
      <dgm:prSet/>
      <dgm:spPr/>
      <dgm:t>
        <a:bodyPr/>
        <a:lstStyle/>
        <a:p>
          <a:endParaRPr lang="en-US"/>
        </a:p>
      </dgm:t>
    </dgm:pt>
    <dgm:pt modelId="{12035A3C-6348-4FA7-9188-1B42F0CACBDC}" type="pres">
      <dgm:prSet presAssocID="{697A8746-BD75-4A94-B117-774CC9CC8981}" presName="diagram" presStyleCnt="0">
        <dgm:presLayoutVars>
          <dgm:dir/>
          <dgm:resizeHandles val="exact"/>
        </dgm:presLayoutVars>
      </dgm:prSet>
      <dgm:spPr/>
    </dgm:pt>
    <dgm:pt modelId="{544BD48D-7D65-4F70-A81E-8A902983F412}" type="pres">
      <dgm:prSet presAssocID="{F483F44A-91AA-4B01-A34D-6E25ED2A072F}" presName="node" presStyleLbl="node1" presStyleIdx="0" presStyleCnt="6">
        <dgm:presLayoutVars>
          <dgm:bulletEnabled val="1"/>
        </dgm:presLayoutVars>
      </dgm:prSet>
      <dgm:spPr/>
    </dgm:pt>
    <dgm:pt modelId="{6162D6DD-A4B8-431E-9FD8-139355255472}" type="pres">
      <dgm:prSet presAssocID="{5CE69A53-D738-460E-A584-D6A2E25AAB33}" presName="sibTrans" presStyleCnt="0"/>
      <dgm:spPr/>
    </dgm:pt>
    <dgm:pt modelId="{CEC41673-3E1D-4B63-B7EC-64B3803E8CC6}" type="pres">
      <dgm:prSet presAssocID="{8CC1E5CC-C35C-499D-ACC8-3786626E5574}" presName="node" presStyleLbl="node1" presStyleIdx="1" presStyleCnt="6">
        <dgm:presLayoutVars>
          <dgm:bulletEnabled val="1"/>
        </dgm:presLayoutVars>
      </dgm:prSet>
      <dgm:spPr/>
    </dgm:pt>
    <dgm:pt modelId="{7D122C71-6E34-4BCC-93D5-AC5ABB03683D}" type="pres">
      <dgm:prSet presAssocID="{F2CC94F2-71EF-4EC0-B665-DBC1D0EC8A2A}" presName="sibTrans" presStyleCnt="0"/>
      <dgm:spPr/>
    </dgm:pt>
    <dgm:pt modelId="{0D872C91-FDA6-4962-9AFE-781EBBA24EC6}" type="pres">
      <dgm:prSet presAssocID="{AF5A502A-9E77-4F5C-88A8-D0A8AEA9A20C}" presName="node" presStyleLbl="node1" presStyleIdx="2" presStyleCnt="6">
        <dgm:presLayoutVars>
          <dgm:bulletEnabled val="1"/>
        </dgm:presLayoutVars>
      </dgm:prSet>
      <dgm:spPr/>
    </dgm:pt>
    <dgm:pt modelId="{DA169D25-0FE9-4D02-B941-B9A78BC336F7}" type="pres">
      <dgm:prSet presAssocID="{B886FAE9-3A85-4AA0-8798-AF1AF8B29F17}" presName="sibTrans" presStyleCnt="0"/>
      <dgm:spPr/>
    </dgm:pt>
    <dgm:pt modelId="{0EE10A0B-4054-4335-BCE8-7A6608EEE6E3}" type="pres">
      <dgm:prSet presAssocID="{6C824CFA-1CB4-4F86-996B-FFBB797AB419}" presName="node" presStyleLbl="node1" presStyleIdx="3" presStyleCnt="6">
        <dgm:presLayoutVars>
          <dgm:bulletEnabled val="1"/>
        </dgm:presLayoutVars>
      </dgm:prSet>
      <dgm:spPr/>
    </dgm:pt>
    <dgm:pt modelId="{026024A9-00CE-4406-BFAD-467BCD0B95D5}" type="pres">
      <dgm:prSet presAssocID="{FB517BA7-281B-4742-ADF8-1C9A62D1D432}" presName="sibTrans" presStyleCnt="0"/>
      <dgm:spPr/>
    </dgm:pt>
    <dgm:pt modelId="{F21690AB-A0D2-4DAE-99EB-6461565BC6F5}" type="pres">
      <dgm:prSet presAssocID="{8AFCD5E5-A541-40CF-BEF4-0735E029061B}" presName="node" presStyleLbl="node1" presStyleIdx="4" presStyleCnt="6">
        <dgm:presLayoutVars>
          <dgm:bulletEnabled val="1"/>
        </dgm:presLayoutVars>
      </dgm:prSet>
      <dgm:spPr/>
    </dgm:pt>
    <dgm:pt modelId="{445299DC-4D9D-4827-B1AC-B18358C32435}" type="pres">
      <dgm:prSet presAssocID="{080B105D-33B6-4D99-AFF6-65A837C43F87}" presName="sibTrans" presStyleCnt="0"/>
      <dgm:spPr/>
    </dgm:pt>
    <dgm:pt modelId="{F734A70F-9BAC-4752-B64E-40289B3AA34A}" type="pres">
      <dgm:prSet presAssocID="{F3FA11A8-AF25-48FA-94E8-4EBAB3288594}" presName="node" presStyleLbl="node1" presStyleIdx="5" presStyleCnt="6">
        <dgm:presLayoutVars>
          <dgm:bulletEnabled val="1"/>
        </dgm:presLayoutVars>
      </dgm:prSet>
      <dgm:spPr/>
    </dgm:pt>
  </dgm:ptLst>
  <dgm:cxnLst>
    <dgm:cxn modelId="{3B712A07-B5B9-4DEC-B417-E2C5E3436193}" srcId="{697A8746-BD75-4A94-B117-774CC9CC8981}" destId="{8CC1E5CC-C35C-499D-ACC8-3786626E5574}" srcOrd="1" destOrd="0" parTransId="{D3717056-23E2-4481-A904-609C4FE230D3}" sibTransId="{F2CC94F2-71EF-4EC0-B665-DBC1D0EC8A2A}"/>
    <dgm:cxn modelId="{F9795925-6319-41C1-841C-E0283FE52BDC}" srcId="{697A8746-BD75-4A94-B117-774CC9CC8981}" destId="{F3FA11A8-AF25-48FA-94E8-4EBAB3288594}" srcOrd="5" destOrd="0" parTransId="{DCF1295D-E244-4CF6-85B9-0AA2737A2EDA}" sibTransId="{15AC0F5F-2C14-4B23-A2B3-7C263342C7DE}"/>
    <dgm:cxn modelId="{1BC6AC25-6D3F-4425-83FF-23F323A50558}" srcId="{697A8746-BD75-4A94-B117-774CC9CC8981}" destId="{6C824CFA-1CB4-4F86-996B-FFBB797AB419}" srcOrd="3" destOrd="0" parTransId="{FFD8FD21-FA2F-4559-AF9F-0E42573A2CA8}" sibTransId="{FB517BA7-281B-4742-ADF8-1C9A62D1D432}"/>
    <dgm:cxn modelId="{9AFCBD28-E032-46F9-9D14-2A688CFDB231}" type="presOf" srcId="{6C824CFA-1CB4-4F86-996B-FFBB797AB419}" destId="{0EE10A0B-4054-4335-BCE8-7A6608EEE6E3}" srcOrd="0" destOrd="0" presId="urn:microsoft.com/office/officeart/2005/8/layout/default"/>
    <dgm:cxn modelId="{68E9BE74-3B95-43B5-9DAB-5758FC951E37}" srcId="{697A8746-BD75-4A94-B117-774CC9CC8981}" destId="{F483F44A-91AA-4B01-A34D-6E25ED2A072F}" srcOrd="0" destOrd="0" parTransId="{22CF7E35-DD2A-4A84-ADE4-2294E8278AAF}" sibTransId="{5CE69A53-D738-460E-A584-D6A2E25AAB33}"/>
    <dgm:cxn modelId="{839C767D-6DC0-4776-BA33-506ED7928855}" type="presOf" srcId="{8AFCD5E5-A541-40CF-BEF4-0735E029061B}" destId="{F21690AB-A0D2-4DAE-99EB-6461565BC6F5}" srcOrd="0" destOrd="0" presId="urn:microsoft.com/office/officeart/2005/8/layout/default"/>
    <dgm:cxn modelId="{A7948C89-F7A7-46F8-AF7E-7C9829245C8C}" srcId="{697A8746-BD75-4A94-B117-774CC9CC8981}" destId="{8AFCD5E5-A541-40CF-BEF4-0735E029061B}" srcOrd="4" destOrd="0" parTransId="{6A779161-E132-4918-8235-8841C9550648}" sibTransId="{080B105D-33B6-4D99-AFF6-65A837C43F87}"/>
    <dgm:cxn modelId="{23C545E4-2AA5-46EA-9F51-79DDAEC18052}" srcId="{697A8746-BD75-4A94-B117-774CC9CC8981}" destId="{AF5A502A-9E77-4F5C-88A8-D0A8AEA9A20C}" srcOrd="2" destOrd="0" parTransId="{540D1735-1054-4370-80E0-2BAD345208EA}" sibTransId="{B886FAE9-3A85-4AA0-8798-AF1AF8B29F17}"/>
    <dgm:cxn modelId="{FDB74FF2-51CE-47E0-967F-256AC95246F4}" type="presOf" srcId="{F3FA11A8-AF25-48FA-94E8-4EBAB3288594}" destId="{F734A70F-9BAC-4752-B64E-40289B3AA34A}" srcOrd="0" destOrd="0" presId="urn:microsoft.com/office/officeart/2005/8/layout/default"/>
    <dgm:cxn modelId="{584DDFF7-382E-4E84-928C-3F1DE2F74AE6}" type="presOf" srcId="{AF5A502A-9E77-4F5C-88A8-D0A8AEA9A20C}" destId="{0D872C91-FDA6-4962-9AFE-781EBBA24EC6}" srcOrd="0" destOrd="0" presId="urn:microsoft.com/office/officeart/2005/8/layout/default"/>
    <dgm:cxn modelId="{79CDDCFB-D031-4A99-BBC7-A518AFBEB745}" type="presOf" srcId="{8CC1E5CC-C35C-499D-ACC8-3786626E5574}" destId="{CEC41673-3E1D-4B63-B7EC-64B3803E8CC6}" srcOrd="0" destOrd="0" presId="urn:microsoft.com/office/officeart/2005/8/layout/default"/>
    <dgm:cxn modelId="{21538FFD-70E3-417E-B8F8-CD74D64298AC}" type="presOf" srcId="{F483F44A-91AA-4B01-A34D-6E25ED2A072F}" destId="{544BD48D-7D65-4F70-A81E-8A902983F412}" srcOrd="0" destOrd="0" presId="urn:microsoft.com/office/officeart/2005/8/layout/default"/>
    <dgm:cxn modelId="{6029EFFF-3955-4226-AEEF-F46BB80D337E}" type="presOf" srcId="{697A8746-BD75-4A94-B117-774CC9CC8981}" destId="{12035A3C-6348-4FA7-9188-1B42F0CACBDC}" srcOrd="0" destOrd="0" presId="urn:microsoft.com/office/officeart/2005/8/layout/default"/>
    <dgm:cxn modelId="{D2848749-967C-4337-8C10-31E553D51F72}" type="presParOf" srcId="{12035A3C-6348-4FA7-9188-1B42F0CACBDC}" destId="{544BD48D-7D65-4F70-A81E-8A902983F412}" srcOrd="0" destOrd="0" presId="urn:microsoft.com/office/officeart/2005/8/layout/default"/>
    <dgm:cxn modelId="{472D8D05-7310-4CCF-95DE-EE2C38DB7F1F}" type="presParOf" srcId="{12035A3C-6348-4FA7-9188-1B42F0CACBDC}" destId="{6162D6DD-A4B8-431E-9FD8-139355255472}" srcOrd="1" destOrd="0" presId="urn:microsoft.com/office/officeart/2005/8/layout/default"/>
    <dgm:cxn modelId="{4D3FE0F8-89DC-40CF-8538-C3695C886FF6}" type="presParOf" srcId="{12035A3C-6348-4FA7-9188-1B42F0CACBDC}" destId="{CEC41673-3E1D-4B63-B7EC-64B3803E8CC6}" srcOrd="2" destOrd="0" presId="urn:microsoft.com/office/officeart/2005/8/layout/default"/>
    <dgm:cxn modelId="{35921742-9167-4C10-9D92-D11EDA534FFB}" type="presParOf" srcId="{12035A3C-6348-4FA7-9188-1B42F0CACBDC}" destId="{7D122C71-6E34-4BCC-93D5-AC5ABB03683D}" srcOrd="3" destOrd="0" presId="urn:microsoft.com/office/officeart/2005/8/layout/default"/>
    <dgm:cxn modelId="{E4C15E97-00A9-44FC-B522-2E53A9E7B689}" type="presParOf" srcId="{12035A3C-6348-4FA7-9188-1B42F0CACBDC}" destId="{0D872C91-FDA6-4962-9AFE-781EBBA24EC6}" srcOrd="4" destOrd="0" presId="urn:microsoft.com/office/officeart/2005/8/layout/default"/>
    <dgm:cxn modelId="{C3EC0B8E-8ECF-4115-BE92-72F41A70A164}" type="presParOf" srcId="{12035A3C-6348-4FA7-9188-1B42F0CACBDC}" destId="{DA169D25-0FE9-4D02-B941-B9A78BC336F7}" srcOrd="5" destOrd="0" presId="urn:microsoft.com/office/officeart/2005/8/layout/default"/>
    <dgm:cxn modelId="{6FB0D128-5A30-4D64-A809-043EA614F721}" type="presParOf" srcId="{12035A3C-6348-4FA7-9188-1B42F0CACBDC}" destId="{0EE10A0B-4054-4335-BCE8-7A6608EEE6E3}" srcOrd="6" destOrd="0" presId="urn:microsoft.com/office/officeart/2005/8/layout/default"/>
    <dgm:cxn modelId="{579DED4D-62D0-42FA-96B4-34526E1147F8}" type="presParOf" srcId="{12035A3C-6348-4FA7-9188-1B42F0CACBDC}" destId="{026024A9-00CE-4406-BFAD-467BCD0B95D5}" srcOrd="7" destOrd="0" presId="urn:microsoft.com/office/officeart/2005/8/layout/default"/>
    <dgm:cxn modelId="{1F827B1C-7FDC-4A05-862F-CA76A5B85D2F}" type="presParOf" srcId="{12035A3C-6348-4FA7-9188-1B42F0CACBDC}" destId="{F21690AB-A0D2-4DAE-99EB-6461565BC6F5}" srcOrd="8" destOrd="0" presId="urn:microsoft.com/office/officeart/2005/8/layout/default"/>
    <dgm:cxn modelId="{0C5D7075-660E-4138-BE33-8C8CAEAC64AF}" type="presParOf" srcId="{12035A3C-6348-4FA7-9188-1B42F0CACBDC}" destId="{445299DC-4D9D-4827-B1AC-B18358C32435}" srcOrd="9" destOrd="0" presId="urn:microsoft.com/office/officeart/2005/8/layout/default"/>
    <dgm:cxn modelId="{13B08E5D-4E75-45B5-885B-85AE4FD441C1}" type="presParOf" srcId="{12035A3C-6348-4FA7-9188-1B42F0CACBDC}" destId="{F734A70F-9BAC-4752-B64E-40289B3AA34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1E029A-493F-413F-8C0E-C27F69C0C01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8C76CB-6A6A-4C59-BD4D-8AE59908060E}">
      <dgm:prSet/>
      <dgm:spPr/>
      <dgm:t>
        <a:bodyPr/>
        <a:lstStyle/>
        <a:p>
          <a:r>
            <a:rPr lang="es-MX"/>
            <a:t>Clases JavaScript</a:t>
          </a:r>
          <a:endParaRPr lang="en-US"/>
        </a:p>
      </dgm:t>
    </dgm:pt>
    <dgm:pt modelId="{E2388981-A63F-47C8-B85B-B1BD878F306F}" type="parTrans" cxnId="{2D429F27-8FEE-4C58-8E9D-81777478B467}">
      <dgm:prSet/>
      <dgm:spPr/>
      <dgm:t>
        <a:bodyPr/>
        <a:lstStyle/>
        <a:p>
          <a:endParaRPr lang="en-US"/>
        </a:p>
      </dgm:t>
    </dgm:pt>
    <dgm:pt modelId="{96379BE4-7526-469B-90B1-DC7D4BB7CCF6}" type="sibTrans" cxnId="{2D429F27-8FEE-4C58-8E9D-81777478B467}">
      <dgm:prSet/>
      <dgm:spPr/>
      <dgm:t>
        <a:bodyPr/>
        <a:lstStyle/>
        <a:p>
          <a:endParaRPr lang="en-US"/>
        </a:p>
      </dgm:t>
    </dgm:pt>
    <dgm:pt modelId="{7E8859E2-0314-4050-9A83-41C072C53A0E}">
      <dgm:prSet/>
      <dgm:spPr/>
      <dgm:t>
        <a:bodyPr/>
        <a:lstStyle/>
        <a:p>
          <a:r>
            <a:rPr lang="es-MX"/>
            <a:t>API</a:t>
          </a:r>
          <a:endParaRPr lang="en-US"/>
        </a:p>
      </dgm:t>
    </dgm:pt>
    <dgm:pt modelId="{C3142546-ABD2-494E-B2F4-26B4FE779879}" type="parTrans" cxnId="{B63FEFD6-40EE-4A2A-AC3E-4C41A8D3F6DE}">
      <dgm:prSet/>
      <dgm:spPr/>
      <dgm:t>
        <a:bodyPr/>
        <a:lstStyle/>
        <a:p>
          <a:endParaRPr lang="en-US"/>
        </a:p>
      </dgm:t>
    </dgm:pt>
    <dgm:pt modelId="{9BDB76FB-C410-4C8D-A0CE-38B50BA2708D}" type="sibTrans" cxnId="{B63FEFD6-40EE-4A2A-AC3E-4C41A8D3F6DE}">
      <dgm:prSet/>
      <dgm:spPr/>
      <dgm:t>
        <a:bodyPr/>
        <a:lstStyle/>
        <a:p>
          <a:endParaRPr lang="en-US"/>
        </a:p>
      </dgm:t>
    </dgm:pt>
    <dgm:pt modelId="{362EF2BD-47A5-4607-9859-7DD4AAE62F23}">
      <dgm:prSet/>
      <dgm:spPr/>
      <dgm:t>
        <a:bodyPr/>
        <a:lstStyle/>
        <a:p>
          <a:r>
            <a:rPr lang="es-MX"/>
            <a:t>Construcción de solicitudes</a:t>
          </a:r>
          <a:endParaRPr lang="en-US"/>
        </a:p>
      </dgm:t>
    </dgm:pt>
    <dgm:pt modelId="{47518BBB-4E70-4C37-8397-E2B242D768A7}" type="parTrans" cxnId="{CD1B63B6-4E32-4890-A866-D77073B95950}">
      <dgm:prSet/>
      <dgm:spPr/>
      <dgm:t>
        <a:bodyPr/>
        <a:lstStyle/>
        <a:p>
          <a:endParaRPr lang="en-US"/>
        </a:p>
      </dgm:t>
    </dgm:pt>
    <dgm:pt modelId="{495B6B52-8F12-481E-A2DE-F848DAD8A84F}" type="sibTrans" cxnId="{CD1B63B6-4E32-4890-A866-D77073B95950}">
      <dgm:prSet/>
      <dgm:spPr/>
      <dgm:t>
        <a:bodyPr/>
        <a:lstStyle/>
        <a:p>
          <a:endParaRPr lang="en-US"/>
        </a:p>
      </dgm:t>
    </dgm:pt>
    <dgm:pt modelId="{EDCBE055-9326-419D-BDAB-AAEB575A8976}">
      <dgm:prSet/>
      <dgm:spPr/>
      <dgm:t>
        <a:bodyPr/>
        <a:lstStyle/>
        <a:p>
          <a:r>
            <a:rPr lang="es-MX"/>
            <a:t>Análisis de respuestas</a:t>
          </a:r>
          <a:endParaRPr lang="en-US"/>
        </a:p>
      </dgm:t>
    </dgm:pt>
    <dgm:pt modelId="{82A7B59E-6467-4FCF-A9FA-876985A70A23}" type="parTrans" cxnId="{ACB6D5D5-A924-4DF2-9294-5A29C6F23B22}">
      <dgm:prSet/>
      <dgm:spPr/>
      <dgm:t>
        <a:bodyPr/>
        <a:lstStyle/>
        <a:p>
          <a:endParaRPr lang="en-US"/>
        </a:p>
      </dgm:t>
    </dgm:pt>
    <dgm:pt modelId="{B456DA34-65C3-4E93-80FB-F8165F210371}" type="sibTrans" cxnId="{ACB6D5D5-A924-4DF2-9294-5A29C6F23B22}">
      <dgm:prSet/>
      <dgm:spPr/>
      <dgm:t>
        <a:bodyPr/>
        <a:lstStyle/>
        <a:p>
          <a:endParaRPr lang="en-US"/>
        </a:p>
      </dgm:t>
    </dgm:pt>
    <dgm:pt modelId="{95F49F1A-FAE8-42F8-858F-BD770212B322}">
      <dgm:prSet/>
      <dgm:spPr/>
      <dgm:t>
        <a:bodyPr/>
        <a:lstStyle/>
        <a:p>
          <a:r>
            <a:rPr lang="es-MX"/>
            <a:t>Interacción de datos</a:t>
          </a:r>
          <a:endParaRPr lang="en-US"/>
        </a:p>
      </dgm:t>
    </dgm:pt>
    <dgm:pt modelId="{6A6B7E59-F58D-4655-8774-A4A35E3C0EE9}" type="parTrans" cxnId="{C636CAB1-7AEB-4207-94BC-2CB620FAFA99}">
      <dgm:prSet/>
      <dgm:spPr/>
      <dgm:t>
        <a:bodyPr/>
        <a:lstStyle/>
        <a:p>
          <a:endParaRPr lang="en-US"/>
        </a:p>
      </dgm:t>
    </dgm:pt>
    <dgm:pt modelId="{236EF237-453C-4E2F-A583-D51E68ACC353}" type="sibTrans" cxnId="{C636CAB1-7AEB-4207-94BC-2CB620FAFA99}">
      <dgm:prSet/>
      <dgm:spPr/>
      <dgm:t>
        <a:bodyPr/>
        <a:lstStyle/>
        <a:p>
          <a:endParaRPr lang="en-US"/>
        </a:p>
      </dgm:t>
    </dgm:pt>
    <dgm:pt modelId="{7D6617CB-38EF-4CF4-8370-753B579C9C66}" type="pres">
      <dgm:prSet presAssocID="{F91E029A-493F-413F-8C0E-C27F69C0C01E}" presName="root" presStyleCnt="0">
        <dgm:presLayoutVars>
          <dgm:dir/>
          <dgm:resizeHandles val="exact"/>
        </dgm:presLayoutVars>
      </dgm:prSet>
      <dgm:spPr/>
    </dgm:pt>
    <dgm:pt modelId="{33450665-48C3-4CE9-B3BB-3113DB8B067D}" type="pres">
      <dgm:prSet presAssocID="{F91E029A-493F-413F-8C0E-C27F69C0C01E}" presName="container" presStyleCnt="0">
        <dgm:presLayoutVars>
          <dgm:dir/>
          <dgm:resizeHandles val="exact"/>
        </dgm:presLayoutVars>
      </dgm:prSet>
      <dgm:spPr/>
    </dgm:pt>
    <dgm:pt modelId="{001EB3FB-CDAA-471E-88A1-89B2B1AD776C}" type="pres">
      <dgm:prSet presAssocID="{C38C76CB-6A6A-4C59-BD4D-8AE59908060E}" presName="compNode" presStyleCnt="0"/>
      <dgm:spPr/>
    </dgm:pt>
    <dgm:pt modelId="{4C8F29BF-6716-46DE-96BB-6544470D8A7F}" type="pres">
      <dgm:prSet presAssocID="{C38C76CB-6A6A-4C59-BD4D-8AE59908060E}" presName="iconBgRect" presStyleLbl="bgShp" presStyleIdx="0" presStyleCnt="5"/>
      <dgm:spPr/>
    </dgm:pt>
    <dgm:pt modelId="{3C6EA316-B928-40AD-8F9F-50BFB766C999}" type="pres">
      <dgm:prSet presAssocID="{C38C76CB-6A6A-4C59-BD4D-8AE5990806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62E12AD-5863-4723-B9A2-CB65B57E41CE}" type="pres">
      <dgm:prSet presAssocID="{C38C76CB-6A6A-4C59-BD4D-8AE59908060E}" presName="spaceRect" presStyleCnt="0"/>
      <dgm:spPr/>
    </dgm:pt>
    <dgm:pt modelId="{EE38B270-A184-4E59-A837-3732CF475FB5}" type="pres">
      <dgm:prSet presAssocID="{C38C76CB-6A6A-4C59-BD4D-8AE59908060E}" presName="textRect" presStyleLbl="revTx" presStyleIdx="0" presStyleCnt="5">
        <dgm:presLayoutVars>
          <dgm:chMax val="1"/>
          <dgm:chPref val="1"/>
        </dgm:presLayoutVars>
      </dgm:prSet>
      <dgm:spPr/>
    </dgm:pt>
    <dgm:pt modelId="{24882F2C-A7EC-4286-8ACC-223448BC7EB0}" type="pres">
      <dgm:prSet presAssocID="{96379BE4-7526-469B-90B1-DC7D4BB7CCF6}" presName="sibTrans" presStyleLbl="sibTrans2D1" presStyleIdx="0" presStyleCnt="0"/>
      <dgm:spPr/>
    </dgm:pt>
    <dgm:pt modelId="{4CC38695-58C3-4ED0-8B30-3C02D00D7F84}" type="pres">
      <dgm:prSet presAssocID="{7E8859E2-0314-4050-9A83-41C072C53A0E}" presName="compNode" presStyleCnt="0"/>
      <dgm:spPr/>
    </dgm:pt>
    <dgm:pt modelId="{9F6ECEDC-2EC6-4699-8D3C-F3C3807E46B0}" type="pres">
      <dgm:prSet presAssocID="{7E8859E2-0314-4050-9A83-41C072C53A0E}" presName="iconBgRect" presStyleLbl="bgShp" presStyleIdx="1" presStyleCnt="5"/>
      <dgm:spPr/>
    </dgm:pt>
    <dgm:pt modelId="{B5EABA74-719F-46A9-9FB5-6AE56CCDA5A6}" type="pres">
      <dgm:prSet presAssocID="{7E8859E2-0314-4050-9A83-41C072C53A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85EC70-F892-4F40-ACED-6C016081C2E6}" type="pres">
      <dgm:prSet presAssocID="{7E8859E2-0314-4050-9A83-41C072C53A0E}" presName="spaceRect" presStyleCnt="0"/>
      <dgm:spPr/>
    </dgm:pt>
    <dgm:pt modelId="{C86A4477-36C6-48A6-9C6F-9E25C6DA0E43}" type="pres">
      <dgm:prSet presAssocID="{7E8859E2-0314-4050-9A83-41C072C53A0E}" presName="textRect" presStyleLbl="revTx" presStyleIdx="1" presStyleCnt="5">
        <dgm:presLayoutVars>
          <dgm:chMax val="1"/>
          <dgm:chPref val="1"/>
        </dgm:presLayoutVars>
      </dgm:prSet>
      <dgm:spPr/>
    </dgm:pt>
    <dgm:pt modelId="{C39E9DA6-0DCC-4AA8-8FCD-1530C244DFCA}" type="pres">
      <dgm:prSet presAssocID="{9BDB76FB-C410-4C8D-A0CE-38B50BA2708D}" presName="sibTrans" presStyleLbl="sibTrans2D1" presStyleIdx="0" presStyleCnt="0"/>
      <dgm:spPr/>
    </dgm:pt>
    <dgm:pt modelId="{8AC07A78-415F-4FC6-9A70-6D12F89F74AC}" type="pres">
      <dgm:prSet presAssocID="{362EF2BD-47A5-4607-9859-7DD4AAE62F23}" presName="compNode" presStyleCnt="0"/>
      <dgm:spPr/>
    </dgm:pt>
    <dgm:pt modelId="{512F5D10-7AF9-401A-955E-95933AD8921D}" type="pres">
      <dgm:prSet presAssocID="{362EF2BD-47A5-4607-9859-7DD4AAE62F23}" presName="iconBgRect" presStyleLbl="bgShp" presStyleIdx="2" presStyleCnt="5"/>
      <dgm:spPr/>
    </dgm:pt>
    <dgm:pt modelId="{7432BC48-5A32-415E-B255-B1F1299518A1}" type="pres">
      <dgm:prSet presAssocID="{362EF2BD-47A5-4607-9859-7DD4AAE62F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E6009B1-98A0-435C-BF97-66FCA6078E63}" type="pres">
      <dgm:prSet presAssocID="{362EF2BD-47A5-4607-9859-7DD4AAE62F23}" presName="spaceRect" presStyleCnt="0"/>
      <dgm:spPr/>
    </dgm:pt>
    <dgm:pt modelId="{49F052E3-923A-45CA-9726-9A146B6ED617}" type="pres">
      <dgm:prSet presAssocID="{362EF2BD-47A5-4607-9859-7DD4AAE62F23}" presName="textRect" presStyleLbl="revTx" presStyleIdx="2" presStyleCnt="5">
        <dgm:presLayoutVars>
          <dgm:chMax val="1"/>
          <dgm:chPref val="1"/>
        </dgm:presLayoutVars>
      </dgm:prSet>
      <dgm:spPr/>
    </dgm:pt>
    <dgm:pt modelId="{8A13CCD0-58F7-4917-976F-657DA17B97C6}" type="pres">
      <dgm:prSet presAssocID="{495B6B52-8F12-481E-A2DE-F848DAD8A84F}" presName="sibTrans" presStyleLbl="sibTrans2D1" presStyleIdx="0" presStyleCnt="0"/>
      <dgm:spPr/>
    </dgm:pt>
    <dgm:pt modelId="{7B9B229A-3761-4DA5-A5B0-56AB2830E298}" type="pres">
      <dgm:prSet presAssocID="{EDCBE055-9326-419D-BDAB-AAEB575A8976}" presName="compNode" presStyleCnt="0"/>
      <dgm:spPr/>
    </dgm:pt>
    <dgm:pt modelId="{76CD3CC6-5D9E-423F-A4A9-CCB9638CF100}" type="pres">
      <dgm:prSet presAssocID="{EDCBE055-9326-419D-BDAB-AAEB575A8976}" presName="iconBgRect" presStyleLbl="bgShp" presStyleIdx="3" presStyleCnt="5"/>
      <dgm:spPr/>
    </dgm:pt>
    <dgm:pt modelId="{25E54D59-E4F4-4F4C-9626-FB5BFDA7BA97}" type="pres">
      <dgm:prSet presAssocID="{EDCBE055-9326-419D-BDAB-AAEB575A89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3C09A0F-34C6-4495-AF75-A8C072E4D4F8}" type="pres">
      <dgm:prSet presAssocID="{EDCBE055-9326-419D-BDAB-AAEB575A8976}" presName="spaceRect" presStyleCnt="0"/>
      <dgm:spPr/>
    </dgm:pt>
    <dgm:pt modelId="{B9DCBF26-E57F-4B45-AF73-BD5AC8BE8422}" type="pres">
      <dgm:prSet presAssocID="{EDCBE055-9326-419D-BDAB-AAEB575A8976}" presName="textRect" presStyleLbl="revTx" presStyleIdx="3" presStyleCnt="5">
        <dgm:presLayoutVars>
          <dgm:chMax val="1"/>
          <dgm:chPref val="1"/>
        </dgm:presLayoutVars>
      </dgm:prSet>
      <dgm:spPr/>
    </dgm:pt>
    <dgm:pt modelId="{0DF0DA5D-AE12-4BED-8638-7A5650B25BCB}" type="pres">
      <dgm:prSet presAssocID="{B456DA34-65C3-4E93-80FB-F8165F210371}" presName="sibTrans" presStyleLbl="sibTrans2D1" presStyleIdx="0" presStyleCnt="0"/>
      <dgm:spPr/>
    </dgm:pt>
    <dgm:pt modelId="{C961CCEF-3AD0-4B45-8036-5E3B53378A6E}" type="pres">
      <dgm:prSet presAssocID="{95F49F1A-FAE8-42F8-858F-BD770212B322}" presName="compNode" presStyleCnt="0"/>
      <dgm:spPr/>
    </dgm:pt>
    <dgm:pt modelId="{00D3FD25-7057-4DD0-BC97-63A4D267D2A0}" type="pres">
      <dgm:prSet presAssocID="{95F49F1A-FAE8-42F8-858F-BD770212B322}" presName="iconBgRect" presStyleLbl="bgShp" presStyleIdx="4" presStyleCnt="5"/>
      <dgm:spPr/>
    </dgm:pt>
    <dgm:pt modelId="{37B6F04C-1492-4C6E-8C11-EA2DCA33676D}" type="pres">
      <dgm:prSet presAssocID="{95F49F1A-FAE8-42F8-858F-BD770212B3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3B6E97-4A95-48A0-BA7F-A5B04650BB91}" type="pres">
      <dgm:prSet presAssocID="{95F49F1A-FAE8-42F8-858F-BD770212B322}" presName="spaceRect" presStyleCnt="0"/>
      <dgm:spPr/>
    </dgm:pt>
    <dgm:pt modelId="{DAD18609-B269-424D-8AB4-673D53546000}" type="pres">
      <dgm:prSet presAssocID="{95F49F1A-FAE8-42F8-858F-BD770212B3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9A51900-CE9F-4A50-B9CB-B1284E177F46}" type="presOf" srcId="{F91E029A-493F-413F-8C0E-C27F69C0C01E}" destId="{7D6617CB-38EF-4CF4-8370-753B579C9C66}" srcOrd="0" destOrd="0" presId="urn:microsoft.com/office/officeart/2018/2/layout/IconCircleList"/>
    <dgm:cxn modelId="{B9C08A05-2EE2-42F7-95F2-E3BDA381814A}" type="presOf" srcId="{EDCBE055-9326-419D-BDAB-AAEB575A8976}" destId="{B9DCBF26-E57F-4B45-AF73-BD5AC8BE8422}" srcOrd="0" destOrd="0" presId="urn:microsoft.com/office/officeart/2018/2/layout/IconCircleList"/>
    <dgm:cxn modelId="{54F6C10B-7358-4943-B60C-84DDF0976064}" type="presOf" srcId="{96379BE4-7526-469B-90B1-DC7D4BB7CCF6}" destId="{24882F2C-A7EC-4286-8ACC-223448BC7EB0}" srcOrd="0" destOrd="0" presId="urn:microsoft.com/office/officeart/2018/2/layout/IconCircleList"/>
    <dgm:cxn modelId="{61010011-FC5C-40D7-86AE-2482E9A61E74}" type="presOf" srcId="{9BDB76FB-C410-4C8D-A0CE-38B50BA2708D}" destId="{C39E9DA6-0DCC-4AA8-8FCD-1530C244DFCA}" srcOrd="0" destOrd="0" presId="urn:microsoft.com/office/officeart/2018/2/layout/IconCircleList"/>
    <dgm:cxn modelId="{2D429F27-8FEE-4C58-8E9D-81777478B467}" srcId="{F91E029A-493F-413F-8C0E-C27F69C0C01E}" destId="{C38C76CB-6A6A-4C59-BD4D-8AE59908060E}" srcOrd="0" destOrd="0" parTransId="{E2388981-A63F-47C8-B85B-B1BD878F306F}" sibTransId="{96379BE4-7526-469B-90B1-DC7D4BB7CCF6}"/>
    <dgm:cxn modelId="{07A79936-E5D2-4002-BCFF-EA5E21D0BC8B}" type="presOf" srcId="{362EF2BD-47A5-4607-9859-7DD4AAE62F23}" destId="{49F052E3-923A-45CA-9726-9A146B6ED617}" srcOrd="0" destOrd="0" presId="urn:microsoft.com/office/officeart/2018/2/layout/IconCircleList"/>
    <dgm:cxn modelId="{97425569-E894-4617-A07F-F5F6FEAEFFB1}" type="presOf" srcId="{7E8859E2-0314-4050-9A83-41C072C53A0E}" destId="{C86A4477-36C6-48A6-9C6F-9E25C6DA0E43}" srcOrd="0" destOrd="0" presId="urn:microsoft.com/office/officeart/2018/2/layout/IconCircleList"/>
    <dgm:cxn modelId="{B46DBA53-647E-4FAD-8FF0-485338B0E133}" type="presOf" srcId="{95F49F1A-FAE8-42F8-858F-BD770212B322}" destId="{DAD18609-B269-424D-8AB4-673D53546000}" srcOrd="0" destOrd="0" presId="urn:microsoft.com/office/officeart/2018/2/layout/IconCircleList"/>
    <dgm:cxn modelId="{C636CAB1-7AEB-4207-94BC-2CB620FAFA99}" srcId="{F91E029A-493F-413F-8C0E-C27F69C0C01E}" destId="{95F49F1A-FAE8-42F8-858F-BD770212B322}" srcOrd="4" destOrd="0" parTransId="{6A6B7E59-F58D-4655-8774-A4A35E3C0EE9}" sibTransId="{236EF237-453C-4E2F-A583-D51E68ACC353}"/>
    <dgm:cxn modelId="{CD1B63B6-4E32-4890-A866-D77073B95950}" srcId="{F91E029A-493F-413F-8C0E-C27F69C0C01E}" destId="{362EF2BD-47A5-4607-9859-7DD4AAE62F23}" srcOrd="2" destOrd="0" parTransId="{47518BBB-4E70-4C37-8397-E2B242D768A7}" sibTransId="{495B6B52-8F12-481E-A2DE-F848DAD8A84F}"/>
    <dgm:cxn modelId="{8350D3BB-D56B-422B-AF1A-93E6A8F435D8}" type="presOf" srcId="{495B6B52-8F12-481E-A2DE-F848DAD8A84F}" destId="{8A13CCD0-58F7-4917-976F-657DA17B97C6}" srcOrd="0" destOrd="0" presId="urn:microsoft.com/office/officeart/2018/2/layout/IconCircleList"/>
    <dgm:cxn modelId="{393ECDBF-18A0-4BA1-BD63-28D5BEFF1DC9}" type="presOf" srcId="{B456DA34-65C3-4E93-80FB-F8165F210371}" destId="{0DF0DA5D-AE12-4BED-8638-7A5650B25BCB}" srcOrd="0" destOrd="0" presId="urn:microsoft.com/office/officeart/2018/2/layout/IconCircleList"/>
    <dgm:cxn modelId="{ACB6D5D5-A924-4DF2-9294-5A29C6F23B22}" srcId="{F91E029A-493F-413F-8C0E-C27F69C0C01E}" destId="{EDCBE055-9326-419D-BDAB-AAEB575A8976}" srcOrd="3" destOrd="0" parTransId="{82A7B59E-6467-4FCF-A9FA-876985A70A23}" sibTransId="{B456DA34-65C3-4E93-80FB-F8165F210371}"/>
    <dgm:cxn modelId="{B63FEFD6-40EE-4A2A-AC3E-4C41A8D3F6DE}" srcId="{F91E029A-493F-413F-8C0E-C27F69C0C01E}" destId="{7E8859E2-0314-4050-9A83-41C072C53A0E}" srcOrd="1" destOrd="0" parTransId="{C3142546-ABD2-494E-B2F4-26B4FE779879}" sibTransId="{9BDB76FB-C410-4C8D-A0CE-38B50BA2708D}"/>
    <dgm:cxn modelId="{F156F1FB-5888-4EE9-AE56-88E88DFB5C01}" type="presOf" srcId="{C38C76CB-6A6A-4C59-BD4D-8AE59908060E}" destId="{EE38B270-A184-4E59-A837-3732CF475FB5}" srcOrd="0" destOrd="0" presId="urn:microsoft.com/office/officeart/2018/2/layout/IconCircleList"/>
    <dgm:cxn modelId="{6DF4686B-6518-4C29-B60A-CF7AB59291D2}" type="presParOf" srcId="{7D6617CB-38EF-4CF4-8370-753B579C9C66}" destId="{33450665-48C3-4CE9-B3BB-3113DB8B067D}" srcOrd="0" destOrd="0" presId="urn:microsoft.com/office/officeart/2018/2/layout/IconCircleList"/>
    <dgm:cxn modelId="{0A105775-E8DE-4C2F-B084-33D0589A90E9}" type="presParOf" srcId="{33450665-48C3-4CE9-B3BB-3113DB8B067D}" destId="{001EB3FB-CDAA-471E-88A1-89B2B1AD776C}" srcOrd="0" destOrd="0" presId="urn:microsoft.com/office/officeart/2018/2/layout/IconCircleList"/>
    <dgm:cxn modelId="{5D37648A-331D-4518-817C-C0CCFCEB5526}" type="presParOf" srcId="{001EB3FB-CDAA-471E-88A1-89B2B1AD776C}" destId="{4C8F29BF-6716-46DE-96BB-6544470D8A7F}" srcOrd="0" destOrd="0" presId="urn:microsoft.com/office/officeart/2018/2/layout/IconCircleList"/>
    <dgm:cxn modelId="{0E14CD19-FFD0-4294-8F5D-1BDEE656484E}" type="presParOf" srcId="{001EB3FB-CDAA-471E-88A1-89B2B1AD776C}" destId="{3C6EA316-B928-40AD-8F9F-50BFB766C999}" srcOrd="1" destOrd="0" presId="urn:microsoft.com/office/officeart/2018/2/layout/IconCircleList"/>
    <dgm:cxn modelId="{5A90089E-0308-4891-9A78-28DCE192455E}" type="presParOf" srcId="{001EB3FB-CDAA-471E-88A1-89B2B1AD776C}" destId="{F62E12AD-5863-4723-B9A2-CB65B57E41CE}" srcOrd="2" destOrd="0" presId="urn:microsoft.com/office/officeart/2018/2/layout/IconCircleList"/>
    <dgm:cxn modelId="{5A99923B-49F7-4117-B099-95C05FF57F19}" type="presParOf" srcId="{001EB3FB-CDAA-471E-88A1-89B2B1AD776C}" destId="{EE38B270-A184-4E59-A837-3732CF475FB5}" srcOrd="3" destOrd="0" presId="urn:microsoft.com/office/officeart/2018/2/layout/IconCircleList"/>
    <dgm:cxn modelId="{63767F94-D786-448C-BFB1-D1B1070DFC73}" type="presParOf" srcId="{33450665-48C3-4CE9-B3BB-3113DB8B067D}" destId="{24882F2C-A7EC-4286-8ACC-223448BC7EB0}" srcOrd="1" destOrd="0" presId="urn:microsoft.com/office/officeart/2018/2/layout/IconCircleList"/>
    <dgm:cxn modelId="{73941FBA-277E-4F38-8451-028C058DF6BA}" type="presParOf" srcId="{33450665-48C3-4CE9-B3BB-3113DB8B067D}" destId="{4CC38695-58C3-4ED0-8B30-3C02D00D7F84}" srcOrd="2" destOrd="0" presId="urn:microsoft.com/office/officeart/2018/2/layout/IconCircleList"/>
    <dgm:cxn modelId="{9C084F91-F5B4-43F6-B144-080E35583753}" type="presParOf" srcId="{4CC38695-58C3-4ED0-8B30-3C02D00D7F84}" destId="{9F6ECEDC-2EC6-4699-8D3C-F3C3807E46B0}" srcOrd="0" destOrd="0" presId="urn:microsoft.com/office/officeart/2018/2/layout/IconCircleList"/>
    <dgm:cxn modelId="{BCDAA654-5F1D-4C68-9133-D9968E8D722B}" type="presParOf" srcId="{4CC38695-58C3-4ED0-8B30-3C02D00D7F84}" destId="{B5EABA74-719F-46A9-9FB5-6AE56CCDA5A6}" srcOrd="1" destOrd="0" presId="urn:microsoft.com/office/officeart/2018/2/layout/IconCircleList"/>
    <dgm:cxn modelId="{A377AC19-7E12-46C5-83B9-01B0A4ED9A06}" type="presParOf" srcId="{4CC38695-58C3-4ED0-8B30-3C02D00D7F84}" destId="{9F85EC70-F892-4F40-ACED-6C016081C2E6}" srcOrd="2" destOrd="0" presId="urn:microsoft.com/office/officeart/2018/2/layout/IconCircleList"/>
    <dgm:cxn modelId="{BBA7239F-0BA7-4F7B-AD1D-514DDF701E72}" type="presParOf" srcId="{4CC38695-58C3-4ED0-8B30-3C02D00D7F84}" destId="{C86A4477-36C6-48A6-9C6F-9E25C6DA0E43}" srcOrd="3" destOrd="0" presId="urn:microsoft.com/office/officeart/2018/2/layout/IconCircleList"/>
    <dgm:cxn modelId="{E189582D-BE83-496E-9633-FD5214553452}" type="presParOf" srcId="{33450665-48C3-4CE9-B3BB-3113DB8B067D}" destId="{C39E9DA6-0DCC-4AA8-8FCD-1530C244DFCA}" srcOrd="3" destOrd="0" presId="urn:microsoft.com/office/officeart/2018/2/layout/IconCircleList"/>
    <dgm:cxn modelId="{A9E8E576-4054-468B-82C1-100ACA85DB01}" type="presParOf" srcId="{33450665-48C3-4CE9-B3BB-3113DB8B067D}" destId="{8AC07A78-415F-4FC6-9A70-6D12F89F74AC}" srcOrd="4" destOrd="0" presId="urn:microsoft.com/office/officeart/2018/2/layout/IconCircleList"/>
    <dgm:cxn modelId="{EBF5AB1F-D8CE-4234-AAEE-5FCEF3EB0230}" type="presParOf" srcId="{8AC07A78-415F-4FC6-9A70-6D12F89F74AC}" destId="{512F5D10-7AF9-401A-955E-95933AD8921D}" srcOrd="0" destOrd="0" presId="urn:microsoft.com/office/officeart/2018/2/layout/IconCircleList"/>
    <dgm:cxn modelId="{2FE6AE48-B084-4F1B-80E3-E06DE363C592}" type="presParOf" srcId="{8AC07A78-415F-4FC6-9A70-6D12F89F74AC}" destId="{7432BC48-5A32-415E-B255-B1F1299518A1}" srcOrd="1" destOrd="0" presId="urn:microsoft.com/office/officeart/2018/2/layout/IconCircleList"/>
    <dgm:cxn modelId="{C48663B2-E409-4422-A92C-E758ABDE0B50}" type="presParOf" srcId="{8AC07A78-415F-4FC6-9A70-6D12F89F74AC}" destId="{3E6009B1-98A0-435C-BF97-66FCA6078E63}" srcOrd="2" destOrd="0" presId="urn:microsoft.com/office/officeart/2018/2/layout/IconCircleList"/>
    <dgm:cxn modelId="{6823434B-8EF9-46A6-B372-3CDA456A480E}" type="presParOf" srcId="{8AC07A78-415F-4FC6-9A70-6D12F89F74AC}" destId="{49F052E3-923A-45CA-9726-9A146B6ED617}" srcOrd="3" destOrd="0" presId="urn:microsoft.com/office/officeart/2018/2/layout/IconCircleList"/>
    <dgm:cxn modelId="{63DF6773-B0EC-464C-9CCC-16A3131ADD31}" type="presParOf" srcId="{33450665-48C3-4CE9-B3BB-3113DB8B067D}" destId="{8A13CCD0-58F7-4917-976F-657DA17B97C6}" srcOrd="5" destOrd="0" presId="urn:microsoft.com/office/officeart/2018/2/layout/IconCircleList"/>
    <dgm:cxn modelId="{C40C2B07-4F7E-41B7-9307-C8ED431C5D4D}" type="presParOf" srcId="{33450665-48C3-4CE9-B3BB-3113DB8B067D}" destId="{7B9B229A-3761-4DA5-A5B0-56AB2830E298}" srcOrd="6" destOrd="0" presId="urn:microsoft.com/office/officeart/2018/2/layout/IconCircleList"/>
    <dgm:cxn modelId="{5E3AF0F3-4034-42D4-9531-E20274EB52FC}" type="presParOf" srcId="{7B9B229A-3761-4DA5-A5B0-56AB2830E298}" destId="{76CD3CC6-5D9E-423F-A4A9-CCB9638CF100}" srcOrd="0" destOrd="0" presId="urn:microsoft.com/office/officeart/2018/2/layout/IconCircleList"/>
    <dgm:cxn modelId="{28CDD511-9CFC-42DE-903F-CE20FFBCB723}" type="presParOf" srcId="{7B9B229A-3761-4DA5-A5B0-56AB2830E298}" destId="{25E54D59-E4F4-4F4C-9626-FB5BFDA7BA97}" srcOrd="1" destOrd="0" presId="urn:microsoft.com/office/officeart/2018/2/layout/IconCircleList"/>
    <dgm:cxn modelId="{98DAADC8-6EA6-4633-909D-FC5E28BE2FA1}" type="presParOf" srcId="{7B9B229A-3761-4DA5-A5B0-56AB2830E298}" destId="{B3C09A0F-34C6-4495-AF75-A8C072E4D4F8}" srcOrd="2" destOrd="0" presId="urn:microsoft.com/office/officeart/2018/2/layout/IconCircleList"/>
    <dgm:cxn modelId="{2F7C69D9-3705-4C36-8BC1-11E88D187DE0}" type="presParOf" srcId="{7B9B229A-3761-4DA5-A5B0-56AB2830E298}" destId="{B9DCBF26-E57F-4B45-AF73-BD5AC8BE8422}" srcOrd="3" destOrd="0" presId="urn:microsoft.com/office/officeart/2018/2/layout/IconCircleList"/>
    <dgm:cxn modelId="{C16381F5-7200-4017-BB83-12C2C812DB26}" type="presParOf" srcId="{33450665-48C3-4CE9-B3BB-3113DB8B067D}" destId="{0DF0DA5D-AE12-4BED-8638-7A5650B25BCB}" srcOrd="7" destOrd="0" presId="urn:microsoft.com/office/officeart/2018/2/layout/IconCircleList"/>
    <dgm:cxn modelId="{E9C26867-E851-485D-B77E-D826A5A1E82E}" type="presParOf" srcId="{33450665-48C3-4CE9-B3BB-3113DB8B067D}" destId="{C961CCEF-3AD0-4B45-8036-5E3B53378A6E}" srcOrd="8" destOrd="0" presId="urn:microsoft.com/office/officeart/2018/2/layout/IconCircleList"/>
    <dgm:cxn modelId="{05CC6D1C-B281-43CE-B723-56FCDE237A15}" type="presParOf" srcId="{C961CCEF-3AD0-4B45-8036-5E3B53378A6E}" destId="{00D3FD25-7057-4DD0-BC97-63A4D267D2A0}" srcOrd="0" destOrd="0" presId="urn:microsoft.com/office/officeart/2018/2/layout/IconCircleList"/>
    <dgm:cxn modelId="{680A644B-0806-4A74-A666-D76E6FBC9177}" type="presParOf" srcId="{C961CCEF-3AD0-4B45-8036-5E3B53378A6E}" destId="{37B6F04C-1492-4C6E-8C11-EA2DCA33676D}" srcOrd="1" destOrd="0" presId="urn:microsoft.com/office/officeart/2018/2/layout/IconCircleList"/>
    <dgm:cxn modelId="{6D842C85-DE1C-4386-8953-B1D9F1216435}" type="presParOf" srcId="{C961CCEF-3AD0-4B45-8036-5E3B53378A6E}" destId="{AC3B6E97-4A95-48A0-BA7F-A5B04650BB91}" srcOrd="2" destOrd="0" presId="urn:microsoft.com/office/officeart/2018/2/layout/IconCircleList"/>
    <dgm:cxn modelId="{D97D4E12-4CEE-43E3-8C6E-231E5C63B3CD}" type="presParOf" srcId="{C961CCEF-3AD0-4B45-8036-5E3B53378A6E}" destId="{DAD18609-B269-424D-8AB4-673D535460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457B8-B2F9-4B11-9B8B-228BC02716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0D3ABA-97A5-45BF-B375-B1B53683EAC2}">
      <dgm:prSet/>
      <dgm:spPr/>
      <dgm:t>
        <a:bodyPr/>
        <a:lstStyle/>
        <a:p>
          <a:r>
            <a:rPr lang="es-MX"/>
            <a:t>Índices</a:t>
          </a:r>
          <a:endParaRPr lang="en-US"/>
        </a:p>
      </dgm:t>
    </dgm:pt>
    <dgm:pt modelId="{49440130-1B65-4757-8C97-15E0B8AADDCC}" type="parTrans" cxnId="{4FBFBD1A-E702-4935-94D7-018952FEE9A6}">
      <dgm:prSet/>
      <dgm:spPr/>
      <dgm:t>
        <a:bodyPr/>
        <a:lstStyle/>
        <a:p>
          <a:endParaRPr lang="en-US"/>
        </a:p>
      </dgm:t>
    </dgm:pt>
    <dgm:pt modelId="{DF85220D-76E9-4FD9-801E-DB69C7829B4E}" type="sibTrans" cxnId="{4FBFBD1A-E702-4935-94D7-018952FEE9A6}">
      <dgm:prSet/>
      <dgm:spPr/>
      <dgm:t>
        <a:bodyPr/>
        <a:lstStyle/>
        <a:p>
          <a:endParaRPr lang="en-US"/>
        </a:p>
      </dgm:t>
    </dgm:pt>
    <dgm:pt modelId="{B6277043-F1F1-40FE-ABE1-F60E33CB00C5}">
      <dgm:prSet/>
      <dgm:spPr/>
      <dgm:t>
        <a:bodyPr/>
        <a:lstStyle/>
        <a:p>
          <a:r>
            <a:rPr lang="es-MX"/>
            <a:t>Consultas de alto rendimiento</a:t>
          </a:r>
          <a:endParaRPr lang="en-US"/>
        </a:p>
      </dgm:t>
    </dgm:pt>
    <dgm:pt modelId="{329FCB78-FAC5-4921-B2C0-78E6740122EE}" type="parTrans" cxnId="{5407D780-0944-4C52-905D-8024E6903900}">
      <dgm:prSet/>
      <dgm:spPr/>
      <dgm:t>
        <a:bodyPr/>
        <a:lstStyle/>
        <a:p>
          <a:endParaRPr lang="en-US"/>
        </a:p>
      </dgm:t>
    </dgm:pt>
    <dgm:pt modelId="{6BD9155C-43F9-4449-AC22-679202AA3E6C}" type="sibTrans" cxnId="{5407D780-0944-4C52-905D-8024E6903900}">
      <dgm:prSet/>
      <dgm:spPr/>
      <dgm:t>
        <a:bodyPr/>
        <a:lstStyle/>
        <a:p>
          <a:endParaRPr lang="en-US"/>
        </a:p>
      </dgm:t>
    </dgm:pt>
    <dgm:pt modelId="{35B3764C-DA25-41B6-B7F1-B179ADA82F15}">
      <dgm:prSet/>
      <dgm:spPr/>
      <dgm:t>
        <a:bodyPr/>
        <a:lstStyle/>
        <a:p>
          <a:r>
            <a:rPr lang="es-MX"/>
            <a:t>Almacenamiento del lado del cliente</a:t>
          </a:r>
          <a:endParaRPr lang="en-US"/>
        </a:p>
      </dgm:t>
    </dgm:pt>
    <dgm:pt modelId="{8C710DCA-FEB6-4264-889D-3AAE6A217209}" type="parTrans" cxnId="{3384356B-87D0-4EFA-9B08-653468E4E766}">
      <dgm:prSet/>
      <dgm:spPr/>
      <dgm:t>
        <a:bodyPr/>
        <a:lstStyle/>
        <a:p>
          <a:endParaRPr lang="en-US"/>
        </a:p>
      </dgm:t>
    </dgm:pt>
    <dgm:pt modelId="{4B9387B6-E5AE-4AD8-8E6C-72AE6ACAA3E0}" type="sibTrans" cxnId="{3384356B-87D0-4EFA-9B08-653468E4E766}">
      <dgm:prSet/>
      <dgm:spPr/>
      <dgm:t>
        <a:bodyPr/>
        <a:lstStyle/>
        <a:p>
          <a:endParaRPr lang="en-US"/>
        </a:p>
      </dgm:t>
    </dgm:pt>
    <dgm:pt modelId="{90094595-64D6-4217-9F0B-44F7973A95DE}">
      <dgm:prSet/>
      <dgm:spPr/>
      <dgm:t>
        <a:bodyPr/>
        <a:lstStyle/>
        <a:p>
          <a:r>
            <a:rPr lang="es-MX"/>
            <a:t>Tipos de datos</a:t>
          </a:r>
          <a:endParaRPr lang="en-US"/>
        </a:p>
      </dgm:t>
    </dgm:pt>
    <dgm:pt modelId="{03B6A317-8778-46D3-BC5C-537B13DEDD8E}" type="parTrans" cxnId="{25054C84-8850-4F11-BD3C-1C4658B00572}">
      <dgm:prSet/>
      <dgm:spPr/>
      <dgm:t>
        <a:bodyPr/>
        <a:lstStyle/>
        <a:p>
          <a:endParaRPr lang="en-US"/>
        </a:p>
      </dgm:t>
    </dgm:pt>
    <dgm:pt modelId="{12CBB0CF-A67D-4C58-B9A0-6ED5B9747D73}" type="sibTrans" cxnId="{25054C84-8850-4F11-BD3C-1C4658B00572}">
      <dgm:prSet/>
      <dgm:spPr/>
      <dgm:t>
        <a:bodyPr/>
        <a:lstStyle/>
        <a:p>
          <a:endParaRPr lang="en-US"/>
        </a:p>
      </dgm:t>
    </dgm:pt>
    <dgm:pt modelId="{EF918F34-1B28-437A-A002-2F3B40D8E0C3}">
      <dgm:prSet/>
      <dgm:spPr/>
      <dgm:t>
        <a:bodyPr/>
        <a:lstStyle/>
        <a:p>
          <a:r>
            <a:rPr lang="es-MX"/>
            <a:t>Pares clave-valor</a:t>
          </a:r>
          <a:endParaRPr lang="en-US"/>
        </a:p>
      </dgm:t>
    </dgm:pt>
    <dgm:pt modelId="{237494E6-3225-42F5-9A93-B871F87CA40D}" type="parTrans" cxnId="{A465BFEC-2DC0-4AB0-9A56-F3CA5A0510DF}">
      <dgm:prSet/>
      <dgm:spPr/>
      <dgm:t>
        <a:bodyPr/>
        <a:lstStyle/>
        <a:p>
          <a:endParaRPr lang="en-US"/>
        </a:p>
      </dgm:t>
    </dgm:pt>
    <dgm:pt modelId="{F8129B44-73D2-43AD-8183-6B660C4029EB}" type="sibTrans" cxnId="{A465BFEC-2DC0-4AB0-9A56-F3CA5A0510DF}">
      <dgm:prSet/>
      <dgm:spPr/>
      <dgm:t>
        <a:bodyPr/>
        <a:lstStyle/>
        <a:p>
          <a:endParaRPr lang="en-US"/>
        </a:p>
      </dgm:t>
    </dgm:pt>
    <dgm:pt modelId="{006CFCBA-ADD1-4F1B-9A86-05ADD3E8F303}">
      <dgm:prSet/>
      <dgm:spPr/>
      <dgm:t>
        <a:bodyPr/>
        <a:lstStyle/>
        <a:p>
          <a:r>
            <a:rPr lang="es-MX"/>
            <a:t>Transacciones</a:t>
          </a:r>
          <a:endParaRPr lang="en-US"/>
        </a:p>
      </dgm:t>
    </dgm:pt>
    <dgm:pt modelId="{FAFD01EF-EAD2-40AB-B6BE-C052479BF04F}" type="parTrans" cxnId="{171E378C-FF55-4041-82AE-DC515C3B4EB4}">
      <dgm:prSet/>
      <dgm:spPr/>
      <dgm:t>
        <a:bodyPr/>
        <a:lstStyle/>
        <a:p>
          <a:endParaRPr lang="en-US"/>
        </a:p>
      </dgm:t>
    </dgm:pt>
    <dgm:pt modelId="{192C0410-0B7E-4F2A-ACC2-CCD9D7D9E9A3}" type="sibTrans" cxnId="{171E378C-FF55-4041-82AE-DC515C3B4EB4}">
      <dgm:prSet/>
      <dgm:spPr/>
      <dgm:t>
        <a:bodyPr/>
        <a:lstStyle/>
        <a:p>
          <a:endParaRPr lang="en-US"/>
        </a:p>
      </dgm:t>
    </dgm:pt>
    <dgm:pt modelId="{0D332F92-988A-4D5E-88E1-25BD7E80ED14}">
      <dgm:prSet/>
      <dgm:spPr/>
      <dgm:t>
        <a:bodyPr/>
        <a:lstStyle/>
        <a:p>
          <a:r>
            <a:rPr lang="es-MX"/>
            <a:t>Migración de datos</a:t>
          </a:r>
          <a:endParaRPr lang="en-US"/>
        </a:p>
      </dgm:t>
    </dgm:pt>
    <dgm:pt modelId="{EB7575B5-1C83-409F-9ACC-EA0B5E9E11E7}" type="parTrans" cxnId="{EA9AEB0D-4113-49A5-8957-DD33907808F7}">
      <dgm:prSet/>
      <dgm:spPr/>
      <dgm:t>
        <a:bodyPr/>
        <a:lstStyle/>
        <a:p>
          <a:endParaRPr lang="en-US"/>
        </a:p>
      </dgm:t>
    </dgm:pt>
    <dgm:pt modelId="{A4F479CF-94F7-4FD4-81EF-1DADFD8BDFD2}" type="sibTrans" cxnId="{EA9AEB0D-4113-49A5-8957-DD33907808F7}">
      <dgm:prSet/>
      <dgm:spPr/>
      <dgm:t>
        <a:bodyPr/>
        <a:lstStyle/>
        <a:p>
          <a:endParaRPr lang="en-US"/>
        </a:p>
      </dgm:t>
    </dgm:pt>
    <dgm:pt modelId="{E0F70D44-3B9A-40D8-98E0-BB38E69F93FE}">
      <dgm:prSet/>
      <dgm:spPr/>
      <dgm:t>
        <a:bodyPr/>
        <a:lstStyle/>
        <a:p>
          <a:r>
            <a:rPr lang="es-MX"/>
            <a:t>Versionado de datos</a:t>
          </a:r>
          <a:endParaRPr lang="en-US"/>
        </a:p>
      </dgm:t>
    </dgm:pt>
    <dgm:pt modelId="{F9B5EBC0-9322-48FB-9C61-578805407B0C}" type="parTrans" cxnId="{E8F07D6C-376E-430E-A334-8B8960AF0298}">
      <dgm:prSet/>
      <dgm:spPr/>
      <dgm:t>
        <a:bodyPr/>
        <a:lstStyle/>
        <a:p>
          <a:endParaRPr lang="en-US"/>
        </a:p>
      </dgm:t>
    </dgm:pt>
    <dgm:pt modelId="{D0449CD5-0539-453E-B800-08CDE947F52E}" type="sibTrans" cxnId="{E8F07D6C-376E-430E-A334-8B8960AF0298}">
      <dgm:prSet/>
      <dgm:spPr/>
      <dgm:t>
        <a:bodyPr/>
        <a:lstStyle/>
        <a:p>
          <a:endParaRPr lang="en-US"/>
        </a:p>
      </dgm:t>
    </dgm:pt>
    <dgm:pt modelId="{39A7D156-D55B-4785-8400-73DBDA196FD7}">
      <dgm:prSet/>
      <dgm:spPr/>
      <dgm:t>
        <a:bodyPr/>
        <a:lstStyle/>
        <a:p>
          <a:r>
            <a:rPr lang="es-MX"/>
            <a:t>Indexación</a:t>
          </a:r>
          <a:endParaRPr lang="en-US"/>
        </a:p>
      </dgm:t>
    </dgm:pt>
    <dgm:pt modelId="{5047F939-78DE-4A69-874E-2C9268D94F77}" type="parTrans" cxnId="{B2EE76A2-F727-4B27-B6A6-578E6E04B035}">
      <dgm:prSet/>
      <dgm:spPr/>
      <dgm:t>
        <a:bodyPr/>
        <a:lstStyle/>
        <a:p>
          <a:endParaRPr lang="en-US"/>
        </a:p>
      </dgm:t>
    </dgm:pt>
    <dgm:pt modelId="{1C90B67A-D9E8-4670-B6C7-3ACA71692C3C}" type="sibTrans" cxnId="{B2EE76A2-F727-4B27-B6A6-578E6E04B035}">
      <dgm:prSet/>
      <dgm:spPr/>
      <dgm:t>
        <a:bodyPr/>
        <a:lstStyle/>
        <a:p>
          <a:endParaRPr lang="en-US"/>
        </a:p>
      </dgm:t>
    </dgm:pt>
    <dgm:pt modelId="{F05A7C0B-BAA1-4826-8103-425792F1E5A2}">
      <dgm:prSet/>
      <dgm:spPr/>
      <dgm:t>
        <a:bodyPr/>
        <a:lstStyle/>
        <a:p>
          <a:r>
            <a:rPr lang="es-MX"/>
            <a:t>Procesamiento asíncrono</a:t>
          </a:r>
          <a:endParaRPr lang="en-US"/>
        </a:p>
      </dgm:t>
    </dgm:pt>
    <dgm:pt modelId="{19E94907-BC2C-40B8-8872-30182730B19C}" type="parTrans" cxnId="{64AE07F3-3549-46C3-BB15-1C76A7A01279}">
      <dgm:prSet/>
      <dgm:spPr/>
      <dgm:t>
        <a:bodyPr/>
        <a:lstStyle/>
        <a:p>
          <a:endParaRPr lang="en-US"/>
        </a:p>
      </dgm:t>
    </dgm:pt>
    <dgm:pt modelId="{39DAE2EC-A3DC-4186-B9C8-5708865C7D53}" type="sibTrans" cxnId="{64AE07F3-3549-46C3-BB15-1C76A7A01279}">
      <dgm:prSet/>
      <dgm:spPr/>
      <dgm:t>
        <a:bodyPr/>
        <a:lstStyle/>
        <a:p>
          <a:endParaRPr lang="en-US"/>
        </a:p>
      </dgm:t>
    </dgm:pt>
    <dgm:pt modelId="{7916C52A-F13F-4698-8CE9-F545AA516531}">
      <dgm:prSet/>
      <dgm:spPr/>
      <dgm:t>
        <a:bodyPr/>
        <a:lstStyle/>
        <a:p>
          <a:r>
            <a:rPr lang="es-MX"/>
            <a:t>Rendimiento del sitio web</a:t>
          </a:r>
          <a:endParaRPr lang="en-US"/>
        </a:p>
      </dgm:t>
    </dgm:pt>
    <dgm:pt modelId="{4940D6AC-91E8-4BCC-A714-1F567550510B}" type="parTrans" cxnId="{16213E4E-6EB8-4A0A-AE94-CFF1172A02D4}">
      <dgm:prSet/>
      <dgm:spPr/>
      <dgm:t>
        <a:bodyPr/>
        <a:lstStyle/>
        <a:p>
          <a:endParaRPr lang="en-US"/>
        </a:p>
      </dgm:t>
    </dgm:pt>
    <dgm:pt modelId="{7250B148-C2F1-4F44-9CA6-5DDD542CF207}" type="sibTrans" cxnId="{16213E4E-6EB8-4A0A-AE94-CFF1172A02D4}">
      <dgm:prSet/>
      <dgm:spPr/>
      <dgm:t>
        <a:bodyPr/>
        <a:lstStyle/>
        <a:p>
          <a:endParaRPr lang="en-US"/>
        </a:p>
      </dgm:t>
    </dgm:pt>
    <dgm:pt modelId="{B4BEB796-AC5F-45AD-90B8-7C6CCB474195}">
      <dgm:prSet/>
      <dgm:spPr/>
      <dgm:t>
        <a:bodyPr/>
        <a:lstStyle/>
        <a:p>
          <a:r>
            <a:rPr lang="es-MX"/>
            <a:t>Almacenamiento en caché</a:t>
          </a:r>
          <a:endParaRPr lang="en-US"/>
        </a:p>
      </dgm:t>
    </dgm:pt>
    <dgm:pt modelId="{B2BF054B-03A3-4976-B9D7-FBB3CB03A1EB}" type="parTrans" cxnId="{69766E19-AA7A-46A3-B4CF-1BC0D558CFFE}">
      <dgm:prSet/>
      <dgm:spPr/>
      <dgm:t>
        <a:bodyPr/>
        <a:lstStyle/>
        <a:p>
          <a:endParaRPr lang="en-US"/>
        </a:p>
      </dgm:t>
    </dgm:pt>
    <dgm:pt modelId="{12A3578F-6932-4E9A-ADEA-B99E5EB490C2}" type="sibTrans" cxnId="{69766E19-AA7A-46A3-B4CF-1BC0D558CFFE}">
      <dgm:prSet/>
      <dgm:spPr/>
      <dgm:t>
        <a:bodyPr/>
        <a:lstStyle/>
        <a:p>
          <a:endParaRPr lang="en-US"/>
        </a:p>
      </dgm:t>
    </dgm:pt>
    <dgm:pt modelId="{088FC877-93A5-4D7F-9A8B-8EF9DA5DAD80}" type="pres">
      <dgm:prSet presAssocID="{038457B8-B2F9-4B11-9B8B-228BC0271667}" presName="diagram" presStyleCnt="0">
        <dgm:presLayoutVars>
          <dgm:dir/>
          <dgm:resizeHandles val="exact"/>
        </dgm:presLayoutVars>
      </dgm:prSet>
      <dgm:spPr/>
    </dgm:pt>
    <dgm:pt modelId="{600465E9-DBFD-4E48-A534-EE7BE6666C4A}" type="pres">
      <dgm:prSet presAssocID="{2B0D3ABA-97A5-45BF-B375-B1B53683EAC2}" presName="node" presStyleLbl="node1" presStyleIdx="0" presStyleCnt="12">
        <dgm:presLayoutVars>
          <dgm:bulletEnabled val="1"/>
        </dgm:presLayoutVars>
      </dgm:prSet>
      <dgm:spPr/>
    </dgm:pt>
    <dgm:pt modelId="{B5BD19C9-B3A8-44EC-B7E3-4FF808A3C70D}" type="pres">
      <dgm:prSet presAssocID="{DF85220D-76E9-4FD9-801E-DB69C7829B4E}" presName="sibTrans" presStyleCnt="0"/>
      <dgm:spPr/>
    </dgm:pt>
    <dgm:pt modelId="{B979F702-8282-43D3-B00F-9038C63B4906}" type="pres">
      <dgm:prSet presAssocID="{B6277043-F1F1-40FE-ABE1-F60E33CB00C5}" presName="node" presStyleLbl="node1" presStyleIdx="1" presStyleCnt="12">
        <dgm:presLayoutVars>
          <dgm:bulletEnabled val="1"/>
        </dgm:presLayoutVars>
      </dgm:prSet>
      <dgm:spPr/>
    </dgm:pt>
    <dgm:pt modelId="{BEBD490A-1300-4FF7-BE19-89457041F537}" type="pres">
      <dgm:prSet presAssocID="{6BD9155C-43F9-4449-AC22-679202AA3E6C}" presName="sibTrans" presStyleCnt="0"/>
      <dgm:spPr/>
    </dgm:pt>
    <dgm:pt modelId="{772F9DD9-9E87-494D-A2C3-F16E5E65E7C0}" type="pres">
      <dgm:prSet presAssocID="{35B3764C-DA25-41B6-B7F1-B179ADA82F15}" presName="node" presStyleLbl="node1" presStyleIdx="2" presStyleCnt="12">
        <dgm:presLayoutVars>
          <dgm:bulletEnabled val="1"/>
        </dgm:presLayoutVars>
      </dgm:prSet>
      <dgm:spPr/>
    </dgm:pt>
    <dgm:pt modelId="{03732405-8F4C-4BD4-8A37-E2E4B7D55073}" type="pres">
      <dgm:prSet presAssocID="{4B9387B6-E5AE-4AD8-8E6C-72AE6ACAA3E0}" presName="sibTrans" presStyleCnt="0"/>
      <dgm:spPr/>
    </dgm:pt>
    <dgm:pt modelId="{D9003701-7979-4533-929A-5054E64B6D0C}" type="pres">
      <dgm:prSet presAssocID="{90094595-64D6-4217-9F0B-44F7973A95DE}" presName="node" presStyleLbl="node1" presStyleIdx="3" presStyleCnt="12">
        <dgm:presLayoutVars>
          <dgm:bulletEnabled val="1"/>
        </dgm:presLayoutVars>
      </dgm:prSet>
      <dgm:spPr/>
    </dgm:pt>
    <dgm:pt modelId="{559BE418-6A6B-49C6-A639-CE91C742A497}" type="pres">
      <dgm:prSet presAssocID="{12CBB0CF-A67D-4C58-B9A0-6ED5B9747D73}" presName="sibTrans" presStyleCnt="0"/>
      <dgm:spPr/>
    </dgm:pt>
    <dgm:pt modelId="{067BDFD4-6DDE-4C38-A36D-93D14D40FD02}" type="pres">
      <dgm:prSet presAssocID="{EF918F34-1B28-437A-A002-2F3B40D8E0C3}" presName="node" presStyleLbl="node1" presStyleIdx="4" presStyleCnt="12">
        <dgm:presLayoutVars>
          <dgm:bulletEnabled val="1"/>
        </dgm:presLayoutVars>
      </dgm:prSet>
      <dgm:spPr/>
    </dgm:pt>
    <dgm:pt modelId="{EB68D5A7-F1A0-484D-806E-94ADE5353C4C}" type="pres">
      <dgm:prSet presAssocID="{F8129B44-73D2-43AD-8183-6B660C4029EB}" presName="sibTrans" presStyleCnt="0"/>
      <dgm:spPr/>
    </dgm:pt>
    <dgm:pt modelId="{10198140-A903-4741-9BB1-A75BE65C9B04}" type="pres">
      <dgm:prSet presAssocID="{006CFCBA-ADD1-4F1B-9A86-05ADD3E8F303}" presName="node" presStyleLbl="node1" presStyleIdx="5" presStyleCnt="12">
        <dgm:presLayoutVars>
          <dgm:bulletEnabled val="1"/>
        </dgm:presLayoutVars>
      </dgm:prSet>
      <dgm:spPr/>
    </dgm:pt>
    <dgm:pt modelId="{C137ED14-3898-40C3-B28F-28D77C070419}" type="pres">
      <dgm:prSet presAssocID="{192C0410-0B7E-4F2A-ACC2-CCD9D7D9E9A3}" presName="sibTrans" presStyleCnt="0"/>
      <dgm:spPr/>
    </dgm:pt>
    <dgm:pt modelId="{114512E2-F2ED-4CB8-9EAC-49FA48BAEF13}" type="pres">
      <dgm:prSet presAssocID="{0D332F92-988A-4D5E-88E1-25BD7E80ED14}" presName="node" presStyleLbl="node1" presStyleIdx="6" presStyleCnt="12">
        <dgm:presLayoutVars>
          <dgm:bulletEnabled val="1"/>
        </dgm:presLayoutVars>
      </dgm:prSet>
      <dgm:spPr/>
    </dgm:pt>
    <dgm:pt modelId="{0B9FDF91-F75C-4F33-8DD2-8FCC1F52FC4E}" type="pres">
      <dgm:prSet presAssocID="{A4F479CF-94F7-4FD4-81EF-1DADFD8BDFD2}" presName="sibTrans" presStyleCnt="0"/>
      <dgm:spPr/>
    </dgm:pt>
    <dgm:pt modelId="{28EC792D-EAAF-42C0-8B2D-A3A9FE00A070}" type="pres">
      <dgm:prSet presAssocID="{E0F70D44-3B9A-40D8-98E0-BB38E69F93FE}" presName="node" presStyleLbl="node1" presStyleIdx="7" presStyleCnt="12">
        <dgm:presLayoutVars>
          <dgm:bulletEnabled val="1"/>
        </dgm:presLayoutVars>
      </dgm:prSet>
      <dgm:spPr/>
    </dgm:pt>
    <dgm:pt modelId="{8975FC1F-E6FF-4345-8B2B-84B85AC93AAF}" type="pres">
      <dgm:prSet presAssocID="{D0449CD5-0539-453E-B800-08CDE947F52E}" presName="sibTrans" presStyleCnt="0"/>
      <dgm:spPr/>
    </dgm:pt>
    <dgm:pt modelId="{F9D56A35-1413-4834-8B44-18BE32508BB9}" type="pres">
      <dgm:prSet presAssocID="{39A7D156-D55B-4785-8400-73DBDA196FD7}" presName="node" presStyleLbl="node1" presStyleIdx="8" presStyleCnt="12">
        <dgm:presLayoutVars>
          <dgm:bulletEnabled val="1"/>
        </dgm:presLayoutVars>
      </dgm:prSet>
      <dgm:spPr/>
    </dgm:pt>
    <dgm:pt modelId="{29591C31-A481-49D0-8098-00E6D62E8BC2}" type="pres">
      <dgm:prSet presAssocID="{1C90B67A-D9E8-4670-B6C7-3ACA71692C3C}" presName="sibTrans" presStyleCnt="0"/>
      <dgm:spPr/>
    </dgm:pt>
    <dgm:pt modelId="{E7C3F4CE-9224-4E34-8BFC-5463345390DA}" type="pres">
      <dgm:prSet presAssocID="{F05A7C0B-BAA1-4826-8103-425792F1E5A2}" presName="node" presStyleLbl="node1" presStyleIdx="9" presStyleCnt="12">
        <dgm:presLayoutVars>
          <dgm:bulletEnabled val="1"/>
        </dgm:presLayoutVars>
      </dgm:prSet>
      <dgm:spPr/>
    </dgm:pt>
    <dgm:pt modelId="{A5213495-9C5B-45C9-A757-1A532CAF64D4}" type="pres">
      <dgm:prSet presAssocID="{39DAE2EC-A3DC-4186-B9C8-5708865C7D53}" presName="sibTrans" presStyleCnt="0"/>
      <dgm:spPr/>
    </dgm:pt>
    <dgm:pt modelId="{0764FD4F-F478-4B98-862C-26B201CA73C6}" type="pres">
      <dgm:prSet presAssocID="{7916C52A-F13F-4698-8CE9-F545AA516531}" presName="node" presStyleLbl="node1" presStyleIdx="10" presStyleCnt="12">
        <dgm:presLayoutVars>
          <dgm:bulletEnabled val="1"/>
        </dgm:presLayoutVars>
      </dgm:prSet>
      <dgm:spPr/>
    </dgm:pt>
    <dgm:pt modelId="{BF51E4F9-C237-4CE6-9B3F-2F892FCA346C}" type="pres">
      <dgm:prSet presAssocID="{7250B148-C2F1-4F44-9CA6-5DDD542CF207}" presName="sibTrans" presStyleCnt="0"/>
      <dgm:spPr/>
    </dgm:pt>
    <dgm:pt modelId="{05AE2B40-6029-484F-846D-E12A5DE88F54}" type="pres">
      <dgm:prSet presAssocID="{B4BEB796-AC5F-45AD-90B8-7C6CCB47419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A9AEB0D-4113-49A5-8957-DD33907808F7}" srcId="{038457B8-B2F9-4B11-9B8B-228BC0271667}" destId="{0D332F92-988A-4D5E-88E1-25BD7E80ED14}" srcOrd="6" destOrd="0" parTransId="{EB7575B5-1C83-409F-9ACC-EA0B5E9E11E7}" sibTransId="{A4F479CF-94F7-4FD4-81EF-1DADFD8BDFD2}"/>
    <dgm:cxn modelId="{BF095B19-4081-484D-BD42-2A6E0663CCD3}" type="presOf" srcId="{39A7D156-D55B-4785-8400-73DBDA196FD7}" destId="{F9D56A35-1413-4834-8B44-18BE32508BB9}" srcOrd="0" destOrd="0" presId="urn:microsoft.com/office/officeart/2005/8/layout/default"/>
    <dgm:cxn modelId="{69766E19-AA7A-46A3-B4CF-1BC0D558CFFE}" srcId="{038457B8-B2F9-4B11-9B8B-228BC0271667}" destId="{B4BEB796-AC5F-45AD-90B8-7C6CCB474195}" srcOrd="11" destOrd="0" parTransId="{B2BF054B-03A3-4976-B9D7-FBB3CB03A1EB}" sibTransId="{12A3578F-6932-4E9A-ADEA-B99E5EB490C2}"/>
    <dgm:cxn modelId="{4FBFBD1A-E702-4935-94D7-018952FEE9A6}" srcId="{038457B8-B2F9-4B11-9B8B-228BC0271667}" destId="{2B0D3ABA-97A5-45BF-B375-B1B53683EAC2}" srcOrd="0" destOrd="0" parTransId="{49440130-1B65-4757-8C97-15E0B8AADDCC}" sibTransId="{DF85220D-76E9-4FD9-801E-DB69C7829B4E}"/>
    <dgm:cxn modelId="{2F14292A-2363-4BD2-8F2F-1E91809EE6FB}" type="presOf" srcId="{E0F70D44-3B9A-40D8-98E0-BB38E69F93FE}" destId="{28EC792D-EAAF-42C0-8B2D-A3A9FE00A070}" srcOrd="0" destOrd="0" presId="urn:microsoft.com/office/officeart/2005/8/layout/default"/>
    <dgm:cxn modelId="{23F2BB64-9DE6-4621-B169-8542C7B6501E}" type="presOf" srcId="{F05A7C0B-BAA1-4826-8103-425792F1E5A2}" destId="{E7C3F4CE-9224-4E34-8BFC-5463345390DA}" srcOrd="0" destOrd="0" presId="urn:microsoft.com/office/officeart/2005/8/layout/default"/>
    <dgm:cxn modelId="{CA590A4A-AC2C-424C-BD03-29CD0C108D30}" type="presOf" srcId="{EF918F34-1B28-437A-A002-2F3B40D8E0C3}" destId="{067BDFD4-6DDE-4C38-A36D-93D14D40FD02}" srcOrd="0" destOrd="0" presId="urn:microsoft.com/office/officeart/2005/8/layout/default"/>
    <dgm:cxn modelId="{3384356B-87D0-4EFA-9B08-653468E4E766}" srcId="{038457B8-B2F9-4B11-9B8B-228BC0271667}" destId="{35B3764C-DA25-41B6-B7F1-B179ADA82F15}" srcOrd="2" destOrd="0" parTransId="{8C710DCA-FEB6-4264-889D-3AAE6A217209}" sibTransId="{4B9387B6-E5AE-4AD8-8E6C-72AE6ACAA3E0}"/>
    <dgm:cxn modelId="{E8F07D6C-376E-430E-A334-8B8960AF0298}" srcId="{038457B8-B2F9-4B11-9B8B-228BC0271667}" destId="{E0F70D44-3B9A-40D8-98E0-BB38E69F93FE}" srcOrd="7" destOrd="0" parTransId="{F9B5EBC0-9322-48FB-9C61-578805407B0C}" sibTransId="{D0449CD5-0539-453E-B800-08CDE947F52E}"/>
    <dgm:cxn modelId="{FFF4706D-AD8A-463C-AF66-EBEC9FF3D765}" type="presOf" srcId="{006CFCBA-ADD1-4F1B-9A86-05ADD3E8F303}" destId="{10198140-A903-4741-9BB1-A75BE65C9B04}" srcOrd="0" destOrd="0" presId="urn:microsoft.com/office/officeart/2005/8/layout/default"/>
    <dgm:cxn modelId="{16213E4E-6EB8-4A0A-AE94-CFF1172A02D4}" srcId="{038457B8-B2F9-4B11-9B8B-228BC0271667}" destId="{7916C52A-F13F-4698-8CE9-F545AA516531}" srcOrd="10" destOrd="0" parTransId="{4940D6AC-91E8-4BCC-A714-1F567550510B}" sibTransId="{7250B148-C2F1-4F44-9CA6-5DDD542CF207}"/>
    <dgm:cxn modelId="{AE740480-94BE-401D-A4FD-1D3D3C992B90}" type="presOf" srcId="{B6277043-F1F1-40FE-ABE1-F60E33CB00C5}" destId="{B979F702-8282-43D3-B00F-9038C63B4906}" srcOrd="0" destOrd="0" presId="urn:microsoft.com/office/officeart/2005/8/layout/default"/>
    <dgm:cxn modelId="{5407D780-0944-4C52-905D-8024E6903900}" srcId="{038457B8-B2F9-4B11-9B8B-228BC0271667}" destId="{B6277043-F1F1-40FE-ABE1-F60E33CB00C5}" srcOrd="1" destOrd="0" parTransId="{329FCB78-FAC5-4921-B2C0-78E6740122EE}" sibTransId="{6BD9155C-43F9-4449-AC22-679202AA3E6C}"/>
    <dgm:cxn modelId="{C294F481-C5B6-4EE0-BC60-D4D88899C9F8}" type="presOf" srcId="{7916C52A-F13F-4698-8CE9-F545AA516531}" destId="{0764FD4F-F478-4B98-862C-26B201CA73C6}" srcOrd="0" destOrd="0" presId="urn:microsoft.com/office/officeart/2005/8/layout/default"/>
    <dgm:cxn modelId="{25054C84-8850-4F11-BD3C-1C4658B00572}" srcId="{038457B8-B2F9-4B11-9B8B-228BC0271667}" destId="{90094595-64D6-4217-9F0B-44F7973A95DE}" srcOrd="3" destOrd="0" parTransId="{03B6A317-8778-46D3-BC5C-537B13DEDD8E}" sibTransId="{12CBB0CF-A67D-4C58-B9A0-6ED5B9747D73}"/>
    <dgm:cxn modelId="{171E378C-FF55-4041-82AE-DC515C3B4EB4}" srcId="{038457B8-B2F9-4B11-9B8B-228BC0271667}" destId="{006CFCBA-ADD1-4F1B-9A86-05ADD3E8F303}" srcOrd="5" destOrd="0" parTransId="{FAFD01EF-EAD2-40AB-B6BE-C052479BF04F}" sibTransId="{192C0410-0B7E-4F2A-ACC2-CCD9D7D9E9A3}"/>
    <dgm:cxn modelId="{8D90339C-758F-4FFF-8D23-BFC47BED8AE8}" type="presOf" srcId="{35B3764C-DA25-41B6-B7F1-B179ADA82F15}" destId="{772F9DD9-9E87-494D-A2C3-F16E5E65E7C0}" srcOrd="0" destOrd="0" presId="urn:microsoft.com/office/officeart/2005/8/layout/default"/>
    <dgm:cxn modelId="{716E369C-95EB-49A7-823E-02D8E0ABA6D8}" type="presOf" srcId="{038457B8-B2F9-4B11-9B8B-228BC0271667}" destId="{088FC877-93A5-4D7F-9A8B-8EF9DA5DAD80}" srcOrd="0" destOrd="0" presId="urn:microsoft.com/office/officeart/2005/8/layout/default"/>
    <dgm:cxn modelId="{B2EE76A2-F727-4B27-B6A6-578E6E04B035}" srcId="{038457B8-B2F9-4B11-9B8B-228BC0271667}" destId="{39A7D156-D55B-4785-8400-73DBDA196FD7}" srcOrd="8" destOrd="0" parTransId="{5047F939-78DE-4A69-874E-2C9268D94F77}" sibTransId="{1C90B67A-D9E8-4670-B6C7-3ACA71692C3C}"/>
    <dgm:cxn modelId="{ED2651BA-B74E-40F4-8C3A-8FAFC9FDD146}" type="presOf" srcId="{0D332F92-988A-4D5E-88E1-25BD7E80ED14}" destId="{114512E2-F2ED-4CB8-9EAC-49FA48BAEF13}" srcOrd="0" destOrd="0" presId="urn:microsoft.com/office/officeart/2005/8/layout/default"/>
    <dgm:cxn modelId="{E1E38AC0-F10C-4BC6-964A-FC30F1715689}" type="presOf" srcId="{B4BEB796-AC5F-45AD-90B8-7C6CCB474195}" destId="{05AE2B40-6029-484F-846D-E12A5DE88F54}" srcOrd="0" destOrd="0" presId="urn:microsoft.com/office/officeart/2005/8/layout/default"/>
    <dgm:cxn modelId="{79114AC9-B89B-4820-BD10-9F1405B23740}" type="presOf" srcId="{90094595-64D6-4217-9F0B-44F7973A95DE}" destId="{D9003701-7979-4533-929A-5054E64B6D0C}" srcOrd="0" destOrd="0" presId="urn:microsoft.com/office/officeart/2005/8/layout/default"/>
    <dgm:cxn modelId="{0F739FE7-B862-47E8-8FDC-3CF49D7C5384}" type="presOf" srcId="{2B0D3ABA-97A5-45BF-B375-B1B53683EAC2}" destId="{600465E9-DBFD-4E48-A534-EE7BE6666C4A}" srcOrd="0" destOrd="0" presId="urn:microsoft.com/office/officeart/2005/8/layout/default"/>
    <dgm:cxn modelId="{A465BFEC-2DC0-4AB0-9A56-F3CA5A0510DF}" srcId="{038457B8-B2F9-4B11-9B8B-228BC0271667}" destId="{EF918F34-1B28-437A-A002-2F3B40D8E0C3}" srcOrd="4" destOrd="0" parTransId="{237494E6-3225-42F5-9A93-B871F87CA40D}" sibTransId="{F8129B44-73D2-43AD-8183-6B660C4029EB}"/>
    <dgm:cxn modelId="{64AE07F3-3549-46C3-BB15-1C76A7A01279}" srcId="{038457B8-B2F9-4B11-9B8B-228BC0271667}" destId="{F05A7C0B-BAA1-4826-8103-425792F1E5A2}" srcOrd="9" destOrd="0" parTransId="{19E94907-BC2C-40B8-8872-30182730B19C}" sibTransId="{39DAE2EC-A3DC-4186-B9C8-5708865C7D53}"/>
    <dgm:cxn modelId="{1E4C539C-A3BA-4849-AA86-B3CC9BEB94B6}" type="presParOf" srcId="{088FC877-93A5-4D7F-9A8B-8EF9DA5DAD80}" destId="{600465E9-DBFD-4E48-A534-EE7BE6666C4A}" srcOrd="0" destOrd="0" presId="urn:microsoft.com/office/officeart/2005/8/layout/default"/>
    <dgm:cxn modelId="{FE83ADA1-82CD-42C7-9DD8-29FC1849BA50}" type="presParOf" srcId="{088FC877-93A5-4D7F-9A8B-8EF9DA5DAD80}" destId="{B5BD19C9-B3A8-44EC-B7E3-4FF808A3C70D}" srcOrd="1" destOrd="0" presId="urn:microsoft.com/office/officeart/2005/8/layout/default"/>
    <dgm:cxn modelId="{BD23E3E8-0F0D-4D91-810A-31F12030B103}" type="presParOf" srcId="{088FC877-93A5-4D7F-9A8B-8EF9DA5DAD80}" destId="{B979F702-8282-43D3-B00F-9038C63B4906}" srcOrd="2" destOrd="0" presId="urn:microsoft.com/office/officeart/2005/8/layout/default"/>
    <dgm:cxn modelId="{1FB17841-E541-4748-AC81-D6CF1C99D0FF}" type="presParOf" srcId="{088FC877-93A5-4D7F-9A8B-8EF9DA5DAD80}" destId="{BEBD490A-1300-4FF7-BE19-89457041F537}" srcOrd="3" destOrd="0" presId="urn:microsoft.com/office/officeart/2005/8/layout/default"/>
    <dgm:cxn modelId="{A81B94D0-A421-4042-9C90-AA2C5809C764}" type="presParOf" srcId="{088FC877-93A5-4D7F-9A8B-8EF9DA5DAD80}" destId="{772F9DD9-9E87-494D-A2C3-F16E5E65E7C0}" srcOrd="4" destOrd="0" presId="urn:microsoft.com/office/officeart/2005/8/layout/default"/>
    <dgm:cxn modelId="{2D450A7C-295D-4E15-B5BA-F927D22B8287}" type="presParOf" srcId="{088FC877-93A5-4D7F-9A8B-8EF9DA5DAD80}" destId="{03732405-8F4C-4BD4-8A37-E2E4B7D55073}" srcOrd="5" destOrd="0" presId="urn:microsoft.com/office/officeart/2005/8/layout/default"/>
    <dgm:cxn modelId="{46B64A46-DAA4-468E-A187-3E1020F02996}" type="presParOf" srcId="{088FC877-93A5-4D7F-9A8B-8EF9DA5DAD80}" destId="{D9003701-7979-4533-929A-5054E64B6D0C}" srcOrd="6" destOrd="0" presId="urn:microsoft.com/office/officeart/2005/8/layout/default"/>
    <dgm:cxn modelId="{23F3B503-31E6-40E8-A577-44C133F4117D}" type="presParOf" srcId="{088FC877-93A5-4D7F-9A8B-8EF9DA5DAD80}" destId="{559BE418-6A6B-49C6-A639-CE91C742A497}" srcOrd="7" destOrd="0" presId="urn:microsoft.com/office/officeart/2005/8/layout/default"/>
    <dgm:cxn modelId="{A8F99AD7-5D2C-4C57-9770-2E64FBEB6707}" type="presParOf" srcId="{088FC877-93A5-4D7F-9A8B-8EF9DA5DAD80}" destId="{067BDFD4-6DDE-4C38-A36D-93D14D40FD02}" srcOrd="8" destOrd="0" presId="urn:microsoft.com/office/officeart/2005/8/layout/default"/>
    <dgm:cxn modelId="{1DBEA943-C6A0-4ED1-BA92-AFB59868A85F}" type="presParOf" srcId="{088FC877-93A5-4D7F-9A8B-8EF9DA5DAD80}" destId="{EB68D5A7-F1A0-484D-806E-94ADE5353C4C}" srcOrd="9" destOrd="0" presId="urn:microsoft.com/office/officeart/2005/8/layout/default"/>
    <dgm:cxn modelId="{99E11607-2201-44B2-AB85-6F41C0A39C5D}" type="presParOf" srcId="{088FC877-93A5-4D7F-9A8B-8EF9DA5DAD80}" destId="{10198140-A903-4741-9BB1-A75BE65C9B04}" srcOrd="10" destOrd="0" presId="urn:microsoft.com/office/officeart/2005/8/layout/default"/>
    <dgm:cxn modelId="{E2004327-41D7-40DC-9DDD-7D7C817E35FD}" type="presParOf" srcId="{088FC877-93A5-4D7F-9A8B-8EF9DA5DAD80}" destId="{C137ED14-3898-40C3-B28F-28D77C070419}" srcOrd="11" destOrd="0" presId="urn:microsoft.com/office/officeart/2005/8/layout/default"/>
    <dgm:cxn modelId="{88871205-559E-4C11-B9E5-EF97EAA5A0EC}" type="presParOf" srcId="{088FC877-93A5-4D7F-9A8B-8EF9DA5DAD80}" destId="{114512E2-F2ED-4CB8-9EAC-49FA48BAEF13}" srcOrd="12" destOrd="0" presId="urn:microsoft.com/office/officeart/2005/8/layout/default"/>
    <dgm:cxn modelId="{7AD8BA25-50E1-435B-AC96-BB3AF3E69453}" type="presParOf" srcId="{088FC877-93A5-4D7F-9A8B-8EF9DA5DAD80}" destId="{0B9FDF91-F75C-4F33-8DD2-8FCC1F52FC4E}" srcOrd="13" destOrd="0" presId="urn:microsoft.com/office/officeart/2005/8/layout/default"/>
    <dgm:cxn modelId="{D9B6A7A0-A7A1-48E2-9A2C-7B8C8D9E715A}" type="presParOf" srcId="{088FC877-93A5-4D7F-9A8B-8EF9DA5DAD80}" destId="{28EC792D-EAAF-42C0-8B2D-A3A9FE00A070}" srcOrd="14" destOrd="0" presId="urn:microsoft.com/office/officeart/2005/8/layout/default"/>
    <dgm:cxn modelId="{CFC20387-193A-4321-922C-CA0F5B298964}" type="presParOf" srcId="{088FC877-93A5-4D7F-9A8B-8EF9DA5DAD80}" destId="{8975FC1F-E6FF-4345-8B2B-84B85AC93AAF}" srcOrd="15" destOrd="0" presId="urn:microsoft.com/office/officeart/2005/8/layout/default"/>
    <dgm:cxn modelId="{71F689DF-5CF5-48B9-A696-CC9FEDAE84B2}" type="presParOf" srcId="{088FC877-93A5-4D7F-9A8B-8EF9DA5DAD80}" destId="{F9D56A35-1413-4834-8B44-18BE32508BB9}" srcOrd="16" destOrd="0" presId="urn:microsoft.com/office/officeart/2005/8/layout/default"/>
    <dgm:cxn modelId="{AB3CAD8E-C03A-46F7-ACFF-66DBB4E49C64}" type="presParOf" srcId="{088FC877-93A5-4D7F-9A8B-8EF9DA5DAD80}" destId="{29591C31-A481-49D0-8098-00E6D62E8BC2}" srcOrd="17" destOrd="0" presId="urn:microsoft.com/office/officeart/2005/8/layout/default"/>
    <dgm:cxn modelId="{8867E857-125B-429A-A34B-B01EECE39337}" type="presParOf" srcId="{088FC877-93A5-4D7F-9A8B-8EF9DA5DAD80}" destId="{E7C3F4CE-9224-4E34-8BFC-5463345390DA}" srcOrd="18" destOrd="0" presId="urn:microsoft.com/office/officeart/2005/8/layout/default"/>
    <dgm:cxn modelId="{58BA8B8E-8250-4A2F-853E-F8081D19D848}" type="presParOf" srcId="{088FC877-93A5-4D7F-9A8B-8EF9DA5DAD80}" destId="{A5213495-9C5B-45C9-A757-1A532CAF64D4}" srcOrd="19" destOrd="0" presId="urn:microsoft.com/office/officeart/2005/8/layout/default"/>
    <dgm:cxn modelId="{9233EFE8-649E-4989-91A9-2F00B12A5B8A}" type="presParOf" srcId="{088FC877-93A5-4D7F-9A8B-8EF9DA5DAD80}" destId="{0764FD4F-F478-4B98-862C-26B201CA73C6}" srcOrd="20" destOrd="0" presId="urn:microsoft.com/office/officeart/2005/8/layout/default"/>
    <dgm:cxn modelId="{37B5AD64-4380-473A-9C4F-8A6C8B91FEBB}" type="presParOf" srcId="{088FC877-93A5-4D7F-9A8B-8EF9DA5DAD80}" destId="{BF51E4F9-C237-4CE6-9B3F-2F892FCA346C}" srcOrd="21" destOrd="0" presId="urn:microsoft.com/office/officeart/2005/8/layout/default"/>
    <dgm:cxn modelId="{78612C73-A13B-4D2A-8DF4-2CC67237B9D8}" type="presParOf" srcId="{088FC877-93A5-4D7F-9A8B-8EF9DA5DAD80}" destId="{05AE2B40-6029-484F-846D-E12A5DE88F54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6BCFDC-CC5B-474C-9D0A-1E8D2F88D3B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9E21DD-2BCF-42F3-9B99-CB31A5B467E8}">
      <dgm:prSet/>
      <dgm:spPr/>
      <dgm:t>
        <a:bodyPr/>
        <a:lstStyle/>
        <a:p>
          <a:r>
            <a:rPr lang="es-MX"/>
            <a:t>Ciclo de vida</a:t>
          </a:r>
          <a:endParaRPr lang="en-US"/>
        </a:p>
      </dgm:t>
    </dgm:pt>
    <dgm:pt modelId="{2DA7A60E-FE10-48CD-9B3B-E749D88847A9}" type="parTrans" cxnId="{EE3C265C-69CD-4551-B618-00A70B6F35BC}">
      <dgm:prSet/>
      <dgm:spPr/>
      <dgm:t>
        <a:bodyPr/>
        <a:lstStyle/>
        <a:p>
          <a:endParaRPr lang="en-US"/>
        </a:p>
      </dgm:t>
    </dgm:pt>
    <dgm:pt modelId="{93C92203-BD6B-4D15-B1CB-44920A1F8EAC}" type="sibTrans" cxnId="{EE3C265C-69CD-4551-B618-00A70B6F35BC}">
      <dgm:prSet/>
      <dgm:spPr/>
      <dgm:t>
        <a:bodyPr/>
        <a:lstStyle/>
        <a:p>
          <a:endParaRPr lang="en-US"/>
        </a:p>
      </dgm:t>
    </dgm:pt>
    <dgm:pt modelId="{098D19D3-F986-4510-9C1C-BC2B00B6FDAD}">
      <dgm:prSet/>
      <dgm:spPr/>
      <dgm:t>
        <a:bodyPr/>
        <a:lstStyle/>
        <a:p>
          <a:r>
            <a:rPr lang="es-MX"/>
            <a:t>Alcance</a:t>
          </a:r>
          <a:endParaRPr lang="en-US"/>
        </a:p>
      </dgm:t>
    </dgm:pt>
    <dgm:pt modelId="{1DCCD1E5-4ED0-4CE5-9A49-2858045AEB8B}" type="parTrans" cxnId="{CBFBBFEB-7E5A-4F78-B323-6E6FA3DF4247}">
      <dgm:prSet/>
      <dgm:spPr/>
      <dgm:t>
        <a:bodyPr/>
        <a:lstStyle/>
        <a:p>
          <a:endParaRPr lang="en-US"/>
        </a:p>
      </dgm:t>
    </dgm:pt>
    <dgm:pt modelId="{2672800F-705D-428F-BAFE-DB25D8156AA1}" type="sibTrans" cxnId="{CBFBBFEB-7E5A-4F78-B323-6E6FA3DF4247}">
      <dgm:prSet/>
      <dgm:spPr/>
      <dgm:t>
        <a:bodyPr/>
        <a:lstStyle/>
        <a:p>
          <a:endParaRPr lang="en-US"/>
        </a:p>
      </dgm:t>
    </dgm:pt>
    <dgm:pt modelId="{4235D152-E6F8-4F71-9F59-4D845DF2E5F0}">
      <dgm:prSet/>
      <dgm:spPr/>
      <dgm:t>
        <a:bodyPr/>
        <a:lstStyle/>
        <a:p>
          <a:r>
            <a:rPr lang="es-MX"/>
            <a:t>Capacidad de almacenamiento</a:t>
          </a:r>
          <a:endParaRPr lang="en-US"/>
        </a:p>
      </dgm:t>
    </dgm:pt>
    <dgm:pt modelId="{E1C92B4F-3E8B-4D04-A02A-0145D01F9885}" type="parTrans" cxnId="{E816132F-79AE-41DB-B3B7-7876C10513E3}">
      <dgm:prSet/>
      <dgm:spPr/>
      <dgm:t>
        <a:bodyPr/>
        <a:lstStyle/>
        <a:p>
          <a:endParaRPr lang="en-US"/>
        </a:p>
      </dgm:t>
    </dgm:pt>
    <dgm:pt modelId="{30D383CD-F171-4EB9-BEB6-9B851FDBEDFF}" type="sibTrans" cxnId="{E816132F-79AE-41DB-B3B7-7876C10513E3}">
      <dgm:prSet/>
      <dgm:spPr/>
      <dgm:t>
        <a:bodyPr/>
        <a:lstStyle/>
        <a:p>
          <a:endParaRPr lang="en-US"/>
        </a:p>
      </dgm:t>
    </dgm:pt>
    <dgm:pt modelId="{DB0B3B4A-96D7-4166-9080-25ACA0FA26CC}">
      <dgm:prSet/>
      <dgm:spPr/>
      <dgm:t>
        <a:bodyPr/>
        <a:lstStyle/>
        <a:p>
          <a:r>
            <a:rPr lang="es-MX"/>
            <a:t>Accesibilidad</a:t>
          </a:r>
          <a:endParaRPr lang="en-US"/>
        </a:p>
      </dgm:t>
    </dgm:pt>
    <dgm:pt modelId="{997EB9DE-4A14-4C81-B8B3-AB0CDDD5FDC0}" type="parTrans" cxnId="{E030DAB3-BE5B-40D6-A4E0-A5A34C66A88D}">
      <dgm:prSet/>
      <dgm:spPr/>
      <dgm:t>
        <a:bodyPr/>
        <a:lstStyle/>
        <a:p>
          <a:endParaRPr lang="en-US"/>
        </a:p>
      </dgm:t>
    </dgm:pt>
    <dgm:pt modelId="{3B495325-71A8-4345-BC60-9DC4BF1C0129}" type="sibTrans" cxnId="{E030DAB3-BE5B-40D6-A4E0-A5A34C66A88D}">
      <dgm:prSet/>
      <dgm:spPr/>
      <dgm:t>
        <a:bodyPr/>
        <a:lstStyle/>
        <a:p>
          <a:endParaRPr lang="en-US"/>
        </a:p>
      </dgm:t>
    </dgm:pt>
    <dgm:pt modelId="{8FFE3521-319E-454B-8E4A-B17C20E9F12D}">
      <dgm:prSet/>
      <dgm:spPr/>
      <dgm:t>
        <a:bodyPr/>
        <a:lstStyle/>
        <a:p>
          <a:r>
            <a:rPr lang="es-MX"/>
            <a:t>Casos de uso</a:t>
          </a:r>
          <a:endParaRPr lang="en-US"/>
        </a:p>
      </dgm:t>
    </dgm:pt>
    <dgm:pt modelId="{1E8B505F-6024-447C-869D-89DE1E57F785}" type="parTrans" cxnId="{40AFEBF4-3D3B-4437-8C2B-EA2DBC90E379}">
      <dgm:prSet/>
      <dgm:spPr/>
      <dgm:t>
        <a:bodyPr/>
        <a:lstStyle/>
        <a:p>
          <a:endParaRPr lang="en-US"/>
        </a:p>
      </dgm:t>
    </dgm:pt>
    <dgm:pt modelId="{E9477A46-FB7C-4566-BED4-CAFEDE17DD0C}" type="sibTrans" cxnId="{40AFEBF4-3D3B-4437-8C2B-EA2DBC90E379}">
      <dgm:prSet/>
      <dgm:spPr/>
      <dgm:t>
        <a:bodyPr/>
        <a:lstStyle/>
        <a:p>
          <a:endParaRPr lang="en-US"/>
        </a:p>
      </dgm:t>
    </dgm:pt>
    <dgm:pt modelId="{0DF94464-3193-4A4A-9B81-1821DC5FEAF7}" type="pres">
      <dgm:prSet presAssocID="{BB6BCFDC-CC5B-474C-9D0A-1E8D2F88D3BD}" presName="diagram" presStyleCnt="0">
        <dgm:presLayoutVars>
          <dgm:dir/>
          <dgm:resizeHandles val="exact"/>
        </dgm:presLayoutVars>
      </dgm:prSet>
      <dgm:spPr/>
    </dgm:pt>
    <dgm:pt modelId="{F927F44E-64ED-43B7-82C1-ED88FC6852F4}" type="pres">
      <dgm:prSet presAssocID="{229E21DD-2BCF-42F3-9B99-CB31A5B467E8}" presName="node" presStyleLbl="node1" presStyleIdx="0" presStyleCnt="5">
        <dgm:presLayoutVars>
          <dgm:bulletEnabled val="1"/>
        </dgm:presLayoutVars>
      </dgm:prSet>
      <dgm:spPr/>
    </dgm:pt>
    <dgm:pt modelId="{49FCC2E7-8973-4F9C-BF00-4EABA704A8F9}" type="pres">
      <dgm:prSet presAssocID="{93C92203-BD6B-4D15-B1CB-44920A1F8EAC}" presName="sibTrans" presStyleCnt="0"/>
      <dgm:spPr/>
    </dgm:pt>
    <dgm:pt modelId="{2AD8D5A4-4643-4862-8B15-A0252FA63479}" type="pres">
      <dgm:prSet presAssocID="{098D19D3-F986-4510-9C1C-BC2B00B6FDAD}" presName="node" presStyleLbl="node1" presStyleIdx="1" presStyleCnt="5">
        <dgm:presLayoutVars>
          <dgm:bulletEnabled val="1"/>
        </dgm:presLayoutVars>
      </dgm:prSet>
      <dgm:spPr/>
    </dgm:pt>
    <dgm:pt modelId="{608BA01E-497A-4266-8155-5F159A22DFB5}" type="pres">
      <dgm:prSet presAssocID="{2672800F-705D-428F-BAFE-DB25D8156AA1}" presName="sibTrans" presStyleCnt="0"/>
      <dgm:spPr/>
    </dgm:pt>
    <dgm:pt modelId="{B4A10602-CC2B-469B-9CBF-E3E184AE1C54}" type="pres">
      <dgm:prSet presAssocID="{4235D152-E6F8-4F71-9F59-4D845DF2E5F0}" presName="node" presStyleLbl="node1" presStyleIdx="2" presStyleCnt="5">
        <dgm:presLayoutVars>
          <dgm:bulletEnabled val="1"/>
        </dgm:presLayoutVars>
      </dgm:prSet>
      <dgm:spPr/>
    </dgm:pt>
    <dgm:pt modelId="{1696C121-6A3F-4E04-8D5D-1CB9383292D6}" type="pres">
      <dgm:prSet presAssocID="{30D383CD-F171-4EB9-BEB6-9B851FDBEDFF}" presName="sibTrans" presStyleCnt="0"/>
      <dgm:spPr/>
    </dgm:pt>
    <dgm:pt modelId="{BBC34D42-06C4-44A7-9DDA-05F7A76E801C}" type="pres">
      <dgm:prSet presAssocID="{DB0B3B4A-96D7-4166-9080-25ACA0FA26CC}" presName="node" presStyleLbl="node1" presStyleIdx="3" presStyleCnt="5">
        <dgm:presLayoutVars>
          <dgm:bulletEnabled val="1"/>
        </dgm:presLayoutVars>
      </dgm:prSet>
      <dgm:spPr/>
    </dgm:pt>
    <dgm:pt modelId="{B0A8F5AF-02CB-4D60-90BE-31D2BFBD6765}" type="pres">
      <dgm:prSet presAssocID="{3B495325-71A8-4345-BC60-9DC4BF1C0129}" presName="sibTrans" presStyleCnt="0"/>
      <dgm:spPr/>
    </dgm:pt>
    <dgm:pt modelId="{845741BF-E88F-426F-82A6-ACF1124964B5}" type="pres">
      <dgm:prSet presAssocID="{8FFE3521-319E-454B-8E4A-B17C20E9F12D}" presName="node" presStyleLbl="node1" presStyleIdx="4" presStyleCnt="5">
        <dgm:presLayoutVars>
          <dgm:bulletEnabled val="1"/>
        </dgm:presLayoutVars>
      </dgm:prSet>
      <dgm:spPr/>
    </dgm:pt>
  </dgm:ptLst>
  <dgm:cxnLst>
    <dgm:cxn modelId="{24F2C10C-F104-40D7-887B-4C06FDD70371}" type="presOf" srcId="{8FFE3521-319E-454B-8E4A-B17C20E9F12D}" destId="{845741BF-E88F-426F-82A6-ACF1124964B5}" srcOrd="0" destOrd="0" presId="urn:microsoft.com/office/officeart/2005/8/layout/default"/>
    <dgm:cxn modelId="{E816132F-79AE-41DB-B3B7-7876C10513E3}" srcId="{BB6BCFDC-CC5B-474C-9D0A-1E8D2F88D3BD}" destId="{4235D152-E6F8-4F71-9F59-4D845DF2E5F0}" srcOrd="2" destOrd="0" parTransId="{E1C92B4F-3E8B-4D04-A02A-0145D01F9885}" sibTransId="{30D383CD-F171-4EB9-BEB6-9B851FDBEDFF}"/>
    <dgm:cxn modelId="{EE3C265C-69CD-4551-B618-00A70B6F35BC}" srcId="{BB6BCFDC-CC5B-474C-9D0A-1E8D2F88D3BD}" destId="{229E21DD-2BCF-42F3-9B99-CB31A5B467E8}" srcOrd="0" destOrd="0" parTransId="{2DA7A60E-FE10-48CD-9B3B-E749D88847A9}" sibTransId="{93C92203-BD6B-4D15-B1CB-44920A1F8EAC}"/>
    <dgm:cxn modelId="{107DFF5E-878D-4273-AA03-2C2D6800CDCA}" type="presOf" srcId="{4235D152-E6F8-4F71-9F59-4D845DF2E5F0}" destId="{B4A10602-CC2B-469B-9CBF-E3E184AE1C54}" srcOrd="0" destOrd="0" presId="urn:microsoft.com/office/officeart/2005/8/layout/default"/>
    <dgm:cxn modelId="{9E946765-1B23-4E33-AF16-95FDE9EA6D07}" type="presOf" srcId="{DB0B3B4A-96D7-4166-9080-25ACA0FA26CC}" destId="{BBC34D42-06C4-44A7-9DDA-05F7A76E801C}" srcOrd="0" destOrd="0" presId="urn:microsoft.com/office/officeart/2005/8/layout/default"/>
    <dgm:cxn modelId="{8176EC88-FA7F-46C5-8B72-8CF22DAC10D4}" type="presOf" srcId="{BB6BCFDC-CC5B-474C-9D0A-1E8D2F88D3BD}" destId="{0DF94464-3193-4A4A-9B81-1821DC5FEAF7}" srcOrd="0" destOrd="0" presId="urn:microsoft.com/office/officeart/2005/8/layout/default"/>
    <dgm:cxn modelId="{E030DAB3-BE5B-40D6-A4E0-A5A34C66A88D}" srcId="{BB6BCFDC-CC5B-474C-9D0A-1E8D2F88D3BD}" destId="{DB0B3B4A-96D7-4166-9080-25ACA0FA26CC}" srcOrd="3" destOrd="0" parTransId="{997EB9DE-4A14-4C81-B8B3-AB0CDDD5FDC0}" sibTransId="{3B495325-71A8-4345-BC60-9DC4BF1C0129}"/>
    <dgm:cxn modelId="{CBFBBFEB-7E5A-4F78-B323-6E6FA3DF4247}" srcId="{BB6BCFDC-CC5B-474C-9D0A-1E8D2F88D3BD}" destId="{098D19D3-F986-4510-9C1C-BC2B00B6FDAD}" srcOrd="1" destOrd="0" parTransId="{1DCCD1E5-4ED0-4CE5-9A49-2858045AEB8B}" sibTransId="{2672800F-705D-428F-BAFE-DB25D8156AA1}"/>
    <dgm:cxn modelId="{141E50F1-4A06-479D-87BB-AE63D6F5C1D2}" type="presOf" srcId="{098D19D3-F986-4510-9C1C-BC2B00B6FDAD}" destId="{2AD8D5A4-4643-4862-8B15-A0252FA63479}" srcOrd="0" destOrd="0" presId="urn:microsoft.com/office/officeart/2005/8/layout/default"/>
    <dgm:cxn modelId="{E43124F2-DAEA-409A-B0D3-AAA2DE038F78}" type="presOf" srcId="{229E21DD-2BCF-42F3-9B99-CB31A5B467E8}" destId="{F927F44E-64ED-43B7-82C1-ED88FC6852F4}" srcOrd="0" destOrd="0" presId="urn:microsoft.com/office/officeart/2005/8/layout/default"/>
    <dgm:cxn modelId="{40AFEBF4-3D3B-4437-8C2B-EA2DBC90E379}" srcId="{BB6BCFDC-CC5B-474C-9D0A-1E8D2F88D3BD}" destId="{8FFE3521-319E-454B-8E4A-B17C20E9F12D}" srcOrd="4" destOrd="0" parTransId="{1E8B505F-6024-447C-869D-89DE1E57F785}" sibTransId="{E9477A46-FB7C-4566-BED4-CAFEDE17DD0C}"/>
    <dgm:cxn modelId="{BF95B74E-B9AB-4AF9-9C32-51396C0432F6}" type="presParOf" srcId="{0DF94464-3193-4A4A-9B81-1821DC5FEAF7}" destId="{F927F44E-64ED-43B7-82C1-ED88FC6852F4}" srcOrd="0" destOrd="0" presId="urn:microsoft.com/office/officeart/2005/8/layout/default"/>
    <dgm:cxn modelId="{15C2A0F6-C8E5-4047-A009-0F80DE89D205}" type="presParOf" srcId="{0DF94464-3193-4A4A-9B81-1821DC5FEAF7}" destId="{49FCC2E7-8973-4F9C-BF00-4EABA704A8F9}" srcOrd="1" destOrd="0" presId="urn:microsoft.com/office/officeart/2005/8/layout/default"/>
    <dgm:cxn modelId="{D2518B45-C40E-48D2-BE1D-0BC10F64C04F}" type="presParOf" srcId="{0DF94464-3193-4A4A-9B81-1821DC5FEAF7}" destId="{2AD8D5A4-4643-4862-8B15-A0252FA63479}" srcOrd="2" destOrd="0" presId="urn:microsoft.com/office/officeart/2005/8/layout/default"/>
    <dgm:cxn modelId="{ACB57E2D-3DC2-4152-B1C4-6F3F37E10758}" type="presParOf" srcId="{0DF94464-3193-4A4A-9B81-1821DC5FEAF7}" destId="{608BA01E-497A-4266-8155-5F159A22DFB5}" srcOrd="3" destOrd="0" presId="urn:microsoft.com/office/officeart/2005/8/layout/default"/>
    <dgm:cxn modelId="{EA3A08F6-5AD5-4229-85C2-42A684224AB7}" type="presParOf" srcId="{0DF94464-3193-4A4A-9B81-1821DC5FEAF7}" destId="{B4A10602-CC2B-469B-9CBF-E3E184AE1C54}" srcOrd="4" destOrd="0" presId="urn:microsoft.com/office/officeart/2005/8/layout/default"/>
    <dgm:cxn modelId="{169D3398-A161-47C4-9280-09061CF5FB4F}" type="presParOf" srcId="{0DF94464-3193-4A4A-9B81-1821DC5FEAF7}" destId="{1696C121-6A3F-4E04-8D5D-1CB9383292D6}" srcOrd="5" destOrd="0" presId="urn:microsoft.com/office/officeart/2005/8/layout/default"/>
    <dgm:cxn modelId="{D9E8FE58-49DA-406D-B604-4D129C7EB586}" type="presParOf" srcId="{0DF94464-3193-4A4A-9B81-1821DC5FEAF7}" destId="{BBC34D42-06C4-44A7-9DDA-05F7A76E801C}" srcOrd="6" destOrd="0" presId="urn:microsoft.com/office/officeart/2005/8/layout/default"/>
    <dgm:cxn modelId="{20687F1A-AFC2-4C8E-8834-12278E357100}" type="presParOf" srcId="{0DF94464-3193-4A4A-9B81-1821DC5FEAF7}" destId="{B0A8F5AF-02CB-4D60-90BE-31D2BFBD6765}" srcOrd="7" destOrd="0" presId="urn:microsoft.com/office/officeart/2005/8/layout/default"/>
    <dgm:cxn modelId="{2274F72F-B320-4C2E-9E16-7CB799B1A19E}" type="presParOf" srcId="{0DF94464-3193-4A4A-9B81-1821DC5FEAF7}" destId="{845741BF-E88F-426F-82A6-ACF1124964B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912A79-FB93-4D02-9886-44435C48DE87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33AD90-9015-47D7-9C16-48042764099A}">
      <dgm:prSet/>
      <dgm:spPr/>
      <dgm:t>
        <a:bodyPr/>
        <a:lstStyle/>
        <a:p>
          <a:r>
            <a:rPr lang="es-MX"/>
            <a:t>Credenciales</a:t>
          </a:r>
          <a:endParaRPr lang="en-US"/>
        </a:p>
      </dgm:t>
    </dgm:pt>
    <dgm:pt modelId="{7825BBD0-266F-4007-8E09-6DEDF709951F}" type="parTrans" cxnId="{B1F41FB0-4025-45BB-A944-BFC274D5A3CB}">
      <dgm:prSet/>
      <dgm:spPr/>
      <dgm:t>
        <a:bodyPr/>
        <a:lstStyle/>
        <a:p>
          <a:endParaRPr lang="en-US"/>
        </a:p>
      </dgm:t>
    </dgm:pt>
    <dgm:pt modelId="{77CA87C3-B802-4475-A780-91B1A7C1D47C}" type="sibTrans" cxnId="{B1F41FB0-4025-45BB-A944-BFC274D5A3CB}">
      <dgm:prSet/>
      <dgm:spPr/>
      <dgm:t>
        <a:bodyPr/>
        <a:lstStyle/>
        <a:p>
          <a:endParaRPr lang="en-US"/>
        </a:p>
      </dgm:t>
    </dgm:pt>
    <dgm:pt modelId="{BA1FD378-00D0-47DC-8984-DD23DAB65B18}">
      <dgm:prSet/>
      <dgm:spPr/>
      <dgm:t>
        <a:bodyPr/>
        <a:lstStyle/>
        <a:p>
          <a:r>
            <a:rPr lang="es-MX"/>
            <a:t>Fuente de Datos</a:t>
          </a:r>
          <a:endParaRPr lang="en-US"/>
        </a:p>
      </dgm:t>
    </dgm:pt>
    <dgm:pt modelId="{B69762B3-4548-4DFD-A988-8AB485C68FBC}" type="parTrans" cxnId="{1EA8757E-4D54-4BE8-AF78-2B9B98F3DCCB}">
      <dgm:prSet/>
      <dgm:spPr/>
      <dgm:t>
        <a:bodyPr/>
        <a:lstStyle/>
        <a:p>
          <a:endParaRPr lang="en-US"/>
        </a:p>
      </dgm:t>
    </dgm:pt>
    <dgm:pt modelId="{20BC3A26-0193-4562-8E70-5B5FAC62957A}" type="sibTrans" cxnId="{1EA8757E-4D54-4BE8-AF78-2B9B98F3DCCB}">
      <dgm:prSet/>
      <dgm:spPr/>
      <dgm:t>
        <a:bodyPr/>
        <a:lstStyle/>
        <a:p>
          <a:endParaRPr lang="en-US"/>
        </a:p>
      </dgm:t>
    </dgm:pt>
    <dgm:pt modelId="{36EDEE03-0DA9-43C5-9F0F-D5D1A020516F}">
      <dgm:prSet/>
      <dgm:spPr/>
      <dgm:t>
        <a:bodyPr/>
        <a:lstStyle/>
        <a:p>
          <a:r>
            <a:rPr lang="es-MX"/>
            <a:t>Azure Active Directory </a:t>
          </a:r>
          <a:endParaRPr lang="en-US"/>
        </a:p>
      </dgm:t>
    </dgm:pt>
    <dgm:pt modelId="{741FAEBF-9A05-46F6-ABE7-328AFD1177EB}" type="parTrans" cxnId="{172B1E73-381E-4185-955B-35D82BE98BC1}">
      <dgm:prSet/>
      <dgm:spPr/>
      <dgm:t>
        <a:bodyPr/>
        <a:lstStyle/>
        <a:p>
          <a:endParaRPr lang="en-US"/>
        </a:p>
      </dgm:t>
    </dgm:pt>
    <dgm:pt modelId="{B5533BBC-E83D-4779-8BA2-F5A9F8F6E98A}" type="sibTrans" cxnId="{172B1E73-381E-4185-955B-35D82BE98BC1}">
      <dgm:prSet/>
      <dgm:spPr/>
      <dgm:t>
        <a:bodyPr/>
        <a:lstStyle/>
        <a:p>
          <a:endParaRPr lang="en-US"/>
        </a:p>
      </dgm:t>
    </dgm:pt>
    <dgm:pt modelId="{AD0F774E-E3DF-49B9-9A36-9A8AD0B6455F}">
      <dgm:prSet/>
      <dgm:spPr/>
      <dgm:t>
        <a:bodyPr/>
        <a:lstStyle/>
        <a:p>
          <a:r>
            <a:rPr lang="es-MX"/>
            <a:t>Active Directory.</a:t>
          </a:r>
          <a:endParaRPr lang="en-US"/>
        </a:p>
      </dgm:t>
    </dgm:pt>
    <dgm:pt modelId="{DAC96E5D-B1D5-43FE-B3C5-773D352E59D6}" type="parTrans" cxnId="{23033459-0E9A-4198-906D-2579FA24DCB8}">
      <dgm:prSet/>
      <dgm:spPr/>
      <dgm:t>
        <a:bodyPr/>
        <a:lstStyle/>
        <a:p>
          <a:endParaRPr lang="en-US"/>
        </a:p>
      </dgm:t>
    </dgm:pt>
    <dgm:pt modelId="{66B302EE-0565-4073-BE83-3E71503BECAA}" type="sibTrans" cxnId="{23033459-0E9A-4198-906D-2579FA24DCB8}">
      <dgm:prSet/>
      <dgm:spPr/>
      <dgm:t>
        <a:bodyPr/>
        <a:lstStyle/>
        <a:p>
          <a:endParaRPr lang="en-US"/>
        </a:p>
      </dgm:t>
    </dgm:pt>
    <dgm:pt modelId="{52BD903D-2B08-4AFC-9AA1-AB3C1BA89F15}">
      <dgm:prSet/>
      <dgm:spPr/>
      <dgm:t>
        <a:bodyPr/>
        <a:lstStyle/>
        <a:p>
          <a:r>
            <a:rPr lang="es-MX"/>
            <a:t>Métodos de Autenticación</a:t>
          </a:r>
          <a:endParaRPr lang="en-US"/>
        </a:p>
      </dgm:t>
    </dgm:pt>
    <dgm:pt modelId="{9CFCD542-556D-48DC-94FF-2CAA78E67BC0}" type="parTrans" cxnId="{D97F4FF8-D3BB-43BC-A250-51B70AE77A39}">
      <dgm:prSet/>
      <dgm:spPr/>
      <dgm:t>
        <a:bodyPr/>
        <a:lstStyle/>
        <a:p>
          <a:endParaRPr lang="en-US"/>
        </a:p>
      </dgm:t>
    </dgm:pt>
    <dgm:pt modelId="{63D52B53-191B-4886-8CCE-6A8667195EA3}" type="sibTrans" cxnId="{D97F4FF8-D3BB-43BC-A250-51B70AE77A39}">
      <dgm:prSet/>
      <dgm:spPr/>
      <dgm:t>
        <a:bodyPr/>
        <a:lstStyle/>
        <a:p>
          <a:endParaRPr lang="en-US"/>
        </a:p>
      </dgm:t>
    </dgm:pt>
    <dgm:pt modelId="{3CB26A71-60E3-44E5-A25B-D6A048333F7A}">
      <dgm:prSet/>
      <dgm:spPr/>
      <dgm:t>
        <a:bodyPr/>
        <a:lstStyle/>
        <a:p>
          <a:r>
            <a:rPr lang="es-MX"/>
            <a:t>Biometría</a:t>
          </a:r>
          <a:endParaRPr lang="en-US"/>
        </a:p>
      </dgm:t>
    </dgm:pt>
    <dgm:pt modelId="{99CECEED-3ED9-4C64-83D6-B1C154EFD384}" type="parTrans" cxnId="{56667FEA-B549-4730-9B76-3E3B33E60230}">
      <dgm:prSet/>
      <dgm:spPr/>
      <dgm:t>
        <a:bodyPr/>
        <a:lstStyle/>
        <a:p>
          <a:endParaRPr lang="en-US"/>
        </a:p>
      </dgm:t>
    </dgm:pt>
    <dgm:pt modelId="{9E5093E0-0FD1-4EDB-8A26-8E6503C66327}" type="sibTrans" cxnId="{56667FEA-B549-4730-9B76-3E3B33E60230}">
      <dgm:prSet/>
      <dgm:spPr/>
      <dgm:t>
        <a:bodyPr/>
        <a:lstStyle/>
        <a:p>
          <a:endParaRPr lang="en-US"/>
        </a:p>
      </dgm:t>
    </dgm:pt>
    <dgm:pt modelId="{487C7430-FC48-460C-B0CB-2CDD0C03BB81}">
      <dgm:prSet/>
      <dgm:spPr/>
      <dgm:t>
        <a:bodyPr/>
        <a:lstStyle/>
        <a:p>
          <a:r>
            <a:rPr lang="es-MX"/>
            <a:t>contraseñas</a:t>
          </a:r>
          <a:endParaRPr lang="en-US"/>
        </a:p>
      </dgm:t>
    </dgm:pt>
    <dgm:pt modelId="{E1956117-7C83-4C74-8320-A76CBF24398B}" type="parTrans" cxnId="{230D9F21-3855-4D4C-9B66-850777FDBEDF}">
      <dgm:prSet/>
      <dgm:spPr/>
      <dgm:t>
        <a:bodyPr/>
        <a:lstStyle/>
        <a:p>
          <a:endParaRPr lang="en-US"/>
        </a:p>
      </dgm:t>
    </dgm:pt>
    <dgm:pt modelId="{D69AD48E-D2BA-48FD-AE16-7E6FFFF20BEA}" type="sibTrans" cxnId="{230D9F21-3855-4D4C-9B66-850777FDBEDF}">
      <dgm:prSet/>
      <dgm:spPr/>
      <dgm:t>
        <a:bodyPr/>
        <a:lstStyle/>
        <a:p>
          <a:endParaRPr lang="en-US"/>
        </a:p>
      </dgm:t>
    </dgm:pt>
    <dgm:pt modelId="{E1ACFD0B-1972-47E4-AE5B-C2D17ACEF4A2}" type="pres">
      <dgm:prSet presAssocID="{83912A79-FB93-4D02-9886-44435C48DE8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A1C80A-F37E-4A03-9584-2D6D748AB559}" type="pres">
      <dgm:prSet presAssocID="{1433AD90-9015-47D7-9C16-48042764099A}" presName="root1" presStyleCnt="0"/>
      <dgm:spPr/>
    </dgm:pt>
    <dgm:pt modelId="{E702ADEF-BF75-4FF7-A0FC-2889F0D08DA0}" type="pres">
      <dgm:prSet presAssocID="{1433AD90-9015-47D7-9C16-48042764099A}" presName="LevelOneTextNode" presStyleLbl="node0" presStyleIdx="0" presStyleCnt="3">
        <dgm:presLayoutVars>
          <dgm:chPref val="3"/>
        </dgm:presLayoutVars>
      </dgm:prSet>
      <dgm:spPr/>
    </dgm:pt>
    <dgm:pt modelId="{20AC6BBF-CFC0-415C-8D40-3134DBC50B9D}" type="pres">
      <dgm:prSet presAssocID="{1433AD90-9015-47D7-9C16-48042764099A}" presName="level2hierChild" presStyleCnt="0"/>
      <dgm:spPr/>
    </dgm:pt>
    <dgm:pt modelId="{8CF09E76-044D-4218-B797-0A21FDA64125}" type="pres">
      <dgm:prSet presAssocID="{BA1FD378-00D0-47DC-8984-DD23DAB65B18}" presName="root1" presStyleCnt="0"/>
      <dgm:spPr/>
    </dgm:pt>
    <dgm:pt modelId="{6AE60959-7B87-4BA7-AD45-6E4858C41886}" type="pres">
      <dgm:prSet presAssocID="{BA1FD378-00D0-47DC-8984-DD23DAB65B18}" presName="LevelOneTextNode" presStyleLbl="node0" presStyleIdx="1" presStyleCnt="3">
        <dgm:presLayoutVars>
          <dgm:chPref val="3"/>
        </dgm:presLayoutVars>
      </dgm:prSet>
      <dgm:spPr/>
    </dgm:pt>
    <dgm:pt modelId="{E9D0B854-B6DD-45DB-8620-8D4BDD636590}" type="pres">
      <dgm:prSet presAssocID="{BA1FD378-00D0-47DC-8984-DD23DAB65B18}" presName="level2hierChild" presStyleCnt="0"/>
      <dgm:spPr/>
    </dgm:pt>
    <dgm:pt modelId="{328EAEBF-2F66-4861-8FA9-A5C9BAE3D8E7}" type="pres">
      <dgm:prSet presAssocID="{741FAEBF-9A05-46F6-ABE7-328AFD1177EB}" presName="conn2-1" presStyleLbl="parChTrans1D2" presStyleIdx="0" presStyleCnt="4"/>
      <dgm:spPr/>
    </dgm:pt>
    <dgm:pt modelId="{C50F0973-9420-4CEA-9BF6-734BFCFA93F4}" type="pres">
      <dgm:prSet presAssocID="{741FAEBF-9A05-46F6-ABE7-328AFD1177EB}" presName="connTx" presStyleLbl="parChTrans1D2" presStyleIdx="0" presStyleCnt="4"/>
      <dgm:spPr/>
    </dgm:pt>
    <dgm:pt modelId="{3C346A25-3A5E-4573-A40C-4E1ABB21465A}" type="pres">
      <dgm:prSet presAssocID="{36EDEE03-0DA9-43C5-9F0F-D5D1A020516F}" presName="root2" presStyleCnt="0"/>
      <dgm:spPr/>
    </dgm:pt>
    <dgm:pt modelId="{97992542-4748-4140-BCDE-3C84560F1087}" type="pres">
      <dgm:prSet presAssocID="{36EDEE03-0DA9-43C5-9F0F-D5D1A020516F}" presName="LevelTwoTextNode" presStyleLbl="node2" presStyleIdx="0" presStyleCnt="4">
        <dgm:presLayoutVars>
          <dgm:chPref val="3"/>
        </dgm:presLayoutVars>
      </dgm:prSet>
      <dgm:spPr/>
    </dgm:pt>
    <dgm:pt modelId="{3680A841-A5D4-4F0A-9233-D8BBFB0CA48F}" type="pres">
      <dgm:prSet presAssocID="{36EDEE03-0DA9-43C5-9F0F-D5D1A020516F}" presName="level3hierChild" presStyleCnt="0"/>
      <dgm:spPr/>
    </dgm:pt>
    <dgm:pt modelId="{30888D54-054D-4609-A237-A4C203DE2521}" type="pres">
      <dgm:prSet presAssocID="{DAC96E5D-B1D5-43FE-B3C5-773D352E59D6}" presName="conn2-1" presStyleLbl="parChTrans1D2" presStyleIdx="1" presStyleCnt="4"/>
      <dgm:spPr/>
    </dgm:pt>
    <dgm:pt modelId="{E8E590E7-DB16-4B86-953D-5CB832593415}" type="pres">
      <dgm:prSet presAssocID="{DAC96E5D-B1D5-43FE-B3C5-773D352E59D6}" presName="connTx" presStyleLbl="parChTrans1D2" presStyleIdx="1" presStyleCnt="4"/>
      <dgm:spPr/>
    </dgm:pt>
    <dgm:pt modelId="{0FB25B30-A5D9-4780-864E-C428D4E897C7}" type="pres">
      <dgm:prSet presAssocID="{AD0F774E-E3DF-49B9-9A36-9A8AD0B6455F}" presName="root2" presStyleCnt="0"/>
      <dgm:spPr/>
    </dgm:pt>
    <dgm:pt modelId="{8D9EDBB7-3383-4C6B-BDB6-038C138D02F5}" type="pres">
      <dgm:prSet presAssocID="{AD0F774E-E3DF-49B9-9A36-9A8AD0B6455F}" presName="LevelTwoTextNode" presStyleLbl="node2" presStyleIdx="1" presStyleCnt="4">
        <dgm:presLayoutVars>
          <dgm:chPref val="3"/>
        </dgm:presLayoutVars>
      </dgm:prSet>
      <dgm:spPr/>
    </dgm:pt>
    <dgm:pt modelId="{57993597-F6D3-4B5B-924D-37C23756FCF6}" type="pres">
      <dgm:prSet presAssocID="{AD0F774E-E3DF-49B9-9A36-9A8AD0B6455F}" presName="level3hierChild" presStyleCnt="0"/>
      <dgm:spPr/>
    </dgm:pt>
    <dgm:pt modelId="{D8203B64-3E43-4A46-AB3D-E0CE58389F24}" type="pres">
      <dgm:prSet presAssocID="{52BD903D-2B08-4AFC-9AA1-AB3C1BA89F15}" presName="root1" presStyleCnt="0"/>
      <dgm:spPr/>
    </dgm:pt>
    <dgm:pt modelId="{D28DB777-221D-4C9C-80E4-72013E60055D}" type="pres">
      <dgm:prSet presAssocID="{52BD903D-2B08-4AFC-9AA1-AB3C1BA89F15}" presName="LevelOneTextNode" presStyleLbl="node0" presStyleIdx="2" presStyleCnt="3">
        <dgm:presLayoutVars>
          <dgm:chPref val="3"/>
        </dgm:presLayoutVars>
      </dgm:prSet>
      <dgm:spPr/>
    </dgm:pt>
    <dgm:pt modelId="{E91BDC63-E759-4CFF-A40C-6B332D201BEC}" type="pres">
      <dgm:prSet presAssocID="{52BD903D-2B08-4AFC-9AA1-AB3C1BA89F15}" presName="level2hierChild" presStyleCnt="0"/>
      <dgm:spPr/>
    </dgm:pt>
    <dgm:pt modelId="{4371F7F9-F4F4-431D-B47B-B0CC4B77E85C}" type="pres">
      <dgm:prSet presAssocID="{99CECEED-3ED9-4C64-83D6-B1C154EFD384}" presName="conn2-1" presStyleLbl="parChTrans1D2" presStyleIdx="2" presStyleCnt="4"/>
      <dgm:spPr/>
    </dgm:pt>
    <dgm:pt modelId="{ADBAD4BD-94F7-470A-BD73-8518B0532781}" type="pres">
      <dgm:prSet presAssocID="{99CECEED-3ED9-4C64-83D6-B1C154EFD384}" presName="connTx" presStyleLbl="parChTrans1D2" presStyleIdx="2" presStyleCnt="4"/>
      <dgm:spPr/>
    </dgm:pt>
    <dgm:pt modelId="{51AAE02B-7342-4E6C-9547-5E5E29F3B154}" type="pres">
      <dgm:prSet presAssocID="{3CB26A71-60E3-44E5-A25B-D6A048333F7A}" presName="root2" presStyleCnt="0"/>
      <dgm:spPr/>
    </dgm:pt>
    <dgm:pt modelId="{EF8BC905-E1B8-442E-9CA8-8275A8EB58A2}" type="pres">
      <dgm:prSet presAssocID="{3CB26A71-60E3-44E5-A25B-D6A048333F7A}" presName="LevelTwoTextNode" presStyleLbl="node2" presStyleIdx="2" presStyleCnt="4">
        <dgm:presLayoutVars>
          <dgm:chPref val="3"/>
        </dgm:presLayoutVars>
      </dgm:prSet>
      <dgm:spPr/>
    </dgm:pt>
    <dgm:pt modelId="{FC17AAAB-CEB8-4231-9157-1D4294BCC54E}" type="pres">
      <dgm:prSet presAssocID="{3CB26A71-60E3-44E5-A25B-D6A048333F7A}" presName="level3hierChild" presStyleCnt="0"/>
      <dgm:spPr/>
    </dgm:pt>
    <dgm:pt modelId="{99272ADE-10C1-4288-8CCA-39F108BC4050}" type="pres">
      <dgm:prSet presAssocID="{E1956117-7C83-4C74-8320-A76CBF24398B}" presName="conn2-1" presStyleLbl="parChTrans1D2" presStyleIdx="3" presStyleCnt="4"/>
      <dgm:spPr/>
    </dgm:pt>
    <dgm:pt modelId="{A115A784-6E41-449F-81E8-6AB497B8FB2A}" type="pres">
      <dgm:prSet presAssocID="{E1956117-7C83-4C74-8320-A76CBF24398B}" presName="connTx" presStyleLbl="parChTrans1D2" presStyleIdx="3" presStyleCnt="4"/>
      <dgm:spPr/>
    </dgm:pt>
    <dgm:pt modelId="{154AF3F3-CBB7-4C3D-ACAE-E930E75ED196}" type="pres">
      <dgm:prSet presAssocID="{487C7430-FC48-460C-B0CB-2CDD0C03BB81}" presName="root2" presStyleCnt="0"/>
      <dgm:spPr/>
    </dgm:pt>
    <dgm:pt modelId="{055C3725-5E29-4E95-A958-1D84DA8D5A12}" type="pres">
      <dgm:prSet presAssocID="{487C7430-FC48-460C-B0CB-2CDD0C03BB81}" presName="LevelTwoTextNode" presStyleLbl="node2" presStyleIdx="3" presStyleCnt="4">
        <dgm:presLayoutVars>
          <dgm:chPref val="3"/>
        </dgm:presLayoutVars>
      </dgm:prSet>
      <dgm:spPr/>
    </dgm:pt>
    <dgm:pt modelId="{5FB3FCC8-D2A4-4C7B-9565-B01359E52CAE}" type="pres">
      <dgm:prSet presAssocID="{487C7430-FC48-460C-B0CB-2CDD0C03BB81}" presName="level3hierChild" presStyleCnt="0"/>
      <dgm:spPr/>
    </dgm:pt>
  </dgm:ptLst>
  <dgm:cxnLst>
    <dgm:cxn modelId="{FD59B51F-B9C5-4407-AB94-13A2E5CE3798}" type="presOf" srcId="{DAC96E5D-B1D5-43FE-B3C5-773D352E59D6}" destId="{E8E590E7-DB16-4B86-953D-5CB832593415}" srcOrd="1" destOrd="0" presId="urn:microsoft.com/office/officeart/2005/8/layout/hierarchy2"/>
    <dgm:cxn modelId="{230D9F21-3855-4D4C-9B66-850777FDBEDF}" srcId="{52BD903D-2B08-4AFC-9AA1-AB3C1BA89F15}" destId="{487C7430-FC48-460C-B0CB-2CDD0C03BB81}" srcOrd="1" destOrd="0" parTransId="{E1956117-7C83-4C74-8320-A76CBF24398B}" sibTransId="{D69AD48E-D2BA-48FD-AE16-7E6FFFF20BEA}"/>
    <dgm:cxn modelId="{BEB2532A-D427-4A54-84DF-D9FD2EED12D6}" type="presOf" srcId="{487C7430-FC48-460C-B0CB-2CDD0C03BB81}" destId="{055C3725-5E29-4E95-A958-1D84DA8D5A12}" srcOrd="0" destOrd="0" presId="urn:microsoft.com/office/officeart/2005/8/layout/hierarchy2"/>
    <dgm:cxn modelId="{8D90C93D-DBC7-49B6-B4F8-2A7DF05A11CB}" type="presOf" srcId="{36EDEE03-0DA9-43C5-9F0F-D5D1A020516F}" destId="{97992542-4748-4140-BCDE-3C84560F1087}" srcOrd="0" destOrd="0" presId="urn:microsoft.com/office/officeart/2005/8/layout/hierarchy2"/>
    <dgm:cxn modelId="{CBE3FE62-D406-43E7-AF3E-920C424B80FF}" type="presOf" srcId="{99CECEED-3ED9-4C64-83D6-B1C154EFD384}" destId="{4371F7F9-F4F4-431D-B47B-B0CC4B77E85C}" srcOrd="0" destOrd="0" presId="urn:microsoft.com/office/officeart/2005/8/layout/hierarchy2"/>
    <dgm:cxn modelId="{639EC14A-E5D3-4E7B-B115-5F44F3FD514A}" type="presOf" srcId="{3CB26A71-60E3-44E5-A25B-D6A048333F7A}" destId="{EF8BC905-E1B8-442E-9CA8-8275A8EB58A2}" srcOrd="0" destOrd="0" presId="urn:microsoft.com/office/officeart/2005/8/layout/hierarchy2"/>
    <dgm:cxn modelId="{A923486B-15A2-4814-98A9-A6CA14804B37}" type="presOf" srcId="{52BD903D-2B08-4AFC-9AA1-AB3C1BA89F15}" destId="{D28DB777-221D-4C9C-80E4-72013E60055D}" srcOrd="0" destOrd="0" presId="urn:microsoft.com/office/officeart/2005/8/layout/hierarchy2"/>
    <dgm:cxn modelId="{172B1E73-381E-4185-955B-35D82BE98BC1}" srcId="{BA1FD378-00D0-47DC-8984-DD23DAB65B18}" destId="{36EDEE03-0DA9-43C5-9F0F-D5D1A020516F}" srcOrd="0" destOrd="0" parTransId="{741FAEBF-9A05-46F6-ABE7-328AFD1177EB}" sibTransId="{B5533BBC-E83D-4779-8BA2-F5A9F8F6E98A}"/>
    <dgm:cxn modelId="{23033459-0E9A-4198-906D-2579FA24DCB8}" srcId="{BA1FD378-00D0-47DC-8984-DD23DAB65B18}" destId="{AD0F774E-E3DF-49B9-9A36-9A8AD0B6455F}" srcOrd="1" destOrd="0" parTransId="{DAC96E5D-B1D5-43FE-B3C5-773D352E59D6}" sibTransId="{66B302EE-0565-4073-BE83-3E71503BECAA}"/>
    <dgm:cxn modelId="{1EA8757E-4D54-4BE8-AF78-2B9B98F3DCCB}" srcId="{83912A79-FB93-4D02-9886-44435C48DE87}" destId="{BA1FD378-00D0-47DC-8984-DD23DAB65B18}" srcOrd="1" destOrd="0" parTransId="{B69762B3-4548-4DFD-A988-8AB485C68FBC}" sibTransId="{20BC3A26-0193-4562-8E70-5B5FAC62957A}"/>
    <dgm:cxn modelId="{4981A589-E0C0-4A7B-B6C5-26F4F216F053}" type="presOf" srcId="{741FAEBF-9A05-46F6-ABE7-328AFD1177EB}" destId="{328EAEBF-2F66-4861-8FA9-A5C9BAE3D8E7}" srcOrd="0" destOrd="0" presId="urn:microsoft.com/office/officeart/2005/8/layout/hierarchy2"/>
    <dgm:cxn modelId="{B1F41FB0-4025-45BB-A944-BFC274D5A3CB}" srcId="{83912A79-FB93-4D02-9886-44435C48DE87}" destId="{1433AD90-9015-47D7-9C16-48042764099A}" srcOrd="0" destOrd="0" parTransId="{7825BBD0-266F-4007-8E09-6DEDF709951F}" sibTransId="{77CA87C3-B802-4475-A780-91B1A7C1D47C}"/>
    <dgm:cxn modelId="{5F24D6B0-5A28-41C1-BF26-6217199FC492}" type="presOf" srcId="{99CECEED-3ED9-4C64-83D6-B1C154EFD384}" destId="{ADBAD4BD-94F7-470A-BD73-8518B0532781}" srcOrd="1" destOrd="0" presId="urn:microsoft.com/office/officeart/2005/8/layout/hierarchy2"/>
    <dgm:cxn modelId="{6B4C85B2-5B74-47FD-B526-A5081023DAF3}" type="presOf" srcId="{BA1FD378-00D0-47DC-8984-DD23DAB65B18}" destId="{6AE60959-7B87-4BA7-AD45-6E4858C41886}" srcOrd="0" destOrd="0" presId="urn:microsoft.com/office/officeart/2005/8/layout/hierarchy2"/>
    <dgm:cxn modelId="{9417A0B7-6E3C-474A-A71A-04D42A043C5A}" type="presOf" srcId="{E1956117-7C83-4C74-8320-A76CBF24398B}" destId="{A115A784-6E41-449F-81E8-6AB497B8FB2A}" srcOrd="1" destOrd="0" presId="urn:microsoft.com/office/officeart/2005/8/layout/hierarchy2"/>
    <dgm:cxn modelId="{93FB8ABE-A451-4A85-A426-8EA54E0D2882}" type="presOf" srcId="{DAC96E5D-B1D5-43FE-B3C5-773D352E59D6}" destId="{30888D54-054D-4609-A237-A4C203DE2521}" srcOrd="0" destOrd="0" presId="urn:microsoft.com/office/officeart/2005/8/layout/hierarchy2"/>
    <dgm:cxn modelId="{A3AD68CB-2AE2-4371-B3AF-FD127CC50FD7}" type="presOf" srcId="{741FAEBF-9A05-46F6-ABE7-328AFD1177EB}" destId="{C50F0973-9420-4CEA-9BF6-734BFCFA93F4}" srcOrd="1" destOrd="0" presId="urn:microsoft.com/office/officeart/2005/8/layout/hierarchy2"/>
    <dgm:cxn modelId="{424E41D1-FC11-47B2-8673-3867EEB32555}" type="presOf" srcId="{AD0F774E-E3DF-49B9-9A36-9A8AD0B6455F}" destId="{8D9EDBB7-3383-4C6B-BDB6-038C138D02F5}" srcOrd="0" destOrd="0" presId="urn:microsoft.com/office/officeart/2005/8/layout/hierarchy2"/>
    <dgm:cxn modelId="{56667FEA-B549-4730-9B76-3E3B33E60230}" srcId="{52BD903D-2B08-4AFC-9AA1-AB3C1BA89F15}" destId="{3CB26A71-60E3-44E5-A25B-D6A048333F7A}" srcOrd="0" destOrd="0" parTransId="{99CECEED-3ED9-4C64-83D6-B1C154EFD384}" sibTransId="{9E5093E0-0FD1-4EDB-8A26-8E6503C66327}"/>
    <dgm:cxn modelId="{B20B68EB-1421-495B-8962-349B3385FFB2}" type="presOf" srcId="{83912A79-FB93-4D02-9886-44435C48DE87}" destId="{E1ACFD0B-1972-47E4-AE5B-C2D17ACEF4A2}" srcOrd="0" destOrd="0" presId="urn:microsoft.com/office/officeart/2005/8/layout/hierarchy2"/>
    <dgm:cxn modelId="{8A4759EC-746F-4B5A-B1D5-33B7F9B3395B}" type="presOf" srcId="{E1956117-7C83-4C74-8320-A76CBF24398B}" destId="{99272ADE-10C1-4288-8CCA-39F108BC4050}" srcOrd="0" destOrd="0" presId="urn:microsoft.com/office/officeart/2005/8/layout/hierarchy2"/>
    <dgm:cxn modelId="{60D88EF6-54D0-4405-A13A-AF25E844D77E}" type="presOf" srcId="{1433AD90-9015-47D7-9C16-48042764099A}" destId="{E702ADEF-BF75-4FF7-A0FC-2889F0D08DA0}" srcOrd="0" destOrd="0" presId="urn:microsoft.com/office/officeart/2005/8/layout/hierarchy2"/>
    <dgm:cxn modelId="{D97F4FF8-D3BB-43BC-A250-51B70AE77A39}" srcId="{83912A79-FB93-4D02-9886-44435C48DE87}" destId="{52BD903D-2B08-4AFC-9AA1-AB3C1BA89F15}" srcOrd="2" destOrd="0" parTransId="{9CFCD542-556D-48DC-94FF-2CAA78E67BC0}" sibTransId="{63D52B53-191B-4886-8CCE-6A8667195EA3}"/>
    <dgm:cxn modelId="{EAAA172A-CAE9-4A3E-9F32-2093D0266578}" type="presParOf" srcId="{E1ACFD0B-1972-47E4-AE5B-C2D17ACEF4A2}" destId="{F8A1C80A-F37E-4A03-9584-2D6D748AB559}" srcOrd="0" destOrd="0" presId="urn:microsoft.com/office/officeart/2005/8/layout/hierarchy2"/>
    <dgm:cxn modelId="{438270AF-A03B-474F-9127-415BD28D39A9}" type="presParOf" srcId="{F8A1C80A-F37E-4A03-9584-2D6D748AB559}" destId="{E702ADEF-BF75-4FF7-A0FC-2889F0D08DA0}" srcOrd="0" destOrd="0" presId="urn:microsoft.com/office/officeart/2005/8/layout/hierarchy2"/>
    <dgm:cxn modelId="{D6249C7F-FD19-4FD1-982F-5F267B1D2A76}" type="presParOf" srcId="{F8A1C80A-F37E-4A03-9584-2D6D748AB559}" destId="{20AC6BBF-CFC0-415C-8D40-3134DBC50B9D}" srcOrd="1" destOrd="0" presId="urn:microsoft.com/office/officeart/2005/8/layout/hierarchy2"/>
    <dgm:cxn modelId="{AAE229FC-4189-4931-8C1F-E14A7B7E12B8}" type="presParOf" srcId="{E1ACFD0B-1972-47E4-AE5B-C2D17ACEF4A2}" destId="{8CF09E76-044D-4218-B797-0A21FDA64125}" srcOrd="1" destOrd="0" presId="urn:microsoft.com/office/officeart/2005/8/layout/hierarchy2"/>
    <dgm:cxn modelId="{3AE919B4-FEED-4D3F-AA50-ACEF87E3F2E3}" type="presParOf" srcId="{8CF09E76-044D-4218-B797-0A21FDA64125}" destId="{6AE60959-7B87-4BA7-AD45-6E4858C41886}" srcOrd="0" destOrd="0" presId="urn:microsoft.com/office/officeart/2005/8/layout/hierarchy2"/>
    <dgm:cxn modelId="{20CDE27C-6C06-4237-B59F-04318D7D8E22}" type="presParOf" srcId="{8CF09E76-044D-4218-B797-0A21FDA64125}" destId="{E9D0B854-B6DD-45DB-8620-8D4BDD636590}" srcOrd="1" destOrd="0" presId="urn:microsoft.com/office/officeart/2005/8/layout/hierarchy2"/>
    <dgm:cxn modelId="{1691C4AF-B437-42FD-89C3-EDE650723D68}" type="presParOf" srcId="{E9D0B854-B6DD-45DB-8620-8D4BDD636590}" destId="{328EAEBF-2F66-4861-8FA9-A5C9BAE3D8E7}" srcOrd="0" destOrd="0" presId="urn:microsoft.com/office/officeart/2005/8/layout/hierarchy2"/>
    <dgm:cxn modelId="{F7067C67-68F3-4193-96CE-342F7E211A09}" type="presParOf" srcId="{328EAEBF-2F66-4861-8FA9-A5C9BAE3D8E7}" destId="{C50F0973-9420-4CEA-9BF6-734BFCFA93F4}" srcOrd="0" destOrd="0" presId="urn:microsoft.com/office/officeart/2005/8/layout/hierarchy2"/>
    <dgm:cxn modelId="{00F0F9B4-3595-461E-8BEC-21257B49B410}" type="presParOf" srcId="{E9D0B854-B6DD-45DB-8620-8D4BDD636590}" destId="{3C346A25-3A5E-4573-A40C-4E1ABB21465A}" srcOrd="1" destOrd="0" presId="urn:microsoft.com/office/officeart/2005/8/layout/hierarchy2"/>
    <dgm:cxn modelId="{5AD55879-765D-42DF-9CD2-25F018345A33}" type="presParOf" srcId="{3C346A25-3A5E-4573-A40C-4E1ABB21465A}" destId="{97992542-4748-4140-BCDE-3C84560F1087}" srcOrd="0" destOrd="0" presId="urn:microsoft.com/office/officeart/2005/8/layout/hierarchy2"/>
    <dgm:cxn modelId="{05031F3C-2956-4812-A306-2CEBE1E511A1}" type="presParOf" srcId="{3C346A25-3A5E-4573-A40C-4E1ABB21465A}" destId="{3680A841-A5D4-4F0A-9233-D8BBFB0CA48F}" srcOrd="1" destOrd="0" presId="urn:microsoft.com/office/officeart/2005/8/layout/hierarchy2"/>
    <dgm:cxn modelId="{9152395B-8FB9-4A19-A49A-AB396994D780}" type="presParOf" srcId="{E9D0B854-B6DD-45DB-8620-8D4BDD636590}" destId="{30888D54-054D-4609-A237-A4C203DE2521}" srcOrd="2" destOrd="0" presId="urn:microsoft.com/office/officeart/2005/8/layout/hierarchy2"/>
    <dgm:cxn modelId="{F3A45425-2B17-478D-8E31-1D0CF3430AA1}" type="presParOf" srcId="{30888D54-054D-4609-A237-A4C203DE2521}" destId="{E8E590E7-DB16-4B86-953D-5CB832593415}" srcOrd="0" destOrd="0" presId="urn:microsoft.com/office/officeart/2005/8/layout/hierarchy2"/>
    <dgm:cxn modelId="{83737D14-F51A-4D49-A444-E50F44DB9868}" type="presParOf" srcId="{E9D0B854-B6DD-45DB-8620-8D4BDD636590}" destId="{0FB25B30-A5D9-4780-864E-C428D4E897C7}" srcOrd="3" destOrd="0" presId="urn:microsoft.com/office/officeart/2005/8/layout/hierarchy2"/>
    <dgm:cxn modelId="{73B81305-EB96-4985-BC82-410956059744}" type="presParOf" srcId="{0FB25B30-A5D9-4780-864E-C428D4E897C7}" destId="{8D9EDBB7-3383-4C6B-BDB6-038C138D02F5}" srcOrd="0" destOrd="0" presId="urn:microsoft.com/office/officeart/2005/8/layout/hierarchy2"/>
    <dgm:cxn modelId="{A02D47EE-D737-4562-886B-37CBB130410B}" type="presParOf" srcId="{0FB25B30-A5D9-4780-864E-C428D4E897C7}" destId="{57993597-F6D3-4B5B-924D-37C23756FCF6}" srcOrd="1" destOrd="0" presId="urn:microsoft.com/office/officeart/2005/8/layout/hierarchy2"/>
    <dgm:cxn modelId="{EE7FFC3A-BA7B-4AC7-BDCD-9718A152E5B9}" type="presParOf" srcId="{E1ACFD0B-1972-47E4-AE5B-C2D17ACEF4A2}" destId="{D8203B64-3E43-4A46-AB3D-E0CE58389F24}" srcOrd="2" destOrd="0" presId="urn:microsoft.com/office/officeart/2005/8/layout/hierarchy2"/>
    <dgm:cxn modelId="{34A5E3E5-022F-40B1-A900-5135BFF65C56}" type="presParOf" srcId="{D8203B64-3E43-4A46-AB3D-E0CE58389F24}" destId="{D28DB777-221D-4C9C-80E4-72013E60055D}" srcOrd="0" destOrd="0" presId="urn:microsoft.com/office/officeart/2005/8/layout/hierarchy2"/>
    <dgm:cxn modelId="{8212D8CC-5494-459D-99B4-D7E1035AE585}" type="presParOf" srcId="{D8203B64-3E43-4A46-AB3D-E0CE58389F24}" destId="{E91BDC63-E759-4CFF-A40C-6B332D201BEC}" srcOrd="1" destOrd="0" presId="urn:microsoft.com/office/officeart/2005/8/layout/hierarchy2"/>
    <dgm:cxn modelId="{F1786A6B-F020-4CA0-93AD-8B55A8D89D92}" type="presParOf" srcId="{E91BDC63-E759-4CFF-A40C-6B332D201BEC}" destId="{4371F7F9-F4F4-431D-B47B-B0CC4B77E85C}" srcOrd="0" destOrd="0" presId="urn:microsoft.com/office/officeart/2005/8/layout/hierarchy2"/>
    <dgm:cxn modelId="{23244B3A-C929-4E9B-8E24-FA037321058A}" type="presParOf" srcId="{4371F7F9-F4F4-431D-B47B-B0CC4B77E85C}" destId="{ADBAD4BD-94F7-470A-BD73-8518B0532781}" srcOrd="0" destOrd="0" presId="urn:microsoft.com/office/officeart/2005/8/layout/hierarchy2"/>
    <dgm:cxn modelId="{C8506256-1DBA-49C8-A10C-3B3EF4F71F55}" type="presParOf" srcId="{E91BDC63-E759-4CFF-A40C-6B332D201BEC}" destId="{51AAE02B-7342-4E6C-9547-5E5E29F3B154}" srcOrd="1" destOrd="0" presId="urn:microsoft.com/office/officeart/2005/8/layout/hierarchy2"/>
    <dgm:cxn modelId="{1105EE62-C381-4713-A9C0-72808C79AFDA}" type="presParOf" srcId="{51AAE02B-7342-4E6C-9547-5E5E29F3B154}" destId="{EF8BC905-E1B8-442E-9CA8-8275A8EB58A2}" srcOrd="0" destOrd="0" presId="urn:microsoft.com/office/officeart/2005/8/layout/hierarchy2"/>
    <dgm:cxn modelId="{625C8B22-1D00-42CE-966A-875E4342A31E}" type="presParOf" srcId="{51AAE02B-7342-4E6C-9547-5E5E29F3B154}" destId="{FC17AAAB-CEB8-4231-9157-1D4294BCC54E}" srcOrd="1" destOrd="0" presId="urn:microsoft.com/office/officeart/2005/8/layout/hierarchy2"/>
    <dgm:cxn modelId="{DF4B575C-0522-4CDC-A0AF-05367383E7AE}" type="presParOf" srcId="{E91BDC63-E759-4CFF-A40C-6B332D201BEC}" destId="{99272ADE-10C1-4288-8CCA-39F108BC4050}" srcOrd="2" destOrd="0" presId="urn:microsoft.com/office/officeart/2005/8/layout/hierarchy2"/>
    <dgm:cxn modelId="{A3799CC0-37D6-4558-8AAF-581732933A2C}" type="presParOf" srcId="{99272ADE-10C1-4288-8CCA-39F108BC4050}" destId="{A115A784-6E41-449F-81E8-6AB497B8FB2A}" srcOrd="0" destOrd="0" presId="urn:microsoft.com/office/officeart/2005/8/layout/hierarchy2"/>
    <dgm:cxn modelId="{F429636B-1027-43AE-88B5-13A95C23CB19}" type="presParOf" srcId="{E91BDC63-E759-4CFF-A40C-6B332D201BEC}" destId="{154AF3F3-CBB7-4C3D-ACAE-E930E75ED196}" srcOrd="3" destOrd="0" presId="urn:microsoft.com/office/officeart/2005/8/layout/hierarchy2"/>
    <dgm:cxn modelId="{CE1B20B0-F21B-41A5-98FE-8A7E9FB4535F}" type="presParOf" srcId="{154AF3F3-CBB7-4C3D-ACAE-E930E75ED196}" destId="{055C3725-5E29-4E95-A958-1D84DA8D5A12}" srcOrd="0" destOrd="0" presId="urn:microsoft.com/office/officeart/2005/8/layout/hierarchy2"/>
    <dgm:cxn modelId="{3222B520-7ECB-4483-8299-082CB8F9F779}" type="presParOf" srcId="{154AF3F3-CBB7-4C3D-ACAE-E930E75ED196}" destId="{5FB3FCC8-D2A4-4C7B-9565-B01359E52CA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B41956-268A-4554-9CCD-F1D3D1FAC64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E01628-CE14-43FF-A0CB-C688706AC687}">
      <dgm:prSet/>
      <dgm:spPr/>
      <dgm:t>
        <a:bodyPr/>
        <a:lstStyle/>
        <a:p>
          <a:r>
            <a:rPr lang="es-MX"/>
            <a:t>AuthenticationStateProvider</a:t>
          </a:r>
          <a:endParaRPr lang="en-US"/>
        </a:p>
      </dgm:t>
    </dgm:pt>
    <dgm:pt modelId="{EDF7A6AA-DC90-48A4-BB58-C7A3066CD5A9}" type="parTrans" cxnId="{C4C274EB-82FD-49D5-AE09-4BC3F173CBC2}">
      <dgm:prSet/>
      <dgm:spPr/>
      <dgm:t>
        <a:bodyPr/>
        <a:lstStyle/>
        <a:p>
          <a:endParaRPr lang="en-US"/>
        </a:p>
      </dgm:t>
    </dgm:pt>
    <dgm:pt modelId="{85047198-260B-4533-B999-DF6FE95EBC49}" type="sibTrans" cxnId="{C4C274EB-82FD-49D5-AE09-4BC3F173CBC2}">
      <dgm:prSet/>
      <dgm:spPr/>
      <dgm:t>
        <a:bodyPr/>
        <a:lstStyle/>
        <a:p>
          <a:endParaRPr lang="en-US"/>
        </a:p>
      </dgm:t>
    </dgm:pt>
    <dgm:pt modelId="{E58E7172-B4CF-4E63-A18F-5C7051BC2A68}">
      <dgm:prSet/>
      <dgm:spPr/>
      <dgm:t>
        <a:bodyPr/>
        <a:lstStyle/>
        <a:p>
          <a:r>
            <a:rPr lang="es-MX"/>
            <a:t>CascadingAuthenticationState</a:t>
          </a:r>
          <a:endParaRPr lang="en-US"/>
        </a:p>
      </dgm:t>
    </dgm:pt>
    <dgm:pt modelId="{31C26DDD-9DBA-4E74-9A8F-15253EF1F3F8}" type="parTrans" cxnId="{4B1850B7-24F2-4C60-9BAE-DC4DFF19133A}">
      <dgm:prSet/>
      <dgm:spPr/>
      <dgm:t>
        <a:bodyPr/>
        <a:lstStyle/>
        <a:p>
          <a:endParaRPr lang="en-US"/>
        </a:p>
      </dgm:t>
    </dgm:pt>
    <dgm:pt modelId="{DBE9AE84-F65B-4EA2-B7AE-4B06814076F1}" type="sibTrans" cxnId="{4B1850B7-24F2-4C60-9BAE-DC4DFF19133A}">
      <dgm:prSet/>
      <dgm:spPr/>
      <dgm:t>
        <a:bodyPr/>
        <a:lstStyle/>
        <a:p>
          <a:endParaRPr lang="en-US"/>
        </a:p>
      </dgm:t>
    </dgm:pt>
    <dgm:pt modelId="{17386D3B-5B7D-4ED2-B252-0420ED3D352B}">
      <dgm:prSet/>
      <dgm:spPr/>
      <dgm:t>
        <a:bodyPr/>
        <a:lstStyle/>
        <a:p>
          <a:r>
            <a:rPr lang="es-MX"/>
            <a:t>Almacenamiento en el Navegador</a:t>
          </a:r>
          <a:endParaRPr lang="en-US"/>
        </a:p>
      </dgm:t>
    </dgm:pt>
    <dgm:pt modelId="{10A5BD4F-3044-4CF7-A7EA-2C7B0D5163F2}" type="parTrans" cxnId="{AA61084A-12F8-499F-AB0C-118E972C323D}">
      <dgm:prSet/>
      <dgm:spPr/>
      <dgm:t>
        <a:bodyPr/>
        <a:lstStyle/>
        <a:p>
          <a:endParaRPr lang="en-US"/>
        </a:p>
      </dgm:t>
    </dgm:pt>
    <dgm:pt modelId="{6D2A5855-936F-4C04-8357-7480F604DE1F}" type="sibTrans" cxnId="{AA61084A-12F8-499F-AB0C-118E972C323D}">
      <dgm:prSet/>
      <dgm:spPr/>
      <dgm:t>
        <a:bodyPr/>
        <a:lstStyle/>
        <a:p>
          <a:endParaRPr lang="en-US"/>
        </a:p>
      </dgm:t>
    </dgm:pt>
    <dgm:pt modelId="{A70FFFAC-B065-498F-8C9B-47A5ABC6CD2F}">
      <dgm:prSet/>
      <dgm:spPr/>
      <dgm:t>
        <a:bodyPr/>
        <a:lstStyle/>
        <a:p>
          <a:r>
            <a:rPr lang="es-MX"/>
            <a:t>Flujos de Credenciales</a:t>
          </a:r>
          <a:endParaRPr lang="en-US"/>
        </a:p>
      </dgm:t>
    </dgm:pt>
    <dgm:pt modelId="{2EDA6569-AA4B-4D82-8F38-95085EB444AE}" type="parTrans" cxnId="{F3AED0FD-5A0D-4705-8137-326D0B872931}">
      <dgm:prSet/>
      <dgm:spPr/>
      <dgm:t>
        <a:bodyPr/>
        <a:lstStyle/>
        <a:p>
          <a:endParaRPr lang="en-US"/>
        </a:p>
      </dgm:t>
    </dgm:pt>
    <dgm:pt modelId="{01B3E67B-CE77-4B06-8362-8F0070424EE4}" type="sibTrans" cxnId="{F3AED0FD-5A0D-4705-8137-326D0B872931}">
      <dgm:prSet/>
      <dgm:spPr/>
      <dgm:t>
        <a:bodyPr/>
        <a:lstStyle/>
        <a:p>
          <a:endParaRPr lang="en-US"/>
        </a:p>
      </dgm:t>
    </dgm:pt>
    <dgm:pt modelId="{45AF58AB-1401-443D-8081-7C9F5E9C2AFF}" type="pres">
      <dgm:prSet presAssocID="{61B41956-268A-4554-9CCD-F1D3D1FAC646}" presName="vert0" presStyleCnt="0">
        <dgm:presLayoutVars>
          <dgm:dir/>
          <dgm:animOne val="branch"/>
          <dgm:animLvl val="lvl"/>
        </dgm:presLayoutVars>
      </dgm:prSet>
      <dgm:spPr/>
    </dgm:pt>
    <dgm:pt modelId="{D66F3531-F79E-4CB0-86B1-FC28804EF6AD}" type="pres">
      <dgm:prSet presAssocID="{E2E01628-CE14-43FF-A0CB-C688706AC687}" presName="thickLine" presStyleLbl="alignNode1" presStyleIdx="0" presStyleCnt="4"/>
      <dgm:spPr/>
    </dgm:pt>
    <dgm:pt modelId="{75473CE6-BCC1-41B8-90D8-EE3EFA17082A}" type="pres">
      <dgm:prSet presAssocID="{E2E01628-CE14-43FF-A0CB-C688706AC687}" presName="horz1" presStyleCnt="0"/>
      <dgm:spPr/>
    </dgm:pt>
    <dgm:pt modelId="{0D9CAF5A-D222-43F4-9596-FAFABDB604CA}" type="pres">
      <dgm:prSet presAssocID="{E2E01628-CE14-43FF-A0CB-C688706AC687}" presName="tx1" presStyleLbl="revTx" presStyleIdx="0" presStyleCnt="4"/>
      <dgm:spPr/>
    </dgm:pt>
    <dgm:pt modelId="{74726A4D-8169-44E9-8D2E-5F8F38200756}" type="pres">
      <dgm:prSet presAssocID="{E2E01628-CE14-43FF-A0CB-C688706AC687}" presName="vert1" presStyleCnt="0"/>
      <dgm:spPr/>
    </dgm:pt>
    <dgm:pt modelId="{15A58FD1-DA8D-4FAB-9CA5-9D0C4C4EBAEE}" type="pres">
      <dgm:prSet presAssocID="{E58E7172-B4CF-4E63-A18F-5C7051BC2A68}" presName="thickLine" presStyleLbl="alignNode1" presStyleIdx="1" presStyleCnt="4"/>
      <dgm:spPr/>
    </dgm:pt>
    <dgm:pt modelId="{0631093B-A305-42E6-A87E-B2A67700DD83}" type="pres">
      <dgm:prSet presAssocID="{E58E7172-B4CF-4E63-A18F-5C7051BC2A68}" presName="horz1" presStyleCnt="0"/>
      <dgm:spPr/>
    </dgm:pt>
    <dgm:pt modelId="{C5A5F2AA-39B0-4582-A92E-70EB927B678F}" type="pres">
      <dgm:prSet presAssocID="{E58E7172-B4CF-4E63-A18F-5C7051BC2A68}" presName="tx1" presStyleLbl="revTx" presStyleIdx="1" presStyleCnt="4"/>
      <dgm:spPr/>
    </dgm:pt>
    <dgm:pt modelId="{DDD192F7-CCD7-4F40-855B-BC1EDE72F8FE}" type="pres">
      <dgm:prSet presAssocID="{E58E7172-B4CF-4E63-A18F-5C7051BC2A68}" presName="vert1" presStyleCnt="0"/>
      <dgm:spPr/>
    </dgm:pt>
    <dgm:pt modelId="{58209672-CF77-42ED-BF2D-7D3DE41AB293}" type="pres">
      <dgm:prSet presAssocID="{17386D3B-5B7D-4ED2-B252-0420ED3D352B}" presName="thickLine" presStyleLbl="alignNode1" presStyleIdx="2" presStyleCnt="4"/>
      <dgm:spPr/>
    </dgm:pt>
    <dgm:pt modelId="{07D721A5-10FD-438B-9DF0-87EDA52A7CB6}" type="pres">
      <dgm:prSet presAssocID="{17386D3B-5B7D-4ED2-B252-0420ED3D352B}" presName="horz1" presStyleCnt="0"/>
      <dgm:spPr/>
    </dgm:pt>
    <dgm:pt modelId="{71DFCA48-B4E4-4D21-BDD1-4CCE5089CCB7}" type="pres">
      <dgm:prSet presAssocID="{17386D3B-5B7D-4ED2-B252-0420ED3D352B}" presName="tx1" presStyleLbl="revTx" presStyleIdx="2" presStyleCnt="4"/>
      <dgm:spPr/>
    </dgm:pt>
    <dgm:pt modelId="{3BF75A86-EC7D-402E-B37E-9DD6362D4112}" type="pres">
      <dgm:prSet presAssocID="{17386D3B-5B7D-4ED2-B252-0420ED3D352B}" presName="vert1" presStyleCnt="0"/>
      <dgm:spPr/>
    </dgm:pt>
    <dgm:pt modelId="{F5D7AA0C-FC85-4F2A-BD93-379CB3987034}" type="pres">
      <dgm:prSet presAssocID="{A70FFFAC-B065-498F-8C9B-47A5ABC6CD2F}" presName="thickLine" presStyleLbl="alignNode1" presStyleIdx="3" presStyleCnt="4"/>
      <dgm:spPr/>
    </dgm:pt>
    <dgm:pt modelId="{32B04FCD-06B5-4BD2-BAF3-333051D4F86F}" type="pres">
      <dgm:prSet presAssocID="{A70FFFAC-B065-498F-8C9B-47A5ABC6CD2F}" presName="horz1" presStyleCnt="0"/>
      <dgm:spPr/>
    </dgm:pt>
    <dgm:pt modelId="{42573DA6-507E-4C86-8635-79ED06BB142F}" type="pres">
      <dgm:prSet presAssocID="{A70FFFAC-B065-498F-8C9B-47A5ABC6CD2F}" presName="tx1" presStyleLbl="revTx" presStyleIdx="3" presStyleCnt="4"/>
      <dgm:spPr/>
    </dgm:pt>
    <dgm:pt modelId="{D1CCA7FE-44EB-47E5-AA44-B2BDEDD1FCFD}" type="pres">
      <dgm:prSet presAssocID="{A70FFFAC-B065-498F-8C9B-47A5ABC6CD2F}" presName="vert1" presStyleCnt="0"/>
      <dgm:spPr/>
    </dgm:pt>
  </dgm:ptLst>
  <dgm:cxnLst>
    <dgm:cxn modelId="{AA61084A-12F8-499F-AB0C-118E972C323D}" srcId="{61B41956-268A-4554-9CCD-F1D3D1FAC646}" destId="{17386D3B-5B7D-4ED2-B252-0420ED3D352B}" srcOrd="2" destOrd="0" parTransId="{10A5BD4F-3044-4CF7-A7EA-2C7B0D5163F2}" sibTransId="{6D2A5855-936F-4C04-8357-7480F604DE1F}"/>
    <dgm:cxn modelId="{A4E6E776-9AB0-4E89-A557-B786B5917785}" type="presOf" srcId="{17386D3B-5B7D-4ED2-B252-0420ED3D352B}" destId="{71DFCA48-B4E4-4D21-BDD1-4CCE5089CCB7}" srcOrd="0" destOrd="0" presId="urn:microsoft.com/office/officeart/2008/layout/LinedList"/>
    <dgm:cxn modelId="{B8782D78-C2FD-472F-B144-A88E41A377C7}" type="presOf" srcId="{61B41956-268A-4554-9CCD-F1D3D1FAC646}" destId="{45AF58AB-1401-443D-8081-7C9F5E9C2AFF}" srcOrd="0" destOrd="0" presId="urn:microsoft.com/office/officeart/2008/layout/LinedList"/>
    <dgm:cxn modelId="{3A0267A7-9CB0-4A54-8FEB-9AE13A9BD9A3}" type="presOf" srcId="{E2E01628-CE14-43FF-A0CB-C688706AC687}" destId="{0D9CAF5A-D222-43F4-9596-FAFABDB604CA}" srcOrd="0" destOrd="0" presId="urn:microsoft.com/office/officeart/2008/layout/LinedList"/>
    <dgm:cxn modelId="{4B1850B7-24F2-4C60-9BAE-DC4DFF19133A}" srcId="{61B41956-268A-4554-9CCD-F1D3D1FAC646}" destId="{E58E7172-B4CF-4E63-A18F-5C7051BC2A68}" srcOrd="1" destOrd="0" parTransId="{31C26DDD-9DBA-4E74-9A8F-15253EF1F3F8}" sibTransId="{DBE9AE84-F65B-4EA2-B7AE-4B06814076F1}"/>
    <dgm:cxn modelId="{1F830BE8-A1BC-4658-AB7B-69E03227383A}" type="presOf" srcId="{E58E7172-B4CF-4E63-A18F-5C7051BC2A68}" destId="{C5A5F2AA-39B0-4582-A92E-70EB927B678F}" srcOrd="0" destOrd="0" presId="urn:microsoft.com/office/officeart/2008/layout/LinedList"/>
    <dgm:cxn modelId="{C4C274EB-82FD-49D5-AE09-4BC3F173CBC2}" srcId="{61B41956-268A-4554-9CCD-F1D3D1FAC646}" destId="{E2E01628-CE14-43FF-A0CB-C688706AC687}" srcOrd="0" destOrd="0" parTransId="{EDF7A6AA-DC90-48A4-BB58-C7A3066CD5A9}" sibTransId="{85047198-260B-4533-B999-DF6FE95EBC49}"/>
    <dgm:cxn modelId="{557D75F8-ABAC-45AF-AA7F-AF28A2C493C7}" type="presOf" srcId="{A70FFFAC-B065-498F-8C9B-47A5ABC6CD2F}" destId="{42573DA6-507E-4C86-8635-79ED06BB142F}" srcOrd="0" destOrd="0" presId="urn:microsoft.com/office/officeart/2008/layout/LinedList"/>
    <dgm:cxn modelId="{F3AED0FD-5A0D-4705-8137-326D0B872931}" srcId="{61B41956-268A-4554-9CCD-F1D3D1FAC646}" destId="{A70FFFAC-B065-498F-8C9B-47A5ABC6CD2F}" srcOrd="3" destOrd="0" parTransId="{2EDA6569-AA4B-4D82-8F38-95085EB444AE}" sibTransId="{01B3E67B-CE77-4B06-8362-8F0070424EE4}"/>
    <dgm:cxn modelId="{995CF4FB-CC9F-49E5-B2E4-3D04B5703E3C}" type="presParOf" srcId="{45AF58AB-1401-443D-8081-7C9F5E9C2AFF}" destId="{D66F3531-F79E-4CB0-86B1-FC28804EF6AD}" srcOrd="0" destOrd="0" presId="urn:microsoft.com/office/officeart/2008/layout/LinedList"/>
    <dgm:cxn modelId="{D36A6C57-0598-4394-AE3F-AC59EFD33B06}" type="presParOf" srcId="{45AF58AB-1401-443D-8081-7C9F5E9C2AFF}" destId="{75473CE6-BCC1-41B8-90D8-EE3EFA17082A}" srcOrd="1" destOrd="0" presId="urn:microsoft.com/office/officeart/2008/layout/LinedList"/>
    <dgm:cxn modelId="{F19976B7-F349-4222-A914-23E85A180B85}" type="presParOf" srcId="{75473CE6-BCC1-41B8-90D8-EE3EFA17082A}" destId="{0D9CAF5A-D222-43F4-9596-FAFABDB604CA}" srcOrd="0" destOrd="0" presId="urn:microsoft.com/office/officeart/2008/layout/LinedList"/>
    <dgm:cxn modelId="{747707E8-F224-488E-8ECA-0E88D98CE1BE}" type="presParOf" srcId="{75473CE6-BCC1-41B8-90D8-EE3EFA17082A}" destId="{74726A4D-8169-44E9-8D2E-5F8F38200756}" srcOrd="1" destOrd="0" presId="urn:microsoft.com/office/officeart/2008/layout/LinedList"/>
    <dgm:cxn modelId="{1C2545DE-CF95-465D-8A51-F7415A947241}" type="presParOf" srcId="{45AF58AB-1401-443D-8081-7C9F5E9C2AFF}" destId="{15A58FD1-DA8D-4FAB-9CA5-9D0C4C4EBAEE}" srcOrd="2" destOrd="0" presId="urn:microsoft.com/office/officeart/2008/layout/LinedList"/>
    <dgm:cxn modelId="{5D08F91E-5327-4E2D-8BEB-767B8EE8AC0B}" type="presParOf" srcId="{45AF58AB-1401-443D-8081-7C9F5E9C2AFF}" destId="{0631093B-A305-42E6-A87E-B2A67700DD83}" srcOrd="3" destOrd="0" presId="urn:microsoft.com/office/officeart/2008/layout/LinedList"/>
    <dgm:cxn modelId="{428B1D98-8933-409C-B3FE-ABB769D81BE1}" type="presParOf" srcId="{0631093B-A305-42E6-A87E-B2A67700DD83}" destId="{C5A5F2AA-39B0-4582-A92E-70EB927B678F}" srcOrd="0" destOrd="0" presId="urn:microsoft.com/office/officeart/2008/layout/LinedList"/>
    <dgm:cxn modelId="{3EF49ED9-D7B3-4135-B716-3481FB580ADD}" type="presParOf" srcId="{0631093B-A305-42E6-A87E-B2A67700DD83}" destId="{DDD192F7-CCD7-4F40-855B-BC1EDE72F8FE}" srcOrd="1" destOrd="0" presId="urn:microsoft.com/office/officeart/2008/layout/LinedList"/>
    <dgm:cxn modelId="{EFA219D9-2177-4F4E-BE4D-E5AD856DE77A}" type="presParOf" srcId="{45AF58AB-1401-443D-8081-7C9F5E9C2AFF}" destId="{58209672-CF77-42ED-BF2D-7D3DE41AB293}" srcOrd="4" destOrd="0" presId="urn:microsoft.com/office/officeart/2008/layout/LinedList"/>
    <dgm:cxn modelId="{D2D31D36-E9E1-4FF9-903C-83995E76B61D}" type="presParOf" srcId="{45AF58AB-1401-443D-8081-7C9F5E9C2AFF}" destId="{07D721A5-10FD-438B-9DF0-87EDA52A7CB6}" srcOrd="5" destOrd="0" presId="urn:microsoft.com/office/officeart/2008/layout/LinedList"/>
    <dgm:cxn modelId="{451FD3EF-9014-4CC3-ADB8-57560C36419C}" type="presParOf" srcId="{07D721A5-10FD-438B-9DF0-87EDA52A7CB6}" destId="{71DFCA48-B4E4-4D21-BDD1-4CCE5089CCB7}" srcOrd="0" destOrd="0" presId="urn:microsoft.com/office/officeart/2008/layout/LinedList"/>
    <dgm:cxn modelId="{273BE1BD-C1EC-4F44-A55A-A453C510FF73}" type="presParOf" srcId="{07D721A5-10FD-438B-9DF0-87EDA52A7CB6}" destId="{3BF75A86-EC7D-402E-B37E-9DD6362D4112}" srcOrd="1" destOrd="0" presId="urn:microsoft.com/office/officeart/2008/layout/LinedList"/>
    <dgm:cxn modelId="{8CC23494-1E7B-4DA2-A3E9-9F68A6DFC4E3}" type="presParOf" srcId="{45AF58AB-1401-443D-8081-7C9F5E9C2AFF}" destId="{F5D7AA0C-FC85-4F2A-BD93-379CB3987034}" srcOrd="6" destOrd="0" presId="urn:microsoft.com/office/officeart/2008/layout/LinedList"/>
    <dgm:cxn modelId="{4437DDEB-D612-4970-AD9A-AA879C0D7DEA}" type="presParOf" srcId="{45AF58AB-1401-443D-8081-7C9F5E9C2AFF}" destId="{32B04FCD-06B5-4BD2-BAF3-333051D4F86F}" srcOrd="7" destOrd="0" presId="urn:microsoft.com/office/officeart/2008/layout/LinedList"/>
    <dgm:cxn modelId="{7A005DC6-FF46-4BA5-826C-08A40D001BD4}" type="presParOf" srcId="{32B04FCD-06B5-4BD2-BAF3-333051D4F86F}" destId="{42573DA6-507E-4C86-8635-79ED06BB142F}" srcOrd="0" destOrd="0" presId="urn:microsoft.com/office/officeart/2008/layout/LinedList"/>
    <dgm:cxn modelId="{0DC409BC-E398-4E78-BA4A-09A01D2A666C}" type="presParOf" srcId="{32B04FCD-06B5-4BD2-BAF3-333051D4F86F}" destId="{D1CCA7FE-44EB-47E5-AA44-B2BDEDD1FC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914D5F-D970-466A-9CC9-B42CEB90240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30391B-0856-4116-959B-4B925A43658D}">
      <dgm:prSet/>
      <dgm:spPr/>
      <dgm:t>
        <a:bodyPr/>
        <a:lstStyle/>
        <a:p>
          <a:r>
            <a:rPr lang="es-MX"/>
            <a:t>Identidad</a:t>
          </a:r>
          <a:endParaRPr lang="en-US"/>
        </a:p>
      </dgm:t>
    </dgm:pt>
    <dgm:pt modelId="{029E9317-B5B2-4B17-A2A4-01FFFC6DA40D}" type="parTrans" cxnId="{076C7CA7-CE8C-4BF3-AE54-C6CBAB4E0FB8}">
      <dgm:prSet/>
      <dgm:spPr/>
      <dgm:t>
        <a:bodyPr/>
        <a:lstStyle/>
        <a:p>
          <a:endParaRPr lang="en-US"/>
        </a:p>
      </dgm:t>
    </dgm:pt>
    <dgm:pt modelId="{92063926-034D-480E-A848-929B4762AA8D}" type="sibTrans" cxnId="{076C7CA7-CE8C-4BF3-AE54-C6CBAB4E0FB8}">
      <dgm:prSet/>
      <dgm:spPr/>
      <dgm:t>
        <a:bodyPr/>
        <a:lstStyle/>
        <a:p>
          <a:endParaRPr lang="en-US"/>
        </a:p>
      </dgm:t>
    </dgm:pt>
    <dgm:pt modelId="{1448A8BC-532F-4B71-8D46-22476CEDF61E}">
      <dgm:prSet/>
      <dgm:spPr/>
      <dgm:t>
        <a:bodyPr/>
        <a:lstStyle/>
        <a:p>
          <a:r>
            <a:rPr lang="es-MX"/>
            <a:t>Rol</a:t>
          </a:r>
          <a:endParaRPr lang="en-US"/>
        </a:p>
      </dgm:t>
    </dgm:pt>
    <dgm:pt modelId="{4D6DA6AE-3922-4429-9B52-42D048FECA24}" type="parTrans" cxnId="{1D1B90CE-CDD5-4D4B-A1E0-151B448334E6}">
      <dgm:prSet/>
      <dgm:spPr/>
      <dgm:t>
        <a:bodyPr/>
        <a:lstStyle/>
        <a:p>
          <a:endParaRPr lang="en-US"/>
        </a:p>
      </dgm:t>
    </dgm:pt>
    <dgm:pt modelId="{5894C75E-C2BE-40B0-9EE3-8C02CFD7A2E6}" type="sibTrans" cxnId="{1D1B90CE-CDD5-4D4B-A1E0-151B448334E6}">
      <dgm:prSet/>
      <dgm:spPr/>
      <dgm:t>
        <a:bodyPr/>
        <a:lstStyle/>
        <a:p>
          <a:endParaRPr lang="en-US"/>
        </a:p>
      </dgm:t>
    </dgm:pt>
    <dgm:pt modelId="{17518B54-4484-43BB-94BD-7130EC5351BE}">
      <dgm:prSet/>
      <dgm:spPr/>
      <dgm:t>
        <a:bodyPr/>
        <a:lstStyle/>
        <a:p>
          <a:r>
            <a:rPr lang="es-MX"/>
            <a:t>Permisos</a:t>
          </a:r>
          <a:endParaRPr lang="en-US"/>
        </a:p>
      </dgm:t>
    </dgm:pt>
    <dgm:pt modelId="{919E4E40-93D0-491B-9582-BAADD76EDCEF}" type="parTrans" cxnId="{C23A99A5-0A3B-428C-9398-B5FB3B287FF7}">
      <dgm:prSet/>
      <dgm:spPr/>
      <dgm:t>
        <a:bodyPr/>
        <a:lstStyle/>
        <a:p>
          <a:endParaRPr lang="en-US"/>
        </a:p>
      </dgm:t>
    </dgm:pt>
    <dgm:pt modelId="{DCB57872-97EB-46A3-B7BE-A86130916F90}" type="sibTrans" cxnId="{C23A99A5-0A3B-428C-9398-B5FB3B287FF7}">
      <dgm:prSet/>
      <dgm:spPr/>
      <dgm:t>
        <a:bodyPr/>
        <a:lstStyle/>
        <a:p>
          <a:endParaRPr lang="en-US"/>
        </a:p>
      </dgm:t>
    </dgm:pt>
    <dgm:pt modelId="{6C80D4B5-62D4-4573-BE53-2C1719402F02}" type="pres">
      <dgm:prSet presAssocID="{C9914D5F-D970-466A-9CC9-B42CEB9024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310F1B-2794-43AF-AB72-168A76D107C0}" type="pres">
      <dgm:prSet presAssocID="{F630391B-0856-4116-959B-4B925A43658D}" presName="root" presStyleCnt="0"/>
      <dgm:spPr/>
    </dgm:pt>
    <dgm:pt modelId="{585D6EE3-DF58-4941-8BAE-65C844FA5EA8}" type="pres">
      <dgm:prSet presAssocID="{F630391B-0856-4116-959B-4B925A43658D}" presName="rootComposite" presStyleCnt="0"/>
      <dgm:spPr/>
    </dgm:pt>
    <dgm:pt modelId="{430BB2FE-F6AD-4F78-BF5C-CCC3FF572B63}" type="pres">
      <dgm:prSet presAssocID="{F630391B-0856-4116-959B-4B925A43658D}" presName="rootText" presStyleLbl="node1" presStyleIdx="0" presStyleCnt="3"/>
      <dgm:spPr/>
    </dgm:pt>
    <dgm:pt modelId="{B8CB5A0D-032E-4009-8F87-5773195F1F9A}" type="pres">
      <dgm:prSet presAssocID="{F630391B-0856-4116-959B-4B925A43658D}" presName="rootConnector" presStyleLbl="node1" presStyleIdx="0" presStyleCnt="3"/>
      <dgm:spPr/>
    </dgm:pt>
    <dgm:pt modelId="{7050AD93-DCEF-4010-8691-658B8D3C344C}" type="pres">
      <dgm:prSet presAssocID="{F630391B-0856-4116-959B-4B925A43658D}" presName="childShape" presStyleCnt="0"/>
      <dgm:spPr/>
    </dgm:pt>
    <dgm:pt modelId="{29BFD4BB-0C68-4791-BB02-A3C86691C226}" type="pres">
      <dgm:prSet presAssocID="{1448A8BC-532F-4B71-8D46-22476CEDF61E}" presName="root" presStyleCnt="0"/>
      <dgm:spPr/>
    </dgm:pt>
    <dgm:pt modelId="{6AD6478D-FC81-4073-924C-AC9D5F986478}" type="pres">
      <dgm:prSet presAssocID="{1448A8BC-532F-4B71-8D46-22476CEDF61E}" presName="rootComposite" presStyleCnt="0"/>
      <dgm:spPr/>
    </dgm:pt>
    <dgm:pt modelId="{217C42BB-EFA8-4693-B6A6-2106D29E9D13}" type="pres">
      <dgm:prSet presAssocID="{1448A8BC-532F-4B71-8D46-22476CEDF61E}" presName="rootText" presStyleLbl="node1" presStyleIdx="1" presStyleCnt="3"/>
      <dgm:spPr/>
    </dgm:pt>
    <dgm:pt modelId="{EFAED187-D194-4477-91C8-763A46CB152B}" type="pres">
      <dgm:prSet presAssocID="{1448A8BC-532F-4B71-8D46-22476CEDF61E}" presName="rootConnector" presStyleLbl="node1" presStyleIdx="1" presStyleCnt="3"/>
      <dgm:spPr/>
    </dgm:pt>
    <dgm:pt modelId="{6C12AB1D-8F5D-4CBE-8798-39EF6FB7E433}" type="pres">
      <dgm:prSet presAssocID="{1448A8BC-532F-4B71-8D46-22476CEDF61E}" presName="childShape" presStyleCnt="0"/>
      <dgm:spPr/>
    </dgm:pt>
    <dgm:pt modelId="{0A8C95D7-B65C-4CD9-8935-E60B2B48BC6B}" type="pres">
      <dgm:prSet presAssocID="{17518B54-4484-43BB-94BD-7130EC5351BE}" presName="root" presStyleCnt="0"/>
      <dgm:spPr/>
    </dgm:pt>
    <dgm:pt modelId="{A34FCC92-E4CD-4037-BCAF-D8AD93AA5B1D}" type="pres">
      <dgm:prSet presAssocID="{17518B54-4484-43BB-94BD-7130EC5351BE}" presName="rootComposite" presStyleCnt="0"/>
      <dgm:spPr/>
    </dgm:pt>
    <dgm:pt modelId="{A30E8135-3434-4078-AF75-96A202F416C5}" type="pres">
      <dgm:prSet presAssocID="{17518B54-4484-43BB-94BD-7130EC5351BE}" presName="rootText" presStyleLbl="node1" presStyleIdx="2" presStyleCnt="3"/>
      <dgm:spPr/>
    </dgm:pt>
    <dgm:pt modelId="{C07B0B3D-E08E-4869-B24A-02DE73ADA20B}" type="pres">
      <dgm:prSet presAssocID="{17518B54-4484-43BB-94BD-7130EC5351BE}" presName="rootConnector" presStyleLbl="node1" presStyleIdx="2" presStyleCnt="3"/>
      <dgm:spPr/>
    </dgm:pt>
    <dgm:pt modelId="{83ABC729-0C44-4810-8B7A-84390AFF3990}" type="pres">
      <dgm:prSet presAssocID="{17518B54-4484-43BB-94BD-7130EC5351BE}" presName="childShape" presStyleCnt="0"/>
      <dgm:spPr/>
    </dgm:pt>
  </dgm:ptLst>
  <dgm:cxnLst>
    <dgm:cxn modelId="{01261516-E241-410D-855C-C10446653B6C}" type="presOf" srcId="{1448A8BC-532F-4B71-8D46-22476CEDF61E}" destId="{EFAED187-D194-4477-91C8-763A46CB152B}" srcOrd="1" destOrd="0" presId="urn:microsoft.com/office/officeart/2005/8/layout/hierarchy3"/>
    <dgm:cxn modelId="{BAAC5F28-5D25-471C-97DD-F6397BB22BA1}" type="presOf" srcId="{F630391B-0856-4116-959B-4B925A43658D}" destId="{B8CB5A0D-032E-4009-8F87-5773195F1F9A}" srcOrd="1" destOrd="0" presId="urn:microsoft.com/office/officeart/2005/8/layout/hierarchy3"/>
    <dgm:cxn modelId="{F710EE5D-3D91-4599-82DC-EF588B37AEF2}" type="presOf" srcId="{C9914D5F-D970-466A-9CC9-B42CEB902401}" destId="{6C80D4B5-62D4-4573-BE53-2C1719402F02}" srcOrd="0" destOrd="0" presId="urn:microsoft.com/office/officeart/2005/8/layout/hierarchy3"/>
    <dgm:cxn modelId="{8F15B54F-5EBB-4FE9-A2CA-E0C03B672127}" type="presOf" srcId="{1448A8BC-532F-4B71-8D46-22476CEDF61E}" destId="{217C42BB-EFA8-4693-B6A6-2106D29E9D13}" srcOrd="0" destOrd="0" presId="urn:microsoft.com/office/officeart/2005/8/layout/hierarchy3"/>
    <dgm:cxn modelId="{158BA496-7E21-43BE-966D-35F22C32E613}" type="presOf" srcId="{F630391B-0856-4116-959B-4B925A43658D}" destId="{430BB2FE-F6AD-4F78-BF5C-CCC3FF572B63}" srcOrd="0" destOrd="0" presId="urn:microsoft.com/office/officeart/2005/8/layout/hierarchy3"/>
    <dgm:cxn modelId="{C23A99A5-0A3B-428C-9398-B5FB3B287FF7}" srcId="{C9914D5F-D970-466A-9CC9-B42CEB902401}" destId="{17518B54-4484-43BB-94BD-7130EC5351BE}" srcOrd="2" destOrd="0" parTransId="{919E4E40-93D0-491B-9582-BAADD76EDCEF}" sibTransId="{DCB57872-97EB-46A3-B7BE-A86130916F90}"/>
    <dgm:cxn modelId="{076C7CA7-CE8C-4BF3-AE54-C6CBAB4E0FB8}" srcId="{C9914D5F-D970-466A-9CC9-B42CEB902401}" destId="{F630391B-0856-4116-959B-4B925A43658D}" srcOrd="0" destOrd="0" parTransId="{029E9317-B5B2-4B17-A2A4-01FFFC6DA40D}" sibTransId="{92063926-034D-480E-A848-929B4762AA8D}"/>
    <dgm:cxn modelId="{1D1B90CE-CDD5-4D4B-A1E0-151B448334E6}" srcId="{C9914D5F-D970-466A-9CC9-B42CEB902401}" destId="{1448A8BC-532F-4B71-8D46-22476CEDF61E}" srcOrd="1" destOrd="0" parTransId="{4D6DA6AE-3922-4429-9B52-42D048FECA24}" sibTransId="{5894C75E-C2BE-40B0-9EE3-8C02CFD7A2E6}"/>
    <dgm:cxn modelId="{2A2874D6-162E-4956-8E46-791047E2277B}" type="presOf" srcId="{17518B54-4484-43BB-94BD-7130EC5351BE}" destId="{A30E8135-3434-4078-AF75-96A202F416C5}" srcOrd="0" destOrd="0" presId="urn:microsoft.com/office/officeart/2005/8/layout/hierarchy3"/>
    <dgm:cxn modelId="{7A7A05F4-7574-4E98-B60A-5657EDF0D4E1}" type="presOf" srcId="{17518B54-4484-43BB-94BD-7130EC5351BE}" destId="{C07B0B3D-E08E-4869-B24A-02DE73ADA20B}" srcOrd="1" destOrd="0" presId="urn:microsoft.com/office/officeart/2005/8/layout/hierarchy3"/>
    <dgm:cxn modelId="{EDBFD8B5-E4A3-46A2-943E-353B36386BCC}" type="presParOf" srcId="{6C80D4B5-62D4-4573-BE53-2C1719402F02}" destId="{18310F1B-2794-43AF-AB72-168A76D107C0}" srcOrd="0" destOrd="0" presId="urn:microsoft.com/office/officeart/2005/8/layout/hierarchy3"/>
    <dgm:cxn modelId="{15620C57-FBF0-4FF2-9069-40DAF671E39C}" type="presParOf" srcId="{18310F1B-2794-43AF-AB72-168A76D107C0}" destId="{585D6EE3-DF58-4941-8BAE-65C844FA5EA8}" srcOrd="0" destOrd="0" presId="urn:microsoft.com/office/officeart/2005/8/layout/hierarchy3"/>
    <dgm:cxn modelId="{BFC494BB-23A7-4445-9527-03D8CDE12015}" type="presParOf" srcId="{585D6EE3-DF58-4941-8BAE-65C844FA5EA8}" destId="{430BB2FE-F6AD-4F78-BF5C-CCC3FF572B63}" srcOrd="0" destOrd="0" presId="urn:microsoft.com/office/officeart/2005/8/layout/hierarchy3"/>
    <dgm:cxn modelId="{25D311DD-5385-40B9-A1B0-1D6A1724CC3B}" type="presParOf" srcId="{585D6EE3-DF58-4941-8BAE-65C844FA5EA8}" destId="{B8CB5A0D-032E-4009-8F87-5773195F1F9A}" srcOrd="1" destOrd="0" presId="urn:microsoft.com/office/officeart/2005/8/layout/hierarchy3"/>
    <dgm:cxn modelId="{567CB89B-D2FD-4CC7-BAE2-51B3F238CAFA}" type="presParOf" srcId="{18310F1B-2794-43AF-AB72-168A76D107C0}" destId="{7050AD93-DCEF-4010-8691-658B8D3C344C}" srcOrd="1" destOrd="0" presId="urn:microsoft.com/office/officeart/2005/8/layout/hierarchy3"/>
    <dgm:cxn modelId="{25A913FC-47CA-4398-910E-2C8093A331F3}" type="presParOf" srcId="{6C80D4B5-62D4-4573-BE53-2C1719402F02}" destId="{29BFD4BB-0C68-4791-BB02-A3C86691C226}" srcOrd="1" destOrd="0" presId="urn:microsoft.com/office/officeart/2005/8/layout/hierarchy3"/>
    <dgm:cxn modelId="{A78F2D9D-9505-401F-9BE3-F01CF52FBBF9}" type="presParOf" srcId="{29BFD4BB-0C68-4791-BB02-A3C86691C226}" destId="{6AD6478D-FC81-4073-924C-AC9D5F986478}" srcOrd="0" destOrd="0" presId="urn:microsoft.com/office/officeart/2005/8/layout/hierarchy3"/>
    <dgm:cxn modelId="{F6EE83C1-9F1C-4FF8-A7EB-60CFE0539C11}" type="presParOf" srcId="{6AD6478D-FC81-4073-924C-AC9D5F986478}" destId="{217C42BB-EFA8-4693-B6A6-2106D29E9D13}" srcOrd="0" destOrd="0" presId="urn:microsoft.com/office/officeart/2005/8/layout/hierarchy3"/>
    <dgm:cxn modelId="{DDF51A2F-66A0-42D5-8D91-02459B4B98E5}" type="presParOf" srcId="{6AD6478D-FC81-4073-924C-AC9D5F986478}" destId="{EFAED187-D194-4477-91C8-763A46CB152B}" srcOrd="1" destOrd="0" presId="urn:microsoft.com/office/officeart/2005/8/layout/hierarchy3"/>
    <dgm:cxn modelId="{262577A2-59D1-45B1-BEDC-B686E64D20B6}" type="presParOf" srcId="{29BFD4BB-0C68-4791-BB02-A3C86691C226}" destId="{6C12AB1D-8F5D-4CBE-8798-39EF6FB7E433}" srcOrd="1" destOrd="0" presId="urn:microsoft.com/office/officeart/2005/8/layout/hierarchy3"/>
    <dgm:cxn modelId="{8194B80A-783B-4CB6-BD48-6EFFCA7FD009}" type="presParOf" srcId="{6C80D4B5-62D4-4573-BE53-2C1719402F02}" destId="{0A8C95D7-B65C-4CD9-8935-E60B2B48BC6B}" srcOrd="2" destOrd="0" presId="urn:microsoft.com/office/officeart/2005/8/layout/hierarchy3"/>
    <dgm:cxn modelId="{5847A9DE-58B4-49AC-A5DE-104C79284DE4}" type="presParOf" srcId="{0A8C95D7-B65C-4CD9-8935-E60B2B48BC6B}" destId="{A34FCC92-E4CD-4037-BCAF-D8AD93AA5B1D}" srcOrd="0" destOrd="0" presId="urn:microsoft.com/office/officeart/2005/8/layout/hierarchy3"/>
    <dgm:cxn modelId="{2F33B23C-DD5D-406A-96D6-2148E9166D2F}" type="presParOf" srcId="{A34FCC92-E4CD-4037-BCAF-D8AD93AA5B1D}" destId="{A30E8135-3434-4078-AF75-96A202F416C5}" srcOrd="0" destOrd="0" presId="urn:microsoft.com/office/officeart/2005/8/layout/hierarchy3"/>
    <dgm:cxn modelId="{6B2421DB-1B63-48B4-A563-B851484E4730}" type="presParOf" srcId="{A34FCC92-E4CD-4037-BCAF-D8AD93AA5B1D}" destId="{C07B0B3D-E08E-4869-B24A-02DE73ADA20B}" srcOrd="1" destOrd="0" presId="urn:microsoft.com/office/officeart/2005/8/layout/hierarchy3"/>
    <dgm:cxn modelId="{94568446-E0FD-4637-9997-714906AD3313}" type="presParOf" srcId="{0A8C95D7-B65C-4CD9-8935-E60B2B48BC6B}" destId="{83ABC729-0C44-4810-8B7A-84390AFF39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74C378-4EA9-4991-ADA6-C504F619A94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C093BA-F671-4904-9DC6-0EDC3B508DDD}">
      <dgm:prSet/>
      <dgm:spPr/>
      <dgm:t>
        <a:bodyPr/>
        <a:lstStyle/>
        <a:p>
          <a:r>
            <a:rPr lang="es-MX"/>
            <a:t>Modelo de Identidad</a:t>
          </a:r>
          <a:endParaRPr lang="en-US"/>
        </a:p>
      </dgm:t>
    </dgm:pt>
    <dgm:pt modelId="{B1519C36-D8CF-4005-BD20-B7A95C546DD0}" type="parTrans" cxnId="{77DA01B1-0CC9-4BAD-B030-9167C57E07A9}">
      <dgm:prSet/>
      <dgm:spPr/>
      <dgm:t>
        <a:bodyPr/>
        <a:lstStyle/>
        <a:p>
          <a:endParaRPr lang="en-US"/>
        </a:p>
      </dgm:t>
    </dgm:pt>
    <dgm:pt modelId="{864F6FFB-3A86-4A28-ACD1-2B72649D7C8D}" type="sibTrans" cxnId="{77DA01B1-0CC9-4BAD-B030-9167C57E07A9}">
      <dgm:prSet/>
      <dgm:spPr/>
      <dgm:t>
        <a:bodyPr/>
        <a:lstStyle/>
        <a:p>
          <a:endParaRPr lang="en-US"/>
        </a:p>
      </dgm:t>
    </dgm:pt>
    <dgm:pt modelId="{071DC578-B46C-4109-B631-2BF4C79DEC69}">
      <dgm:prSet/>
      <dgm:spPr/>
      <dgm:t>
        <a:bodyPr/>
        <a:lstStyle/>
        <a:p>
          <a:r>
            <a:rPr lang="es-MX"/>
            <a:t>ClaimsPrincipal</a:t>
          </a:r>
          <a:endParaRPr lang="en-US"/>
        </a:p>
      </dgm:t>
    </dgm:pt>
    <dgm:pt modelId="{9DAC043C-EFB2-4361-8232-EC4EC34604DD}" type="parTrans" cxnId="{FE629DE1-74F7-4498-9C29-441B07105076}">
      <dgm:prSet/>
      <dgm:spPr/>
      <dgm:t>
        <a:bodyPr/>
        <a:lstStyle/>
        <a:p>
          <a:endParaRPr lang="en-US"/>
        </a:p>
      </dgm:t>
    </dgm:pt>
    <dgm:pt modelId="{A641B72E-1400-4451-BF0B-8FC900C45986}" type="sibTrans" cxnId="{FE629DE1-74F7-4498-9C29-441B07105076}">
      <dgm:prSet/>
      <dgm:spPr/>
      <dgm:t>
        <a:bodyPr/>
        <a:lstStyle/>
        <a:p>
          <a:endParaRPr lang="en-US"/>
        </a:p>
      </dgm:t>
    </dgm:pt>
    <dgm:pt modelId="{5CEB1508-E203-4294-B7B3-E9E2039F100D}">
      <dgm:prSet/>
      <dgm:spPr/>
      <dgm:t>
        <a:bodyPr/>
        <a:lstStyle/>
        <a:p>
          <a:r>
            <a:rPr lang="es-MX"/>
            <a:t>ClaimsIdentity</a:t>
          </a:r>
          <a:endParaRPr lang="en-US"/>
        </a:p>
      </dgm:t>
    </dgm:pt>
    <dgm:pt modelId="{AF21368B-B5C0-4398-A57C-A05645B1D680}" type="parTrans" cxnId="{C5314A47-7139-4A95-A84B-15CBD792F085}">
      <dgm:prSet/>
      <dgm:spPr/>
      <dgm:t>
        <a:bodyPr/>
        <a:lstStyle/>
        <a:p>
          <a:endParaRPr lang="en-US"/>
        </a:p>
      </dgm:t>
    </dgm:pt>
    <dgm:pt modelId="{C3C2F04A-4B03-4279-8098-300F1658DA5F}" type="sibTrans" cxnId="{C5314A47-7139-4A95-A84B-15CBD792F085}">
      <dgm:prSet/>
      <dgm:spPr/>
      <dgm:t>
        <a:bodyPr/>
        <a:lstStyle/>
        <a:p>
          <a:endParaRPr lang="en-US"/>
        </a:p>
      </dgm:t>
    </dgm:pt>
    <dgm:pt modelId="{2A7F29A1-029A-4878-8818-124107D65E11}">
      <dgm:prSet/>
      <dgm:spPr/>
      <dgm:t>
        <a:bodyPr/>
        <a:lstStyle/>
        <a:p>
          <a:r>
            <a:rPr lang="es-MX"/>
            <a:t>Claim</a:t>
          </a:r>
          <a:endParaRPr lang="en-US"/>
        </a:p>
      </dgm:t>
    </dgm:pt>
    <dgm:pt modelId="{1CE2CD38-D7A1-4642-A407-E878A4B4B5A6}" type="parTrans" cxnId="{B33A068B-72DE-4F15-822F-14CF6E704782}">
      <dgm:prSet/>
      <dgm:spPr/>
      <dgm:t>
        <a:bodyPr/>
        <a:lstStyle/>
        <a:p>
          <a:endParaRPr lang="en-US"/>
        </a:p>
      </dgm:t>
    </dgm:pt>
    <dgm:pt modelId="{AD3C9826-D937-4961-A2DB-7BB7E931D38C}" type="sibTrans" cxnId="{B33A068B-72DE-4F15-822F-14CF6E704782}">
      <dgm:prSet/>
      <dgm:spPr/>
      <dgm:t>
        <a:bodyPr/>
        <a:lstStyle/>
        <a:p>
          <a:endParaRPr lang="en-US"/>
        </a:p>
      </dgm:t>
    </dgm:pt>
    <dgm:pt modelId="{B1309691-E18A-45C7-BA0E-B318A9BC0E98}">
      <dgm:prSet/>
      <dgm:spPr/>
      <dgm:t>
        <a:bodyPr/>
        <a:lstStyle/>
        <a:p>
          <a:r>
            <a:rPr lang="es-MX"/>
            <a:t>Políticas de Autorización</a:t>
          </a:r>
          <a:endParaRPr lang="en-US"/>
        </a:p>
      </dgm:t>
    </dgm:pt>
    <dgm:pt modelId="{89A43C69-7649-438A-AE72-731911950EA1}" type="parTrans" cxnId="{98FEE611-B527-4039-A3CE-98CE10C006B6}">
      <dgm:prSet/>
      <dgm:spPr/>
      <dgm:t>
        <a:bodyPr/>
        <a:lstStyle/>
        <a:p>
          <a:endParaRPr lang="en-US"/>
        </a:p>
      </dgm:t>
    </dgm:pt>
    <dgm:pt modelId="{F521DBCA-C18D-4CC1-BC3A-5975E61B718D}" type="sibTrans" cxnId="{98FEE611-B527-4039-A3CE-98CE10C006B6}">
      <dgm:prSet/>
      <dgm:spPr/>
      <dgm:t>
        <a:bodyPr/>
        <a:lstStyle/>
        <a:p>
          <a:endParaRPr lang="en-US"/>
        </a:p>
      </dgm:t>
    </dgm:pt>
    <dgm:pt modelId="{724EEC19-89CB-451E-BEC4-EF9315615510}">
      <dgm:prSet/>
      <dgm:spPr/>
      <dgm:t>
        <a:bodyPr/>
        <a:lstStyle/>
        <a:p>
          <a:r>
            <a:rPr lang="es-MX"/>
            <a:t>Metadatos de Autorización</a:t>
          </a:r>
          <a:endParaRPr lang="en-US"/>
        </a:p>
      </dgm:t>
    </dgm:pt>
    <dgm:pt modelId="{A970893F-60C7-4D5E-9742-4DEDC5BC1C13}" type="parTrans" cxnId="{C0711FF8-0C39-4530-A435-403E72627EAC}">
      <dgm:prSet/>
      <dgm:spPr/>
      <dgm:t>
        <a:bodyPr/>
        <a:lstStyle/>
        <a:p>
          <a:endParaRPr lang="en-US"/>
        </a:p>
      </dgm:t>
    </dgm:pt>
    <dgm:pt modelId="{CD3A5CE3-A95B-41FE-85AF-3D1A0A9572E3}" type="sibTrans" cxnId="{C0711FF8-0C39-4530-A435-403E72627EAC}">
      <dgm:prSet/>
      <dgm:spPr/>
      <dgm:t>
        <a:bodyPr/>
        <a:lstStyle/>
        <a:p>
          <a:endParaRPr lang="en-US"/>
        </a:p>
      </dgm:t>
    </dgm:pt>
    <dgm:pt modelId="{5E5FE41D-981E-4101-BF1D-C27759A2684D}" type="pres">
      <dgm:prSet presAssocID="{FB74C378-4EA9-4991-ADA6-C504F619A94F}" presName="diagram" presStyleCnt="0">
        <dgm:presLayoutVars>
          <dgm:dir/>
          <dgm:resizeHandles val="exact"/>
        </dgm:presLayoutVars>
      </dgm:prSet>
      <dgm:spPr/>
    </dgm:pt>
    <dgm:pt modelId="{E03988C7-2F50-4E76-8E17-F5D64932DD2B}" type="pres">
      <dgm:prSet presAssocID="{0FC093BA-F671-4904-9DC6-0EDC3B508DDD}" presName="node" presStyleLbl="node1" presStyleIdx="0" presStyleCnt="6">
        <dgm:presLayoutVars>
          <dgm:bulletEnabled val="1"/>
        </dgm:presLayoutVars>
      </dgm:prSet>
      <dgm:spPr/>
    </dgm:pt>
    <dgm:pt modelId="{A3D1B7F9-4116-457E-9841-86A7CDEA283A}" type="pres">
      <dgm:prSet presAssocID="{864F6FFB-3A86-4A28-ACD1-2B72649D7C8D}" presName="sibTrans" presStyleCnt="0"/>
      <dgm:spPr/>
    </dgm:pt>
    <dgm:pt modelId="{1F891A30-DD12-4979-890F-3661DA376D8B}" type="pres">
      <dgm:prSet presAssocID="{071DC578-B46C-4109-B631-2BF4C79DEC69}" presName="node" presStyleLbl="node1" presStyleIdx="1" presStyleCnt="6">
        <dgm:presLayoutVars>
          <dgm:bulletEnabled val="1"/>
        </dgm:presLayoutVars>
      </dgm:prSet>
      <dgm:spPr/>
    </dgm:pt>
    <dgm:pt modelId="{B954E1C2-BEEB-4500-9D83-CF7AB0A48302}" type="pres">
      <dgm:prSet presAssocID="{A641B72E-1400-4451-BF0B-8FC900C45986}" presName="sibTrans" presStyleCnt="0"/>
      <dgm:spPr/>
    </dgm:pt>
    <dgm:pt modelId="{208C40FA-B907-4F53-94A5-3E9A4B9111D1}" type="pres">
      <dgm:prSet presAssocID="{5CEB1508-E203-4294-B7B3-E9E2039F100D}" presName="node" presStyleLbl="node1" presStyleIdx="2" presStyleCnt="6">
        <dgm:presLayoutVars>
          <dgm:bulletEnabled val="1"/>
        </dgm:presLayoutVars>
      </dgm:prSet>
      <dgm:spPr/>
    </dgm:pt>
    <dgm:pt modelId="{E24B4530-3857-4384-BCCD-421B8D66D624}" type="pres">
      <dgm:prSet presAssocID="{C3C2F04A-4B03-4279-8098-300F1658DA5F}" presName="sibTrans" presStyleCnt="0"/>
      <dgm:spPr/>
    </dgm:pt>
    <dgm:pt modelId="{B5B40DAB-6097-4FF9-AF8E-3C0ACC42B508}" type="pres">
      <dgm:prSet presAssocID="{2A7F29A1-029A-4878-8818-124107D65E11}" presName="node" presStyleLbl="node1" presStyleIdx="3" presStyleCnt="6">
        <dgm:presLayoutVars>
          <dgm:bulletEnabled val="1"/>
        </dgm:presLayoutVars>
      </dgm:prSet>
      <dgm:spPr/>
    </dgm:pt>
    <dgm:pt modelId="{2CC393E6-000D-43C0-8AAE-6E66F6C27855}" type="pres">
      <dgm:prSet presAssocID="{AD3C9826-D937-4961-A2DB-7BB7E931D38C}" presName="sibTrans" presStyleCnt="0"/>
      <dgm:spPr/>
    </dgm:pt>
    <dgm:pt modelId="{3098497A-0404-4ABD-84B9-E77D19AD1B8A}" type="pres">
      <dgm:prSet presAssocID="{B1309691-E18A-45C7-BA0E-B318A9BC0E98}" presName="node" presStyleLbl="node1" presStyleIdx="4" presStyleCnt="6">
        <dgm:presLayoutVars>
          <dgm:bulletEnabled val="1"/>
        </dgm:presLayoutVars>
      </dgm:prSet>
      <dgm:spPr/>
    </dgm:pt>
    <dgm:pt modelId="{A25D788A-88D0-46E9-955C-8C8600EE7945}" type="pres">
      <dgm:prSet presAssocID="{F521DBCA-C18D-4CC1-BC3A-5975E61B718D}" presName="sibTrans" presStyleCnt="0"/>
      <dgm:spPr/>
    </dgm:pt>
    <dgm:pt modelId="{09942497-25E8-40C4-8B4C-CEEA9E439494}" type="pres">
      <dgm:prSet presAssocID="{724EEC19-89CB-451E-BEC4-EF9315615510}" presName="node" presStyleLbl="node1" presStyleIdx="5" presStyleCnt="6">
        <dgm:presLayoutVars>
          <dgm:bulletEnabled val="1"/>
        </dgm:presLayoutVars>
      </dgm:prSet>
      <dgm:spPr/>
    </dgm:pt>
  </dgm:ptLst>
  <dgm:cxnLst>
    <dgm:cxn modelId="{98FEE611-B527-4039-A3CE-98CE10C006B6}" srcId="{FB74C378-4EA9-4991-ADA6-C504F619A94F}" destId="{B1309691-E18A-45C7-BA0E-B318A9BC0E98}" srcOrd="4" destOrd="0" parTransId="{89A43C69-7649-438A-AE72-731911950EA1}" sibTransId="{F521DBCA-C18D-4CC1-BC3A-5975E61B718D}"/>
    <dgm:cxn modelId="{02F09627-9FF4-426D-952D-CC4A33DFB160}" type="presOf" srcId="{0FC093BA-F671-4904-9DC6-0EDC3B508DDD}" destId="{E03988C7-2F50-4E76-8E17-F5D64932DD2B}" srcOrd="0" destOrd="0" presId="urn:microsoft.com/office/officeart/2005/8/layout/default"/>
    <dgm:cxn modelId="{2A549A42-FC74-4156-8FA4-9231D3E519EA}" type="presOf" srcId="{FB74C378-4EA9-4991-ADA6-C504F619A94F}" destId="{5E5FE41D-981E-4101-BF1D-C27759A2684D}" srcOrd="0" destOrd="0" presId="urn:microsoft.com/office/officeart/2005/8/layout/default"/>
    <dgm:cxn modelId="{C5314A47-7139-4A95-A84B-15CBD792F085}" srcId="{FB74C378-4EA9-4991-ADA6-C504F619A94F}" destId="{5CEB1508-E203-4294-B7B3-E9E2039F100D}" srcOrd="2" destOrd="0" parTransId="{AF21368B-B5C0-4398-A57C-A05645B1D680}" sibTransId="{C3C2F04A-4B03-4279-8098-300F1658DA5F}"/>
    <dgm:cxn modelId="{8F769B7F-DA51-48C4-95D6-9639CD641CBC}" type="presOf" srcId="{071DC578-B46C-4109-B631-2BF4C79DEC69}" destId="{1F891A30-DD12-4979-890F-3661DA376D8B}" srcOrd="0" destOrd="0" presId="urn:microsoft.com/office/officeart/2005/8/layout/default"/>
    <dgm:cxn modelId="{B33A068B-72DE-4F15-822F-14CF6E704782}" srcId="{FB74C378-4EA9-4991-ADA6-C504F619A94F}" destId="{2A7F29A1-029A-4878-8818-124107D65E11}" srcOrd="3" destOrd="0" parTransId="{1CE2CD38-D7A1-4642-A407-E878A4B4B5A6}" sibTransId="{AD3C9826-D937-4961-A2DB-7BB7E931D38C}"/>
    <dgm:cxn modelId="{67C7AB90-D4D1-4B95-AF11-349C2A1549B8}" type="presOf" srcId="{B1309691-E18A-45C7-BA0E-B318A9BC0E98}" destId="{3098497A-0404-4ABD-84B9-E77D19AD1B8A}" srcOrd="0" destOrd="0" presId="urn:microsoft.com/office/officeart/2005/8/layout/default"/>
    <dgm:cxn modelId="{09BAD090-1EAA-4729-9796-C58E45186877}" type="presOf" srcId="{724EEC19-89CB-451E-BEC4-EF9315615510}" destId="{09942497-25E8-40C4-8B4C-CEEA9E439494}" srcOrd="0" destOrd="0" presId="urn:microsoft.com/office/officeart/2005/8/layout/default"/>
    <dgm:cxn modelId="{77DA01B1-0CC9-4BAD-B030-9167C57E07A9}" srcId="{FB74C378-4EA9-4991-ADA6-C504F619A94F}" destId="{0FC093BA-F671-4904-9DC6-0EDC3B508DDD}" srcOrd="0" destOrd="0" parTransId="{B1519C36-D8CF-4005-BD20-B7A95C546DD0}" sibTransId="{864F6FFB-3A86-4A28-ACD1-2B72649D7C8D}"/>
    <dgm:cxn modelId="{BBB027D2-5C2F-4F10-85A4-F89E092D964F}" type="presOf" srcId="{5CEB1508-E203-4294-B7B3-E9E2039F100D}" destId="{208C40FA-B907-4F53-94A5-3E9A4B9111D1}" srcOrd="0" destOrd="0" presId="urn:microsoft.com/office/officeart/2005/8/layout/default"/>
    <dgm:cxn modelId="{51428DDC-B55A-48E2-A14A-46DAD2ABF37E}" type="presOf" srcId="{2A7F29A1-029A-4878-8818-124107D65E11}" destId="{B5B40DAB-6097-4FF9-AF8E-3C0ACC42B508}" srcOrd="0" destOrd="0" presId="urn:microsoft.com/office/officeart/2005/8/layout/default"/>
    <dgm:cxn modelId="{FE629DE1-74F7-4498-9C29-441B07105076}" srcId="{FB74C378-4EA9-4991-ADA6-C504F619A94F}" destId="{071DC578-B46C-4109-B631-2BF4C79DEC69}" srcOrd="1" destOrd="0" parTransId="{9DAC043C-EFB2-4361-8232-EC4EC34604DD}" sibTransId="{A641B72E-1400-4451-BF0B-8FC900C45986}"/>
    <dgm:cxn modelId="{C0711FF8-0C39-4530-A435-403E72627EAC}" srcId="{FB74C378-4EA9-4991-ADA6-C504F619A94F}" destId="{724EEC19-89CB-451E-BEC4-EF9315615510}" srcOrd="5" destOrd="0" parTransId="{A970893F-60C7-4D5E-9742-4DEDC5BC1C13}" sibTransId="{CD3A5CE3-A95B-41FE-85AF-3D1A0A9572E3}"/>
    <dgm:cxn modelId="{2B6A1E1F-2917-4D7A-A8BD-28D2AFEDFAFD}" type="presParOf" srcId="{5E5FE41D-981E-4101-BF1D-C27759A2684D}" destId="{E03988C7-2F50-4E76-8E17-F5D64932DD2B}" srcOrd="0" destOrd="0" presId="urn:microsoft.com/office/officeart/2005/8/layout/default"/>
    <dgm:cxn modelId="{8D6E814E-3C04-4C1F-8FBD-E8406DB781CC}" type="presParOf" srcId="{5E5FE41D-981E-4101-BF1D-C27759A2684D}" destId="{A3D1B7F9-4116-457E-9841-86A7CDEA283A}" srcOrd="1" destOrd="0" presId="urn:microsoft.com/office/officeart/2005/8/layout/default"/>
    <dgm:cxn modelId="{38BAB4DD-D4E5-4966-A5E4-8BB2F78DB2B3}" type="presParOf" srcId="{5E5FE41D-981E-4101-BF1D-C27759A2684D}" destId="{1F891A30-DD12-4979-890F-3661DA376D8B}" srcOrd="2" destOrd="0" presId="urn:microsoft.com/office/officeart/2005/8/layout/default"/>
    <dgm:cxn modelId="{5B49D1CA-CACA-4049-9E27-CF14A3CEDBAC}" type="presParOf" srcId="{5E5FE41D-981E-4101-BF1D-C27759A2684D}" destId="{B954E1C2-BEEB-4500-9D83-CF7AB0A48302}" srcOrd="3" destOrd="0" presId="urn:microsoft.com/office/officeart/2005/8/layout/default"/>
    <dgm:cxn modelId="{DF225726-86F1-4E3E-8169-DFD2187DB9FE}" type="presParOf" srcId="{5E5FE41D-981E-4101-BF1D-C27759A2684D}" destId="{208C40FA-B907-4F53-94A5-3E9A4B9111D1}" srcOrd="4" destOrd="0" presId="urn:microsoft.com/office/officeart/2005/8/layout/default"/>
    <dgm:cxn modelId="{AE878D93-40CF-40C6-A92C-E354D5023BE9}" type="presParOf" srcId="{5E5FE41D-981E-4101-BF1D-C27759A2684D}" destId="{E24B4530-3857-4384-BCCD-421B8D66D624}" srcOrd="5" destOrd="0" presId="urn:microsoft.com/office/officeart/2005/8/layout/default"/>
    <dgm:cxn modelId="{D5939902-190E-4304-80C0-5082A2166336}" type="presParOf" srcId="{5E5FE41D-981E-4101-BF1D-C27759A2684D}" destId="{B5B40DAB-6097-4FF9-AF8E-3C0ACC42B508}" srcOrd="6" destOrd="0" presId="urn:microsoft.com/office/officeart/2005/8/layout/default"/>
    <dgm:cxn modelId="{D8895DB8-FCBE-46F1-A30B-D168D96E38E8}" type="presParOf" srcId="{5E5FE41D-981E-4101-BF1D-C27759A2684D}" destId="{2CC393E6-000D-43C0-8AAE-6E66F6C27855}" srcOrd="7" destOrd="0" presId="urn:microsoft.com/office/officeart/2005/8/layout/default"/>
    <dgm:cxn modelId="{8766B9A5-C5E7-4D3B-920F-469E8099F113}" type="presParOf" srcId="{5E5FE41D-981E-4101-BF1D-C27759A2684D}" destId="{3098497A-0404-4ABD-84B9-E77D19AD1B8A}" srcOrd="8" destOrd="0" presId="urn:microsoft.com/office/officeart/2005/8/layout/default"/>
    <dgm:cxn modelId="{65BF2DEF-A4A1-41DC-AFC4-ED7632CF86E2}" type="presParOf" srcId="{5E5FE41D-981E-4101-BF1D-C27759A2684D}" destId="{A25D788A-88D0-46E9-955C-8C8600EE7945}" srcOrd="9" destOrd="0" presId="urn:microsoft.com/office/officeart/2005/8/layout/default"/>
    <dgm:cxn modelId="{F440A93F-83A0-415C-9AD0-CE523C303692}" type="presParOf" srcId="{5E5FE41D-981E-4101-BF1D-C27759A2684D}" destId="{09942497-25E8-40C4-8B4C-CEEA9E43949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5E866-1F50-4936-97FC-EFFBAEA10D01}">
      <dsp:nvSpPr>
        <dsp:cNvPr id="0" name=""/>
        <dsp:cNvSpPr/>
      </dsp:nvSpPr>
      <dsp:spPr>
        <a:xfrm>
          <a:off x="687518" y="267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Desarrollo de aplicaciones web</a:t>
          </a:r>
          <a:endParaRPr lang="en-US" sz="2500" kern="1200"/>
        </a:p>
      </dsp:txBody>
      <dsp:txXfrm>
        <a:off x="687518" y="267"/>
        <a:ext cx="2125712" cy="1275427"/>
      </dsp:txXfrm>
    </dsp:sp>
    <dsp:sp modelId="{13FCA772-529A-4529-A596-580AFC95D23B}">
      <dsp:nvSpPr>
        <dsp:cNvPr id="0" name=""/>
        <dsp:cNvSpPr/>
      </dsp:nvSpPr>
      <dsp:spPr>
        <a:xfrm>
          <a:off x="3025802" y="267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Datos persistentes</a:t>
          </a:r>
          <a:endParaRPr lang="en-US" sz="2500" kern="1200"/>
        </a:p>
      </dsp:txBody>
      <dsp:txXfrm>
        <a:off x="3025802" y="267"/>
        <a:ext cx="2125712" cy="1275427"/>
      </dsp:txXfrm>
    </dsp:sp>
    <dsp:sp modelId="{777EFE06-42F0-4B38-A2F3-26C74F98E4AA}">
      <dsp:nvSpPr>
        <dsp:cNvPr id="0" name=""/>
        <dsp:cNvSpPr/>
      </dsp:nvSpPr>
      <dsp:spPr>
        <a:xfrm>
          <a:off x="5364085" y="267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Preferencias del usuario</a:t>
          </a:r>
          <a:endParaRPr lang="en-US" sz="2500" kern="1200"/>
        </a:p>
      </dsp:txBody>
      <dsp:txXfrm>
        <a:off x="5364085" y="267"/>
        <a:ext cx="2125712" cy="1275427"/>
      </dsp:txXfrm>
    </dsp:sp>
    <dsp:sp modelId="{F1729504-0C39-487D-A53E-A39101299A90}">
      <dsp:nvSpPr>
        <dsp:cNvPr id="0" name=""/>
        <dsp:cNvSpPr/>
      </dsp:nvSpPr>
      <dsp:spPr>
        <a:xfrm>
          <a:off x="7702368" y="267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Credenciales de inicio de sesión</a:t>
          </a:r>
          <a:endParaRPr lang="en-US" sz="2500" kern="1200"/>
        </a:p>
      </dsp:txBody>
      <dsp:txXfrm>
        <a:off x="7702368" y="267"/>
        <a:ext cx="2125712" cy="1275427"/>
      </dsp:txXfrm>
    </dsp:sp>
    <dsp:sp modelId="{6CA3863F-2506-4C50-A6BC-2CA41AD05E5A}">
      <dsp:nvSpPr>
        <dsp:cNvPr id="0" name=""/>
        <dsp:cNvSpPr/>
      </dsp:nvSpPr>
      <dsp:spPr>
        <a:xfrm>
          <a:off x="687518" y="1488266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Estado de la aplicación</a:t>
          </a:r>
          <a:endParaRPr lang="en-US" sz="2500" kern="1200"/>
        </a:p>
      </dsp:txBody>
      <dsp:txXfrm>
        <a:off x="687518" y="1488266"/>
        <a:ext cx="2125712" cy="1275427"/>
      </dsp:txXfrm>
    </dsp:sp>
    <dsp:sp modelId="{49789643-D809-4E38-924A-358EDE4591AD}">
      <dsp:nvSpPr>
        <dsp:cNvPr id="0" name=""/>
        <dsp:cNvSpPr/>
      </dsp:nvSpPr>
      <dsp:spPr>
        <a:xfrm>
          <a:off x="3025802" y="1488266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Reducción de solicitudes al servidor</a:t>
          </a:r>
          <a:endParaRPr lang="en-US" sz="2500" kern="1200"/>
        </a:p>
      </dsp:txBody>
      <dsp:txXfrm>
        <a:off x="3025802" y="1488266"/>
        <a:ext cx="2125712" cy="1275427"/>
      </dsp:txXfrm>
    </dsp:sp>
    <dsp:sp modelId="{AEBE4699-E10B-4C56-9160-F02234665B3F}">
      <dsp:nvSpPr>
        <dsp:cNvPr id="0" name=""/>
        <dsp:cNvSpPr/>
      </dsp:nvSpPr>
      <dsp:spPr>
        <a:xfrm>
          <a:off x="5364085" y="1488266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Experiencia del usuario</a:t>
          </a:r>
          <a:endParaRPr lang="en-US" sz="2500" kern="1200"/>
        </a:p>
      </dsp:txBody>
      <dsp:txXfrm>
        <a:off x="5364085" y="1488266"/>
        <a:ext cx="2125712" cy="1275427"/>
      </dsp:txXfrm>
    </dsp:sp>
    <dsp:sp modelId="{EA7D621C-B4EF-4198-9FDA-561C8D0762B2}">
      <dsp:nvSpPr>
        <dsp:cNvPr id="0" name=""/>
        <dsp:cNvSpPr/>
      </dsp:nvSpPr>
      <dsp:spPr>
        <a:xfrm>
          <a:off x="7702368" y="1488266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Caché local</a:t>
          </a:r>
          <a:endParaRPr lang="en-US" sz="2500" kern="1200"/>
        </a:p>
      </dsp:txBody>
      <dsp:txXfrm>
        <a:off x="7702368" y="1488266"/>
        <a:ext cx="2125712" cy="1275427"/>
      </dsp:txXfrm>
    </dsp:sp>
    <dsp:sp modelId="{2837A65A-DB2A-4241-A703-158B29147E59}">
      <dsp:nvSpPr>
        <dsp:cNvPr id="0" name=""/>
        <dsp:cNvSpPr/>
      </dsp:nvSpPr>
      <dsp:spPr>
        <a:xfrm>
          <a:off x="4194943" y="2976264"/>
          <a:ext cx="2125712" cy="1275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Seguridad de la información</a:t>
          </a:r>
          <a:endParaRPr lang="en-US" sz="2500" kern="1200"/>
        </a:p>
      </dsp:txBody>
      <dsp:txXfrm>
        <a:off x="4194943" y="2976264"/>
        <a:ext cx="2125712" cy="12754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30D34-CF23-4AE5-AF39-8E6989450DE2}">
      <dsp:nvSpPr>
        <dsp:cNvPr id="0" name=""/>
        <dsp:cNvSpPr/>
      </dsp:nvSpPr>
      <dsp:spPr>
        <a:xfrm>
          <a:off x="0" y="693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2437D-F6F8-4628-9AF3-A8FEB0D86A9D}">
      <dsp:nvSpPr>
        <dsp:cNvPr id="0" name=""/>
        <dsp:cNvSpPr/>
      </dsp:nvSpPr>
      <dsp:spPr>
        <a:xfrm>
          <a:off x="0" y="693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Condiciones de Autorización</a:t>
          </a:r>
          <a:endParaRPr lang="en-US" sz="3700" kern="1200"/>
        </a:p>
      </dsp:txBody>
      <dsp:txXfrm>
        <a:off x="0" y="693"/>
        <a:ext cx="5811128" cy="1135366"/>
      </dsp:txXfrm>
    </dsp:sp>
    <dsp:sp modelId="{E5A923FC-75A8-4E5B-876C-229C1CFC919B}">
      <dsp:nvSpPr>
        <dsp:cNvPr id="0" name=""/>
        <dsp:cNvSpPr/>
      </dsp:nvSpPr>
      <dsp:spPr>
        <a:xfrm>
          <a:off x="0" y="1136059"/>
          <a:ext cx="5811128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B2C60-FC07-48B2-9EB2-E22FC0AAEA7B}">
      <dsp:nvSpPr>
        <dsp:cNvPr id="0" name=""/>
        <dsp:cNvSpPr/>
      </dsp:nvSpPr>
      <dsp:spPr>
        <a:xfrm>
          <a:off x="0" y="1136059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Grupo</a:t>
          </a:r>
          <a:endParaRPr lang="en-US" sz="3700" kern="1200"/>
        </a:p>
      </dsp:txBody>
      <dsp:txXfrm>
        <a:off x="0" y="1136059"/>
        <a:ext cx="5811128" cy="1135366"/>
      </dsp:txXfrm>
    </dsp:sp>
    <dsp:sp modelId="{367703F6-305C-46A9-ADAB-FEA1AEFF0B36}">
      <dsp:nvSpPr>
        <dsp:cNvPr id="0" name=""/>
        <dsp:cNvSpPr/>
      </dsp:nvSpPr>
      <dsp:spPr>
        <a:xfrm>
          <a:off x="0" y="2271426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1BAE1-E004-4EF5-B5AA-769F8A8499F2}">
      <dsp:nvSpPr>
        <dsp:cNvPr id="0" name=""/>
        <dsp:cNvSpPr/>
      </dsp:nvSpPr>
      <dsp:spPr>
        <a:xfrm>
          <a:off x="0" y="2271426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Rol</a:t>
          </a:r>
          <a:endParaRPr lang="en-US" sz="3700" kern="1200"/>
        </a:p>
      </dsp:txBody>
      <dsp:txXfrm>
        <a:off x="0" y="2271426"/>
        <a:ext cx="5811128" cy="1135366"/>
      </dsp:txXfrm>
    </dsp:sp>
    <dsp:sp modelId="{27ED08A4-0858-4C89-B760-133AB26BAC67}">
      <dsp:nvSpPr>
        <dsp:cNvPr id="0" name=""/>
        <dsp:cNvSpPr/>
      </dsp:nvSpPr>
      <dsp:spPr>
        <a:xfrm>
          <a:off x="0" y="3406792"/>
          <a:ext cx="5811128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4AC7F-9B77-4B44-886A-55349E7CA8B3}">
      <dsp:nvSpPr>
        <dsp:cNvPr id="0" name=""/>
        <dsp:cNvSpPr/>
      </dsp:nvSpPr>
      <dsp:spPr>
        <a:xfrm>
          <a:off x="0" y="3406792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Criterios de Edad</a:t>
          </a:r>
          <a:endParaRPr lang="en-US" sz="3700" kern="1200"/>
        </a:p>
      </dsp:txBody>
      <dsp:txXfrm>
        <a:off x="0" y="3406792"/>
        <a:ext cx="5811128" cy="1135366"/>
      </dsp:txXfrm>
    </dsp:sp>
    <dsp:sp modelId="{8C566295-A9EF-434B-A71D-23116B5CF137}">
      <dsp:nvSpPr>
        <dsp:cNvPr id="0" name=""/>
        <dsp:cNvSpPr/>
      </dsp:nvSpPr>
      <dsp:spPr>
        <a:xfrm>
          <a:off x="0" y="4542159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25755-D6F1-45DA-96BA-E6526EA4745E}">
      <dsp:nvSpPr>
        <dsp:cNvPr id="0" name=""/>
        <dsp:cNvSpPr/>
      </dsp:nvSpPr>
      <dsp:spPr>
        <a:xfrm>
          <a:off x="0" y="4542159"/>
          <a:ext cx="5811128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Denegar Acceso</a:t>
          </a:r>
          <a:endParaRPr lang="en-US" sz="3700" kern="1200"/>
        </a:p>
      </dsp:txBody>
      <dsp:txXfrm>
        <a:off x="0" y="4542159"/>
        <a:ext cx="5811128" cy="11353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CA052-5C3E-45A2-9191-AABBC1B33376}">
      <dsp:nvSpPr>
        <dsp:cNvPr id="0" name=""/>
        <dsp:cNvSpPr/>
      </dsp:nvSpPr>
      <dsp:spPr>
        <a:xfrm>
          <a:off x="0" y="28061"/>
          <a:ext cx="5811128" cy="17876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500" kern="1200"/>
            <a:t>Atributos</a:t>
          </a:r>
          <a:endParaRPr lang="en-US" sz="4500" kern="1200"/>
        </a:p>
      </dsp:txBody>
      <dsp:txXfrm>
        <a:off x="87265" y="115326"/>
        <a:ext cx="5636598" cy="1613102"/>
      </dsp:txXfrm>
    </dsp:sp>
    <dsp:sp modelId="{9521019A-9F28-4848-9355-9084C3F0F4F7}">
      <dsp:nvSpPr>
        <dsp:cNvPr id="0" name=""/>
        <dsp:cNvSpPr/>
      </dsp:nvSpPr>
      <dsp:spPr>
        <a:xfrm>
          <a:off x="0" y="1945293"/>
          <a:ext cx="5811128" cy="178763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500" kern="1200"/>
            <a:t>Sistema de Autorización</a:t>
          </a:r>
          <a:endParaRPr lang="en-US" sz="4500" kern="1200"/>
        </a:p>
      </dsp:txBody>
      <dsp:txXfrm>
        <a:off x="87265" y="2032558"/>
        <a:ext cx="5636598" cy="1613102"/>
      </dsp:txXfrm>
    </dsp:sp>
    <dsp:sp modelId="{D4AD3617-2300-4826-8D68-24A57088F75B}">
      <dsp:nvSpPr>
        <dsp:cNvPr id="0" name=""/>
        <dsp:cNvSpPr/>
      </dsp:nvSpPr>
      <dsp:spPr>
        <a:xfrm>
          <a:off x="0" y="3862525"/>
          <a:ext cx="5811128" cy="178763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500" kern="1200"/>
            <a:t>Restricción de Edad</a:t>
          </a:r>
          <a:endParaRPr lang="en-US" sz="4500" kern="1200"/>
        </a:p>
      </dsp:txBody>
      <dsp:txXfrm>
        <a:off x="87265" y="3949790"/>
        <a:ext cx="5636598" cy="16131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9844E-31DA-4198-9C7D-F091DBEEFAF2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5D160-B758-4D51-9FF9-AB4046B6D36F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Autenticación</a:t>
          </a:r>
          <a:endParaRPr lang="en-US" sz="6500" kern="1200"/>
        </a:p>
      </dsp:txBody>
      <dsp:txXfrm>
        <a:off x="0" y="2772"/>
        <a:ext cx="5811128" cy="1890891"/>
      </dsp:txXfrm>
    </dsp:sp>
    <dsp:sp modelId="{87F93BB7-99CA-4AAD-91B3-973C7E5C35DF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E3F90-C73B-4360-806E-4C9A2839142F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API</a:t>
          </a:r>
          <a:endParaRPr lang="en-US" sz="6500" kern="1200"/>
        </a:p>
      </dsp:txBody>
      <dsp:txXfrm>
        <a:off x="0" y="1893663"/>
        <a:ext cx="5811128" cy="1890891"/>
      </dsp:txXfrm>
    </dsp:sp>
    <dsp:sp modelId="{66C1EF81-2D18-4D65-B0D8-17ECFCDBB27D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78E9B-F4BF-4416-89C9-D78C90492F2E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/>
            <a:t>JWT</a:t>
          </a:r>
          <a:endParaRPr lang="en-US" sz="6500" kern="1200"/>
        </a:p>
      </dsp:txBody>
      <dsp:txXfrm>
        <a:off x="0" y="3784555"/>
        <a:ext cx="5811128" cy="1890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D48D-7D65-4F70-A81E-8A902983F41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Almacenamiento en caché</a:t>
          </a:r>
          <a:endParaRPr lang="en-US" sz="3400" kern="1200"/>
        </a:p>
      </dsp:txBody>
      <dsp:txXfrm>
        <a:off x="0" y="39687"/>
        <a:ext cx="3286125" cy="1971675"/>
      </dsp:txXfrm>
    </dsp:sp>
    <dsp:sp modelId="{CEC41673-3E1D-4B63-B7EC-64B3803E8CC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Cookies</a:t>
          </a:r>
          <a:endParaRPr lang="en-US" sz="3400" kern="1200"/>
        </a:p>
      </dsp:txBody>
      <dsp:txXfrm>
        <a:off x="3614737" y="39687"/>
        <a:ext cx="3286125" cy="1971675"/>
      </dsp:txXfrm>
    </dsp:sp>
    <dsp:sp modelId="{0D872C91-FDA6-4962-9AFE-781EBBA24EC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IndexedDB</a:t>
          </a:r>
          <a:endParaRPr lang="en-US" sz="3400" kern="1200"/>
        </a:p>
      </dsp:txBody>
      <dsp:txXfrm>
        <a:off x="7229475" y="39687"/>
        <a:ext cx="3286125" cy="1971675"/>
      </dsp:txXfrm>
    </dsp:sp>
    <dsp:sp modelId="{0EE10A0B-4054-4335-BCE8-7A6608EEE6E3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Memoria</a:t>
          </a:r>
          <a:endParaRPr lang="en-US" sz="3400" kern="1200"/>
        </a:p>
      </dsp:txBody>
      <dsp:txXfrm>
        <a:off x="0" y="2339975"/>
        <a:ext cx="3286125" cy="1971675"/>
      </dsp:txXfrm>
    </dsp:sp>
    <dsp:sp modelId="{F21690AB-A0D2-4DAE-99EB-6461565BC6F5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Almacenamiento local</a:t>
          </a:r>
          <a:endParaRPr lang="en-US" sz="3400" kern="1200"/>
        </a:p>
      </dsp:txBody>
      <dsp:txXfrm>
        <a:off x="3614737" y="2339975"/>
        <a:ext cx="3286125" cy="1971675"/>
      </dsp:txXfrm>
    </dsp:sp>
    <dsp:sp modelId="{F734A70F-9BAC-4752-B64E-40289B3AA34A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Almacenamiento de sesión</a:t>
          </a:r>
          <a:endParaRPr lang="en-US" sz="3400" kern="1200"/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F29BF-6716-46DE-96BB-6544470D8A7F}">
      <dsp:nvSpPr>
        <dsp:cNvPr id="0" name=""/>
        <dsp:cNvSpPr/>
      </dsp:nvSpPr>
      <dsp:spPr>
        <a:xfrm>
          <a:off x="82613" y="74153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EA316-B928-40AD-8F9F-50BFB766C999}">
      <dsp:nvSpPr>
        <dsp:cNvPr id="0" name=""/>
        <dsp:cNvSpPr/>
      </dsp:nvSpPr>
      <dsp:spPr>
        <a:xfrm>
          <a:off x="271034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8B270-A184-4E59-A837-3732CF475FB5}">
      <dsp:nvSpPr>
        <dsp:cNvPr id="0" name=""/>
        <dsp:cNvSpPr/>
      </dsp:nvSpPr>
      <dsp:spPr>
        <a:xfrm>
          <a:off x="1172126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Clases JavaScript</a:t>
          </a:r>
          <a:endParaRPr lang="en-US" sz="2400" kern="1200"/>
        </a:p>
      </dsp:txBody>
      <dsp:txXfrm>
        <a:off x="1172126" y="741537"/>
        <a:ext cx="2114937" cy="897246"/>
      </dsp:txXfrm>
    </dsp:sp>
    <dsp:sp modelId="{9F6ECEDC-2EC6-4699-8D3C-F3C3807E46B0}">
      <dsp:nvSpPr>
        <dsp:cNvPr id="0" name=""/>
        <dsp:cNvSpPr/>
      </dsp:nvSpPr>
      <dsp:spPr>
        <a:xfrm>
          <a:off x="3655575" y="741537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ABA74-719F-46A9-9FB5-6AE56CCDA5A6}">
      <dsp:nvSpPr>
        <dsp:cNvPr id="0" name=""/>
        <dsp:cNvSpPr/>
      </dsp:nvSpPr>
      <dsp:spPr>
        <a:xfrm>
          <a:off x="3843996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A4477-36C6-48A6-9C6F-9E25C6DA0E43}">
      <dsp:nvSpPr>
        <dsp:cNvPr id="0" name=""/>
        <dsp:cNvSpPr/>
      </dsp:nvSpPr>
      <dsp:spPr>
        <a:xfrm>
          <a:off x="4745088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API</a:t>
          </a:r>
          <a:endParaRPr lang="en-US" sz="2400" kern="1200"/>
        </a:p>
      </dsp:txBody>
      <dsp:txXfrm>
        <a:off x="4745088" y="741537"/>
        <a:ext cx="2114937" cy="897246"/>
      </dsp:txXfrm>
    </dsp:sp>
    <dsp:sp modelId="{512F5D10-7AF9-401A-955E-95933AD8921D}">
      <dsp:nvSpPr>
        <dsp:cNvPr id="0" name=""/>
        <dsp:cNvSpPr/>
      </dsp:nvSpPr>
      <dsp:spPr>
        <a:xfrm>
          <a:off x="7228536" y="741537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2BC48-5A32-415E-B255-B1F1299518A1}">
      <dsp:nvSpPr>
        <dsp:cNvPr id="0" name=""/>
        <dsp:cNvSpPr/>
      </dsp:nvSpPr>
      <dsp:spPr>
        <a:xfrm>
          <a:off x="7416958" y="92995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052E3-923A-45CA-9726-9A146B6ED617}">
      <dsp:nvSpPr>
        <dsp:cNvPr id="0" name=""/>
        <dsp:cNvSpPr/>
      </dsp:nvSpPr>
      <dsp:spPr>
        <a:xfrm>
          <a:off x="8318049" y="74153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Construcción de solicitudes</a:t>
          </a:r>
          <a:endParaRPr lang="en-US" sz="2400" kern="1200"/>
        </a:p>
      </dsp:txBody>
      <dsp:txXfrm>
        <a:off x="8318049" y="741537"/>
        <a:ext cx="2114937" cy="897246"/>
      </dsp:txXfrm>
    </dsp:sp>
    <dsp:sp modelId="{76CD3CC6-5D9E-423F-A4A9-CCB9638CF100}">
      <dsp:nvSpPr>
        <dsp:cNvPr id="0" name=""/>
        <dsp:cNvSpPr/>
      </dsp:nvSpPr>
      <dsp:spPr>
        <a:xfrm>
          <a:off x="82613" y="231009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54D59-E4F4-4F4C-9626-FB5BFDA7BA97}">
      <dsp:nvSpPr>
        <dsp:cNvPr id="0" name=""/>
        <dsp:cNvSpPr/>
      </dsp:nvSpPr>
      <dsp:spPr>
        <a:xfrm>
          <a:off x="271034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CBF26-E57F-4B45-AF73-BD5AC8BE8422}">
      <dsp:nvSpPr>
        <dsp:cNvPr id="0" name=""/>
        <dsp:cNvSpPr/>
      </dsp:nvSpPr>
      <dsp:spPr>
        <a:xfrm>
          <a:off x="1172126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Análisis de respuestas</a:t>
          </a:r>
          <a:endParaRPr lang="en-US" sz="2400" kern="1200"/>
        </a:p>
      </dsp:txBody>
      <dsp:txXfrm>
        <a:off x="1172126" y="2310092"/>
        <a:ext cx="2114937" cy="897246"/>
      </dsp:txXfrm>
    </dsp:sp>
    <dsp:sp modelId="{00D3FD25-7057-4DD0-BC97-63A4D267D2A0}">
      <dsp:nvSpPr>
        <dsp:cNvPr id="0" name=""/>
        <dsp:cNvSpPr/>
      </dsp:nvSpPr>
      <dsp:spPr>
        <a:xfrm>
          <a:off x="3655575" y="231009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6F04C-1492-4C6E-8C11-EA2DCA33676D}">
      <dsp:nvSpPr>
        <dsp:cNvPr id="0" name=""/>
        <dsp:cNvSpPr/>
      </dsp:nvSpPr>
      <dsp:spPr>
        <a:xfrm>
          <a:off x="3843996" y="249851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18609-B269-424D-8AB4-673D53546000}">
      <dsp:nvSpPr>
        <dsp:cNvPr id="0" name=""/>
        <dsp:cNvSpPr/>
      </dsp:nvSpPr>
      <dsp:spPr>
        <a:xfrm>
          <a:off x="4745088" y="231009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Interacción de datos</a:t>
          </a:r>
          <a:endParaRPr lang="en-US" sz="2400" kern="1200"/>
        </a:p>
      </dsp:txBody>
      <dsp:txXfrm>
        <a:off x="4745088" y="2310092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465E9-DBFD-4E48-A534-EE7BE6666C4A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Índices</a:t>
          </a:r>
          <a:endParaRPr lang="en-US" sz="2200" kern="1200"/>
        </a:p>
      </dsp:txBody>
      <dsp:txXfrm>
        <a:off x="582645" y="1178"/>
        <a:ext cx="2174490" cy="1304694"/>
      </dsp:txXfrm>
    </dsp:sp>
    <dsp:sp modelId="{B979F702-8282-43D3-B00F-9038C63B4906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Consultas de alto rendimiento</a:t>
          </a:r>
          <a:endParaRPr lang="en-US" sz="2200" kern="1200"/>
        </a:p>
      </dsp:txBody>
      <dsp:txXfrm>
        <a:off x="2974584" y="1178"/>
        <a:ext cx="2174490" cy="1304694"/>
      </dsp:txXfrm>
    </dsp:sp>
    <dsp:sp modelId="{772F9DD9-9E87-494D-A2C3-F16E5E65E7C0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Almacenamiento del lado del cliente</a:t>
          </a:r>
          <a:endParaRPr lang="en-US" sz="2200" kern="1200"/>
        </a:p>
      </dsp:txBody>
      <dsp:txXfrm>
        <a:off x="5366524" y="1178"/>
        <a:ext cx="2174490" cy="1304694"/>
      </dsp:txXfrm>
    </dsp:sp>
    <dsp:sp modelId="{D9003701-7979-4533-929A-5054E64B6D0C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Tipos de datos</a:t>
          </a:r>
          <a:endParaRPr lang="en-US" sz="2200" kern="1200"/>
        </a:p>
      </dsp:txBody>
      <dsp:txXfrm>
        <a:off x="7758464" y="1178"/>
        <a:ext cx="2174490" cy="1304694"/>
      </dsp:txXfrm>
    </dsp:sp>
    <dsp:sp modelId="{067BDFD4-6DDE-4C38-A36D-93D14D40FD0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Pares clave-valor</a:t>
          </a:r>
          <a:endParaRPr lang="en-US" sz="2200" kern="1200"/>
        </a:p>
      </dsp:txBody>
      <dsp:txXfrm>
        <a:off x="582645" y="1523321"/>
        <a:ext cx="2174490" cy="1304694"/>
      </dsp:txXfrm>
    </dsp:sp>
    <dsp:sp modelId="{10198140-A903-4741-9BB1-A75BE65C9B04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Transacciones</a:t>
          </a:r>
          <a:endParaRPr lang="en-US" sz="2200" kern="1200"/>
        </a:p>
      </dsp:txBody>
      <dsp:txXfrm>
        <a:off x="2974584" y="1523321"/>
        <a:ext cx="2174490" cy="1304694"/>
      </dsp:txXfrm>
    </dsp:sp>
    <dsp:sp modelId="{114512E2-F2ED-4CB8-9EAC-49FA48BAEF13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Migración de datos</a:t>
          </a:r>
          <a:endParaRPr lang="en-US" sz="2200" kern="1200"/>
        </a:p>
      </dsp:txBody>
      <dsp:txXfrm>
        <a:off x="5366524" y="1523321"/>
        <a:ext cx="2174490" cy="1304694"/>
      </dsp:txXfrm>
    </dsp:sp>
    <dsp:sp modelId="{28EC792D-EAAF-42C0-8B2D-A3A9FE00A070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Versionado de datos</a:t>
          </a:r>
          <a:endParaRPr lang="en-US" sz="2200" kern="1200"/>
        </a:p>
      </dsp:txBody>
      <dsp:txXfrm>
        <a:off x="7758464" y="1523321"/>
        <a:ext cx="2174490" cy="1304694"/>
      </dsp:txXfrm>
    </dsp:sp>
    <dsp:sp modelId="{F9D56A35-1413-4834-8B44-18BE32508BB9}">
      <dsp:nvSpPr>
        <dsp:cNvPr id="0" name=""/>
        <dsp:cNvSpPr/>
      </dsp:nvSpPr>
      <dsp:spPr>
        <a:xfrm>
          <a:off x="582645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Indexación</a:t>
          </a:r>
          <a:endParaRPr lang="en-US" sz="2200" kern="1200"/>
        </a:p>
      </dsp:txBody>
      <dsp:txXfrm>
        <a:off x="582645" y="3045465"/>
        <a:ext cx="2174490" cy="1304694"/>
      </dsp:txXfrm>
    </dsp:sp>
    <dsp:sp modelId="{E7C3F4CE-9224-4E34-8BFC-5463345390DA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Procesamiento asíncrono</a:t>
          </a:r>
          <a:endParaRPr lang="en-US" sz="2200" kern="1200"/>
        </a:p>
      </dsp:txBody>
      <dsp:txXfrm>
        <a:off x="2974584" y="3045465"/>
        <a:ext cx="2174490" cy="1304694"/>
      </dsp:txXfrm>
    </dsp:sp>
    <dsp:sp modelId="{0764FD4F-F478-4B98-862C-26B201CA73C6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Rendimiento del sitio web</a:t>
          </a:r>
          <a:endParaRPr lang="en-US" sz="2200" kern="1200"/>
        </a:p>
      </dsp:txBody>
      <dsp:txXfrm>
        <a:off x="5366524" y="3045465"/>
        <a:ext cx="2174490" cy="1304694"/>
      </dsp:txXfrm>
    </dsp:sp>
    <dsp:sp modelId="{05AE2B40-6029-484F-846D-E12A5DE88F54}">
      <dsp:nvSpPr>
        <dsp:cNvPr id="0" name=""/>
        <dsp:cNvSpPr/>
      </dsp:nvSpPr>
      <dsp:spPr>
        <a:xfrm>
          <a:off x="775846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Almacenamiento en caché</a:t>
          </a:r>
          <a:endParaRPr lang="en-US" sz="2200" kern="1200"/>
        </a:p>
      </dsp:txBody>
      <dsp:txXfrm>
        <a:off x="7758464" y="3045465"/>
        <a:ext cx="2174490" cy="1304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7F44E-64ED-43B7-82C1-ED88FC6852F4}">
      <dsp:nvSpPr>
        <dsp:cNvPr id="0" name=""/>
        <dsp:cNvSpPr/>
      </dsp:nvSpPr>
      <dsp:spPr>
        <a:xfrm>
          <a:off x="709" y="72581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Ciclo de vida</a:t>
          </a:r>
          <a:endParaRPr lang="en-US" sz="2900" kern="1200"/>
        </a:p>
      </dsp:txBody>
      <dsp:txXfrm>
        <a:off x="709" y="72581"/>
        <a:ext cx="2766528" cy="1659916"/>
      </dsp:txXfrm>
    </dsp:sp>
    <dsp:sp modelId="{2AD8D5A4-4643-4862-8B15-A0252FA63479}">
      <dsp:nvSpPr>
        <dsp:cNvPr id="0" name=""/>
        <dsp:cNvSpPr/>
      </dsp:nvSpPr>
      <dsp:spPr>
        <a:xfrm>
          <a:off x="3043890" y="72581"/>
          <a:ext cx="2766528" cy="1659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Alcance</a:t>
          </a:r>
          <a:endParaRPr lang="en-US" sz="2900" kern="1200"/>
        </a:p>
      </dsp:txBody>
      <dsp:txXfrm>
        <a:off x="3043890" y="72581"/>
        <a:ext cx="2766528" cy="1659916"/>
      </dsp:txXfrm>
    </dsp:sp>
    <dsp:sp modelId="{B4A10602-CC2B-469B-9CBF-E3E184AE1C54}">
      <dsp:nvSpPr>
        <dsp:cNvPr id="0" name=""/>
        <dsp:cNvSpPr/>
      </dsp:nvSpPr>
      <dsp:spPr>
        <a:xfrm>
          <a:off x="709" y="2009151"/>
          <a:ext cx="2766528" cy="1659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Capacidad de almacenamiento</a:t>
          </a:r>
          <a:endParaRPr lang="en-US" sz="2900" kern="1200"/>
        </a:p>
      </dsp:txBody>
      <dsp:txXfrm>
        <a:off x="709" y="2009151"/>
        <a:ext cx="2766528" cy="1659916"/>
      </dsp:txXfrm>
    </dsp:sp>
    <dsp:sp modelId="{BBC34D42-06C4-44A7-9DDA-05F7A76E801C}">
      <dsp:nvSpPr>
        <dsp:cNvPr id="0" name=""/>
        <dsp:cNvSpPr/>
      </dsp:nvSpPr>
      <dsp:spPr>
        <a:xfrm>
          <a:off x="3043890" y="2009151"/>
          <a:ext cx="2766528" cy="16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Accesibilidad</a:t>
          </a:r>
          <a:endParaRPr lang="en-US" sz="2900" kern="1200"/>
        </a:p>
      </dsp:txBody>
      <dsp:txXfrm>
        <a:off x="3043890" y="2009151"/>
        <a:ext cx="2766528" cy="1659916"/>
      </dsp:txXfrm>
    </dsp:sp>
    <dsp:sp modelId="{845741BF-E88F-426F-82A6-ACF1124964B5}">
      <dsp:nvSpPr>
        <dsp:cNvPr id="0" name=""/>
        <dsp:cNvSpPr/>
      </dsp:nvSpPr>
      <dsp:spPr>
        <a:xfrm>
          <a:off x="1522299" y="3945720"/>
          <a:ext cx="2766528" cy="16599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/>
            <a:t>Casos de uso</a:t>
          </a:r>
          <a:endParaRPr lang="en-US" sz="2900" kern="1200"/>
        </a:p>
      </dsp:txBody>
      <dsp:txXfrm>
        <a:off x="1522299" y="3945720"/>
        <a:ext cx="2766528" cy="1659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2ADEF-BF75-4FF7-A0FC-2889F0D08DA0}">
      <dsp:nvSpPr>
        <dsp:cNvPr id="0" name=""/>
        <dsp:cNvSpPr/>
      </dsp:nvSpPr>
      <dsp:spPr>
        <a:xfrm>
          <a:off x="193992" y="433"/>
          <a:ext cx="2259642" cy="1129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Credenciales</a:t>
          </a:r>
          <a:endParaRPr lang="en-US" sz="3000" kern="1200"/>
        </a:p>
      </dsp:txBody>
      <dsp:txXfrm>
        <a:off x="227083" y="33524"/>
        <a:ext cx="2193460" cy="1063639"/>
      </dsp:txXfrm>
    </dsp:sp>
    <dsp:sp modelId="{6AE60959-7B87-4BA7-AD45-6E4858C41886}">
      <dsp:nvSpPr>
        <dsp:cNvPr id="0" name=""/>
        <dsp:cNvSpPr/>
      </dsp:nvSpPr>
      <dsp:spPr>
        <a:xfrm>
          <a:off x="193992" y="1299727"/>
          <a:ext cx="2259642" cy="1129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Fuente de Datos</a:t>
          </a:r>
          <a:endParaRPr lang="en-US" sz="3000" kern="1200"/>
        </a:p>
      </dsp:txBody>
      <dsp:txXfrm>
        <a:off x="227083" y="1332818"/>
        <a:ext cx="2193460" cy="1063639"/>
      </dsp:txXfrm>
    </dsp:sp>
    <dsp:sp modelId="{328EAEBF-2F66-4861-8FA9-A5C9BAE3D8E7}">
      <dsp:nvSpPr>
        <dsp:cNvPr id="0" name=""/>
        <dsp:cNvSpPr/>
      </dsp:nvSpPr>
      <dsp:spPr>
        <a:xfrm rot="19457599">
          <a:off x="2349012" y="1521907"/>
          <a:ext cx="111310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13103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7736" y="1511987"/>
        <a:ext cx="55655" cy="55655"/>
      </dsp:txXfrm>
    </dsp:sp>
    <dsp:sp modelId="{97992542-4748-4140-BCDE-3C84560F1087}">
      <dsp:nvSpPr>
        <dsp:cNvPr id="0" name=""/>
        <dsp:cNvSpPr/>
      </dsp:nvSpPr>
      <dsp:spPr>
        <a:xfrm>
          <a:off x="3357492" y="650080"/>
          <a:ext cx="2259642" cy="1129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Azure Active Directory </a:t>
          </a:r>
          <a:endParaRPr lang="en-US" sz="3000" kern="1200"/>
        </a:p>
      </dsp:txBody>
      <dsp:txXfrm>
        <a:off x="3390583" y="683171"/>
        <a:ext cx="2193460" cy="1063639"/>
      </dsp:txXfrm>
    </dsp:sp>
    <dsp:sp modelId="{30888D54-054D-4609-A237-A4C203DE2521}">
      <dsp:nvSpPr>
        <dsp:cNvPr id="0" name=""/>
        <dsp:cNvSpPr/>
      </dsp:nvSpPr>
      <dsp:spPr>
        <a:xfrm rot="2142401">
          <a:off x="2349012" y="2171554"/>
          <a:ext cx="111310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13103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7736" y="2161634"/>
        <a:ext cx="55655" cy="55655"/>
      </dsp:txXfrm>
    </dsp:sp>
    <dsp:sp modelId="{8D9EDBB7-3383-4C6B-BDB6-038C138D02F5}">
      <dsp:nvSpPr>
        <dsp:cNvPr id="0" name=""/>
        <dsp:cNvSpPr/>
      </dsp:nvSpPr>
      <dsp:spPr>
        <a:xfrm>
          <a:off x="3357492" y="1949375"/>
          <a:ext cx="2259642" cy="1129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Active Directory.</a:t>
          </a:r>
          <a:endParaRPr lang="en-US" sz="3000" kern="1200"/>
        </a:p>
      </dsp:txBody>
      <dsp:txXfrm>
        <a:off x="3390583" y="1982466"/>
        <a:ext cx="2193460" cy="1063639"/>
      </dsp:txXfrm>
    </dsp:sp>
    <dsp:sp modelId="{D28DB777-221D-4C9C-80E4-72013E60055D}">
      <dsp:nvSpPr>
        <dsp:cNvPr id="0" name=""/>
        <dsp:cNvSpPr/>
      </dsp:nvSpPr>
      <dsp:spPr>
        <a:xfrm>
          <a:off x="193992" y="3898317"/>
          <a:ext cx="2259642" cy="1129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Métodos de Autenticación</a:t>
          </a:r>
          <a:endParaRPr lang="en-US" sz="3000" kern="1200"/>
        </a:p>
      </dsp:txBody>
      <dsp:txXfrm>
        <a:off x="227083" y="3931408"/>
        <a:ext cx="2193460" cy="1063639"/>
      </dsp:txXfrm>
    </dsp:sp>
    <dsp:sp modelId="{4371F7F9-F4F4-431D-B47B-B0CC4B77E85C}">
      <dsp:nvSpPr>
        <dsp:cNvPr id="0" name=""/>
        <dsp:cNvSpPr/>
      </dsp:nvSpPr>
      <dsp:spPr>
        <a:xfrm rot="19457599">
          <a:off x="2349012" y="4120496"/>
          <a:ext cx="111310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13103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7736" y="4110576"/>
        <a:ext cx="55655" cy="55655"/>
      </dsp:txXfrm>
    </dsp:sp>
    <dsp:sp modelId="{EF8BC905-E1B8-442E-9CA8-8275A8EB58A2}">
      <dsp:nvSpPr>
        <dsp:cNvPr id="0" name=""/>
        <dsp:cNvSpPr/>
      </dsp:nvSpPr>
      <dsp:spPr>
        <a:xfrm>
          <a:off x="3357492" y="3248669"/>
          <a:ext cx="2259642" cy="1129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Biometría</a:t>
          </a:r>
          <a:endParaRPr lang="en-US" sz="3000" kern="1200"/>
        </a:p>
      </dsp:txBody>
      <dsp:txXfrm>
        <a:off x="3390583" y="3281760"/>
        <a:ext cx="2193460" cy="1063639"/>
      </dsp:txXfrm>
    </dsp:sp>
    <dsp:sp modelId="{99272ADE-10C1-4288-8CCA-39F108BC4050}">
      <dsp:nvSpPr>
        <dsp:cNvPr id="0" name=""/>
        <dsp:cNvSpPr/>
      </dsp:nvSpPr>
      <dsp:spPr>
        <a:xfrm rot="2142401">
          <a:off x="2349012" y="4770143"/>
          <a:ext cx="111310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13103" y="179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7736" y="4760223"/>
        <a:ext cx="55655" cy="55655"/>
      </dsp:txXfrm>
    </dsp:sp>
    <dsp:sp modelId="{055C3725-5E29-4E95-A958-1D84DA8D5A12}">
      <dsp:nvSpPr>
        <dsp:cNvPr id="0" name=""/>
        <dsp:cNvSpPr/>
      </dsp:nvSpPr>
      <dsp:spPr>
        <a:xfrm>
          <a:off x="3357492" y="4547964"/>
          <a:ext cx="2259642" cy="1129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contraseñas</a:t>
          </a:r>
          <a:endParaRPr lang="en-US" sz="3000" kern="1200"/>
        </a:p>
      </dsp:txBody>
      <dsp:txXfrm>
        <a:off x="3390583" y="4581055"/>
        <a:ext cx="2193460" cy="10636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F3531-F79E-4CB0-86B1-FC28804EF6A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CAF5A-D222-43F4-9596-FAFABDB604C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/>
            <a:t>AuthenticationStateProvider</a:t>
          </a:r>
          <a:endParaRPr lang="en-US" sz="3800" kern="1200"/>
        </a:p>
      </dsp:txBody>
      <dsp:txXfrm>
        <a:off x="0" y="0"/>
        <a:ext cx="6900512" cy="1384035"/>
      </dsp:txXfrm>
    </dsp:sp>
    <dsp:sp modelId="{15A58FD1-DA8D-4FAB-9CA5-9D0C4C4EBAE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5F2AA-39B0-4582-A92E-70EB927B678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/>
            <a:t>CascadingAuthenticationState</a:t>
          </a:r>
          <a:endParaRPr lang="en-US" sz="3800" kern="1200"/>
        </a:p>
      </dsp:txBody>
      <dsp:txXfrm>
        <a:off x="0" y="1384035"/>
        <a:ext cx="6900512" cy="1384035"/>
      </dsp:txXfrm>
    </dsp:sp>
    <dsp:sp modelId="{58209672-CF77-42ED-BF2D-7D3DE41AB29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CA48-B4E4-4D21-BDD1-4CCE5089CCB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/>
            <a:t>Almacenamiento en el Navegador</a:t>
          </a:r>
          <a:endParaRPr lang="en-US" sz="3800" kern="1200"/>
        </a:p>
      </dsp:txBody>
      <dsp:txXfrm>
        <a:off x="0" y="2768070"/>
        <a:ext cx="6900512" cy="1384035"/>
      </dsp:txXfrm>
    </dsp:sp>
    <dsp:sp modelId="{F5D7AA0C-FC85-4F2A-BD93-379CB398703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73DA6-507E-4C86-8635-79ED06BB142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/>
            <a:t>Flujos de Credenciales</a:t>
          </a:r>
          <a:endParaRPr lang="en-US" sz="3800" kern="1200"/>
        </a:p>
      </dsp:txBody>
      <dsp:txXfrm>
        <a:off x="0" y="4152105"/>
        <a:ext cx="6900512" cy="13840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BB2FE-F6AD-4F78-BF5C-CCC3FF572B63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/>
            <a:t>Identidad</a:t>
          </a:r>
          <a:endParaRPr lang="en-US" sz="5400" kern="1200"/>
        </a:p>
      </dsp:txBody>
      <dsp:txXfrm>
        <a:off x="45271" y="1468726"/>
        <a:ext cx="2915747" cy="1413885"/>
      </dsp:txXfrm>
    </dsp:sp>
    <dsp:sp modelId="{217C42BB-EFA8-4693-B6A6-2106D29E9D13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/>
            <a:t>Rol</a:t>
          </a:r>
          <a:endParaRPr lang="en-US" sz="5400" kern="1200"/>
        </a:p>
      </dsp:txBody>
      <dsp:txXfrm>
        <a:off x="3799926" y="1468726"/>
        <a:ext cx="2915747" cy="1413885"/>
      </dsp:txXfrm>
    </dsp:sp>
    <dsp:sp modelId="{A30E8135-3434-4078-AF75-96A202F416C5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400" kern="1200"/>
            <a:t>Permisos</a:t>
          </a:r>
          <a:endParaRPr lang="en-US" sz="5400" kern="1200"/>
        </a:p>
      </dsp:txBody>
      <dsp:txXfrm>
        <a:off x="7554580" y="1468726"/>
        <a:ext cx="2915747" cy="14138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988C7-2F50-4E76-8E17-F5D64932DD2B}">
      <dsp:nvSpPr>
        <dsp:cNvPr id="0" name=""/>
        <dsp:cNvSpPr/>
      </dsp:nvSpPr>
      <dsp:spPr>
        <a:xfrm>
          <a:off x="709" y="72581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Modelo de Identidad</a:t>
          </a:r>
          <a:endParaRPr lang="en-US" sz="3200" kern="1200"/>
        </a:p>
      </dsp:txBody>
      <dsp:txXfrm>
        <a:off x="709" y="72581"/>
        <a:ext cx="2766528" cy="1659916"/>
      </dsp:txXfrm>
    </dsp:sp>
    <dsp:sp modelId="{1F891A30-DD12-4979-890F-3661DA376D8B}">
      <dsp:nvSpPr>
        <dsp:cNvPr id="0" name=""/>
        <dsp:cNvSpPr/>
      </dsp:nvSpPr>
      <dsp:spPr>
        <a:xfrm>
          <a:off x="3043890" y="72581"/>
          <a:ext cx="2766528" cy="1659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ClaimsPrincipal</a:t>
          </a:r>
          <a:endParaRPr lang="en-US" sz="3200" kern="1200"/>
        </a:p>
      </dsp:txBody>
      <dsp:txXfrm>
        <a:off x="3043890" y="72581"/>
        <a:ext cx="2766528" cy="1659916"/>
      </dsp:txXfrm>
    </dsp:sp>
    <dsp:sp modelId="{208C40FA-B907-4F53-94A5-3E9A4B9111D1}">
      <dsp:nvSpPr>
        <dsp:cNvPr id="0" name=""/>
        <dsp:cNvSpPr/>
      </dsp:nvSpPr>
      <dsp:spPr>
        <a:xfrm>
          <a:off x="709" y="2009151"/>
          <a:ext cx="2766528" cy="1659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ClaimsIdentity</a:t>
          </a:r>
          <a:endParaRPr lang="en-US" sz="3200" kern="1200"/>
        </a:p>
      </dsp:txBody>
      <dsp:txXfrm>
        <a:off x="709" y="2009151"/>
        <a:ext cx="2766528" cy="1659916"/>
      </dsp:txXfrm>
    </dsp:sp>
    <dsp:sp modelId="{B5B40DAB-6097-4FF9-AF8E-3C0ACC42B508}">
      <dsp:nvSpPr>
        <dsp:cNvPr id="0" name=""/>
        <dsp:cNvSpPr/>
      </dsp:nvSpPr>
      <dsp:spPr>
        <a:xfrm>
          <a:off x="3043890" y="2009151"/>
          <a:ext cx="2766528" cy="16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Claim</a:t>
          </a:r>
          <a:endParaRPr lang="en-US" sz="3200" kern="1200"/>
        </a:p>
      </dsp:txBody>
      <dsp:txXfrm>
        <a:off x="3043890" y="2009151"/>
        <a:ext cx="2766528" cy="1659916"/>
      </dsp:txXfrm>
    </dsp:sp>
    <dsp:sp modelId="{3098497A-0404-4ABD-84B9-E77D19AD1B8A}">
      <dsp:nvSpPr>
        <dsp:cNvPr id="0" name=""/>
        <dsp:cNvSpPr/>
      </dsp:nvSpPr>
      <dsp:spPr>
        <a:xfrm>
          <a:off x="709" y="3945720"/>
          <a:ext cx="2766528" cy="16599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Políticas de Autorización</a:t>
          </a:r>
          <a:endParaRPr lang="en-US" sz="3200" kern="1200"/>
        </a:p>
      </dsp:txBody>
      <dsp:txXfrm>
        <a:off x="709" y="3945720"/>
        <a:ext cx="2766528" cy="1659916"/>
      </dsp:txXfrm>
    </dsp:sp>
    <dsp:sp modelId="{09942497-25E8-40C4-8B4C-CEEA9E439494}">
      <dsp:nvSpPr>
        <dsp:cNvPr id="0" name=""/>
        <dsp:cNvSpPr/>
      </dsp:nvSpPr>
      <dsp:spPr>
        <a:xfrm>
          <a:off x="3043890" y="3945720"/>
          <a:ext cx="2766528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Metadatos de Autorización</a:t>
          </a:r>
          <a:endParaRPr lang="en-US" sz="3200" kern="1200"/>
        </a:p>
      </dsp:txBody>
      <dsp:txXfrm>
        <a:off x="3043890" y="3945720"/>
        <a:ext cx="2766528" cy="165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608E-F402-40CC-94F3-CE4108CEE773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631E-40F0-4E71-A38D-B45A2A009A3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53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19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4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471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3605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66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62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37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672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17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302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34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044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821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963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https://blazorschool.com/tutorial/blazor-wasm/dotnet7/create-a-project-131966</a:t>
            </a:r>
          </a:p>
          <a:p>
            <a:endParaRPr lang="es-MX" dirty="0"/>
          </a:p>
          <a:p>
            <a:r>
              <a:rPr lang="es-MX" dirty="0"/>
              <a:t>https://learn.microsoft.com/es-es/aspnet/core/blazor/tutorials/signalr-blazor?view=aspnetcore-7.0&amp;tabs=visual-studio</a:t>
            </a:r>
          </a:p>
          <a:p>
            <a:endParaRPr lang="es-MX" dirty="0"/>
          </a:p>
          <a:p>
            <a:endParaRPr lang="es-MX" dirty="0"/>
          </a:p>
          <a:p>
            <a:r>
              <a:rPr lang="es-MX"/>
              <a:t>Azure -&gt; https://learn.microsoft.com/en-us/azure/azure-signalr/signalr-tutorial-build-blazor-server-chat-app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25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91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72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3973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5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37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63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F631E-40F0-4E71-A38D-B45A2A009A3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38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E28A-25F8-2413-0538-A3A67E632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FC96D-371F-6654-CDFA-3E3D2004E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7083-9F20-B858-A9BE-66F33FEB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08C8-BA8B-60D3-8CB4-D473B32B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F791-189E-F6EA-9691-499E718F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3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2B56-ECA7-D543-CA0D-6CFE008B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2AE4D-0FD9-3C60-EF25-3B4137067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F975-98D4-2726-B9EF-AFFCE257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DB24-5963-7ED8-3AE2-E5888E86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30F8-5115-6D90-DD50-EEEC5A5A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4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57E8A-6A29-40CA-BAF1-6112780D8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7AFC9-E22C-995F-CA90-D0320D58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26A5-E644-A155-D22B-5A688B76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1F72-96C5-2A7C-DBB4-C13C8DA8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7C09-B05A-8AAF-E9C2-E57B2B7A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89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D1A2-275F-3B67-EFE9-D62C9948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FEFB-1176-358C-35E9-E5FBEFE9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0D22-2C31-17D6-23EF-097115E2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0C2C-E00F-189F-29CD-E7A208D4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5A40-291C-C430-696C-C7D4708B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95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305F-1579-C97A-4D0E-4E13FE74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F8D9-543C-FEA1-4859-FA398713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D58E-77BD-24AD-E4E5-D6ABA682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B592A-D47E-133F-C88A-22AF2054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6A70-EBCA-7D77-1050-66475D81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0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2052-74B7-5054-DF3E-F8D3F825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6235-AB31-811F-3F96-9A7535243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D071-E793-32BF-7B49-C06F1821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7530B-CC08-476F-DD47-1A6BF9BE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53E3-144A-CCF8-5E7E-FC2D4FE3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16C3B-E30A-7A62-713F-7F43E296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2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8CC8-8662-F9A0-3AB4-F5D7BD3C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C4C31-E26D-9F09-5585-C839D635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52E99-8B9C-48AE-9AEC-B6343A40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D64D9-3D92-FBCE-503D-538AF58C7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BC72F-328A-1AE4-D4EA-5B10AEEF0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838F8-EA74-BD9D-79CE-9597478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95CC3-150B-3D35-96B6-9890E72B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E0786-C8D1-963F-F8BE-69AE336E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8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859B-E4D7-A33A-0865-A0BCEE93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5014E-8547-2B84-B07B-3F68C096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6C13E-0FC4-CA00-1D26-94C5235A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508A7-0CB4-6A9D-5DC9-36991E22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89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ABB0C-4CEF-5E0F-DDB3-689F411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AB107-9DC2-786E-52C8-CEDBAF58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D3AAE-C888-3406-2642-C5F9483D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41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3366-E279-DCB5-22BE-05E5B975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7AE5-8604-4A5F-7149-BB32A1A3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0F8B9-7EA5-8883-6CAA-B7CB2CC85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32E8-192F-E7D6-4AAA-BE442992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5BF2-46CC-4D83-98E3-986FCDFB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75C9-67D7-9275-C273-FA970A2E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9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28A-608F-92A9-9AB6-E5A0A4FA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3C267-CFC1-95D6-646B-8190D6C9B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683F9-0420-A3FF-98E2-79D2F7C4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D5DCE-0B62-53B4-03B9-AD58A78C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46374-3F3D-67F6-8043-381F728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7FFE7-5FA8-B2F2-960A-E6C01A93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7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EC783-945D-E363-8350-AE552424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186E3-2E9B-7C30-D63E-3FF20615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62E0-7B41-30D2-CEF9-A168E8BB5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3E95-53FE-458E-AE66-1D003E0EA3CF}" type="datetimeFigureOut">
              <a:rPr lang="es-MX" smtClean="0"/>
              <a:t>09/11/2023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A8B6E-491B-CD2B-F5AB-CF323ECF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05C4-CC68-89CD-42F1-9794BBD9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D461-5E7B-4DBB-868B-2FB70D71ED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88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9A7D7-91A6-5078-5194-82E15B7E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9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175A1-044F-F17B-4F3C-CD24EDAB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MX" sz="4200">
                <a:solidFill>
                  <a:srgbClr val="FFFFFF"/>
                </a:solidFill>
              </a:rPr>
              <a:t>Session storage vs Local storage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E611421-0C43-1E2D-BA6E-44502F083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68329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243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1D78310-FFB3-C255-FAA5-6AF3F9D8B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3" r="1" b="22376"/>
          <a:stretch/>
        </p:blipFill>
        <p:spPr>
          <a:xfrm>
            <a:off x="577637" y="424330"/>
            <a:ext cx="11036726" cy="5869478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02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AA186-B41B-A4D5-CE38-6A8F1E55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Autenticación y autorización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4B7A3-ED03-C456-B6C9-BFD49FDC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MX" sz="3800">
                <a:solidFill>
                  <a:srgbClr val="FFFFFF"/>
                </a:solidFill>
              </a:rPr>
              <a:t>¿Qué es la autenticación?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39BEF-379E-7240-7E12-6E99F9727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18216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269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CE48B-3CA7-4777-2ABC-097D513D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MX" sz="4600" dirty="0"/>
              <a:t>¿Cómo funciona la autenticación en </a:t>
            </a:r>
            <a:r>
              <a:rPr lang="es-MX" sz="4600" dirty="0" err="1"/>
              <a:t>Blazor</a:t>
            </a:r>
            <a:r>
              <a:rPr lang="es-MX" sz="4600" dirty="0"/>
              <a:t>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6AAA4-9E17-416B-DA63-5EFD587D8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9734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90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71392-7BAF-C993-3CCD-650900CD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 de inicio de sesión</a:t>
            </a:r>
          </a:p>
        </p:txBody>
      </p:sp>
      <p:pic>
        <p:nvPicPr>
          <p:cNvPr id="4" name="Content Placeholder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BC67FB1-3729-36B1-BE83-CA62C74AB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4319" y="578738"/>
            <a:ext cx="2211513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2DC5F-6D60-4BDD-4ACC-FB011F62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 de Revisita de Usuarios:</a:t>
            </a:r>
          </a:p>
        </p:txBody>
      </p:sp>
      <p:pic>
        <p:nvPicPr>
          <p:cNvPr id="4" name="Content Placeholder 3" descr="A diagram of a data storage system&#10;&#10;Description automatically generated">
            <a:extLst>
              <a:ext uri="{FF2B5EF4-FFF2-40B4-BE49-F238E27FC236}">
                <a16:creationId xmlns:a16="http://schemas.microsoft.com/office/drawing/2014/main" id="{154AD8EB-BAA8-317B-0B32-D5DE2B4A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9476" y="578738"/>
            <a:ext cx="5401198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DC37E-47FD-179F-80D3-4522EBBE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 de Cierre de Sesión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F1899F5-4653-7292-DDBA-A16371473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9759" y="578738"/>
            <a:ext cx="2140632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0C2-B39E-D174-B7A9-037BD8BE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autorización?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01E29-FF35-3509-B25A-9397213CF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826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697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2B51-BC38-AA33-158A-3B5A9900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MX" sz="3400">
                <a:solidFill>
                  <a:srgbClr val="FFFFFF"/>
                </a:solidFill>
              </a:rPr>
              <a:t>¿Cómo funciona la autorización en Blazor?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612A0-F642-8E7B-6421-BB1B62B7E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18573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03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D8029B-DD4B-4578-3360-4BA11088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Almacenamiento en el navegador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E7955880-8E1A-3772-4BB7-718BE4ACC7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560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8B2EE-B546-8451-F46F-A9A46CB9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MX" sz="4600">
                <a:solidFill>
                  <a:srgbClr val="FFFFFF"/>
                </a:solidFill>
              </a:rPr>
              <a:t>Regla de autorización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4B9BD4-D94C-0D12-F3B1-F7891C75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94290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96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FA87E-8E5C-2B31-0473-3DF3A389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MX" sz="4200">
                <a:solidFill>
                  <a:srgbClr val="FFFFFF"/>
                </a:solidFill>
              </a:rPr>
              <a:t>Metadatos de Autorización de Recursos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74B6D-AA08-3268-682B-45F2BE258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70220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584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5F511-1D16-F984-6037-067497A7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MX" sz="4200">
                <a:solidFill>
                  <a:srgbClr val="FFFFFF"/>
                </a:solidFill>
              </a:rPr>
              <a:t>Blazor Server vs WebAssembly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C83BD-A34F-968F-9003-D882A4AF4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961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541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A584F-9879-2D0B-0610-0259FCA2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8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04E3-5983-5162-E387-2BD7B938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almacenamiento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ED69B9-9AFD-6AD0-97D6-DEF6FB484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61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202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0D1DB-84BD-D5A2-26F8-2AEC1223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¿Qué es almacenamiento en cache?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C60EE41-1BBA-E02C-9B96-89DD6C07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Recursos URL-accesibles</a:t>
            </a:r>
          </a:p>
          <a:p>
            <a:r>
              <a:rPr lang="es-MX" sz="2200"/>
              <a:t>Grandes cantidades de datos</a:t>
            </a:r>
          </a:p>
          <a:p>
            <a:r>
              <a:rPr lang="es-MX" sz="2200"/>
              <a:t>Conexión a Internet</a:t>
            </a:r>
          </a:p>
          <a:p>
            <a:r>
              <a:rPr lang="es-MX" sz="2200"/>
              <a:t>Tecnología relativamente nueva</a:t>
            </a:r>
          </a:p>
          <a:p>
            <a:r>
              <a:rPr lang="es-MX" sz="2200"/>
              <a:t>Compatibilidad del navegador</a:t>
            </a:r>
          </a:p>
          <a:p>
            <a:r>
              <a:rPr lang="es-MX" sz="2200"/>
              <a:t>Clave de solicitud (Request)</a:t>
            </a:r>
          </a:p>
          <a:p>
            <a:r>
              <a:rPr lang="es-MX" sz="2200"/>
              <a:t>Valor de respuesta (Response)</a:t>
            </a:r>
          </a:p>
        </p:txBody>
      </p:sp>
    </p:spTree>
    <p:extLst>
      <p:ext uri="{BB962C8B-B14F-4D97-AF65-F5344CB8AC3E}">
        <p14:creationId xmlns:p14="http://schemas.microsoft.com/office/powerpoint/2010/main" val="216058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35360-CE2B-A13B-11B6-5CB9FEAC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400"/>
              <a:t>Request &amp; Response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AC2715-765A-69FD-A80A-8DD2D5240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34416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719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EC6CD-7D2A-6DC0-1400-28A762A4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000"/>
              <a:t>¿Qué es almacenamiento de cookies?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EBFC-3A57-BDD2-BD3F-0FDB83EB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 dirty="0"/>
              <a:t>Pares clave-valor</a:t>
            </a:r>
          </a:p>
          <a:p>
            <a:r>
              <a:rPr lang="es-MX" sz="2200" dirty="0"/>
              <a:t>Límite de tamaño</a:t>
            </a:r>
          </a:p>
          <a:p>
            <a:r>
              <a:rPr lang="es-MX" sz="2200" dirty="0"/>
              <a:t>Expiración</a:t>
            </a:r>
          </a:p>
          <a:p>
            <a:r>
              <a:rPr lang="es-MX" sz="2200" dirty="0"/>
              <a:t>Seguridad</a:t>
            </a:r>
          </a:p>
          <a:p>
            <a:r>
              <a:rPr lang="es-MX" sz="2200" dirty="0"/>
              <a:t>Capacidad de almacenamiento limitada</a:t>
            </a:r>
          </a:p>
          <a:p>
            <a:r>
              <a:rPr lang="es-MX" sz="2200" dirty="0"/>
              <a:t>Vulnerabilidades</a:t>
            </a:r>
          </a:p>
          <a:p>
            <a:r>
              <a:rPr lang="es-MX" sz="2200" dirty="0"/>
              <a:t>Sobrecarga de red</a:t>
            </a:r>
          </a:p>
          <a:p>
            <a:r>
              <a:rPr lang="es-MX" sz="2200" dirty="0"/>
              <a:t>API de JavaScript</a:t>
            </a:r>
          </a:p>
        </p:txBody>
      </p:sp>
    </p:spTree>
    <p:extLst>
      <p:ext uri="{BB962C8B-B14F-4D97-AF65-F5344CB8AC3E}">
        <p14:creationId xmlns:p14="http://schemas.microsoft.com/office/powerpoint/2010/main" val="10064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7D2F-5441-1CA2-AA4D-A0573071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indexedDB</a:t>
            </a:r>
            <a:r>
              <a:rPr lang="es-MX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144C5E-A9B0-E682-66B6-7874EE4ABA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47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981-367C-6925-596F-4D7F93F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5000"/>
              <a:t>¿Qué es almacenamiento en memoria?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8D9F-989F-FC72-2F9F-B68480B9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Variables</a:t>
            </a:r>
          </a:p>
          <a:p>
            <a:r>
              <a:rPr lang="es-MX" sz="2200"/>
              <a:t>Datos en la memoria de la aplicación web</a:t>
            </a:r>
          </a:p>
          <a:p>
            <a:r>
              <a:rPr lang="es-MX" sz="2200"/>
              <a:t>Almacenamiento externo</a:t>
            </a:r>
          </a:p>
          <a:p>
            <a:r>
              <a:rPr lang="es-MX" sz="2200"/>
              <a:t>Base de datos</a:t>
            </a:r>
          </a:p>
          <a:p>
            <a:r>
              <a:rPr lang="es-MX" sz="2200"/>
              <a:t>Almacenamiento local</a:t>
            </a:r>
          </a:p>
          <a:p>
            <a:r>
              <a:rPr lang="es-MX" sz="2200"/>
              <a:t>Acceso directo mediante código C#</a:t>
            </a:r>
          </a:p>
          <a:p>
            <a:r>
              <a:rPr lang="es-MX" sz="2200"/>
              <a:t>Tipado fuerte</a:t>
            </a:r>
          </a:p>
          <a:p>
            <a:r>
              <a:rPr lang="es-MX" sz="2200"/>
              <a:t>Aislamiento de datos por pestaña del navegador</a:t>
            </a:r>
          </a:p>
        </p:txBody>
      </p:sp>
    </p:spTree>
    <p:extLst>
      <p:ext uri="{BB962C8B-B14F-4D97-AF65-F5344CB8AC3E}">
        <p14:creationId xmlns:p14="http://schemas.microsoft.com/office/powerpoint/2010/main" val="112864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D67F-11E3-6F5B-CA9E-30B55BA0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¿Qué es el local </a:t>
            </a:r>
            <a:r>
              <a:rPr lang="es-MX" sz="5400" dirty="0" err="1"/>
              <a:t>storage</a:t>
            </a:r>
            <a:r>
              <a:rPr lang="es-MX" sz="5400" dirty="0"/>
              <a:t> y sesión </a:t>
            </a:r>
            <a:r>
              <a:rPr lang="es-MX" sz="5400" dirty="0" err="1"/>
              <a:t>storage</a:t>
            </a:r>
            <a:r>
              <a:rPr lang="es-MX" sz="5400" dirty="0"/>
              <a:t>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2796-3C4B-78F9-A43D-146D9875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s-MX" sz="2200"/>
              <a:t>Pares clave-valor</a:t>
            </a:r>
          </a:p>
          <a:p>
            <a:r>
              <a:rPr lang="es-MX" sz="2200"/>
              <a:t>Datos persistentes</a:t>
            </a:r>
          </a:p>
          <a:p>
            <a:r>
              <a:rPr lang="es-MX" sz="2200"/>
              <a:t>Diccionario del navegador</a:t>
            </a:r>
          </a:p>
          <a:p>
            <a:r>
              <a:rPr lang="es-MX" sz="2200"/>
              <a:t>Claves y valores basados en cadenas de texto</a:t>
            </a:r>
          </a:p>
          <a:p>
            <a:r>
              <a:rPr lang="es-MX" sz="2200"/>
              <a:t>Conversión automática a cadenas de texto</a:t>
            </a:r>
          </a:p>
          <a:p>
            <a:r>
              <a:rPr lang="es-MX" sz="2200"/>
              <a:t>Aislamiento de datos por dominio</a:t>
            </a:r>
          </a:p>
        </p:txBody>
      </p:sp>
    </p:spTree>
    <p:extLst>
      <p:ext uri="{BB962C8B-B14F-4D97-AF65-F5344CB8AC3E}">
        <p14:creationId xmlns:p14="http://schemas.microsoft.com/office/powerpoint/2010/main" val="243856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451</Words>
  <Application>Microsoft Office PowerPoint</Application>
  <PresentationFormat>Widescreen</PresentationFormat>
  <Paragraphs>147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Browser Storage</vt:lpstr>
      <vt:lpstr>Almacenamiento en el navegador</vt:lpstr>
      <vt:lpstr>Tipos de almacenamiento</vt:lpstr>
      <vt:lpstr>¿Qué es almacenamiento en cache?</vt:lpstr>
      <vt:lpstr>Request &amp; Response</vt:lpstr>
      <vt:lpstr>¿Qué es almacenamiento de cookies?</vt:lpstr>
      <vt:lpstr>¿Qué es indexedDB?</vt:lpstr>
      <vt:lpstr>¿Qué es almacenamiento en memoria?</vt:lpstr>
      <vt:lpstr>¿Qué es el local storage y sesión storage?</vt:lpstr>
      <vt:lpstr>Session storage vs Local storage</vt:lpstr>
      <vt:lpstr>PowerPoint Presentation</vt:lpstr>
      <vt:lpstr>Autenticación y autorización</vt:lpstr>
      <vt:lpstr>¿Qué es la autenticación?</vt:lpstr>
      <vt:lpstr>¿Cómo funciona la autenticación en Blazor?</vt:lpstr>
      <vt:lpstr>Flujo de inicio de sesión</vt:lpstr>
      <vt:lpstr>Flujo de Revisita de Usuarios:</vt:lpstr>
      <vt:lpstr>Flujo de Cierre de Sesión</vt:lpstr>
      <vt:lpstr>¿Qué es la autorización?</vt:lpstr>
      <vt:lpstr>¿Cómo funciona la autorización en Blazor?</vt:lpstr>
      <vt:lpstr>Regla de autorización</vt:lpstr>
      <vt:lpstr>Metadatos de Autorización de Recursos</vt:lpstr>
      <vt:lpstr>Blazor Server vs WebAssembly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Storage</dc:title>
  <dc:creator>Jafet Zagal</dc:creator>
  <cp:lastModifiedBy>Jafet Zagal</cp:lastModifiedBy>
  <cp:revision>10</cp:revision>
  <dcterms:created xsi:type="dcterms:W3CDTF">2023-11-08T05:37:50Z</dcterms:created>
  <dcterms:modified xsi:type="dcterms:W3CDTF">2023-11-09T17:26:23Z</dcterms:modified>
</cp:coreProperties>
</file>