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F7E-6AA3-4064-A520-47DA1CF3061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0DDD-9E36-41C8-BA9E-D8C43219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9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F7E-6AA3-4064-A520-47DA1CF3061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0DDD-9E36-41C8-BA9E-D8C43219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7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F7E-6AA3-4064-A520-47DA1CF3061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0DDD-9E36-41C8-BA9E-D8C43219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4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F7E-6AA3-4064-A520-47DA1CF3061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0DDD-9E36-41C8-BA9E-D8C43219B29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631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F7E-6AA3-4064-A520-47DA1CF3061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0DDD-9E36-41C8-BA9E-D8C43219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7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F7E-6AA3-4064-A520-47DA1CF3061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0DDD-9E36-41C8-BA9E-D8C43219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7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F7E-6AA3-4064-A520-47DA1CF3061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0DDD-9E36-41C8-BA9E-D8C43219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77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F7E-6AA3-4064-A520-47DA1CF3061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0DDD-9E36-41C8-BA9E-D8C43219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82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F7E-6AA3-4064-A520-47DA1CF3061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0DDD-9E36-41C8-BA9E-D8C43219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F7E-6AA3-4064-A520-47DA1CF3061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0DDD-9E36-41C8-BA9E-D8C43219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F7E-6AA3-4064-A520-47DA1CF3061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0DDD-9E36-41C8-BA9E-D8C43219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7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F7E-6AA3-4064-A520-47DA1CF3061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0DDD-9E36-41C8-BA9E-D8C43219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F7E-6AA3-4064-A520-47DA1CF3061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0DDD-9E36-41C8-BA9E-D8C43219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8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F7E-6AA3-4064-A520-47DA1CF3061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0DDD-9E36-41C8-BA9E-D8C43219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3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F7E-6AA3-4064-A520-47DA1CF3061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0DDD-9E36-41C8-BA9E-D8C43219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4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F7E-6AA3-4064-A520-47DA1CF3061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0DDD-9E36-41C8-BA9E-D8C43219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3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F7E-6AA3-4064-A520-47DA1CF3061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0DDD-9E36-41C8-BA9E-D8C43219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2E1F7E-6AA3-4064-A520-47DA1CF3061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0DDD-9E36-41C8-BA9E-D8C43219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2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468" y="1456854"/>
            <a:ext cx="8825658" cy="4364525"/>
          </a:xfrm>
        </p:spPr>
        <p:txBody>
          <a:bodyPr/>
          <a:lstStyle/>
          <a:p>
            <a:pPr algn="ctr"/>
            <a:r>
              <a:rPr lang="en-US" sz="4400" dirty="0" smtClean="0"/>
              <a:t>Project: Create Resume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3200" dirty="0" smtClean="0"/>
              <a:t>Zahra Arabi – Ali </a:t>
            </a:r>
            <a:r>
              <a:rPr lang="en-US" sz="3200" dirty="0" err="1" smtClean="0"/>
              <a:t>Samavati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2800" dirty="0" err="1" smtClean="0"/>
              <a:t>Dr.Jahanshahi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winter 2021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228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997" y="1381567"/>
            <a:ext cx="4409389" cy="5327051"/>
          </a:xfrm>
        </p:spPr>
      </p:pic>
    </p:spTree>
    <p:extLst>
      <p:ext uri="{BB962C8B-B14F-4D97-AF65-F5344CB8AC3E}">
        <p14:creationId xmlns:p14="http://schemas.microsoft.com/office/powerpoint/2010/main" val="151076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UI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08" y="2052638"/>
            <a:ext cx="5808959" cy="4195762"/>
          </a:xfrm>
        </p:spPr>
      </p:pic>
    </p:spTree>
    <p:extLst>
      <p:ext uri="{BB962C8B-B14F-4D97-AF65-F5344CB8AC3E}">
        <p14:creationId xmlns:p14="http://schemas.microsoft.com/office/powerpoint/2010/main" val="170318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UI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41" y="1412340"/>
            <a:ext cx="6651449" cy="5210813"/>
          </a:xfrm>
        </p:spPr>
      </p:pic>
    </p:spTree>
    <p:extLst>
      <p:ext uri="{BB962C8B-B14F-4D97-AF65-F5344CB8AC3E}">
        <p14:creationId xmlns:p14="http://schemas.microsoft.com/office/powerpoint/2010/main" val="255426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UI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31" y="1367072"/>
            <a:ext cx="6805108" cy="5289368"/>
          </a:xfrm>
        </p:spPr>
      </p:pic>
    </p:spTree>
    <p:extLst>
      <p:ext uri="{BB962C8B-B14F-4D97-AF65-F5344CB8AC3E}">
        <p14:creationId xmlns:p14="http://schemas.microsoft.com/office/powerpoint/2010/main" val="180811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MainWindow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45" y="2152315"/>
            <a:ext cx="4915623" cy="3728190"/>
          </a:xfrm>
        </p:spPr>
      </p:pic>
    </p:spTree>
    <p:extLst>
      <p:ext uri="{BB962C8B-B14F-4D97-AF65-F5344CB8AC3E}">
        <p14:creationId xmlns:p14="http://schemas.microsoft.com/office/powerpoint/2010/main" val="57728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PersianWindow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54" y="1319306"/>
            <a:ext cx="7841095" cy="5295952"/>
          </a:xfrm>
        </p:spPr>
      </p:pic>
    </p:spTree>
    <p:extLst>
      <p:ext uri="{BB962C8B-B14F-4D97-AF65-F5344CB8AC3E}">
        <p14:creationId xmlns:p14="http://schemas.microsoft.com/office/powerpoint/2010/main" val="384907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Persian Font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56" y="2658444"/>
            <a:ext cx="5580793" cy="1860265"/>
          </a:xfrm>
        </p:spPr>
      </p:pic>
    </p:spTree>
    <p:extLst>
      <p:ext uri="{BB962C8B-B14F-4D97-AF65-F5344CB8AC3E}">
        <p14:creationId xmlns:p14="http://schemas.microsoft.com/office/powerpoint/2010/main" val="385708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EnglishWindow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89" y="1228772"/>
            <a:ext cx="7108918" cy="5437397"/>
          </a:xfrm>
        </p:spPr>
      </p:pic>
    </p:spTree>
    <p:extLst>
      <p:ext uri="{BB962C8B-B14F-4D97-AF65-F5344CB8AC3E}">
        <p14:creationId xmlns:p14="http://schemas.microsoft.com/office/powerpoint/2010/main" val="136033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605" y="1382681"/>
            <a:ext cx="4330961" cy="5289723"/>
          </a:xfrm>
        </p:spPr>
      </p:pic>
    </p:spTree>
    <p:extLst>
      <p:ext uri="{BB962C8B-B14F-4D97-AF65-F5344CB8AC3E}">
        <p14:creationId xmlns:p14="http://schemas.microsoft.com/office/powerpoint/2010/main" val="273862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17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Project: Create Resume  Zahra Arabi – Ali Samavati  Dr.Jahanshahi winter 2021</vt:lpstr>
      <vt:lpstr>Creating UI</vt:lpstr>
      <vt:lpstr>Creating UI</vt:lpstr>
      <vt:lpstr>Creating UI</vt:lpstr>
      <vt:lpstr>MainWindow</vt:lpstr>
      <vt:lpstr>PersianWindow</vt:lpstr>
      <vt:lpstr>Persian Font</vt:lpstr>
      <vt:lpstr>EnglishWindow</vt:lpstr>
      <vt:lpstr>Output</vt:lpstr>
      <vt:lpstr>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zahra arabi</dc:creator>
  <cp:lastModifiedBy>zahra arabi</cp:lastModifiedBy>
  <cp:revision>4</cp:revision>
  <dcterms:created xsi:type="dcterms:W3CDTF">2021-02-12T10:29:46Z</dcterms:created>
  <dcterms:modified xsi:type="dcterms:W3CDTF">2021-02-12T11:29:30Z</dcterms:modified>
</cp:coreProperties>
</file>