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7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Classification Model Load Times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Iris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max_depth=1, min_samples_split=2, min_samples_leaf=1</c:v>
                </c:pt>
                <c:pt idx="1">
                  <c:v>max_depth=4, min_samples_split=2, min_samples_leaf=1</c:v>
                </c:pt>
                <c:pt idx="2">
                  <c:v>max_depth=7, min_samples_split=2, min_samples_leaf=1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20.7592370510101</c:v>
                </c:pt>
                <c:pt idx="1">
                  <c:v>58.206010818481403</c:v>
                </c:pt>
                <c:pt idx="2">
                  <c:v>62.783115863799999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D1-A143-A337-6C5B76A5B2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Wine Quality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max_depth=1, min_samples_split=2, min_samples_leaf=1</c:v>
                </c:pt>
                <c:pt idx="1">
                  <c:v>max_depth=4, min_samples_split=2, min_samples_leaf=1</c:v>
                </c:pt>
                <c:pt idx="2">
                  <c:v>max_depth=7, min_samples_split=2, min_samples_leaf=1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5.4674828052520699</c:v>
                </c:pt>
                <c:pt idx="1">
                  <c:v>18.824524641036898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D1-A143-A337-6C5B76A5B2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Breast Cancer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max_depth=1, min_samples_split=2, min_samples_leaf=1</c:v>
                </c:pt>
                <c:pt idx="1">
                  <c:v>max_depth=4, min_samples_split=2, min_samples_leaf=1</c:v>
                </c:pt>
                <c:pt idx="2">
                  <c:v>max_depth=7, min_samples_split=2, min_samples_leaf=1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5.2867457866668701</c:v>
                </c:pt>
                <c:pt idx="1">
                  <c:v>12.457592010498001</c:v>
                </c:pt>
                <c:pt idx="2">
                  <c:v>14.9898769855499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D1-A143-A337-6C5B76A5B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283519"/>
        <c:axId val="676976111"/>
      </c:lineChart>
      <c:catAx>
        <c:axId val="47828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976111"/>
        <c:crosses val="autoZero"/>
        <c:auto val="1"/>
        <c:lblAlgn val="ctr"/>
        <c:lblOffset val="100"/>
        <c:noMultiLvlLbl val="0"/>
      </c:catAx>
      <c:valAx>
        <c:axId val="67697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83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Regression Model Load Times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Diabetes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max_depth=1, min_samples_split=2, min_samples_leaf=1</c:v>
                </c:pt>
                <c:pt idx="1">
                  <c:v>max_depth=4, min_samples_split=2, min_samples_leaf=1</c:v>
                </c:pt>
                <c:pt idx="2">
                  <c:v>max_depth=7, min_samples_split=2, min_samples_leaf=1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28.912786006927401</c:v>
                </c:pt>
                <c:pt idx="1">
                  <c:v>89.901887178421006</c:v>
                </c:pt>
                <c:pt idx="2">
                  <c:v>286.80296802520701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48-1B40-999B-24EAE58984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Wine Quality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max_depth=1, min_samples_split=2, min_samples_leaf=1</c:v>
                </c:pt>
                <c:pt idx="1">
                  <c:v>max_depth=4, min_samples_split=2, min_samples_leaf=1</c:v>
                </c:pt>
                <c:pt idx="2">
                  <c:v>max_depth=7, min_samples_split=2, min_samples_leaf=1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37.405770063400198</c:v>
                </c:pt>
                <c:pt idx="1">
                  <c:v>113.867050886154</c:v>
                </c:pt>
                <c:pt idx="2">
                  <c:v>375.688347816467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48-1B40-999B-24EAE58984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California Housing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max_depth=1, min_samples_split=2, min_samples_leaf=1</c:v>
                </c:pt>
                <c:pt idx="1">
                  <c:v>max_depth=4, min_samples_split=2, min_samples_leaf=1</c:v>
                </c:pt>
                <c:pt idx="2">
                  <c:v>max_depth=7, min_samples_split=2, min_samples_leaf=1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53.997601032257002</c:v>
                </c:pt>
                <c:pt idx="1">
                  <c:v>147.777769804</c:v>
                </c:pt>
                <c:pt idx="2">
                  <c:v>707.80375194549504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48-1B40-999B-24EAE5898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383040"/>
        <c:axId val="496760207"/>
      </c:lineChart>
      <c:catAx>
        <c:axId val="2403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760207"/>
        <c:crosses val="autoZero"/>
        <c:auto val="1"/>
        <c:lblAlgn val="ctr"/>
        <c:lblOffset val="100"/>
        <c:noMultiLvlLbl val="0"/>
      </c:catAx>
      <c:valAx>
        <c:axId val="496760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38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21CDF-0C21-AE4E-974A-234D4B6BDC0D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1A68-C661-714C-B534-0BAA33E4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1A68-C661-714C-B534-0BAA33E43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9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029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1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F1315-E2E4-641F-3795-652E61B2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4286" y="934038"/>
            <a:ext cx="4316884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931F-4519-E551-0B4B-9BC02580D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597224"/>
            <a:ext cx="3939362" cy="1841435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>
                <a:solidFill>
                  <a:schemeClr val="accent1">
                    <a:lumMod val="60000"/>
                    <a:lumOff val="40000"/>
                  </a:schemeClr>
                </a:solidFill>
              </a:rPr>
              <a:t>A Human-In-The-Loop Approach to Decision Tree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A80AC-F76D-E546-01EC-0B0ECBCD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9" y="4101844"/>
            <a:ext cx="3043621" cy="1319184"/>
          </a:xfrm>
          <a:noFill/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By Zainab Aslam</a:t>
            </a:r>
          </a:p>
        </p:txBody>
      </p:sp>
    </p:spTree>
    <p:extLst>
      <p:ext uri="{BB962C8B-B14F-4D97-AF65-F5344CB8AC3E}">
        <p14:creationId xmlns:p14="http://schemas.microsoft.com/office/powerpoint/2010/main" val="84482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9D36-381B-250F-CEE8-26206EC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Limitations+Results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DA22-D341-9596-CF2B-4C383240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4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8079-DAD4-FD02-4DA6-951C4C81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A482-D029-56EC-D708-8E0CCD05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C962-098F-38B2-8DE5-9C6208E0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4A2D-77A9-D906-4497-EE1D24F5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7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82577-265A-F17D-4B91-332EF68D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05" y="966986"/>
            <a:ext cx="8066842" cy="1126525"/>
          </a:xfrm>
        </p:spPr>
        <p:txBody>
          <a:bodyPr anchor="ctr">
            <a:normAutofit/>
          </a:bodyPr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09CD-407E-6E7B-6697-5A2D7EA1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222" y="2702349"/>
            <a:ext cx="7760043" cy="280297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4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D7A1-087A-AEA5-4ABD-616F649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6539-684B-8EDE-6163-0751CEF32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BBD4-D4F8-E097-7F1C-431AB258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1449-796E-7FB8-E36C-7AC5DBA2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1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BE7AE-8F98-0B43-8085-2CD6D7A7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280" y="3975482"/>
            <a:ext cx="3355901" cy="18288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3200" spc="530" dirty="0"/>
              <a:t>Technical Architecture</a:t>
            </a:r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F3C882D1-6266-3F98-883A-F6FF9366E6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47" y="1594020"/>
            <a:ext cx="7038886" cy="38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5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8B89-51B7-92AB-00D6-1FA6CA23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EA1F-C72F-D5D2-A336-789A85DB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2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F2AC-C4A2-2712-950F-8ABB29E4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testing – what was found?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1E12-7199-02CF-B85A-C010B7D6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error handling mistakes</a:t>
            </a:r>
          </a:p>
          <a:p>
            <a:r>
              <a:rPr lang="en-US" dirty="0"/>
              <a:t>Questionability about underfitting thresholds</a:t>
            </a:r>
          </a:p>
          <a:p>
            <a:r>
              <a:rPr lang="en-US" dirty="0" err="1"/>
              <a:t>Dtreeviz</a:t>
            </a:r>
            <a:r>
              <a:rPr lang="en-US" dirty="0"/>
              <a:t> breaks on high </a:t>
            </a:r>
            <a:r>
              <a:rPr lang="en-US" dirty="0" err="1"/>
              <a:t>max_depth</a:t>
            </a:r>
            <a:r>
              <a:rPr lang="en-US" dirty="0"/>
              <a:t> values for Wine </a:t>
            </a:r>
            <a:r>
              <a:rPr lang="en-US"/>
              <a:t>Quality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6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C5C33-F096-84A7-592D-4A7809A4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45" y="383058"/>
            <a:ext cx="3355901" cy="18288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3200" spc="530" dirty="0"/>
              <a:t>Performance testing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09F001-6BF3-9D36-2E3D-A1E2550AF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22336"/>
              </p:ext>
            </p:extLst>
          </p:nvPr>
        </p:nvGraphicFramePr>
        <p:xfrm>
          <a:off x="6690016" y="475606"/>
          <a:ext cx="4516458" cy="295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546F34-89EC-FD39-4CFD-7B1C9E83F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759643"/>
              </p:ext>
            </p:extLst>
          </p:nvPr>
        </p:nvGraphicFramePr>
        <p:xfrm>
          <a:off x="6690016" y="3885251"/>
          <a:ext cx="4516458" cy="249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BCAD4-B710-304D-1E14-892CED777225}"/>
              </a:ext>
            </a:extLst>
          </p:cNvPr>
          <p:cNvSpPr txBox="1"/>
          <p:nvPr/>
        </p:nvSpPr>
        <p:spPr>
          <a:xfrm>
            <a:off x="1215082" y="2592589"/>
            <a:ext cx="32263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has longer loading times than classification – could be due to the characteristics behind continuous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datasize</a:t>
            </a:r>
            <a:r>
              <a:rPr lang="en-US" dirty="0"/>
              <a:t> sizes or larger </a:t>
            </a:r>
            <a:r>
              <a:rPr lang="en-US" dirty="0" err="1"/>
              <a:t>max_depth</a:t>
            </a:r>
            <a:r>
              <a:rPr lang="en-US" dirty="0"/>
              <a:t> sizes create a longer loading time</a:t>
            </a:r>
          </a:p>
        </p:txBody>
      </p:sp>
    </p:spTree>
    <p:extLst>
      <p:ext uri="{BB962C8B-B14F-4D97-AF65-F5344CB8AC3E}">
        <p14:creationId xmlns:p14="http://schemas.microsoft.com/office/powerpoint/2010/main" val="222366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6B53-1CFF-BA95-4193-1733140E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08980651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261A2F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101</Words>
  <Application>Microsoft Macintosh PowerPoint</Application>
  <PresentationFormat>Widescreen</PresentationFormat>
  <Paragraphs>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Trade Gothic Next Cond</vt:lpstr>
      <vt:lpstr>Trade Gothic Next Light</vt:lpstr>
      <vt:lpstr>LimelightVTI</vt:lpstr>
      <vt:lpstr>A Human-In-The-Loop Approach to Decision Tree Building</vt:lpstr>
      <vt:lpstr>Project background</vt:lpstr>
      <vt:lpstr>Aims?</vt:lpstr>
      <vt:lpstr>Existing applications</vt:lpstr>
      <vt:lpstr>Technical Architecture</vt:lpstr>
      <vt:lpstr>Implementation</vt:lpstr>
      <vt:lpstr>Validation testing – what was found?</vt:lpstr>
      <vt:lpstr>Performance testing</vt:lpstr>
      <vt:lpstr>Demo</vt:lpstr>
      <vt:lpstr>Limitations+Results</vt:lpstr>
      <vt:lpstr>My thoughts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Zainab Aslam</dc:creator>
  <cp:lastModifiedBy>Zainab Aslam</cp:lastModifiedBy>
  <cp:revision>2</cp:revision>
  <dcterms:created xsi:type="dcterms:W3CDTF">2024-10-04T03:19:37Z</dcterms:created>
  <dcterms:modified xsi:type="dcterms:W3CDTF">2024-10-04T05:30:20Z</dcterms:modified>
</cp:coreProperties>
</file>