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heme/themeOverride2.xml" ContentType="application/vnd.openxmlformats-officedocument.themeOverr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heme/themeOverride3.xml" ContentType="application/vnd.openxmlformats-officedocument.themeOverride+xml"/>
  <Override PartName="/ppt/notesSlides/notesSlide1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5" r:id="rId1"/>
  </p:sldMasterIdLst>
  <p:notesMasterIdLst>
    <p:notesMasterId r:id="rId44"/>
  </p:notesMasterIdLst>
  <p:sldIdLst>
    <p:sldId id="256" r:id="rId2"/>
    <p:sldId id="257" r:id="rId3"/>
    <p:sldId id="285" r:id="rId4"/>
    <p:sldId id="286" r:id="rId5"/>
    <p:sldId id="260" r:id="rId6"/>
    <p:sldId id="284" r:id="rId7"/>
    <p:sldId id="314" r:id="rId8"/>
    <p:sldId id="291" r:id="rId9"/>
    <p:sldId id="292" r:id="rId10"/>
    <p:sldId id="259" r:id="rId11"/>
    <p:sldId id="315" r:id="rId12"/>
    <p:sldId id="313" r:id="rId13"/>
    <p:sldId id="316" r:id="rId14"/>
    <p:sldId id="262" r:id="rId15"/>
    <p:sldId id="280" r:id="rId16"/>
    <p:sldId id="281" r:id="rId17"/>
    <p:sldId id="283" r:id="rId18"/>
    <p:sldId id="263" r:id="rId19"/>
    <p:sldId id="264" r:id="rId20"/>
    <p:sldId id="265" r:id="rId21"/>
    <p:sldId id="272" r:id="rId22"/>
    <p:sldId id="302" r:id="rId23"/>
    <p:sldId id="266" r:id="rId24"/>
    <p:sldId id="267" r:id="rId25"/>
    <p:sldId id="303" r:id="rId26"/>
    <p:sldId id="317" r:id="rId27"/>
    <p:sldId id="304" r:id="rId28"/>
    <p:sldId id="318" r:id="rId29"/>
    <p:sldId id="305" r:id="rId30"/>
    <p:sldId id="279" r:id="rId31"/>
    <p:sldId id="306" r:id="rId32"/>
    <p:sldId id="294" r:id="rId33"/>
    <p:sldId id="295" r:id="rId34"/>
    <p:sldId id="307" r:id="rId35"/>
    <p:sldId id="274" r:id="rId36"/>
    <p:sldId id="287" r:id="rId37"/>
    <p:sldId id="300" r:id="rId38"/>
    <p:sldId id="278" r:id="rId39"/>
    <p:sldId id="296" r:id="rId40"/>
    <p:sldId id="310" r:id="rId41"/>
    <p:sldId id="311" r:id="rId42"/>
    <p:sldId id="275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825"/>
  </p:normalViewPr>
  <p:slideViewPr>
    <p:cSldViewPr snapToGrid="0">
      <p:cViewPr>
        <p:scale>
          <a:sx n="113" d="100"/>
          <a:sy n="113" d="100"/>
        </p:scale>
        <p:origin x="76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rawing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DD79E-018A-4068-A045-EEE033D2BB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86E8CD-2433-4DB8-8C8A-A467E0CC04B7}">
      <dgm:prSet/>
      <dgm:spPr/>
      <dgm:t>
        <a:bodyPr/>
        <a:lstStyle/>
        <a:p>
          <a:r>
            <a:rPr lang="en-US" dirty="0"/>
            <a:t>Specific ways to support University students studying cloud computing</a:t>
          </a:r>
        </a:p>
      </dgm:t>
    </dgm:pt>
    <dgm:pt modelId="{89FE2CB9-8F13-4C56-B409-E36F814A815F}" type="parTrans" cxnId="{BD892F7C-019B-483A-ABAD-B0ADF382FFAE}">
      <dgm:prSet/>
      <dgm:spPr/>
      <dgm:t>
        <a:bodyPr/>
        <a:lstStyle/>
        <a:p>
          <a:endParaRPr lang="en-US"/>
        </a:p>
      </dgm:t>
    </dgm:pt>
    <dgm:pt modelId="{4E41EA69-381B-4ADB-BDFB-B9F123F3CB08}" type="sibTrans" cxnId="{BD892F7C-019B-483A-ABAD-B0ADF382FFAE}">
      <dgm:prSet/>
      <dgm:spPr/>
      <dgm:t>
        <a:bodyPr/>
        <a:lstStyle/>
        <a:p>
          <a:endParaRPr lang="en-US"/>
        </a:p>
      </dgm:t>
    </dgm:pt>
    <dgm:pt modelId="{7F820713-D6B1-4B5A-A899-CDF7E5351C86}">
      <dgm:prSet/>
      <dgm:spPr/>
      <dgm:t>
        <a:bodyPr/>
        <a:lstStyle/>
        <a:p>
          <a:r>
            <a:rPr lang="en-US"/>
            <a:t>Curriculum overview</a:t>
          </a:r>
        </a:p>
      </dgm:t>
    </dgm:pt>
    <dgm:pt modelId="{9462DC66-872A-4726-AD4C-176D9D5B7239}" type="parTrans" cxnId="{2A104380-6A96-49B1-865C-4566C92C7E7C}">
      <dgm:prSet/>
      <dgm:spPr/>
      <dgm:t>
        <a:bodyPr/>
        <a:lstStyle/>
        <a:p>
          <a:endParaRPr lang="en-US"/>
        </a:p>
      </dgm:t>
    </dgm:pt>
    <dgm:pt modelId="{E659F9F1-32CD-45E7-A471-6F4CD62579A8}" type="sibTrans" cxnId="{2A104380-6A96-49B1-865C-4566C92C7E7C}">
      <dgm:prSet/>
      <dgm:spPr/>
      <dgm:t>
        <a:bodyPr/>
        <a:lstStyle/>
        <a:p>
          <a:endParaRPr lang="en-US"/>
        </a:p>
      </dgm:t>
    </dgm:pt>
    <dgm:pt modelId="{43103F88-DA15-4696-8D6D-169BB01712AA}">
      <dgm:prSet/>
      <dgm:spPr/>
      <dgm:t>
        <a:bodyPr/>
        <a:lstStyle/>
        <a:p>
          <a:r>
            <a:rPr lang="en-US" dirty="0"/>
            <a:t>Sample lectures, assignments, supplemental material, and resources </a:t>
          </a:r>
        </a:p>
      </dgm:t>
    </dgm:pt>
    <dgm:pt modelId="{2EE3C34F-065E-4D84-A72C-7AE8229AE356}" type="parTrans" cxnId="{3055E78B-D75B-4541-92B9-B50E284E964B}">
      <dgm:prSet/>
      <dgm:spPr/>
      <dgm:t>
        <a:bodyPr/>
        <a:lstStyle/>
        <a:p>
          <a:endParaRPr lang="en-US"/>
        </a:p>
      </dgm:t>
    </dgm:pt>
    <dgm:pt modelId="{BD716453-743D-4DF1-8824-89FD86FE191B}" type="sibTrans" cxnId="{3055E78B-D75B-4541-92B9-B50E284E964B}">
      <dgm:prSet/>
      <dgm:spPr/>
      <dgm:t>
        <a:bodyPr/>
        <a:lstStyle/>
        <a:p>
          <a:endParaRPr lang="en-US"/>
        </a:p>
      </dgm:t>
    </dgm:pt>
    <dgm:pt modelId="{335A69B1-97DA-48BD-99FC-F7A641ADA495}">
      <dgm:prSet/>
      <dgm:spPr/>
      <dgm:t>
        <a:bodyPr/>
        <a:lstStyle/>
        <a:p>
          <a:r>
            <a:rPr lang="en-US" dirty="0"/>
            <a:t>Ideas of how the industry &amp; community can help students succeed</a:t>
          </a:r>
        </a:p>
      </dgm:t>
    </dgm:pt>
    <dgm:pt modelId="{F1208D9E-25D3-4F2E-B484-725814C6A934}" type="parTrans" cxnId="{9CB03F98-525D-4B7A-9250-BF844B01752D}">
      <dgm:prSet/>
      <dgm:spPr/>
      <dgm:t>
        <a:bodyPr/>
        <a:lstStyle/>
        <a:p>
          <a:endParaRPr lang="en-US"/>
        </a:p>
      </dgm:t>
    </dgm:pt>
    <dgm:pt modelId="{EC356B17-218E-4D02-8CB1-370150254C5B}" type="sibTrans" cxnId="{9CB03F98-525D-4B7A-9250-BF844B01752D}">
      <dgm:prSet/>
      <dgm:spPr/>
      <dgm:t>
        <a:bodyPr/>
        <a:lstStyle/>
        <a:p>
          <a:endParaRPr lang="en-US"/>
        </a:p>
      </dgm:t>
    </dgm:pt>
    <dgm:pt modelId="{1C5414EA-D0EB-4287-ACFB-6F558E20B286}" type="pres">
      <dgm:prSet presAssocID="{3E4DD79E-018A-4068-A045-EEE033D2BB99}" presName="root" presStyleCnt="0">
        <dgm:presLayoutVars>
          <dgm:dir/>
          <dgm:resizeHandles val="exact"/>
        </dgm:presLayoutVars>
      </dgm:prSet>
      <dgm:spPr/>
    </dgm:pt>
    <dgm:pt modelId="{19B19BE2-0CBE-4559-9498-6086F6CA406E}" type="pres">
      <dgm:prSet presAssocID="{2686E8CD-2433-4DB8-8C8A-A467E0CC04B7}" presName="compNode" presStyleCnt="0"/>
      <dgm:spPr/>
    </dgm:pt>
    <dgm:pt modelId="{FD9CBCD0-C66A-4CE5-BE9B-9F1D02E70154}" type="pres">
      <dgm:prSet presAssocID="{2686E8CD-2433-4DB8-8C8A-A467E0CC04B7}" presName="bgRect" presStyleLbl="bgShp" presStyleIdx="0" presStyleCnt="4"/>
      <dgm:spPr/>
    </dgm:pt>
    <dgm:pt modelId="{9A0C3DFC-496B-4AB3-AA5A-199F1700D4D6}" type="pres">
      <dgm:prSet presAssocID="{2686E8CD-2433-4DB8-8C8A-A467E0CC04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AB65DC4-EB8E-48B1-B66B-E034021DE494}" type="pres">
      <dgm:prSet presAssocID="{2686E8CD-2433-4DB8-8C8A-A467E0CC04B7}" presName="spaceRect" presStyleCnt="0"/>
      <dgm:spPr/>
    </dgm:pt>
    <dgm:pt modelId="{2C7993C9-0201-4D05-A86A-6272EB44DF57}" type="pres">
      <dgm:prSet presAssocID="{2686E8CD-2433-4DB8-8C8A-A467E0CC04B7}" presName="parTx" presStyleLbl="revTx" presStyleIdx="0" presStyleCnt="4">
        <dgm:presLayoutVars>
          <dgm:chMax val="0"/>
          <dgm:chPref val="0"/>
        </dgm:presLayoutVars>
      </dgm:prSet>
      <dgm:spPr/>
    </dgm:pt>
    <dgm:pt modelId="{DF29F0E2-3A1C-48E4-95A2-AA07EFD34D9E}" type="pres">
      <dgm:prSet presAssocID="{4E41EA69-381B-4ADB-BDFB-B9F123F3CB08}" presName="sibTrans" presStyleCnt="0"/>
      <dgm:spPr/>
    </dgm:pt>
    <dgm:pt modelId="{1D982201-9EA1-4259-8CA4-0BD369133627}" type="pres">
      <dgm:prSet presAssocID="{7F820713-D6B1-4B5A-A899-CDF7E5351C86}" presName="compNode" presStyleCnt="0"/>
      <dgm:spPr/>
    </dgm:pt>
    <dgm:pt modelId="{622AF1F4-08A4-4CAF-8884-680C21563228}" type="pres">
      <dgm:prSet presAssocID="{7F820713-D6B1-4B5A-A899-CDF7E5351C86}" presName="bgRect" presStyleLbl="bgShp" presStyleIdx="1" presStyleCnt="4"/>
      <dgm:spPr/>
    </dgm:pt>
    <dgm:pt modelId="{865D4BF6-1696-4DCC-B3AD-D62911CC87EC}" type="pres">
      <dgm:prSet presAssocID="{7F820713-D6B1-4B5A-A899-CDF7E5351C8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D1CF08B-C5A6-48BE-B4E4-289078CD0345}" type="pres">
      <dgm:prSet presAssocID="{7F820713-D6B1-4B5A-A899-CDF7E5351C86}" presName="spaceRect" presStyleCnt="0"/>
      <dgm:spPr/>
    </dgm:pt>
    <dgm:pt modelId="{88D6F393-FBAF-4EF0-A505-25FD5118148B}" type="pres">
      <dgm:prSet presAssocID="{7F820713-D6B1-4B5A-A899-CDF7E5351C86}" presName="parTx" presStyleLbl="revTx" presStyleIdx="1" presStyleCnt="4">
        <dgm:presLayoutVars>
          <dgm:chMax val="0"/>
          <dgm:chPref val="0"/>
        </dgm:presLayoutVars>
      </dgm:prSet>
      <dgm:spPr/>
    </dgm:pt>
    <dgm:pt modelId="{21BE2FB1-66AA-49B8-BE3E-D42AF5C80518}" type="pres">
      <dgm:prSet presAssocID="{E659F9F1-32CD-45E7-A471-6F4CD62579A8}" presName="sibTrans" presStyleCnt="0"/>
      <dgm:spPr/>
    </dgm:pt>
    <dgm:pt modelId="{A08DB1CB-C5F5-4D52-83B4-BB31F3E461DB}" type="pres">
      <dgm:prSet presAssocID="{43103F88-DA15-4696-8D6D-169BB01712AA}" presName="compNode" presStyleCnt="0"/>
      <dgm:spPr/>
    </dgm:pt>
    <dgm:pt modelId="{DD91D8D3-0096-4BC7-8A16-2C3584834A17}" type="pres">
      <dgm:prSet presAssocID="{43103F88-DA15-4696-8D6D-169BB01712AA}" presName="bgRect" presStyleLbl="bgShp" presStyleIdx="2" presStyleCnt="4"/>
      <dgm:spPr/>
    </dgm:pt>
    <dgm:pt modelId="{DF900075-5C5E-43B0-8C65-C8463CA63F4F}" type="pres">
      <dgm:prSet presAssocID="{43103F88-DA15-4696-8D6D-169BB01712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4582F400-0890-4566-B2D8-C8221BB28013}" type="pres">
      <dgm:prSet presAssocID="{43103F88-DA15-4696-8D6D-169BB01712AA}" presName="spaceRect" presStyleCnt="0"/>
      <dgm:spPr/>
    </dgm:pt>
    <dgm:pt modelId="{C209EDB9-D00C-4446-ACA8-F679C06AD5A1}" type="pres">
      <dgm:prSet presAssocID="{43103F88-DA15-4696-8D6D-169BB01712AA}" presName="parTx" presStyleLbl="revTx" presStyleIdx="2" presStyleCnt="4">
        <dgm:presLayoutVars>
          <dgm:chMax val="0"/>
          <dgm:chPref val="0"/>
        </dgm:presLayoutVars>
      </dgm:prSet>
      <dgm:spPr/>
    </dgm:pt>
    <dgm:pt modelId="{2A8F3CBE-24E7-4D04-A985-05B5E442A81A}" type="pres">
      <dgm:prSet presAssocID="{BD716453-743D-4DF1-8824-89FD86FE191B}" presName="sibTrans" presStyleCnt="0"/>
      <dgm:spPr/>
    </dgm:pt>
    <dgm:pt modelId="{F39183B4-BC5D-4FE2-8EFE-69B0A55EEC8F}" type="pres">
      <dgm:prSet presAssocID="{335A69B1-97DA-48BD-99FC-F7A641ADA495}" presName="compNode" presStyleCnt="0"/>
      <dgm:spPr/>
    </dgm:pt>
    <dgm:pt modelId="{477F7BCD-B576-4D3E-8D5D-B9C4EE3D1E7B}" type="pres">
      <dgm:prSet presAssocID="{335A69B1-97DA-48BD-99FC-F7A641ADA495}" presName="bgRect" presStyleLbl="bgShp" presStyleIdx="3" presStyleCnt="4"/>
      <dgm:spPr/>
    </dgm:pt>
    <dgm:pt modelId="{100FD86C-CDCE-44B1-9415-642DBC1D8954}" type="pres">
      <dgm:prSet presAssocID="{335A69B1-97DA-48BD-99FC-F7A641ADA4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1574948D-F48C-44A7-8653-5F24201CC281}" type="pres">
      <dgm:prSet presAssocID="{335A69B1-97DA-48BD-99FC-F7A641ADA495}" presName="spaceRect" presStyleCnt="0"/>
      <dgm:spPr/>
    </dgm:pt>
    <dgm:pt modelId="{DEB639C6-E9CC-4BFE-9BE0-FD4E59B11ECA}" type="pres">
      <dgm:prSet presAssocID="{335A69B1-97DA-48BD-99FC-F7A641ADA49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A97DF24-8021-45E7-9017-EE55B6D9D7D2}" type="presOf" srcId="{43103F88-DA15-4696-8D6D-169BB01712AA}" destId="{C209EDB9-D00C-4446-ACA8-F679C06AD5A1}" srcOrd="0" destOrd="0" presId="urn:microsoft.com/office/officeart/2018/2/layout/IconVerticalSolidList"/>
    <dgm:cxn modelId="{79AF2479-8952-4F96-904B-CDAB185B8A4A}" type="presOf" srcId="{335A69B1-97DA-48BD-99FC-F7A641ADA495}" destId="{DEB639C6-E9CC-4BFE-9BE0-FD4E59B11ECA}" srcOrd="0" destOrd="0" presId="urn:microsoft.com/office/officeart/2018/2/layout/IconVerticalSolidList"/>
    <dgm:cxn modelId="{BD892F7C-019B-483A-ABAD-B0ADF382FFAE}" srcId="{3E4DD79E-018A-4068-A045-EEE033D2BB99}" destId="{2686E8CD-2433-4DB8-8C8A-A467E0CC04B7}" srcOrd="0" destOrd="0" parTransId="{89FE2CB9-8F13-4C56-B409-E36F814A815F}" sibTransId="{4E41EA69-381B-4ADB-BDFB-B9F123F3CB08}"/>
    <dgm:cxn modelId="{2A104380-6A96-49B1-865C-4566C92C7E7C}" srcId="{3E4DD79E-018A-4068-A045-EEE033D2BB99}" destId="{7F820713-D6B1-4B5A-A899-CDF7E5351C86}" srcOrd="1" destOrd="0" parTransId="{9462DC66-872A-4726-AD4C-176D9D5B7239}" sibTransId="{E659F9F1-32CD-45E7-A471-6F4CD62579A8}"/>
    <dgm:cxn modelId="{F2CABA88-BBBB-475A-847B-FB219270541E}" type="presOf" srcId="{2686E8CD-2433-4DB8-8C8A-A467E0CC04B7}" destId="{2C7993C9-0201-4D05-A86A-6272EB44DF57}" srcOrd="0" destOrd="0" presId="urn:microsoft.com/office/officeart/2018/2/layout/IconVerticalSolidList"/>
    <dgm:cxn modelId="{3055E78B-D75B-4541-92B9-B50E284E964B}" srcId="{3E4DD79E-018A-4068-A045-EEE033D2BB99}" destId="{43103F88-DA15-4696-8D6D-169BB01712AA}" srcOrd="2" destOrd="0" parTransId="{2EE3C34F-065E-4D84-A72C-7AE8229AE356}" sibTransId="{BD716453-743D-4DF1-8824-89FD86FE191B}"/>
    <dgm:cxn modelId="{9CB03F98-525D-4B7A-9250-BF844B01752D}" srcId="{3E4DD79E-018A-4068-A045-EEE033D2BB99}" destId="{335A69B1-97DA-48BD-99FC-F7A641ADA495}" srcOrd="3" destOrd="0" parTransId="{F1208D9E-25D3-4F2E-B484-725814C6A934}" sibTransId="{EC356B17-218E-4D02-8CB1-370150254C5B}"/>
    <dgm:cxn modelId="{F26550AD-86B1-4062-BEED-39170B6D3A95}" type="presOf" srcId="{7F820713-D6B1-4B5A-A899-CDF7E5351C86}" destId="{88D6F393-FBAF-4EF0-A505-25FD5118148B}" srcOrd="0" destOrd="0" presId="urn:microsoft.com/office/officeart/2018/2/layout/IconVerticalSolidList"/>
    <dgm:cxn modelId="{939C4DDF-CE6A-4968-99F9-F4A849BCE5F7}" type="presOf" srcId="{3E4DD79E-018A-4068-A045-EEE033D2BB99}" destId="{1C5414EA-D0EB-4287-ACFB-6F558E20B286}" srcOrd="0" destOrd="0" presId="urn:microsoft.com/office/officeart/2018/2/layout/IconVerticalSolidList"/>
    <dgm:cxn modelId="{FE5C42EA-85E5-420D-966D-CF66271419B6}" type="presParOf" srcId="{1C5414EA-D0EB-4287-ACFB-6F558E20B286}" destId="{19B19BE2-0CBE-4559-9498-6086F6CA406E}" srcOrd="0" destOrd="0" presId="urn:microsoft.com/office/officeart/2018/2/layout/IconVerticalSolidList"/>
    <dgm:cxn modelId="{3883A22D-68D7-49FA-B277-B29E127AA0B7}" type="presParOf" srcId="{19B19BE2-0CBE-4559-9498-6086F6CA406E}" destId="{FD9CBCD0-C66A-4CE5-BE9B-9F1D02E70154}" srcOrd="0" destOrd="0" presId="urn:microsoft.com/office/officeart/2018/2/layout/IconVerticalSolidList"/>
    <dgm:cxn modelId="{26102343-6283-4D06-9347-760C9E29431F}" type="presParOf" srcId="{19B19BE2-0CBE-4559-9498-6086F6CA406E}" destId="{9A0C3DFC-496B-4AB3-AA5A-199F1700D4D6}" srcOrd="1" destOrd="0" presId="urn:microsoft.com/office/officeart/2018/2/layout/IconVerticalSolidList"/>
    <dgm:cxn modelId="{0E683DBD-B836-4084-B969-CA2B1E398C9D}" type="presParOf" srcId="{19B19BE2-0CBE-4559-9498-6086F6CA406E}" destId="{CAB65DC4-EB8E-48B1-B66B-E034021DE494}" srcOrd="2" destOrd="0" presId="urn:microsoft.com/office/officeart/2018/2/layout/IconVerticalSolidList"/>
    <dgm:cxn modelId="{7205D1EE-5BE0-469E-9135-07A0974D7295}" type="presParOf" srcId="{19B19BE2-0CBE-4559-9498-6086F6CA406E}" destId="{2C7993C9-0201-4D05-A86A-6272EB44DF57}" srcOrd="3" destOrd="0" presId="urn:microsoft.com/office/officeart/2018/2/layout/IconVerticalSolidList"/>
    <dgm:cxn modelId="{2ABF72EF-55B9-49B0-A5F3-C9F613100AEC}" type="presParOf" srcId="{1C5414EA-D0EB-4287-ACFB-6F558E20B286}" destId="{DF29F0E2-3A1C-48E4-95A2-AA07EFD34D9E}" srcOrd="1" destOrd="0" presId="urn:microsoft.com/office/officeart/2018/2/layout/IconVerticalSolidList"/>
    <dgm:cxn modelId="{49F311FF-C12F-453B-8765-55CBD4147BD8}" type="presParOf" srcId="{1C5414EA-D0EB-4287-ACFB-6F558E20B286}" destId="{1D982201-9EA1-4259-8CA4-0BD369133627}" srcOrd="2" destOrd="0" presId="urn:microsoft.com/office/officeart/2018/2/layout/IconVerticalSolidList"/>
    <dgm:cxn modelId="{CCAB2406-7645-4A3B-AC00-2713FBD31029}" type="presParOf" srcId="{1D982201-9EA1-4259-8CA4-0BD369133627}" destId="{622AF1F4-08A4-4CAF-8884-680C21563228}" srcOrd="0" destOrd="0" presId="urn:microsoft.com/office/officeart/2018/2/layout/IconVerticalSolidList"/>
    <dgm:cxn modelId="{A9C8DB31-6298-46F5-B9C6-3278631E4B86}" type="presParOf" srcId="{1D982201-9EA1-4259-8CA4-0BD369133627}" destId="{865D4BF6-1696-4DCC-B3AD-D62911CC87EC}" srcOrd="1" destOrd="0" presId="urn:microsoft.com/office/officeart/2018/2/layout/IconVerticalSolidList"/>
    <dgm:cxn modelId="{DC6142C7-F6BC-4EB1-BBAB-5A5DA2E9C24F}" type="presParOf" srcId="{1D982201-9EA1-4259-8CA4-0BD369133627}" destId="{1D1CF08B-C5A6-48BE-B4E4-289078CD0345}" srcOrd="2" destOrd="0" presId="urn:microsoft.com/office/officeart/2018/2/layout/IconVerticalSolidList"/>
    <dgm:cxn modelId="{B73C1D8C-DAB5-480A-9F80-3C4AAF700A2C}" type="presParOf" srcId="{1D982201-9EA1-4259-8CA4-0BD369133627}" destId="{88D6F393-FBAF-4EF0-A505-25FD5118148B}" srcOrd="3" destOrd="0" presId="urn:microsoft.com/office/officeart/2018/2/layout/IconVerticalSolidList"/>
    <dgm:cxn modelId="{E97AAC11-8B08-4424-BF2C-D614DD48AE34}" type="presParOf" srcId="{1C5414EA-D0EB-4287-ACFB-6F558E20B286}" destId="{21BE2FB1-66AA-49B8-BE3E-D42AF5C80518}" srcOrd="3" destOrd="0" presId="urn:microsoft.com/office/officeart/2018/2/layout/IconVerticalSolidList"/>
    <dgm:cxn modelId="{B059448F-2BD8-4A96-BD22-EF94EB7E2D98}" type="presParOf" srcId="{1C5414EA-D0EB-4287-ACFB-6F558E20B286}" destId="{A08DB1CB-C5F5-4D52-83B4-BB31F3E461DB}" srcOrd="4" destOrd="0" presId="urn:microsoft.com/office/officeart/2018/2/layout/IconVerticalSolidList"/>
    <dgm:cxn modelId="{63DEC61C-C065-414B-B7F3-3CD04CD9F247}" type="presParOf" srcId="{A08DB1CB-C5F5-4D52-83B4-BB31F3E461DB}" destId="{DD91D8D3-0096-4BC7-8A16-2C3584834A17}" srcOrd="0" destOrd="0" presId="urn:microsoft.com/office/officeart/2018/2/layout/IconVerticalSolidList"/>
    <dgm:cxn modelId="{A1C48424-F1DE-45BC-AFF7-65ADA2F9DA2E}" type="presParOf" srcId="{A08DB1CB-C5F5-4D52-83B4-BB31F3E461DB}" destId="{DF900075-5C5E-43B0-8C65-C8463CA63F4F}" srcOrd="1" destOrd="0" presId="urn:microsoft.com/office/officeart/2018/2/layout/IconVerticalSolidList"/>
    <dgm:cxn modelId="{DCC96B88-250F-49E2-9C08-4CF21AF397D4}" type="presParOf" srcId="{A08DB1CB-C5F5-4D52-83B4-BB31F3E461DB}" destId="{4582F400-0890-4566-B2D8-C8221BB28013}" srcOrd="2" destOrd="0" presId="urn:microsoft.com/office/officeart/2018/2/layout/IconVerticalSolidList"/>
    <dgm:cxn modelId="{6CD09DF6-FD6A-4BB6-BF6C-3D22F1A7879E}" type="presParOf" srcId="{A08DB1CB-C5F5-4D52-83B4-BB31F3E461DB}" destId="{C209EDB9-D00C-4446-ACA8-F679C06AD5A1}" srcOrd="3" destOrd="0" presId="urn:microsoft.com/office/officeart/2018/2/layout/IconVerticalSolidList"/>
    <dgm:cxn modelId="{B4F24DE6-AA14-4D3D-8629-153C86FA50E3}" type="presParOf" srcId="{1C5414EA-D0EB-4287-ACFB-6F558E20B286}" destId="{2A8F3CBE-24E7-4D04-A985-05B5E442A81A}" srcOrd="5" destOrd="0" presId="urn:microsoft.com/office/officeart/2018/2/layout/IconVerticalSolidList"/>
    <dgm:cxn modelId="{D969304B-2D38-4D17-A338-03D4651DD6CE}" type="presParOf" srcId="{1C5414EA-D0EB-4287-ACFB-6F558E20B286}" destId="{F39183B4-BC5D-4FE2-8EFE-69B0A55EEC8F}" srcOrd="6" destOrd="0" presId="urn:microsoft.com/office/officeart/2018/2/layout/IconVerticalSolidList"/>
    <dgm:cxn modelId="{F2E01F10-611A-43A0-AA13-A8B742919816}" type="presParOf" srcId="{F39183B4-BC5D-4FE2-8EFE-69B0A55EEC8F}" destId="{477F7BCD-B576-4D3E-8D5D-B9C4EE3D1E7B}" srcOrd="0" destOrd="0" presId="urn:microsoft.com/office/officeart/2018/2/layout/IconVerticalSolidList"/>
    <dgm:cxn modelId="{9E3C5C94-DA42-450F-B96A-6834481F7AD7}" type="presParOf" srcId="{F39183B4-BC5D-4FE2-8EFE-69B0A55EEC8F}" destId="{100FD86C-CDCE-44B1-9415-642DBC1D8954}" srcOrd="1" destOrd="0" presId="urn:microsoft.com/office/officeart/2018/2/layout/IconVerticalSolidList"/>
    <dgm:cxn modelId="{B97C5F78-B97F-40BF-B18D-FC05651A6A76}" type="presParOf" srcId="{F39183B4-BC5D-4FE2-8EFE-69B0A55EEC8F}" destId="{1574948D-F48C-44A7-8653-5F24201CC281}" srcOrd="2" destOrd="0" presId="urn:microsoft.com/office/officeart/2018/2/layout/IconVerticalSolidList"/>
    <dgm:cxn modelId="{4C537DE1-16A3-430D-8DBF-75882F531AF1}" type="presParOf" srcId="{F39183B4-BC5D-4FE2-8EFE-69B0A55EEC8F}" destId="{DEB639C6-E9CC-4BFE-9BE0-FD4E59B11E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54BB5C-4F66-4CB9-8914-FBA41F07C2A1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096B55-427B-4B6D-BA10-CD2D7281F33C}">
      <dgm:prSet/>
      <dgm:spPr/>
      <dgm:t>
        <a:bodyPr/>
        <a:lstStyle/>
        <a:p>
          <a:r>
            <a:rPr lang="en-US" dirty="0"/>
            <a:t>Unit 3: MLOps</a:t>
          </a:r>
        </a:p>
      </dgm:t>
    </dgm:pt>
    <dgm:pt modelId="{F1DFD398-4DFA-42C9-B06A-C3D3038E6681}" type="parTrans" cxnId="{4093D2E9-2B47-4D4A-BB34-464E73AFFE92}">
      <dgm:prSet/>
      <dgm:spPr/>
      <dgm:t>
        <a:bodyPr/>
        <a:lstStyle/>
        <a:p>
          <a:endParaRPr lang="en-US"/>
        </a:p>
      </dgm:t>
    </dgm:pt>
    <dgm:pt modelId="{FB73C6AA-1469-484A-8CA5-984A5EBCAB6D}" type="sibTrans" cxnId="{4093D2E9-2B47-4D4A-BB34-464E73AFFE92}">
      <dgm:prSet/>
      <dgm:spPr/>
      <dgm:t>
        <a:bodyPr/>
        <a:lstStyle/>
        <a:p>
          <a:endParaRPr lang="en-US"/>
        </a:p>
      </dgm:t>
    </dgm:pt>
    <dgm:pt modelId="{56050988-9660-5441-9BEB-EBB1D8D6CCAF}">
      <dgm:prSet/>
      <dgm:spPr/>
      <dgm:t>
        <a:bodyPr/>
        <a:lstStyle/>
        <a:p>
          <a:r>
            <a:rPr lang="en-US"/>
            <a:t>Machine learning lifecycle</a:t>
          </a:r>
          <a:endParaRPr lang="en-US" dirty="0"/>
        </a:p>
      </dgm:t>
    </dgm:pt>
    <dgm:pt modelId="{C41D39A4-61FB-394C-BC0C-4CA979A3DCC3}" type="parTrans" cxnId="{967385E9-34D1-B944-95F3-66CFC8ACC5DD}">
      <dgm:prSet/>
      <dgm:spPr/>
      <dgm:t>
        <a:bodyPr/>
        <a:lstStyle/>
        <a:p>
          <a:endParaRPr lang="en-US"/>
        </a:p>
      </dgm:t>
    </dgm:pt>
    <dgm:pt modelId="{F3D55A4E-3D39-D541-8FFE-81D73690D321}" type="sibTrans" cxnId="{967385E9-34D1-B944-95F3-66CFC8ACC5DD}">
      <dgm:prSet/>
      <dgm:spPr/>
      <dgm:t>
        <a:bodyPr/>
        <a:lstStyle/>
        <a:p>
          <a:endParaRPr lang="en-US"/>
        </a:p>
      </dgm:t>
    </dgm:pt>
    <dgm:pt modelId="{4B41EBFF-3EB7-FB4F-93D4-B6BAEAD56F8B}">
      <dgm:prSet/>
      <dgm:spPr/>
      <dgm:t>
        <a:bodyPr/>
        <a:lstStyle/>
        <a:p>
          <a:r>
            <a:rPr lang="en-US" dirty="0"/>
            <a:t>MLOps &amp; </a:t>
          </a:r>
          <a:r>
            <a:rPr lang="en-US" dirty="0" err="1"/>
            <a:t>LLMOps</a:t>
          </a:r>
          <a:endParaRPr lang="en-US" dirty="0"/>
        </a:p>
      </dgm:t>
    </dgm:pt>
    <dgm:pt modelId="{5EF5BB95-049E-BB42-9747-84CFA5435A5C}" type="parTrans" cxnId="{73A12C5E-06D1-4449-84AA-101DA4C08BC0}">
      <dgm:prSet/>
      <dgm:spPr/>
      <dgm:t>
        <a:bodyPr/>
        <a:lstStyle/>
        <a:p>
          <a:endParaRPr lang="en-US"/>
        </a:p>
      </dgm:t>
    </dgm:pt>
    <dgm:pt modelId="{C47989E8-6535-9644-86FF-9E0B09509EC8}" type="sibTrans" cxnId="{73A12C5E-06D1-4449-84AA-101DA4C08BC0}">
      <dgm:prSet/>
      <dgm:spPr/>
      <dgm:t>
        <a:bodyPr/>
        <a:lstStyle/>
        <a:p>
          <a:endParaRPr lang="en-US"/>
        </a:p>
      </dgm:t>
    </dgm:pt>
    <dgm:pt modelId="{1AB07843-9A0E-8444-89FC-D997C8952231}">
      <dgm:prSet/>
      <dgm:spPr/>
      <dgm:t>
        <a:bodyPr/>
        <a:lstStyle/>
        <a:p>
          <a:r>
            <a:rPr lang="en-US" dirty="0"/>
            <a:t>Cloud architecture reviews</a:t>
          </a:r>
        </a:p>
      </dgm:t>
    </dgm:pt>
    <dgm:pt modelId="{1617E3B4-1EC4-CC49-AF51-B90537E0CAD3}" type="parTrans" cxnId="{43DD3DA7-8910-0A43-89EE-57109F9AAF83}">
      <dgm:prSet/>
      <dgm:spPr/>
      <dgm:t>
        <a:bodyPr/>
        <a:lstStyle/>
        <a:p>
          <a:endParaRPr lang="en-US"/>
        </a:p>
      </dgm:t>
    </dgm:pt>
    <dgm:pt modelId="{971510B5-B2EF-8B40-BC08-26530C22C6DE}" type="sibTrans" cxnId="{43DD3DA7-8910-0A43-89EE-57109F9AAF83}">
      <dgm:prSet/>
      <dgm:spPr/>
      <dgm:t>
        <a:bodyPr/>
        <a:lstStyle/>
        <a:p>
          <a:endParaRPr lang="en-US"/>
        </a:p>
      </dgm:t>
    </dgm:pt>
    <dgm:pt modelId="{24B168F8-D24A-B846-B725-2EAB5C59A118}">
      <dgm:prSet/>
      <dgm:spPr/>
      <dgm:t>
        <a:bodyPr/>
        <a:lstStyle/>
        <a:p>
          <a:r>
            <a:rPr lang="en-US" dirty="0"/>
            <a:t>Assignments focused on </a:t>
          </a:r>
          <a:r>
            <a:rPr lang="en-US" dirty="0" err="1"/>
            <a:t>MLflow</a:t>
          </a:r>
          <a:r>
            <a:rPr lang="en-US" dirty="0"/>
            <a:t>, Kubeflow</a:t>
          </a:r>
        </a:p>
      </dgm:t>
    </dgm:pt>
    <dgm:pt modelId="{548890F7-5126-024A-818C-03A0D6ED8178}" type="parTrans" cxnId="{66526B05-BE4A-BE47-A2FD-7C42AF4CA508}">
      <dgm:prSet/>
      <dgm:spPr/>
      <dgm:t>
        <a:bodyPr/>
        <a:lstStyle/>
        <a:p>
          <a:endParaRPr lang="en-US"/>
        </a:p>
      </dgm:t>
    </dgm:pt>
    <dgm:pt modelId="{D19BFC63-CEA0-8248-A6AB-A721A4D297CD}" type="sibTrans" cxnId="{66526B05-BE4A-BE47-A2FD-7C42AF4CA508}">
      <dgm:prSet/>
      <dgm:spPr/>
      <dgm:t>
        <a:bodyPr/>
        <a:lstStyle/>
        <a:p>
          <a:endParaRPr lang="en-US"/>
        </a:p>
      </dgm:t>
    </dgm:pt>
    <dgm:pt modelId="{F3524438-0CB0-4D4F-A42E-6655A7AAC6EF}" type="pres">
      <dgm:prSet presAssocID="{2454BB5C-4F66-4CB9-8914-FBA41F07C2A1}" presName="outerComposite" presStyleCnt="0">
        <dgm:presLayoutVars>
          <dgm:chMax val="5"/>
          <dgm:dir/>
          <dgm:resizeHandles val="exact"/>
        </dgm:presLayoutVars>
      </dgm:prSet>
      <dgm:spPr/>
    </dgm:pt>
    <dgm:pt modelId="{4518D116-DCFD-9448-BBAE-EEBA127A4D1F}" type="pres">
      <dgm:prSet presAssocID="{2454BB5C-4F66-4CB9-8914-FBA41F07C2A1}" presName="dummyMaxCanvas" presStyleCnt="0">
        <dgm:presLayoutVars/>
      </dgm:prSet>
      <dgm:spPr/>
    </dgm:pt>
    <dgm:pt modelId="{008461B9-ABF7-CD42-B852-86A5E924F09E}" type="pres">
      <dgm:prSet presAssocID="{2454BB5C-4F66-4CB9-8914-FBA41F07C2A1}" presName="FiveNodes_1" presStyleLbl="node1" presStyleIdx="0" presStyleCnt="5">
        <dgm:presLayoutVars>
          <dgm:bulletEnabled val="1"/>
        </dgm:presLayoutVars>
      </dgm:prSet>
      <dgm:spPr/>
    </dgm:pt>
    <dgm:pt modelId="{6FD50CA8-72A1-DC49-9D42-BBBE78E260D6}" type="pres">
      <dgm:prSet presAssocID="{2454BB5C-4F66-4CB9-8914-FBA41F07C2A1}" presName="FiveNodes_2" presStyleLbl="node1" presStyleIdx="1" presStyleCnt="5">
        <dgm:presLayoutVars>
          <dgm:bulletEnabled val="1"/>
        </dgm:presLayoutVars>
      </dgm:prSet>
      <dgm:spPr/>
    </dgm:pt>
    <dgm:pt modelId="{9F860F61-309E-B947-A694-4533B8543E93}" type="pres">
      <dgm:prSet presAssocID="{2454BB5C-4F66-4CB9-8914-FBA41F07C2A1}" presName="FiveNodes_3" presStyleLbl="node1" presStyleIdx="2" presStyleCnt="5">
        <dgm:presLayoutVars>
          <dgm:bulletEnabled val="1"/>
        </dgm:presLayoutVars>
      </dgm:prSet>
      <dgm:spPr/>
    </dgm:pt>
    <dgm:pt modelId="{BF0482E1-7211-AD40-B744-3D3AD92F65FE}" type="pres">
      <dgm:prSet presAssocID="{2454BB5C-4F66-4CB9-8914-FBA41F07C2A1}" presName="FiveNodes_4" presStyleLbl="node1" presStyleIdx="3" presStyleCnt="5">
        <dgm:presLayoutVars>
          <dgm:bulletEnabled val="1"/>
        </dgm:presLayoutVars>
      </dgm:prSet>
      <dgm:spPr/>
    </dgm:pt>
    <dgm:pt modelId="{DB9BDF7F-3689-1F4B-85C6-9EAE86210C86}" type="pres">
      <dgm:prSet presAssocID="{2454BB5C-4F66-4CB9-8914-FBA41F07C2A1}" presName="FiveNodes_5" presStyleLbl="node1" presStyleIdx="4" presStyleCnt="5">
        <dgm:presLayoutVars>
          <dgm:bulletEnabled val="1"/>
        </dgm:presLayoutVars>
      </dgm:prSet>
      <dgm:spPr/>
    </dgm:pt>
    <dgm:pt modelId="{87F58E1E-93B7-1341-9A7B-B4CCB837B0B6}" type="pres">
      <dgm:prSet presAssocID="{2454BB5C-4F66-4CB9-8914-FBA41F07C2A1}" presName="FiveConn_1-2" presStyleLbl="fgAccFollowNode1" presStyleIdx="0" presStyleCnt="4">
        <dgm:presLayoutVars>
          <dgm:bulletEnabled val="1"/>
        </dgm:presLayoutVars>
      </dgm:prSet>
      <dgm:spPr/>
    </dgm:pt>
    <dgm:pt modelId="{083A18C2-16C4-AE44-A124-AC5B9E865D0B}" type="pres">
      <dgm:prSet presAssocID="{2454BB5C-4F66-4CB9-8914-FBA41F07C2A1}" presName="FiveConn_2-3" presStyleLbl="fgAccFollowNode1" presStyleIdx="1" presStyleCnt="4">
        <dgm:presLayoutVars>
          <dgm:bulletEnabled val="1"/>
        </dgm:presLayoutVars>
      </dgm:prSet>
      <dgm:spPr/>
    </dgm:pt>
    <dgm:pt modelId="{A19D3340-18ED-AD4C-B697-84C436F5BF77}" type="pres">
      <dgm:prSet presAssocID="{2454BB5C-4F66-4CB9-8914-FBA41F07C2A1}" presName="FiveConn_3-4" presStyleLbl="fgAccFollowNode1" presStyleIdx="2" presStyleCnt="4">
        <dgm:presLayoutVars>
          <dgm:bulletEnabled val="1"/>
        </dgm:presLayoutVars>
      </dgm:prSet>
      <dgm:spPr/>
    </dgm:pt>
    <dgm:pt modelId="{07006020-0A70-1145-8CB5-9BA382D46314}" type="pres">
      <dgm:prSet presAssocID="{2454BB5C-4F66-4CB9-8914-FBA41F07C2A1}" presName="FiveConn_4-5" presStyleLbl="fgAccFollowNode1" presStyleIdx="3" presStyleCnt="4">
        <dgm:presLayoutVars>
          <dgm:bulletEnabled val="1"/>
        </dgm:presLayoutVars>
      </dgm:prSet>
      <dgm:spPr/>
    </dgm:pt>
    <dgm:pt modelId="{459F6FBF-E8D6-9248-BD00-31C35A26985F}" type="pres">
      <dgm:prSet presAssocID="{2454BB5C-4F66-4CB9-8914-FBA41F07C2A1}" presName="FiveNodes_1_text" presStyleLbl="node1" presStyleIdx="4" presStyleCnt="5">
        <dgm:presLayoutVars>
          <dgm:bulletEnabled val="1"/>
        </dgm:presLayoutVars>
      </dgm:prSet>
      <dgm:spPr/>
    </dgm:pt>
    <dgm:pt modelId="{1B1D28DB-03C2-304B-85A9-96D3C77FC887}" type="pres">
      <dgm:prSet presAssocID="{2454BB5C-4F66-4CB9-8914-FBA41F07C2A1}" presName="FiveNodes_2_text" presStyleLbl="node1" presStyleIdx="4" presStyleCnt="5">
        <dgm:presLayoutVars>
          <dgm:bulletEnabled val="1"/>
        </dgm:presLayoutVars>
      </dgm:prSet>
      <dgm:spPr/>
    </dgm:pt>
    <dgm:pt modelId="{5F10EC51-40F1-B648-BF3D-1D95A186937B}" type="pres">
      <dgm:prSet presAssocID="{2454BB5C-4F66-4CB9-8914-FBA41F07C2A1}" presName="FiveNodes_3_text" presStyleLbl="node1" presStyleIdx="4" presStyleCnt="5">
        <dgm:presLayoutVars>
          <dgm:bulletEnabled val="1"/>
        </dgm:presLayoutVars>
      </dgm:prSet>
      <dgm:spPr/>
    </dgm:pt>
    <dgm:pt modelId="{F7DBC26B-31C2-9140-853A-0B52B4EEF367}" type="pres">
      <dgm:prSet presAssocID="{2454BB5C-4F66-4CB9-8914-FBA41F07C2A1}" presName="FiveNodes_4_text" presStyleLbl="node1" presStyleIdx="4" presStyleCnt="5">
        <dgm:presLayoutVars>
          <dgm:bulletEnabled val="1"/>
        </dgm:presLayoutVars>
      </dgm:prSet>
      <dgm:spPr/>
    </dgm:pt>
    <dgm:pt modelId="{ADEC12FD-93C8-8A45-8F2C-8C935BC2A239}" type="pres">
      <dgm:prSet presAssocID="{2454BB5C-4F66-4CB9-8914-FBA41F07C2A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AFB5001-522C-C146-937E-CC36916CB5D8}" type="presOf" srcId="{24B168F8-D24A-B846-B725-2EAB5C59A118}" destId="{DB9BDF7F-3689-1F4B-85C6-9EAE86210C86}" srcOrd="0" destOrd="0" presId="urn:microsoft.com/office/officeart/2005/8/layout/vProcess5"/>
    <dgm:cxn modelId="{66526B05-BE4A-BE47-A2FD-7C42AF4CA508}" srcId="{2454BB5C-4F66-4CB9-8914-FBA41F07C2A1}" destId="{24B168F8-D24A-B846-B725-2EAB5C59A118}" srcOrd="4" destOrd="0" parTransId="{548890F7-5126-024A-818C-03A0D6ED8178}" sibTransId="{D19BFC63-CEA0-8248-A6AB-A721A4D297CD}"/>
    <dgm:cxn modelId="{D50DC724-BD03-364D-8D00-B0A8914E4253}" type="presOf" srcId="{41096B55-427B-4B6D-BA10-CD2D7281F33C}" destId="{459F6FBF-E8D6-9248-BD00-31C35A26985F}" srcOrd="1" destOrd="0" presId="urn:microsoft.com/office/officeart/2005/8/layout/vProcess5"/>
    <dgm:cxn modelId="{31645F2F-9213-F64C-BDBD-0CC1C3FF1280}" type="presOf" srcId="{56050988-9660-5441-9BEB-EBB1D8D6CCAF}" destId="{1B1D28DB-03C2-304B-85A9-96D3C77FC887}" srcOrd="1" destOrd="0" presId="urn:microsoft.com/office/officeart/2005/8/layout/vProcess5"/>
    <dgm:cxn modelId="{4FD08D3D-4B2A-D240-8504-F54B68B95360}" type="presOf" srcId="{41096B55-427B-4B6D-BA10-CD2D7281F33C}" destId="{008461B9-ABF7-CD42-B852-86A5E924F09E}" srcOrd="0" destOrd="0" presId="urn:microsoft.com/office/officeart/2005/8/layout/vProcess5"/>
    <dgm:cxn modelId="{1500AA45-3099-5A4B-9ED3-8DC1F240B911}" type="presOf" srcId="{4B41EBFF-3EB7-FB4F-93D4-B6BAEAD56F8B}" destId="{9F860F61-309E-B947-A694-4533B8543E93}" srcOrd="0" destOrd="0" presId="urn:microsoft.com/office/officeart/2005/8/layout/vProcess5"/>
    <dgm:cxn modelId="{02E15E55-0D53-1247-8B61-9E3E14E2BE92}" type="presOf" srcId="{56050988-9660-5441-9BEB-EBB1D8D6CCAF}" destId="{6FD50CA8-72A1-DC49-9D42-BBBE78E260D6}" srcOrd="0" destOrd="0" presId="urn:microsoft.com/office/officeart/2005/8/layout/vProcess5"/>
    <dgm:cxn modelId="{1E451357-99F7-3849-906C-BCC66B986BA1}" type="presOf" srcId="{1AB07843-9A0E-8444-89FC-D997C8952231}" destId="{BF0482E1-7211-AD40-B744-3D3AD92F65FE}" srcOrd="0" destOrd="0" presId="urn:microsoft.com/office/officeart/2005/8/layout/vProcess5"/>
    <dgm:cxn modelId="{09A4F25B-CC79-F340-B7BF-DECC16B8F7F4}" type="presOf" srcId="{971510B5-B2EF-8B40-BC08-26530C22C6DE}" destId="{07006020-0A70-1145-8CB5-9BA382D46314}" srcOrd="0" destOrd="0" presId="urn:microsoft.com/office/officeart/2005/8/layout/vProcess5"/>
    <dgm:cxn modelId="{73A12C5E-06D1-4449-84AA-101DA4C08BC0}" srcId="{2454BB5C-4F66-4CB9-8914-FBA41F07C2A1}" destId="{4B41EBFF-3EB7-FB4F-93D4-B6BAEAD56F8B}" srcOrd="2" destOrd="0" parTransId="{5EF5BB95-049E-BB42-9747-84CFA5435A5C}" sibTransId="{C47989E8-6535-9644-86FF-9E0B09509EC8}"/>
    <dgm:cxn modelId="{9733CF68-4373-A543-B92B-48D152D65DEC}" type="presOf" srcId="{C47989E8-6535-9644-86FF-9E0B09509EC8}" destId="{A19D3340-18ED-AD4C-B697-84C436F5BF77}" srcOrd="0" destOrd="0" presId="urn:microsoft.com/office/officeart/2005/8/layout/vProcess5"/>
    <dgm:cxn modelId="{168FDC69-2FDE-724B-BAB4-ABCCE095D050}" type="presOf" srcId="{F3D55A4E-3D39-D541-8FFE-81D73690D321}" destId="{083A18C2-16C4-AE44-A124-AC5B9E865D0B}" srcOrd="0" destOrd="0" presId="urn:microsoft.com/office/officeart/2005/8/layout/vProcess5"/>
    <dgm:cxn modelId="{DF43DB8E-56FD-004A-AEF6-20B03E5A4680}" type="presOf" srcId="{1AB07843-9A0E-8444-89FC-D997C8952231}" destId="{F7DBC26B-31C2-9140-853A-0B52B4EEF367}" srcOrd="1" destOrd="0" presId="urn:microsoft.com/office/officeart/2005/8/layout/vProcess5"/>
    <dgm:cxn modelId="{43DD3DA7-8910-0A43-89EE-57109F9AAF83}" srcId="{2454BB5C-4F66-4CB9-8914-FBA41F07C2A1}" destId="{1AB07843-9A0E-8444-89FC-D997C8952231}" srcOrd="3" destOrd="0" parTransId="{1617E3B4-1EC4-CC49-AF51-B90537E0CAD3}" sibTransId="{971510B5-B2EF-8B40-BC08-26530C22C6DE}"/>
    <dgm:cxn modelId="{1A657EBD-8EC5-6943-93D0-32A55AF8904A}" type="presOf" srcId="{24B168F8-D24A-B846-B725-2EAB5C59A118}" destId="{ADEC12FD-93C8-8A45-8F2C-8C935BC2A239}" srcOrd="1" destOrd="0" presId="urn:microsoft.com/office/officeart/2005/8/layout/vProcess5"/>
    <dgm:cxn modelId="{CA5CDBC3-5227-C94B-9E4E-0B3F9E1A399B}" type="presOf" srcId="{2454BB5C-4F66-4CB9-8914-FBA41F07C2A1}" destId="{F3524438-0CB0-4D4F-A42E-6655A7AAC6EF}" srcOrd="0" destOrd="0" presId="urn:microsoft.com/office/officeart/2005/8/layout/vProcess5"/>
    <dgm:cxn modelId="{718D04D9-5F3E-834C-9983-697D857ABAC3}" type="presOf" srcId="{FB73C6AA-1469-484A-8CA5-984A5EBCAB6D}" destId="{87F58E1E-93B7-1341-9A7B-B4CCB837B0B6}" srcOrd="0" destOrd="0" presId="urn:microsoft.com/office/officeart/2005/8/layout/vProcess5"/>
    <dgm:cxn modelId="{967385E9-34D1-B944-95F3-66CFC8ACC5DD}" srcId="{2454BB5C-4F66-4CB9-8914-FBA41F07C2A1}" destId="{56050988-9660-5441-9BEB-EBB1D8D6CCAF}" srcOrd="1" destOrd="0" parTransId="{C41D39A4-61FB-394C-BC0C-4CA979A3DCC3}" sibTransId="{F3D55A4E-3D39-D541-8FFE-81D73690D321}"/>
    <dgm:cxn modelId="{4093D2E9-2B47-4D4A-BB34-464E73AFFE92}" srcId="{2454BB5C-4F66-4CB9-8914-FBA41F07C2A1}" destId="{41096B55-427B-4B6D-BA10-CD2D7281F33C}" srcOrd="0" destOrd="0" parTransId="{F1DFD398-4DFA-42C9-B06A-C3D3038E6681}" sibTransId="{FB73C6AA-1469-484A-8CA5-984A5EBCAB6D}"/>
    <dgm:cxn modelId="{04997CFB-E248-0347-B998-110C17507106}" type="presOf" srcId="{4B41EBFF-3EB7-FB4F-93D4-B6BAEAD56F8B}" destId="{5F10EC51-40F1-B648-BF3D-1D95A186937B}" srcOrd="1" destOrd="0" presId="urn:microsoft.com/office/officeart/2005/8/layout/vProcess5"/>
    <dgm:cxn modelId="{D60CD8FB-2F20-6E42-B7C6-9083B8168582}" type="presParOf" srcId="{F3524438-0CB0-4D4F-A42E-6655A7AAC6EF}" destId="{4518D116-DCFD-9448-BBAE-EEBA127A4D1F}" srcOrd="0" destOrd="0" presId="urn:microsoft.com/office/officeart/2005/8/layout/vProcess5"/>
    <dgm:cxn modelId="{062E355A-3182-874C-A8AB-43EFAB336FF0}" type="presParOf" srcId="{F3524438-0CB0-4D4F-A42E-6655A7AAC6EF}" destId="{008461B9-ABF7-CD42-B852-86A5E924F09E}" srcOrd="1" destOrd="0" presId="urn:microsoft.com/office/officeart/2005/8/layout/vProcess5"/>
    <dgm:cxn modelId="{AD5BFD07-529D-A04A-B306-BB21C5B9E799}" type="presParOf" srcId="{F3524438-0CB0-4D4F-A42E-6655A7AAC6EF}" destId="{6FD50CA8-72A1-DC49-9D42-BBBE78E260D6}" srcOrd="2" destOrd="0" presId="urn:microsoft.com/office/officeart/2005/8/layout/vProcess5"/>
    <dgm:cxn modelId="{D88095ED-1D4C-7641-AED8-2D6FC8DB8DAC}" type="presParOf" srcId="{F3524438-0CB0-4D4F-A42E-6655A7AAC6EF}" destId="{9F860F61-309E-B947-A694-4533B8543E93}" srcOrd="3" destOrd="0" presId="urn:microsoft.com/office/officeart/2005/8/layout/vProcess5"/>
    <dgm:cxn modelId="{2C646774-E28B-F148-975A-8BF57CFA9BBD}" type="presParOf" srcId="{F3524438-0CB0-4D4F-A42E-6655A7AAC6EF}" destId="{BF0482E1-7211-AD40-B744-3D3AD92F65FE}" srcOrd="4" destOrd="0" presId="urn:microsoft.com/office/officeart/2005/8/layout/vProcess5"/>
    <dgm:cxn modelId="{B3FA66D2-EC03-9046-89E3-32B46C8E0FFC}" type="presParOf" srcId="{F3524438-0CB0-4D4F-A42E-6655A7AAC6EF}" destId="{DB9BDF7F-3689-1F4B-85C6-9EAE86210C86}" srcOrd="5" destOrd="0" presId="urn:microsoft.com/office/officeart/2005/8/layout/vProcess5"/>
    <dgm:cxn modelId="{40B2304E-CF3C-A94E-91C0-EA8DDB641D8D}" type="presParOf" srcId="{F3524438-0CB0-4D4F-A42E-6655A7AAC6EF}" destId="{87F58E1E-93B7-1341-9A7B-B4CCB837B0B6}" srcOrd="6" destOrd="0" presId="urn:microsoft.com/office/officeart/2005/8/layout/vProcess5"/>
    <dgm:cxn modelId="{280720B9-F6EF-B84F-B883-9BD4F71634CA}" type="presParOf" srcId="{F3524438-0CB0-4D4F-A42E-6655A7AAC6EF}" destId="{083A18C2-16C4-AE44-A124-AC5B9E865D0B}" srcOrd="7" destOrd="0" presId="urn:microsoft.com/office/officeart/2005/8/layout/vProcess5"/>
    <dgm:cxn modelId="{CAC39E97-0CD3-5947-9D97-EEE3C4C46F8B}" type="presParOf" srcId="{F3524438-0CB0-4D4F-A42E-6655A7AAC6EF}" destId="{A19D3340-18ED-AD4C-B697-84C436F5BF77}" srcOrd="8" destOrd="0" presId="urn:microsoft.com/office/officeart/2005/8/layout/vProcess5"/>
    <dgm:cxn modelId="{E910E24C-5D94-1E43-9D5C-8520EA284C7C}" type="presParOf" srcId="{F3524438-0CB0-4D4F-A42E-6655A7AAC6EF}" destId="{07006020-0A70-1145-8CB5-9BA382D46314}" srcOrd="9" destOrd="0" presId="urn:microsoft.com/office/officeart/2005/8/layout/vProcess5"/>
    <dgm:cxn modelId="{A57AC8AF-6179-C34C-8E81-2C68A55B7E52}" type="presParOf" srcId="{F3524438-0CB0-4D4F-A42E-6655A7AAC6EF}" destId="{459F6FBF-E8D6-9248-BD00-31C35A26985F}" srcOrd="10" destOrd="0" presId="urn:microsoft.com/office/officeart/2005/8/layout/vProcess5"/>
    <dgm:cxn modelId="{7653C453-7A61-6D4D-979A-BBDDAD576FB2}" type="presParOf" srcId="{F3524438-0CB0-4D4F-A42E-6655A7AAC6EF}" destId="{1B1D28DB-03C2-304B-85A9-96D3C77FC887}" srcOrd="11" destOrd="0" presId="urn:microsoft.com/office/officeart/2005/8/layout/vProcess5"/>
    <dgm:cxn modelId="{A1A25900-09C9-FC4E-BEA0-25E74983E398}" type="presParOf" srcId="{F3524438-0CB0-4D4F-A42E-6655A7AAC6EF}" destId="{5F10EC51-40F1-B648-BF3D-1D95A186937B}" srcOrd="12" destOrd="0" presId="urn:microsoft.com/office/officeart/2005/8/layout/vProcess5"/>
    <dgm:cxn modelId="{5194D9A6-56AC-3641-A2DF-631117E5672F}" type="presParOf" srcId="{F3524438-0CB0-4D4F-A42E-6655A7AAC6EF}" destId="{F7DBC26B-31C2-9140-853A-0B52B4EEF367}" srcOrd="13" destOrd="0" presId="urn:microsoft.com/office/officeart/2005/8/layout/vProcess5"/>
    <dgm:cxn modelId="{A648DF59-6771-1241-BBA3-67DB6FE07A53}" type="presParOf" srcId="{F3524438-0CB0-4D4F-A42E-6655A7AAC6EF}" destId="{ADEC12FD-93C8-8A45-8F2C-8C935BC2A23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89F5F70-B1DC-431A-B407-A4531200A98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B5CD6A-CBF7-40AE-AEE0-B093E244EF0C}">
      <dgm:prSet/>
      <dgm:spPr/>
      <dgm:t>
        <a:bodyPr/>
        <a:lstStyle/>
        <a:p>
          <a:r>
            <a:rPr lang="en-US" b="0" i="0"/>
            <a:t>Lecture 21: Introduction to MLOps</a:t>
          </a:r>
          <a:endParaRPr lang="en-US"/>
        </a:p>
      </dgm:t>
    </dgm:pt>
    <dgm:pt modelId="{2113B35B-C0CC-432F-AE1D-BAA87DAFE16E}" type="parTrans" cxnId="{E3F450CB-BCE3-4074-BF60-224E287214C5}">
      <dgm:prSet/>
      <dgm:spPr/>
      <dgm:t>
        <a:bodyPr/>
        <a:lstStyle/>
        <a:p>
          <a:endParaRPr lang="en-US"/>
        </a:p>
      </dgm:t>
    </dgm:pt>
    <dgm:pt modelId="{1F49D03C-878E-424B-9DF1-A19345A959F3}" type="sibTrans" cxnId="{E3F450CB-BCE3-4074-BF60-224E287214C5}">
      <dgm:prSet/>
      <dgm:spPr/>
      <dgm:t>
        <a:bodyPr/>
        <a:lstStyle/>
        <a:p>
          <a:endParaRPr lang="en-US"/>
        </a:p>
      </dgm:t>
    </dgm:pt>
    <dgm:pt modelId="{6B6CD348-2F2C-4E63-9991-4FAD668D4B06}">
      <dgm:prSet/>
      <dgm:spPr/>
      <dgm:t>
        <a:bodyPr/>
        <a:lstStyle/>
        <a:p>
          <a:r>
            <a:rPr lang="en-US" b="0" i="0"/>
            <a:t>Lecture 22: Cloud Architecture Decisions for MLOps</a:t>
          </a:r>
          <a:endParaRPr lang="en-US"/>
        </a:p>
      </dgm:t>
    </dgm:pt>
    <dgm:pt modelId="{6F8F3A70-A79F-49C1-9710-6442DDDFFD5A}" type="parTrans" cxnId="{DF4071DC-016C-4004-B1BD-3F817878DB74}">
      <dgm:prSet/>
      <dgm:spPr/>
      <dgm:t>
        <a:bodyPr/>
        <a:lstStyle/>
        <a:p>
          <a:endParaRPr lang="en-US"/>
        </a:p>
      </dgm:t>
    </dgm:pt>
    <dgm:pt modelId="{ACB4FDE3-6F4A-443F-9A37-EBAECD0B71B7}" type="sibTrans" cxnId="{DF4071DC-016C-4004-B1BD-3F817878DB74}">
      <dgm:prSet/>
      <dgm:spPr/>
      <dgm:t>
        <a:bodyPr/>
        <a:lstStyle/>
        <a:p>
          <a:endParaRPr lang="en-US"/>
        </a:p>
      </dgm:t>
    </dgm:pt>
    <dgm:pt modelId="{1EB1B712-74D1-4D4A-8659-16FA5B26CEA6}">
      <dgm:prSet/>
      <dgm:spPr/>
      <dgm:t>
        <a:bodyPr/>
        <a:lstStyle/>
        <a:p>
          <a:r>
            <a:rPr lang="en-US" b="0" i="0"/>
            <a:t>Lecture 23: LLMOps &amp; Introduction to Kubeflow</a:t>
          </a:r>
          <a:endParaRPr lang="en-US"/>
        </a:p>
      </dgm:t>
    </dgm:pt>
    <dgm:pt modelId="{8ED89356-9023-4B4F-A55F-01323FA5057B}" type="parTrans" cxnId="{B20ECCCB-5BF1-4D3F-BE54-7DFA1EFACFAE}">
      <dgm:prSet/>
      <dgm:spPr/>
      <dgm:t>
        <a:bodyPr/>
        <a:lstStyle/>
        <a:p>
          <a:endParaRPr lang="en-US"/>
        </a:p>
      </dgm:t>
    </dgm:pt>
    <dgm:pt modelId="{233E97EB-FF57-4CF8-939F-B5A76013B4B2}" type="sibTrans" cxnId="{B20ECCCB-5BF1-4D3F-BE54-7DFA1EFACFAE}">
      <dgm:prSet/>
      <dgm:spPr/>
      <dgm:t>
        <a:bodyPr/>
        <a:lstStyle/>
        <a:p>
          <a:endParaRPr lang="en-US"/>
        </a:p>
      </dgm:t>
    </dgm:pt>
    <dgm:pt modelId="{A0465E47-DF44-4C6D-857F-BCC8756E201D}">
      <dgm:prSet/>
      <dgm:spPr/>
      <dgm:t>
        <a:bodyPr/>
        <a:lstStyle/>
        <a:p>
          <a:r>
            <a:rPr lang="en-US" b="0" i="0"/>
            <a:t>Lecture 24: Common Cloud Architectural Patterns</a:t>
          </a:r>
          <a:endParaRPr lang="en-US"/>
        </a:p>
      </dgm:t>
    </dgm:pt>
    <dgm:pt modelId="{FFE518E7-E20F-4009-BD19-54E3E00FB70E}" type="parTrans" cxnId="{5621C633-4AC9-4EB2-8A8E-3CF4DE56F109}">
      <dgm:prSet/>
      <dgm:spPr/>
      <dgm:t>
        <a:bodyPr/>
        <a:lstStyle/>
        <a:p>
          <a:endParaRPr lang="en-US"/>
        </a:p>
      </dgm:t>
    </dgm:pt>
    <dgm:pt modelId="{621DA13C-1A90-414E-93BB-6BC810C1F688}" type="sibTrans" cxnId="{5621C633-4AC9-4EB2-8A8E-3CF4DE56F109}">
      <dgm:prSet/>
      <dgm:spPr/>
      <dgm:t>
        <a:bodyPr/>
        <a:lstStyle/>
        <a:p>
          <a:endParaRPr lang="en-US"/>
        </a:p>
      </dgm:t>
    </dgm:pt>
    <dgm:pt modelId="{8A552244-7738-4351-9597-9E3D1D7EB912}">
      <dgm:prSet/>
      <dgm:spPr/>
      <dgm:t>
        <a:bodyPr/>
        <a:lstStyle/>
        <a:p>
          <a:r>
            <a:rPr lang="en-US" b="0" i="0"/>
            <a:t>Lecture 25: Unit 3 Review </a:t>
          </a:r>
          <a:endParaRPr lang="en-US"/>
        </a:p>
      </dgm:t>
    </dgm:pt>
    <dgm:pt modelId="{D481DCB9-4925-45E7-8EE0-D052111FA74D}" type="parTrans" cxnId="{53161C5D-67FC-470B-A465-7ED1C0BFBDF3}">
      <dgm:prSet/>
      <dgm:spPr/>
      <dgm:t>
        <a:bodyPr/>
        <a:lstStyle/>
        <a:p>
          <a:endParaRPr lang="en-US"/>
        </a:p>
      </dgm:t>
    </dgm:pt>
    <dgm:pt modelId="{5856CE74-16FC-423E-91AF-32100F345ECC}" type="sibTrans" cxnId="{53161C5D-67FC-470B-A465-7ED1C0BFBDF3}">
      <dgm:prSet/>
      <dgm:spPr/>
      <dgm:t>
        <a:bodyPr/>
        <a:lstStyle/>
        <a:p>
          <a:endParaRPr lang="en-US"/>
        </a:p>
      </dgm:t>
    </dgm:pt>
    <dgm:pt modelId="{94FA362F-2D42-3748-8FB9-7C43D89047F9}" type="pres">
      <dgm:prSet presAssocID="{989F5F70-B1DC-431A-B407-A4531200A989}" presName="vert0" presStyleCnt="0">
        <dgm:presLayoutVars>
          <dgm:dir/>
          <dgm:animOne val="branch"/>
          <dgm:animLvl val="lvl"/>
        </dgm:presLayoutVars>
      </dgm:prSet>
      <dgm:spPr/>
    </dgm:pt>
    <dgm:pt modelId="{EA6CCF21-937A-AD43-B6B6-7691A5385A9D}" type="pres">
      <dgm:prSet presAssocID="{D2B5CD6A-CBF7-40AE-AEE0-B093E244EF0C}" presName="thickLine" presStyleLbl="alignNode1" presStyleIdx="0" presStyleCnt="5"/>
      <dgm:spPr/>
    </dgm:pt>
    <dgm:pt modelId="{FF50A6EC-2C78-2C40-9AA4-B4BBF7E4AAD6}" type="pres">
      <dgm:prSet presAssocID="{D2B5CD6A-CBF7-40AE-AEE0-B093E244EF0C}" presName="horz1" presStyleCnt="0"/>
      <dgm:spPr/>
    </dgm:pt>
    <dgm:pt modelId="{C17FA4B6-58D1-4042-814F-997F293477E2}" type="pres">
      <dgm:prSet presAssocID="{D2B5CD6A-CBF7-40AE-AEE0-B093E244EF0C}" presName="tx1" presStyleLbl="revTx" presStyleIdx="0" presStyleCnt="5"/>
      <dgm:spPr/>
    </dgm:pt>
    <dgm:pt modelId="{D93D642D-99F5-3F43-BC9E-95189EA5A5D8}" type="pres">
      <dgm:prSet presAssocID="{D2B5CD6A-CBF7-40AE-AEE0-B093E244EF0C}" presName="vert1" presStyleCnt="0"/>
      <dgm:spPr/>
    </dgm:pt>
    <dgm:pt modelId="{F96A6BDC-EB0C-9C46-96AB-0175C209B0DF}" type="pres">
      <dgm:prSet presAssocID="{6B6CD348-2F2C-4E63-9991-4FAD668D4B06}" presName="thickLine" presStyleLbl="alignNode1" presStyleIdx="1" presStyleCnt="5"/>
      <dgm:spPr/>
    </dgm:pt>
    <dgm:pt modelId="{97D7A58E-99F7-E441-8326-2639A9FEC98D}" type="pres">
      <dgm:prSet presAssocID="{6B6CD348-2F2C-4E63-9991-4FAD668D4B06}" presName="horz1" presStyleCnt="0"/>
      <dgm:spPr/>
    </dgm:pt>
    <dgm:pt modelId="{200B74D0-E411-CA49-8183-6F869652773D}" type="pres">
      <dgm:prSet presAssocID="{6B6CD348-2F2C-4E63-9991-4FAD668D4B06}" presName="tx1" presStyleLbl="revTx" presStyleIdx="1" presStyleCnt="5"/>
      <dgm:spPr/>
    </dgm:pt>
    <dgm:pt modelId="{942AA4DD-9281-304D-A3AA-327FD12294A6}" type="pres">
      <dgm:prSet presAssocID="{6B6CD348-2F2C-4E63-9991-4FAD668D4B06}" presName="vert1" presStyleCnt="0"/>
      <dgm:spPr/>
    </dgm:pt>
    <dgm:pt modelId="{520710BA-E884-9144-B8DB-FAA5AAB308BB}" type="pres">
      <dgm:prSet presAssocID="{1EB1B712-74D1-4D4A-8659-16FA5B26CEA6}" presName="thickLine" presStyleLbl="alignNode1" presStyleIdx="2" presStyleCnt="5"/>
      <dgm:spPr/>
    </dgm:pt>
    <dgm:pt modelId="{C06609D6-9551-B44B-B3DE-D1B4DC21C7CB}" type="pres">
      <dgm:prSet presAssocID="{1EB1B712-74D1-4D4A-8659-16FA5B26CEA6}" presName="horz1" presStyleCnt="0"/>
      <dgm:spPr/>
    </dgm:pt>
    <dgm:pt modelId="{9BFDA668-F057-674D-9E2A-43171898339E}" type="pres">
      <dgm:prSet presAssocID="{1EB1B712-74D1-4D4A-8659-16FA5B26CEA6}" presName="tx1" presStyleLbl="revTx" presStyleIdx="2" presStyleCnt="5"/>
      <dgm:spPr/>
    </dgm:pt>
    <dgm:pt modelId="{C694BC77-1C22-C548-81AF-CEE87E84F51E}" type="pres">
      <dgm:prSet presAssocID="{1EB1B712-74D1-4D4A-8659-16FA5B26CEA6}" presName="vert1" presStyleCnt="0"/>
      <dgm:spPr/>
    </dgm:pt>
    <dgm:pt modelId="{E18EF078-EB4E-F442-A3FD-38CF2D5668BC}" type="pres">
      <dgm:prSet presAssocID="{A0465E47-DF44-4C6D-857F-BCC8756E201D}" presName="thickLine" presStyleLbl="alignNode1" presStyleIdx="3" presStyleCnt="5"/>
      <dgm:spPr/>
    </dgm:pt>
    <dgm:pt modelId="{E1D5AA17-62F8-0144-B03B-735F54AF5808}" type="pres">
      <dgm:prSet presAssocID="{A0465E47-DF44-4C6D-857F-BCC8756E201D}" presName="horz1" presStyleCnt="0"/>
      <dgm:spPr/>
    </dgm:pt>
    <dgm:pt modelId="{EBFD3AAB-BA33-A64D-8968-A433BF6E3B16}" type="pres">
      <dgm:prSet presAssocID="{A0465E47-DF44-4C6D-857F-BCC8756E201D}" presName="tx1" presStyleLbl="revTx" presStyleIdx="3" presStyleCnt="5"/>
      <dgm:spPr/>
    </dgm:pt>
    <dgm:pt modelId="{8307EC0E-5EE7-4A42-BEB6-73ACC87858E8}" type="pres">
      <dgm:prSet presAssocID="{A0465E47-DF44-4C6D-857F-BCC8756E201D}" presName="vert1" presStyleCnt="0"/>
      <dgm:spPr/>
    </dgm:pt>
    <dgm:pt modelId="{D98F7F02-0378-EF48-840D-BC683818D598}" type="pres">
      <dgm:prSet presAssocID="{8A552244-7738-4351-9597-9E3D1D7EB912}" presName="thickLine" presStyleLbl="alignNode1" presStyleIdx="4" presStyleCnt="5"/>
      <dgm:spPr/>
    </dgm:pt>
    <dgm:pt modelId="{5DC0B0AD-0D93-6B43-8DD6-A2B7BC241150}" type="pres">
      <dgm:prSet presAssocID="{8A552244-7738-4351-9597-9E3D1D7EB912}" presName="horz1" presStyleCnt="0"/>
      <dgm:spPr/>
    </dgm:pt>
    <dgm:pt modelId="{C17C78DA-9E7C-8C40-9288-A5C8EB6A346C}" type="pres">
      <dgm:prSet presAssocID="{8A552244-7738-4351-9597-9E3D1D7EB912}" presName="tx1" presStyleLbl="revTx" presStyleIdx="4" presStyleCnt="5"/>
      <dgm:spPr/>
    </dgm:pt>
    <dgm:pt modelId="{4E5C939E-7686-CE49-9988-668D1B454A73}" type="pres">
      <dgm:prSet presAssocID="{8A552244-7738-4351-9597-9E3D1D7EB912}" presName="vert1" presStyleCnt="0"/>
      <dgm:spPr/>
    </dgm:pt>
  </dgm:ptLst>
  <dgm:cxnLst>
    <dgm:cxn modelId="{255CFA12-8487-1A47-927F-4D2C521FD248}" type="presOf" srcId="{8A552244-7738-4351-9597-9E3D1D7EB912}" destId="{C17C78DA-9E7C-8C40-9288-A5C8EB6A346C}" srcOrd="0" destOrd="0" presId="urn:microsoft.com/office/officeart/2008/layout/LinedList"/>
    <dgm:cxn modelId="{5621C633-4AC9-4EB2-8A8E-3CF4DE56F109}" srcId="{989F5F70-B1DC-431A-B407-A4531200A989}" destId="{A0465E47-DF44-4C6D-857F-BCC8756E201D}" srcOrd="3" destOrd="0" parTransId="{FFE518E7-E20F-4009-BD19-54E3E00FB70E}" sibTransId="{621DA13C-1A90-414E-93BB-6BC810C1F688}"/>
    <dgm:cxn modelId="{53161C5D-67FC-470B-A465-7ED1C0BFBDF3}" srcId="{989F5F70-B1DC-431A-B407-A4531200A989}" destId="{8A552244-7738-4351-9597-9E3D1D7EB912}" srcOrd="4" destOrd="0" parTransId="{D481DCB9-4925-45E7-8EE0-D052111FA74D}" sibTransId="{5856CE74-16FC-423E-91AF-32100F345ECC}"/>
    <dgm:cxn modelId="{8ADD535E-241B-1C4A-826F-06144B30E9F8}" type="presOf" srcId="{A0465E47-DF44-4C6D-857F-BCC8756E201D}" destId="{EBFD3AAB-BA33-A64D-8968-A433BF6E3B16}" srcOrd="0" destOrd="0" presId="urn:microsoft.com/office/officeart/2008/layout/LinedList"/>
    <dgm:cxn modelId="{FC37A1A0-E963-B14E-8D9F-D0AD48FF7C37}" type="presOf" srcId="{6B6CD348-2F2C-4E63-9991-4FAD668D4B06}" destId="{200B74D0-E411-CA49-8183-6F869652773D}" srcOrd="0" destOrd="0" presId="urn:microsoft.com/office/officeart/2008/layout/LinedList"/>
    <dgm:cxn modelId="{E7E77AA4-CB9E-FA44-8DD3-BC70A5246B2B}" type="presOf" srcId="{989F5F70-B1DC-431A-B407-A4531200A989}" destId="{94FA362F-2D42-3748-8FB9-7C43D89047F9}" srcOrd="0" destOrd="0" presId="urn:microsoft.com/office/officeart/2008/layout/LinedList"/>
    <dgm:cxn modelId="{E3F450CB-BCE3-4074-BF60-224E287214C5}" srcId="{989F5F70-B1DC-431A-B407-A4531200A989}" destId="{D2B5CD6A-CBF7-40AE-AEE0-B093E244EF0C}" srcOrd="0" destOrd="0" parTransId="{2113B35B-C0CC-432F-AE1D-BAA87DAFE16E}" sibTransId="{1F49D03C-878E-424B-9DF1-A19345A959F3}"/>
    <dgm:cxn modelId="{B20ECCCB-5BF1-4D3F-BE54-7DFA1EFACFAE}" srcId="{989F5F70-B1DC-431A-B407-A4531200A989}" destId="{1EB1B712-74D1-4D4A-8659-16FA5B26CEA6}" srcOrd="2" destOrd="0" parTransId="{8ED89356-9023-4B4F-A55F-01323FA5057B}" sibTransId="{233E97EB-FF57-4CF8-939F-B5A76013B4B2}"/>
    <dgm:cxn modelId="{DF4071DC-016C-4004-B1BD-3F817878DB74}" srcId="{989F5F70-B1DC-431A-B407-A4531200A989}" destId="{6B6CD348-2F2C-4E63-9991-4FAD668D4B06}" srcOrd="1" destOrd="0" parTransId="{6F8F3A70-A79F-49C1-9710-6442DDDFFD5A}" sibTransId="{ACB4FDE3-6F4A-443F-9A37-EBAECD0B71B7}"/>
    <dgm:cxn modelId="{531629EC-4408-1F43-9D40-9B8A43148A29}" type="presOf" srcId="{1EB1B712-74D1-4D4A-8659-16FA5B26CEA6}" destId="{9BFDA668-F057-674D-9E2A-43171898339E}" srcOrd="0" destOrd="0" presId="urn:microsoft.com/office/officeart/2008/layout/LinedList"/>
    <dgm:cxn modelId="{FFA9B1FD-7AFA-5148-B269-B1E0B22C3C70}" type="presOf" srcId="{D2B5CD6A-CBF7-40AE-AEE0-B093E244EF0C}" destId="{C17FA4B6-58D1-4042-814F-997F293477E2}" srcOrd="0" destOrd="0" presId="urn:microsoft.com/office/officeart/2008/layout/LinedList"/>
    <dgm:cxn modelId="{7E87E3C3-14C2-5E43-8954-8C2FCEE3AD12}" type="presParOf" srcId="{94FA362F-2D42-3748-8FB9-7C43D89047F9}" destId="{EA6CCF21-937A-AD43-B6B6-7691A5385A9D}" srcOrd="0" destOrd="0" presId="urn:microsoft.com/office/officeart/2008/layout/LinedList"/>
    <dgm:cxn modelId="{375759B3-C805-FB48-97CE-5ABAA142681D}" type="presParOf" srcId="{94FA362F-2D42-3748-8FB9-7C43D89047F9}" destId="{FF50A6EC-2C78-2C40-9AA4-B4BBF7E4AAD6}" srcOrd="1" destOrd="0" presId="urn:microsoft.com/office/officeart/2008/layout/LinedList"/>
    <dgm:cxn modelId="{665E73EB-A258-5B4F-8862-035C62001786}" type="presParOf" srcId="{FF50A6EC-2C78-2C40-9AA4-B4BBF7E4AAD6}" destId="{C17FA4B6-58D1-4042-814F-997F293477E2}" srcOrd="0" destOrd="0" presId="urn:microsoft.com/office/officeart/2008/layout/LinedList"/>
    <dgm:cxn modelId="{73240E22-1395-C047-A00A-52137BEA0903}" type="presParOf" srcId="{FF50A6EC-2C78-2C40-9AA4-B4BBF7E4AAD6}" destId="{D93D642D-99F5-3F43-BC9E-95189EA5A5D8}" srcOrd="1" destOrd="0" presId="urn:microsoft.com/office/officeart/2008/layout/LinedList"/>
    <dgm:cxn modelId="{0BBC3CFD-86A3-BF42-B949-215E453F2126}" type="presParOf" srcId="{94FA362F-2D42-3748-8FB9-7C43D89047F9}" destId="{F96A6BDC-EB0C-9C46-96AB-0175C209B0DF}" srcOrd="2" destOrd="0" presId="urn:microsoft.com/office/officeart/2008/layout/LinedList"/>
    <dgm:cxn modelId="{17DBEB0B-05E2-864C-9CFC-C0B4CD9F69FC}" type="presParOf" srcId="{94FA362F-2D42-3748-8FB9-7C43D89047F9}" destId="{97D7A58E-99F7-E441-8326-2639A9FEC98D}" srcOrd="3" destOrd="0" presId="urn:microsoft.com/office/officeart/2008/layout/LinedList"/>
    <dgm:cxn modelId="{40713490-8663-B146-8D86-A91DF06C5D44}" type="presParOf" srcId="{97D7A58E-99F7-E441-8326-2639A9FEC98D}" destId="{200B74D0-E411-CA49-8183-6F869652773D}" srcOrd="0" destOrd="0" presId="urn:microsoft.com/office/officeart/2008/layout/LinedList"/>
    <dgm:cxn modelId="{DE43BA67-9A8F-864C-8D4D-C007A14166A6}" type="presParOf" srcId="{97D7A58E-99F7-E441-8326-2639A9FEC98D}" destId="{942AA4DD-9281-304D-A3AA-327FD12294A6}" srcOrd="1" destOrd="0" presId="urn:microsoft.com/office/officeart/2008/layout/LinedList"/>
    <dgm:cxn modelId="{4B6C2EDC-9086-B14D-8638-459A2E71E5D1}" type="presParOf" srcId="{94FA362F-2D42-3748-8FB9-7C43D89047F9}" destId="{520710BA-E884-9144-B8DB-FAA5AAB308BB}" srcOrd="4" destOrd="0" presId="urn:microsoft.com/office/officeart/2008/layout/LinedList"/>
    <dgm:cxn modelId="{8722ED41-4BAF-2348-9450-ED22B6E968A9}" type="presParOf" srcId="{94FA362F-2D42-3748-8FB9-7C43D89047F9}" destId="{C06609D6-9551-B44B-B3DE-D1B4DC21C7CB}" srcOrd="5" destOrd="0" presId="urn:microsoft.com/office/officeart/2008/layout/LinedList"/>
    <dgm:cxn modelId="{5F00ED66-38E5-C546-9153-7D415C9A2444}" type="presParOf" srcId="{C06609D6-9551-B44B-B3DE-D1B4DC21C7CB}" destId="{9BFDA668-F057-674D-9E2A-43171898339E}" srcOrd="0" destOrd="0" presId="urn:microsoft.com/office/officeart/2008/layout/LinedList"/>
    <dgm:cxn modelId="{9CDD357B-80D9-7D49-A7FB-1E0A2CAD7CB0}" type="presParOf" srcId="{C06609D6-9551-B44B-B3DE-D1B4DC21C7CB}" destId="{C694BC77-1C22-C548-81AF-CEE87E84F51E}" srcOrd="1" destOrd="0" presId="urn:microsoft.com/office/officeart/2008/layout/LinedList"/>
    <dgm:cxn modelId="{AFDA98EA-AE0A-D04E-886A-52FEE8AE4438}" type="presParOf" srcId="{94FA362F-2D42-3748-8FB9-7C43D89047F9}" destId="{E18EF078-EB4E-F442-A3FD-38CF2D5668BC}" srcOrd="6" destOrd="0" presId="urn:microsoft.com/office/officeart/2008/layout/LinedList"/>
    <dgm:cxn modelId="{CF5DE16D-EB0C-1E4B-9347-C4AB7081C49B}" type="presParOf" srcId="{94FA362F-2D42-3748-8FB9-7C43D89047F9}" destId="{E1D5AA17-62F8-0144-B03B-735F54AF5808}" srcOrd="7" destOrd="0" presId="urn:microsoft.com/office/officeart/2008/layout/LinedList"/>
    <dgm:cxn modelId="{E6DCE158-A0E0-9049-9A37-3BFC1EBA0FA8}" type="presParOf" srcId="{E1D5AA17-62F8-0144-B03B-735F54AF5808}" destId="{EBFD3AAB-BA33-A64D-8968-A433BF6E3B16}" srcOrd="0" destOrd="0" presId="urn:microsoft.com/office/officeart/2008/layout/LinedList"/>
    <dgm:cxn modelId="{DFB71B67-111B-CB47-8E64-E610A2A3F23B}" type="presParOf" srcId="{E1D5AA17-62F8-0144-B03B-735F54AF5808}" destId="{8307EC0E-5EE7-4A42-BEB6-73ACC87858E8}" srcOrd="1" destOrd="0" presId="urn:microsoft.com/office/officeart/2008/layout/LinedList"/>
    <dgm:cxn modelId="{6A26D3A2-9659-A74D-AF07-1EF801666681}" type="presParOf" srcId="{94FA362F-2D42-3748-8FB9-7C43D89047F9}" destId="{D98F7F02-0378-EF48-840D-BC683818D598}" srcOrd="8" destOrd="0" presId="urn:microsoft.com/office/officeart/2008/layout/LinedList"/>
    <dgm:cxn modelId="{2F5C202B-2B1A-F04A-8D9F-83DAFBAAC95D}" type="presParOf" srcId="{94FA362F-2D42-3748-8FB9-7C43D89047F9}" destId="{5DC0B0AD-0D93-6B43-8DD6-A2B7BC241150}" srcOrd="9" destOrd="0" presId="urn:microsoft.com/office/officeart/2008/layout/LinedList"/>
    <dgm:cxn modelId="{895E90D5-7CBE-4742-B975-0D3A4664699E}" type="presParOf" srcId="{5DC0B0AD-0D93-6B43-8DD6-A2B7BC241150}" destId="{C17C78DA-9E7C-8C40-9288-A5C8EB6A346C}" srcOrd="0" destOrd="0" presId="urn:microsoft.com/office/officeart/2008/layout/LinedList"/>
    <dgm:cxn modelId="{5C8597F9-DCE9-164B-A0E9-896CA3657727}" type="presParOf" srcId="{5DC0B0AD-0D93-6B43-8DD6-A2B7BC241150}" destId="{4E5C939E-7686-CE49-9988-668D1B454A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C2F124E-EAD0-4EBC-BDAF-184F6D0B5C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7469D33-9C92-4ADC-A9A4-9BE28E0FBEA2}">
      <dgm:prSet/>
      <dgm:spPr/>
      <dgm:t>
        <a:bodyPr/>
        <a:lstStyle/>
        <a:p>
          <a:r>
            <a:rPr lang="en-US" b="0" i="0" dirty="0"/>
            <a:t>Group project implements an end-to-end ML service</a:t>
          </a:r>
          <a:endParaRPr lang="en-US" dirty="0"/>
        </a:p>
      </dgm:t>
    </dgm:pt>
    <dgm:pt modelId="{0CFC2A81-6A9E-4706-B506-4333C2F91176}" type="parTrans" cxnId="{3E09F7FC-A46F-4A8A-B263-625030F4E86B}">
      <dgm:prSet/>
      <dgm:spPr/>
      <dgm:t>
        <a:bodyPr/>
        <a:lstStyle/>
        <a:p>
          <a:endParaRPr lang="en-US"/>
        </a:p>
      </dgm:t>
    </dgm:pt>
    <dgm:pt modelId="{89446B1F-1319-43BA-A73F-BAB5A188752B}" type="sibTrans" cxnId="{3E09F7FC-A46F-4A8A-B263-625030F4E86B}">
      <dgm:prSet/>
      <dgm:spPr/>
      <dgm:t>
        <a:bodyPr/>
        <a:lstStyle/>
        <a:p>
          <a:endParaRPr lang="en-US"/>
        </a:p>
      </dgm:t>
    </dgm:pt>
    <dgm:pt modelId="{5D5350B4-6952-4333-9026-A2C2B42D7B50}">
      <dgm:prSet/>
      <dgm:spPr/>
      <dgm:t>
        <a:bodyPr/>
        <a:lstStyle/>
        <a:p>
          <a:r>
            <a:rPr lang="en-US" b="0" i="0" dirty="0"/>
            <a:t>Uses resources from every unit</a:t>
          </a:r>
          <a:endParaRPr lang="en-US" dirty="0"/>
        </a:p>
      </dgm:t>
    </dgm:pt>
    <dgm:pt modelId="{C0E978FE-C825-4F8F-A530-D185D83C6BA2}" type="parTrans" cxnId="{EB525D07-D897-42F9-8E3E-ACD148EE675B}">
      <dgm:prSet/>
      <dgm:spPr/>
      <dgm:t>
        <a:bodyPr/>
        <a:lstStyle/>
        <a:p>
          <a:endParaRPr lang="en-US"/>
        </a:p>
      </dgm:t>
    </dgm:pt>
    <dgm:pt modelId="{36CCF736-BECD-4D56-8F3F-C622B25BE2AF}" type="sibTrans" cxnId="{EB525D07-D897-42F9-8E3E-ACD148EE675B}">
      <dgm:prSet/>
      <dgm:spPr/>
      <dgm:t>
        <a:bodyPr/>
        <a:lstStyle/>
        <a:p>
          <a:endParaRPr lang="en-US"/>
        </a:p>
      </dgm:t>
    </dgm:pt>
    <dgm:pt modelId="{C4B33D60-B273-416E-B999-4BB9ECF282A2}">
      <dgm:prSet/>
      <dgm:spPr/>
      <dgm:t>
        <a:bodyPr/>
        <a:lstStyle/>
        <a:p>
          <a:r>
            <a:rPr lang="en-US" b="0" i="0"/>
            <a:t>Compute, Storage, DB, Networking, Containers</a:t>
          </a:r>
          <a:endParaRPr lang="en-US"/>
        </a:p>
      </dgm:t>
    </dgm:pt>
    <dgm:pt modelId="{0A513922-AB7D-4C91-B28D-8BA267B9F25D}" type="parTrans" cxnId="{0EC9BF96-0E2F-4EAC-BE03-651476F0D8DF}">
      <dgm:prSet/>
      <dgm:spPr/>
      <dgm:t>
        <a:bodyPr/>
        <a:lstStyle/>
        <a:p>
          <a:endParaRPr lang="en-US"/>
        </a:p>
      </dgm:t>
    </dgm:pt>
    <dgm:pt modelId="{D6196E25-24CA-4663-ACB0-4FC58A56DE05}" type="sibTrans" cxnId="{0EC9BF96-0E2F-4EAC-BE03-651476F0D8DF}">
      <dgm:prSet/>
      <dgm:spPr/>
      <dgm:t>
        <a:bodyPr/>
        <a:lstStyle/>
        <a:p>
          <a:endParaRPr lang="en-US"/>
        </a:p>
      </dgm:t>
    </dgm:pt>
    <dgm:pt modelId="{523B5682-C286-4BFA-B574-A4FE89606B91}">
      <dgm:prSet/>
      <dgm:spPr/>
      <dgm:t>
        <a:bodyPr/>
        <a:lstStyle/>
        <a:p>
          <a:r>
            <a:rPr lang="en-US" b="0" i="0" dirty="0"/>
            <a:t>Serverless, DBaaS, Microservices, CI/CD (code scanning, image scanning, GHA, etc.)</a:t>
          </a:r>
          <a:endParaRPr lang="en-US" dirty="0"/>
        </a:p>
      </dgm:t>
    </dgm:pt>
    <dgm:pt modelId="{737D8821-230D-4176-84A6-CAE9A7863440}" type="parTrans" cxnId="{7A4D15F5-5602-4015-9AA7-644586F47461}">
      <dgm:prSet/>
      <dgm:spPr/>
      <dgm:t>
        <a:bodyPr/>
        <a:lstStyle/>
        <a:p>
          <a:endParaRPr lang="en-US"/>
        </a:p>
      </dgm:t>
    </dgm:pt>
    <dgm:pt modelId="{A90D6D19-6AA5-48A4-B5EF-58559347BC99}" type="sibTrans" cxnId="{7A4D15F5-5602-4015-9AA7-644586F47461}">
      <dgm:prSet/>
      <dgm:spPr/>
      <dgm:t>
        <a:bodyPr/>
        <a:lstStyle/>
        <a:p>
          <a:endParaRPr lang="en-US"/>
        </a:p>
      </dgm:t>
    </dgm:pt>
    <dgm:pt modelId="{AB23F474-5464-4838-867A-5454DE8B7E32}">
      <dgm:prSet/>
      <dgm:spPr/>
      <dgm:t>
        <a:bodyPr/>
        <a:lstStyle/>
        <a:p>
          <a:r>
            <a:rPr lang="en-US" b="0" i="0" dirty="0"/>
            <a:t>MLOps</a:t>
          </a:r>
          <a:endParaRPr lang="en-US" dirty="0"/>
        </a:p>
      </dgm:t>
    </dgm:pt>
    <dgm:pt modelId="{B402727D-702B-4E4C-AE1D-C32EBCEB58AD}" type="parTrans" cxnId="{37A2698E-7ECF-47D0-9370-2CC4AE3C7C2A}">
      <dgm:prSet/>
      <dgm:spPr/>
      <dgm:t>
        <a:bodyPr/>
        <a:lstStyle/>
        <a:p>
          <a:endParaRPr lang="en-US"/>
        </a:p>
      </dgm:t>
    </dgm:pt>
    <dgm:pt modelId="{71062D2E-0590-4348-A431-4075E947B55E}" type="sibTrans" cxnId="{37A2698E-7ECF-47D0-9370-2CC4AE3C7C2A}">
      <dgm:prSet/>
      <dgm:spPr/>
      <dgm:t>
        <a:bodyPr/>
        <a:lstStyle/>
        <a:p>
          <a:endParaRPr lang="en-US"/>
        </a:p>
      </dgm:t>
    </dgm:pt>
    <dgm:pt modelId="{ECEBFB3E-16D8-46D5-B65D-25648BB3C58A}">
      <dgm:prSet/>
      <dgm:spPr/>
      <dgm:t>
        <a:bodyPr/>
        <a:lstStyle/>
        <a:p>
          <a:r>
            <a:rPr lang="en-US" b="0" i="0" dirty="0"/>
            <a:t>New cloud primitives around </a:t>
          </a:r>
          <a:r>
            <a:rPr lang="en-US" b="0" i="0" dirty="0" err="1"/>
            <a:t>LLMOps</a:t>
          </a:r>
          <a:r>
            <a:rPr lang="en-US" b="0" i="0" dirty="0"/>
            <a:t> can be student-driven if they want to dive deeper</a:t>
          </a:r>
          <a:endParaRPr lang="en-US" dirty="0"/>
        </a:p>
      </dgm:t>
    </dgm:pt>
    <dgm:pt modelId="{C748E1A4-A558-4646-9877-268448A9C548}" type="parTrans" cxnId="{20C51BE1-131D-4C8C-83AD-7A080C9D58EE}">
      <dgm:prSet/>
      <dgm:spPr/>
      <dgm:t>
        <a:bodyPr/>
        <a:lstStyle/>
        <a:p>
          <a:endParaRPr lang="en-US"/>
        </a:p>
      </dgm:t>
    </dgm:pt>
    <dgm:pt modelId="{0E45CF4C-1311-4B9B-B580-8692311A0CDD}" type="sibTrans" cxnId="{20C51BE1-131D-4C8C-83AD-7A080C9D58EE}">
      <dgm:prSet/>
      <dgm:spPr/>
      <dgm:t>
        <a:bodyPr/>
        <a:lstStyle/>
        <a:p>
          <a:endParaRPr lang="en-US"/>
        </a:p>
      </dgm:t>
    </dgm:pt>
    <dgm:pt modelId="{E3C63E28-A9AE-4976-A5DD-E71C4AA7E72A}" type="pres">
      <dgm:prSet presAssocID="{4C2F124E-EAD0-4EBC-BDAF-184F6D0B5C5E}" presName="root" presStyleCnt="0">
        <dgm:presLayoutVars>
          <dgm:dir/>
          <dgm:resizeHandles val="exact"/>
        </dgm:presLayoutVars>
      </dgm:prSet>
      <dgm:spPr/>
    </dgm:pt>
    <dgm:pt modelId="{F8DE5668-F375-49C2-B324-016AAFB0B028}" type="pres">
      <dgm:prSet presAssocID="{E7469D33-9C92-4ADC-A9A4-9BE28E0FBEA2}" presName="compNode" presStyleCnt="0"/>
      <dgm:spPr/>
    </dgm:pt>
    <dgm:pt modelId="{7AF2A109-F43F-4E2D-A2F3-1EDF751AEEBA}" type="pres">
      <dgm:prSet presAssocID="{E7469D33-9C92-4ADC-A9A4-9BE28E0FBEA2}" presName="bgRect" presStyleLbl="bgShp" presStyleIdx="0" presStyleCnt="3"/>
      <dgm:spPr/>
    </dgm:pt>
    <dgm:pt modelId="{289CACD8-0859-418B-8877-6CB8A0DF45E3}" type="pres">
      <dgm:prSet presAssocID="{E7469D33-9C92-4ADC-A9A4-9BE28E0FBE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8401C59-AAD9-48C0-8A9A-E3EDEB5DD4CB}" type="pres">
      <dgm:prSet presAssocID="{E7469D33-9C92-4ADC-A9A4-9BE28E0FBEA2}" presName="spaceRect" presStyleCnt="0"/>
      <dgm:spPr/>
    </dgm:pt>
    <dgm:pt modelId="{1933FC44-E602-41B1-8F70-39C637412936}" type="pres">
      <dgm:prSet presAssocID="{E7469D33-9C92-4ADC-A9A4-9BE28E0FBEA2}" presName="parTx" presStyleLbl="revTx" presStyleIdx="0" presStyleCnt="4">
        <dgm:presLayoutVars>
          <dgm:chMax val="0"/>
          <dgm:chPref val="0"/>
        </dgm:presLayoutVars>
      </dgm:prSet>
      <dgm:spPr/>
    </dgm:pt>
    <dgm:pt modelId="{29DD98F7-19DB-4D39-9A0A-5E2D1FF514EE}" type="pres">
      <dgm:prSet presAssocID="{89446B1F-1319-43BA-A73F-BAB5A188752B}" presName="sibTrans" presStyleCnt="0"/>
      <dgm:spPr/>
    </dgm:pt>
    <dgm:pt modelId="{59D49236-F2B4-4BD7-BFC8-7E29DFAC6C30}" type="pres">
      <dgm:prSet presAssocID="{5D5350B4-6952-4333-9026-A2C2B42D7B50}" presName="compNode" presStyleCnt="0"/>
      <dgm:spPr/>
    </dgm:pt>
    <dgm:pt modelId="{7BB3D997-0D4F-4169-BAB6-4E18DAF22BC2}" type="pres">
      <dgm:prSet presAssocID="{5D5350B4-6952-4333-9026-A2C2B42D7B50}" presName="bgRect" presStyleLbl="bgShp" presStyleIdx="1" presStyleCnt="3"/>
      <dgm:spPr/>
    </dgm:pt>
    <dgm:pt modelId="{37AFEDE2-EC30-4ACA-A9D1-E077D9F522EC}" type="pres">
      <dgm:prSet presAssocID="{5D5350B4-6952-4333-9026-A2C2B42D7B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4311F67-0068-45D3-893D-89333EDC4BFB}" type="pres">
      <dgm:prSet presAssocID="{5D5350B4-6952-4333-9026-A2C2B42D7B50}" presName="spaceRect" presStyleCnt="0"/>
      <dgm:spPr/>
    </dgm:pt>
    <dgm:pt modelId="{95ED9C77-B075-4E15-88C0-6C690643448E}" type="pres">
      <dgm:prSet presAssocID="{5D5350B4-6952-4333-9026-A2C2B42D7B50}" presName="parTx" presStyleLbl="revTx" presStyleIdx="1" presStyleCnt="4">
        <dgm:presLayoutVars>
          <dgm:chMax val="0"/>
          <dgm:chPref val="0"/>
        </dgm:presLayoutVars>
      </dgm:prSet>
      <dgm:spPr/>
    </dgm:pt>
    <dgm:pt modelId="{09327ACD-0DB2-44D5-BD8E-BE0C16FD22D9}" type="pres">
      <dgm:prSet presAssocID="{5D5350B4-6952-4333-9026-A2C2B42D7B50}" presName="desTx" presStyleLbl="revTx" presStyleIdx="2" presStyleCnt="4">
        <dgm:presLayoutVars/>
      </dgm:prSet>
      <dgm:spPr/>
    </dgm:pt>
    <dgm:pt modelId="{0AA8E432-55A8-49C2-ACA6-0E33517F79DE}" type="pres">
      <dgm:prSet presAssocID="{36CCF736-BECD-4D56-8F3F-C622B25BE2AF}" presName="sibTrans" presStyleCnt="0"/>
      <dgm:spPr/>
    </dgm:pt>
    <dgm:pt modelId="{552DA694-158E-46EB-9B5B-7729229C9D3C}" type="pres">
      <dgm:prSet presAssocID="{ECEBFB3E-16D8-46D5-B65D-25648BB3C58A}" presName="compNode" presStyleCnt="0"/>
      <dgm:spPr/>
    </dgm:pt>
    <dgm:pt modelId="{76C70702-961B-411E-BF69-5BC13D0EDD64}" type="pres">
      <dgm:prSet presAssocID="{ECEBFB3E-16D8-46D5-B65D-25648BB3C58A}" presName="bgRect" presStyleLbl="bgShp" presStyleIdx="2" presStyleCnt="3"/>
      <dgm:spPr/>
    </dgm:pt>
    <dgm:pt modelId="{0A152919-DBCF-4D1F-9CD4-C501077E4A96}" type="pres">
      <dgm:prSet presAssocID="{ECEBFB3E-16D8-46D5-B65D-25648BB3C5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ve"/>
        </a:ext>
      </dgm:extLst>
    </dgm:pt>
    <dgm:pt modelId="{82466F8D-484A-4179-901A-CA7131504927}" type="pres">
      <dgm:prSet presAssocID="{ECEBFB3E-16D8-46D5-B65D-25648BB3C58A}" presName="spaceRect" presStyleCnt="0"/>
      <dgm:spPr/>
    </dgm:pt>
    <dgm:pt modelId="{9F56EF89-6399-4FA5-882D-F407F2410E08}" type="pres">
      <dgm:prSet presAssocID="{ECEBFB3E-16D8-46D5-B65D-25648BB3C58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B525D07-D897-42F9-8E3E-ACD148EE675B}" srcId="{4C2F124E-EAD0-4EBC-BDAF-184F6D0B5C5E}" destId="{5D5350B4-6952-4333-9026-A2C2B42D7B50}" srcOrd="1" destOrd="0" parTransId="{C0E978FE-C825-4F8F-A530-D185D83C6BA2}" sibTransId="{36CCF736-BECD-4D56-8F3F-C622B25BE2AF}"/>
    <dgm:cxn modelId="{40C2CC19-9B16-4EC1-8F3D-3727ACAD435E}" type="presOf" srcId="{5D5350B4-6952-4333-9026-A2C2B42D7B50}" destId="{95ED9C77-B075-4E15-88C0-6C690643448E}" srcOrd="0" destOrd="0" presId="urn:microsoft.com/office/officeart/2018/2/layout/IconVerticalSolidList"/>
    <dgm:cxn modelId="{A69C9C3E-CB08-4C44-AB2E-AAB57ACD10C9}" type="presOf" srcId="{E7469D33-9C92-4ADC-A9A4-9BE28E0FBEA2}" destId="{1933FC44-E602-41B1-8F70-39C637412936}" srcOrd="0" destOrd="0" presId="urn:microsoft.com/office/officeart/2018/2/layout/IconVerticalSolidList"/>
    <dgm:cxn modelId="{0FCD924D-B1FB-4173-B4F4-6B0896507E6D}" type="presOf" srcId="{AB23F474-5464-4838-867A-5454DE8B7E32}" destId="{09327ACD-0DB2-44D5-BD8E-BE0C16FD22D9}" srcOrd="0" destOrd="2" presId="urn:microsoft.com/office/officeart/2018/2/layout/IconVerticalSolidList"/>
    <dgm:cxn modelId="{23A8DA56-5FC0-43DC-BB0B-ABB7BF85C500}" type="presOf" srcId="{4C2F124E-EAD0-4EBC-BDAF-184F6D0B5C5E}" destId="{E3C63E28-A9AE-4976-A5DD-E71C4AA7E72A}" srcOrd="0" destOrd="0" presId="urn:microsoft.com/office/officeart/2018/2/layout/IconVerticalSolidList"/>
    <dgm:cxn modelId="{C7FD2E6C-ED76-4C86-894C-636DFEC9A08D}" type="presOf" srcId="{ECEBFB3E-16D8-46D5-B65D-25648BB3C58A}" destId="{9F56EF89-6399-4FA5-882D-F407F2410E08}" srcOrd="0" destOrd="0" presId="urn:microsoft.com/office/officeart/2018/2/layout/IconVerticalSolidList"/>
    <dgm:cxn modelId="{37A2698E-7ECF-47D0-9370-2CC4AE3C7C2A}" srcId="{5D5350B4-6952-4333-9026-A2C2B42D7B50}" destId="{AB23F474-5464-4838-867A-5454DE8B7E32}" srcOrd="2" destOrd="0" parTransId="{B402727D-702B-4E4C-AE1D-C32EBCEB58AD}" sibTransId="{71062D2E-0590-4348-A431-4075E947B55E}"/>
    <dgm:cxn modelId="{0EC9BF96-0E2F-4EAC-BE03-651476F0D8DF}" srcId="{5D5350B4-6952-4333-9026-A2C2B42D7B50}" destId="{C4B33D60-B273-416E-B999-4BB9ECF282A2}" srcOrd="0" destOrd="0" parTransId="{0A513922-AB7D-4C91-B28D-8BA267B9F25D}" sibTransId="{D6196E25-24CA-4663-ACB0-4FC58A56DE05}"/>
    <dgm:cxn modelId="{8C7BFBCB-5CB8-4826-8FE2-A8D3DE9530B5}" type="presOf" srcId="{C4B33D60-B273-416E-B999-4BB9ECF282A2}" destId="{09327ACD-0DB2-44D5-BD8E-BE0C16FD22D9}" srcOrd="0" destOrd="0" presId="urn:microsoft.com/office/officeart/2018/2/layout/IconVerticalSolidList"/>
    <dgm:cxn modelId="{20C51BE1-131D-4C8C-83AD-7A080C9D58EE}" srcId="{4C2F124E-EAD0-4EBC-BDAF-184F6D0B5C5E}" destId="{ECEBFB3E-16D8-46D5-B65D-25648BB3C58A}" srcOrd="2" destOrd="0" parTransId="{C748E1A4-A558-4646-9877-268448A9C548}" sibTransId="{0E45CF4C-1311-4B9B-B580-8692311A0CDD}"/>
    <dgm:cxn modelId="{08FCB9EB-ABDD-4067-AB97-BD1D261CD7DD}" type="presOf" srcId="{523B5682-C286-4BFA-B574-A4FE89606B91}" destId="{09327ACD-0DB2-44D5-BD8E-BE0C16FD22D9}" srcOrd="0" destOrd="1" presId="urn:microsoft.com/office/officeart/2018/2/layout/IconVerticalSolidList"/>
    <dgm:cxn modelId="{7A4D15F5-5602-4015-9AA7-644586F47461}" srcId="{5D5350B4-6952-4333-9026-A2C2B42D7B50}" destId="{523B5682-C286-4BFA-B574-A4FE89606B91}" srcOrd="1" destOrd="0" parTransId="{737D8821-230D-4176-84A6-CAE9A7863440}" sibTransId="{A90D6D19-6AA5-48A4-B5EF-58559347BC99}"/>
    <dgm:cxn modelId="{3E09F7FC-A46F-4A8A-B263-625030F4E86B}" srcId="{4C2F124E-EAD0-4EBC-BDAF-184F6D0B5C5E}" destId="{E7469D33-9C92-4ADC-A9A4-9BE28E0FBEA2}" srcOrd="0" destOrd="0" parTransId="{0CFC2A81-6A9E-4706-B506-4333C2F91176}" sibTransId="{89446B1F-1319-43BA-A73F-BAB5A188752B}"/>
    <dgm:cxn modelId="{743D300E-5742-4EC7-9753-8DD27ACEEB7B}" type="presParOf" srcId="{E3C63E28-A9AE-4976-A5DD-E71C4AA7E72A}" destId="{F8DE5668-F375-49C2-B324-016AAFB0B028}" srcOrd="0" destOrd="0" presId="urn:microsoft.com/office/officeart/2018/2/layout/IconVerticalSolidList"/>
    <dgm:cxn modelId="{F7D623DF-4985-44CC-B68B-E40140B40F63}" type="presParOf" srcId="{F8DE5668-F375-49C2-B324-016AAFB0B028}" destId="{7AF2A109-F43F-4E2D-A2F3-1EDF751AEEBA}" srcOrd="0" destOrd="0" presId="urn:microsoft.com/office/officeart/2018/2/layout/IconVerticalSolidList"/>
    <dgm:cxn modelId="{E80872B3-7FD3-4CD9-8164-10ED32A875CC}" type="presParOf" srcId="{F8DE5668-F375-49C2-B324-016AAFB0B028}" destId="{289CACD8-0859-418B-8877-6CB8A0DF45E3}" srcOrd="1" destOrd="0" presId="urn:microsoft.com/office/officeart/2018/2/layout/IconVerticalSolidList"/>
    <dgm:cxn modelId="{6A215D50-2853-4A0F-AA39-D1B23F0F5A8B}" type="presParOf" srcId="{F8DE5668-F375-49C2-B324-016AAFB0B028}" destId="{C8401C59-AAD9-48C0-8A9A-E3EDEB5DD4CB}" srcOrd="2" destOrd="0" presId="urn:microsoft.com/office/officeart/2018/2/layout/IconVerticalSolidList"/>
    <dgm:cxn modelId="{A45EA68D-74D0-4898-A2F6-AEF363A6D21E}" type="presParOf" srcId="{F8DE5668-F375-49C2-B324-016AAFB0B028}" destId="{1933FC44-E602-41B1-8F70-39C637412936}" srcOrd="3" destOrd="0" presId="urn:microsoft.com/office/officeart/2018/2/layout/IconVerticalSolidList"/>
    <dgm:cxn modelId="{CA7DA6D9-C382-485F-A5C0-2D5749F2C9D7}" type="presParOf" srcId="{E3C63E28-A9AE-4976-A5DD-E71C4AA7E72A}" destId="{29DD98F7-19DB-4D39-9A0A-5E2D1FF514EE}" srcOrd="1" destOrd="0" presId="urn:microsoft.com/office/officeart/2018/2/layout/IconVerticalSolidList"/>
    <dgm:cxn modelId="{F5F066EB-B1D5-4104-82DE-52055B7D458D}" type="presParOf" srcId="{E3C63E28-A9AE-4976-A5DD-E71C4AA7E72A}" destId="{59D49236-F2B4-4BD7-BFC8-7E29DFAC6C30}" srcOrd="2" destOrd="0" presId="urn:microsoft.com/office/officeart/2018/2/layout/IconVerticalSolidList"/>
    <dgm:cxn modelId="{A1DAA00D-15FF-4E2F-BEE3-6384BA51347B}" type="presParOf" srcId="{59D49236-F2B4-4BD7-BFC8-7E29DFAC6C30}" destId="{7BB3D997-0D4F-4169-BAB6-4E18DAF22BC2}" srcOrd="0" destOrd="0" presId="urn:microsoft.com/office/officeart/2018/2/layout/IconVerticalSolidList"/>
    <dgm:cxn modelId="{642E27AA-740D-452F-8BBA-CEAA39C740EB}" type="presParOf" srcId="{59D49236-F2B4-4BD7-BFC8-7E29DFAC6C30}" destId="{37AFEDE2-EC30-4ACA-A9D1-E077D9F522EC}" srcOrd="1" destOrd="0" presId="urn:microsoft.com/office/officeart/2018/2/layout/IconVerticalSolidList"/>
    <dgm:cxn modelId="{D03B1AD9-FAE0-482B-B67B-965EA9614270}" type="presParOf" srcId="{59D49236-F2B4-4BD7-BFC8-7E29DFAC6C30}" destId="{04311F67-0068-45D3-893D-89333EDC4BFB}" srcOrd="2" destOrd="0" presId="urn:microsoft.com/office/officeart/2018/2/layout/IconVerticalSolidList"/>
    <dgm:cxn modelId="{5A04CE79-4F3A-4BC2-A6D4-C16E0AAABA27}" type="presParOf" srcId="{59D49236-F2B4-4BD7-BFC8-7E29DFAC6C30}" destId="{95ED9C77-B075-4E15-88C0-6C690643448E}" srcOrd="3" destOrd="0" presId="urn:microsoft.com/office/officeart/2018/2/layout/IconVerticalSolidList"/>
    <dgm:cxn modelId="{EB7DF4CC-6AD0-4217-BFAA-7324315C85CC}" type="presParOf" srcId="{59D49236-F2B4-4BD7-BFC8-7E29DFAC6C30}" destId="{09327ACD-0DB2-44D5-BD8E-BE0C16FD22D9}" srcOrd="4" destOrd="0" presId="urn:microsoft.com/office/officeart/2018/2/layout/IconVerticalSolidList"/>
    <dgm:cxn modelId="{915E7E63-DCC8-4802-AB99-31CD76B8C46B}" type="presParOf" srcId="{E3C63E28-A9AE-4976-A5DD-E71C4AA7E72A}" destId="{0AA8E432-55A8-49C2-ACA6-0E33517F79DE}" srcOrd="3" destOrd="0" presId="urn:microsoft.com/office/officeart/2018/2/layout/IconVerticalSolidList"/>
    <dgm:cxn modelId="{FECA367A-3A42-4ED8-B8CB-CF4A4DBFD2FC}" type="presParOf" srcId="{E3C63E28-A9AE-4976-A5DD-E71C4AA7E72A}" destId="{552DA694-158E-46EB-9B5B-7729229C9D3C}" srcOrd="4" destOrd="0" presId="urn:microsoft.com/office/officeart/2018/2/layout/IconVerticalSolidList"/>
    <dgm:cxn modelId="{82CEFF64-64F9-4612-8CFC-38B188FBA4F0}" type="presParOf" srcId="{552DA694-158E-46EB-9B5B-7729229C9D3C}" destId="{76C70702-961B-411E-BF69-5BC13D0EDD64}" srcOrd="0" destOrd="0" presId="urn:microsoft.com/office/officeart/2018/2/layout/IconVerticalSolidList"/>
    <dgm:cxn modelId="{3D95489C-E324-4C26-B9FC-35BE1D2D1D07}" type="presParOf" srcId="{552DA694-158E-46EB-9B5B-7729229C9D3C}" destId="{0A152919-DBCF-4D1F-9CD4-C501077E4A96}" srcOrd="1" destOrd="0" presId="urn:microsoft.com/office/officeart/2018/2/layout/IconVerticalSolidList"/>
    <dgm:cxn modelId="{2FBBE6F7-1363-4361-9611-67965C915995}" type="presParOf" srcId="{552DA694-158E-46EB-9B5B-7729229C9D3C}" destId="{82466F8D-484A-4179-901A-CA7131504927}" srcOrd="2" destOrd="0" presId="urn:microsoft.com/office/officeart/2018/2/layout/IconVerticalSolidList"/>
    <dgm:cxn modelId="{117FF8FD-3504-4D38-8E5A-EAB6CF731596}" type="presParOf" srcId="{552DA694-158E-46EB-9B5B-7729229C9D3C}" destId="{9F56EF89-6399-4FA5-882D-F407F2410E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AC0659-5730-164B-A9B4-FC84655DE930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5911BC7-739B-9442-82AC-DE6A3D38B7E6}">
      <dgm:prSet/>
      <dgm:spPr/>
      <dgm:t>
        <a:bodyPr/>
        <a:lstStyle/>
        <a:p>
          <a:r>
            <a:rPr lang="en-US" dirty="0"/>
            <a:t>September</a:t>
          </a:r>
        </a:p>
      </dgm:t>
    </dgm:pt>
    <dgm:pt modelId="{F12581CA-4EE9-C74F-B0EB-A9D72E0A79C3}" type="parTrans" cxnId="{22549C00-162E-E045-9371-4C75939DEF3E}">
      <dgm:prSet/>
      <dgm:spPr/>
      <dgm:t>
        <a:bodyPr/>
        <a:lstStyle/>
        <a:p>
          <a:endParaRPr lang="en-US"/>
        </a:p>
      </dgm:t>
    </dgm:pt>
    <dgm:pt modelId="{3CB1CDEE-5F17-264C-AD72-D884AC0ECBB9}" type="sibTrans" cxnId="{22549C00-162E-E045-9371-4C75939DEF3E}">
      <dgm:prSet/>
      <dgm:spPr/>
      <dgm:t>
        <a:bodyPr/>
        <a:lstStyle/>
        <a:p>
          <a:endParaRPr lang="en-US"/>
        </a:p>
      </dgm:t>
    </dgm:pt>
    <dgm:pt modelId="{258E312F-1090-AE47-A745-F3BA12991F2C}">
      <dgm:prSet/>
      <dgm:spPr/>
      <dgm:t>
        <a:bodyPr/>
        <a:lstStyle/>
        <a:p>
          <a:r>
            <a:rPr lang="en-US" dirty="0"/>
            <a:t>Homesickness</a:t>
          </a:r>
        </a:p>
      </dgm:t>
    </dgm:pt>
    <dgm:pt modelId="{97A20340-769C-7C45-B6BC-2B188F32006A}" type="parTrans" cxnId="{C4D8CA34-EF20-DB42-A451-35B4E91A99DC}">
      <dgm:prSet/>
      <dgm:spPr/>
      <dgm:t>
        <a:bodyPr/>
        <a:lstStyle/>
        <a:p>
          <a:endParaRPr lang="en-US"/>
        </a:p>
      </dgm:t>
    </dgm:pt>
    <dgm:pt modelId="{785FBB80-4723-4140-9E51-655A2305641B}" type="sibTrans" cxnId="{C4D8CA34-EF20-DB42-A451-35B4E91A99DC}">
      <dgm:prSet/>
      <dgm:spPr/>
      <dgm:t>
        <a:bodyPr/>
        <a:lstStyle/>
        <a:p>
          <a:endParaRPr lang="en-US"/>
        </a:p>
      </dgm:t>
    </dgm:pt>
    <dgm:pt modelId="{1FE97DC4-8B9B-5D44-8E11-B34694DAEC4C}">
      <dgm:prSet/>
      <dgm:spPr/>
      <dgm:t>
        <a:bodyPr/>
        <a:lstStyle/>
        <a:p>
          <a:r>
            <a:rPr lang="en-US" dirty="0"/>
            <a:t>Imposter Syndrome</a:t>
          </a:r>
        </a:p>
      </dgm:t>
    </dgm:pt>
    <dgm:pt modelId="{29FDB980-B6A0-DC4E-B014-8727CF86909C}" type="parTrans" cxnId="{6D71DB7F-4C30-C748-94C3-2EFF10FA8997}">
      <dgm:prSet/>
      <dgm:spPr/>
      <dgm:t>
        <a:bodyPr/>
        <a:lstStyle/>
        <a:p>
          <a:endParaRPr lang="en-US"/>
        </a:p>
      </dgm:t>
    </dgm:pt>
    <dgm:pt modelId="{134D8AF6-ABC9-7B4E-BCA1-EAA84E1C58AB}" type="sibTrans" cxnId="{6D71DB7F-4C30-C748-94C3-2EFF10FA8997}">
      <dgm:prSet/>
      <dgm:spPr/>
      <dgm:t>
        <a:bodyPr/>
        <a:lstStyle/>
        <a:p>
          <a:endParaRPr lang="en-US"/>
        </a:p>
      </dgm:t>
    </dgm:pt>
    <dgm:pt modelId="{68C158EF-01AC-4F4F-8AC0-A83B4702DB0B}">
      <dgm:prSet/>
      <dgm:spPr/>
      <dgm:t>
        <a:bodyPr/>
        <a:lstStyle/>
        <a:p>
          <a:r>
            <a:rPr lang="en-US" dirty="0"/>
            <a:t>Missing foods, events, holidays from home</a:t>
          </a:r>
        </a:p>
      </dgm:t>
    </dgm:pt>
    <dgm:pt modelId="{F09FCA43-C135-9D4A-9997-E7B860B0F32F}" type="parTrans" cxnId="{DB64A478-1FF1-B94D-85DB-7CA0D9622F2D}">
      <dgm:prSet/>
      <dgm:spPr/>
      <dgm:t>
        <a:bodyPr/>
        <a:lstStyle/>
        <a:p>
          <a:endParaRPr lang="en-US"/>
        </a:p>
      </dgm:t>
    </dgm:pt>
    <dgm:pt modelId="{65A78879-822A-844C-BD80-306C5812A33A}" type="sibTrans" cxnId="{DB64A478-1FF1-B94D-85DB-7CA0D9622F2D}">
      <dgm:prSet/>
      <dgm:spPr/>
      <dgm:t>
        <a:bodyPr/>
        <a:lstStyle/>
        <a:p>
          <a:endParaRPr lang="en-US"/>
        </a:p>
      </dgm:t>
    </dgm:pt>
    <dgm:pt modelId="{FD6A8C4F-58BD-004F-884E-9330B9BF1022}">
      <dgm:prSet/>
      <dgm:spPr/>
      <dgm:t>
        <a:bodyPr/>
        <a:lstStyle/>
        <a:p>
          <a:r>
            <a:rPr lang="en-US" dirty="0"/>
            <a:t>Financial challenges begin</a:t>
          </a:r>
        </a:p>
      </dgm:t>
    </dgm:pt>
    <dgm:pt modelId="{3E82DBBE-4013-8C4F-8132-765560406530}" type="parTrans" cxnId="{7C3F3281-A660-564C-94DB-CE2FCCB2E445}">
      <dgm:prSet/>
      <dgm:spPr/>
      <dgm:t>
        <a:bodyPr/>
        <a:lstStyle/>
        <a:p>
          <a:endParaRPr lang="en-US"/>
        </a:p>
      </dgm:t>
    </dgm:pt>
    <dgm:pt modelId="{2781703C-4B08-9547-B1E4-EF297812E16E}" type="sibTrans" cxnId="{7C3F3281-A660-564C-94DB-CE2FCCB2E445}">
      <dgm:prSet/>
      <dgm:spPr/>
      <dgm:t>
        <a:bodyPr/>
        <a:lstStyle/>
        <a:p>
          <a:endParaRPr lang="en-US"/>
        </a:p>
      </dgm:t>
    </dgm:pt>
    <dgm:pt modelId="{EF5FA019-3E8E-684B-829F-22DD2C3BF329}">
      <dgm:prSet/>
      <dgm:spPr/>
      <dgm:t>
        <a:bodyPr/>
        <a:lstStyle/>
        <a:p>
          <a:r>
            <a:rPr lang="en-US"/>
            <a:t>October</a:t>
          </a:r>
        </a:p>
      </dgm:t>
    </dgm:pt>
    <dgm:pt modelId="{64CD9802-895A-6242-9760-0DF331E5733D}" type="parTrans" cxnId="{CF581E6D-0F8B-7B45-90E8-BCF4FCBC9B00}">
      <dgm:prSet/>
      <dgm:spPr/>
      <dgm:t>
        <a:bodyPr/>
        <a:lstStyle/>
        <a:p>
          <a:endParaRPr lang="en-US"/>
        </a:p>
      </dgm:t>
    </dgm:pt>
    <dgm:pt modelId="{99C520B3-50AB-FE42-825F-F872BE6B004A}" type="sibTrans" cxnId="{CF581E6D-0F8B-7B45-90E8-BCF4FCBC9B00}">
      <dgm:prSet/>
      <dgm:spPr/>
      <dgm:t>
        <a:bodyPr/>
        <a:lstStyle/>
        <a:p>
          <a:endParaRPr lang="en-US"/>
        </a:p>
      </dgm:t>
    </dgm:pt>
    <dgm:pt modelId="{0BE07421-6ECE-9A4E-B02B-BD9D3D7F0C74}">
      <dgm:prSet/>
      <dgm:spPr/>
      <dgm:t>
        <a:bodyPr/>
        <a:lstStyle/>
        <a:p>
          <a:r>
            <a:rPr lang="en-US" dirty="0"/>
            <a:t>Loneliness develops</a:t>
          </a:r>
        </a:p>
      </dgm:t>
    </dgm:pt>
    <dgm:pt modelId="{4F5DFA2E-FB10-5646-A26B-CCFC781205F4}" type="parTrans" cxnId="{FBA77540-9F2A-BA43-B85B-31E82B82A010}">
      <dgm:prSet/>
      <dgm:spPr/>
      <dgm:t>
        <a:bodyPr/>
        <a:lstStyle/>
        <a:p>
          <a:endParaRPr lang="en-US"/>
        </a:p>
      </dgm:t>
    </dgm:pt>
    <dgm:pt modelId="{3E065C26-5F44-3C43-9E66-6ED9BF3AFF05}" type="sibTrans" cxnId="{FBA77540-9F2A-BA43-B85B-31E82B82A010}">
      <dgm:prSet/>
      <dgm:spPr/>
      <dgm:t>
        <a:bodyPr/>
        <a:lstStyle/>
        <a:p>
          <a:endParaRPr lang="en-US"/>
        </a:p>
      </dgm:t>
    </dgm:pt>
    <dgm:pt modelId="{FB2B96B9-41CF-2E47-98D2-746A7777D540}">
      <dgm:prSet/>
      <dgm:spPr/>
      <dgm:t>
        <a:bodyPr/>
        <a:lstStyle/>
        <a:p>
          <a:r>
            <a:rPr lang="en-US" dirty="0"/>
            <a:t>FAFSA filing date opens</a:t>
          </a:r>
        </a:p>
      </dgm:t>
    </dgm:pt>
    <dgm:pt modelId="{1C9CC2FD-3AEA-D14F-8948-D082179FE8EB}" type="parTrans" cxnId="{90AECFCF-3BD6-7F46-80EA-0F4F1CC7C4E0}">
      <dgm:prSet/>
      <dgm:spPr/>
      <dgm:t>
        <a:bodyPr/>
        <a:lstStyle/>
        <a:p>
          <a:endParaRPr lang="en-US"/>
        </a:p>
      </dgm:t>
    </dgm:pt>
    <dgm:pt modelId="{9FFD1C7F-E8E6-514E-9264-1C7031E6E346}" type="sibTrans" cxnId="{90AECFCF-3BD6-7F46-80EA-0F4F1CC7C4E0}">
      <dgm:prSet/>
      <dgm:spPr/>
      <dgm:t>
        <a:bodyPr/>
        <a:lstStyle/>
        <a:p>
          <a:endParaRPr lang="en-US"/>
        </a:p>
      </dgm:t>
    </dgm:pt>
    <dgm:pt modelId="{4F3D4735-610D-9548-9095-2248B5FBFBDA}">
      <dgm:prSet/>
      <dgm:spPr/>
      <dgm:t>
        <a:bodyPr/>
        <a:lstStyle/>
        <a:p>
          <a:r>
            <a:rPr lang="en-US" dirty="0"/>
            <a:t>Job search stress for December grads</a:t>
          </a:r>
        </a:p>
      </dgm:t>
    </dgm:pt>
    <dgm:pt modelId="{C35896FA-8CF6-D941-99C9-211E23CF6861}" type="parTrans" cxnId="{199C32D2-602A-2F4D-9DF2-745CCA6150A6}">
      <dgm:prSet/>
      <dgm:spPr/>
      <dgm:t>
        <a:bodyPr/>
        <a:lstStyle/>
        <a:p>
          <a:endParaRPr lang="en-US"/>
        </a:p>
      </dgm:t>
    </dgm:pt>
    <dgm:pt modelId="{E8F608E7-7CF3-0E46-82E0-73733BDFC19E}" type="sibTrans" cxnId="{199C32D2-602A-2F4D-9DF2-745CCA6150A6}">
      <dgm:prSet/>
      <dgm:spPr/>
      <dgm:t>
        <a:bodyPr/>
        <a:lstStyle/>
        <a:p>
          <a:endParaRPr lang="en-US"/>
        </a:p>
      </dgm:t>
    </dgm:pt>
    <dgm:pt modelId="{674DA650-0484-3246-8D9A-535712B08F0E}">
      <dgm:prSet/>
      <dgm:spPr/>
      <dgm:t>
        <a:bodyPr/>
        <a:lstStyle/>
        <a:p>
          <a:r>
            <a:rPr lang="en-US" dirty="0"/>
            <a:t>Time management</a:t>
          </a:r>
        </a:p>
      </dgm:t>
    </dgm:pt>
    <dgm:pt modelId="{F451CBEE-821C-9C44-93BA-E7EC9FD6AC1F}" type="parTrans" cxnId="{5A95CC13-EEA5-5E46-8E72-223721819C5B}">
      <dgm:prSet/>
      <dgm:spPr/>
      <dgm:t>
        <a:bodyPr/>
        <a:lstStyle/>
        <a:p>
          <a:endParaRPr lang="en-US"/>
        </a:p>
      </dgm:t>
    </dgm:pt>
    <dgm:pt modelId="{22ED9B34-8045-2C4F-847E-A86C1048BA0C}" type="sibTrans" cxnId="{5A95CC13-EEA5-5E46-8E72-223721819C5B}">
      <dgm:prSet/>
      <dgm:spPr/>
      <dgm:t>
        <a:bodyPr/>
        <a:lstStyle/>
        <a:p>
          <a:endParaRPr lang="en-US"/>
        </a:p>
      </dgm:t>
    </dgm:pt>
    <dgm:pt modelId="{CE1CD25F-A506-D340-B082-DFAB0AD5F962}">
      <dgm:prSet/>
      <dgm:spPr/>
      <dgm:t>
        <a:bodyPr/>
        <a:lstStyle/>
        <a:p>
          <a:r>
            <a:rPr lang="en-US" dirty="0"/>
            <a:t>Illness increases</a:t>
          </a:r>
        </a:p>
      </dgm:t>
    </dgm:pt>
    <dgm:pt modelId="{6E64C5DF-EF98-FD46-AEC4-9CD01D3730F3}" type="parTrans" cxnId="{C790F15B-7D43-F649-898F-775CDCE2383B}">
      <dgm:prSet/>
      <dgm:spPr/>
      <dgm:t>
        <a:bodyPr/>
        <a:lstStyle/>
        <a:p>
          <a:endParaRPr lang="en-US"/>
        </a:p>
      </dgm:t>
    </dgm:pt>
    <dgm:pt modelId="{1DD5E859-05E1-1F4F-94F2-720F51BED83A}" type="sibTrans" cxnId="{C790F15B-7D43-F649-898F-775CDCE2383B}">
      <dgm:prSet/>
      <dgm:spPr/>
      <dgm:t>
        <a:bodyPr/>
        <a:lstStyle/>
        <a:p>
          <a:endParaRPr lang="en-US"/>
        </a:p>
      </dgm:t>
    </dgm:pt>
    <dgm:pt modelId="{D69B8B9B-ADDF-A943-9570-CA72513739F2}">
      <dgm:prSet/>
      <dgm:spPr/>
      <dgm:t>
        <a:bodyPr/>
        <a:lstStyle/>
        <a:p>
          <a:r>
            <a:rPr lang="en-US"/>
            <a:t>November</a:t>
          </a:r>
        </a:p>
      </dgm:t>
    </dgm:pt>
    <dgm:pt modelId="{C1FDCE9A-91EB-1C48-A81F-48863AEC9BF4}" type="parTrans" cxnId="{B3377994-9E9B-DA42-9B0B-8F7111EEA6B9}">
      <dgm:prSet/>
      <dgm:spPr/>
      <dgm:t>
        <a:bodyPr/>
        <a:lstStyle/>
        <a:p>
          <a:endParaRPr lang="en-US"/>
        </a:p>
      </dgm:t>
    </dgm:pt>
    <dgm:pt modelId="{9778865E-C7D3-2D47-992C-6E3B85BE07E4}" type="sibTrans" cxnId="{B3377994-9E9B-DA42-9B0B-8F7111EEA6B9}">
      <dgm:prSet/>
      <dgm:spPr/>
      <dgm:t>
        <a:bodyPr/>
        <a:lstStyle/>
        <a:p>
          <a:endParaRPr lang="en-US"/>
        </a:p>
      </dgm:t>
    </dgm:pt>
    <dgm:pt modelId="{C56C7F0A-03BE-2E4E-9459-EF04421B8BB0}">
      <dgm:prSet/>
      <dgm:spPr/>
      <dgm:t>
        <a:bodyPr/>
        <a:lstStyle/>
        <a:p>
          <a:r>
            <a:rPr lang="en-US" dirty="0"/>
            <a:t>Academic pressure mounts</a:t>
          </a:r>
        </a:p>
      </dgm:t>
    </dgm:pt>
    <dgm:pt modelId="{65E41411-B662-5C43-A72C-324D8AD77B84}" type="parTrans" cxnId="{A0F50830-F719-4D4A-BC33-C984E475E6B7}">
      <dgm:prSet/>
      <dgm:spPr/>
      <dgm:t>
        <a:bodyPr/>
        <a:lstStyle/>
        <a:p>
          <a:endParaRPr lang="en-US"/>
        </a:p>
      </dgm:t>
    </dgm:pt>
    <dgm:pt modelId="{55CFA658-F662-1048-ACB8-3DD35E5D1C15}" type="sibTrans" cxnId="{A0F50830-F719-4D4A-BC33-C984E475E6B7}">
      <dgm:prSet/>
      <dgm:spPr/>
      <dgm:t>
        <a:bodyPr/>
        <a:lstStyle/>
        <a:p>
          <a:endParaRPr lang="en-US"/>
        </a:p>
      </dgm:t>
    </dgm:pt>
    <dgm:pt modelId="{290D4505-0882-364B-AA44-D5AC6EC2F53E}">
      <dgm:prSet/>
      <dgm:spPr/>
      <dgm:t>
        <a:bodyPr/>
        <a:lstStyle/>
        <a:p>
          <a:r>
            <a:rPr lang="en-US" dirty="0"/>
            <a:t>Incidence of depression and anxiety increase</a:t>
          </a:r>
        </a:p>
      </dgm:t>
    </dgm:pt>
    <dgm:pt modelId="{E8B4529E-4812-5449-888A-ACC76691F7F7}" type="parTrans" cxnId="{41750416-775B-2D45-9DF3-A7848B2807A6}">
      <dgm:prSet/>
      <dgm:spPr/>
      <dgm:t>
        <a:bodyPr/>
        <a:lstStyle/>
        <a:p>
          <a:endParaRPr lang="en-US"/>
        </a:p>
      </dgm:t>
    </dgm:pt>
    <dgm:pt modelId="{2661CFEB-3C1D-A740-9A06-05A25A3187BA}" type="sibTrans" cxnId="{41750416-775B-2D45-9DF3-A7848B2807A6}">
      <dgm:prSet/>
      <dgm:spPr/>
      <dgm:t>
        <a:bodyPr/>
        <a:lstStyle/>
        <a:p>
          <a:endParaRPr lang="en-US"/>
        </a:p>
      </dgm:t>
    </dgm:pt>
    <dgm:pt modelId="{76BB3F70-85A8-7C43-BFA2-B8370DBC64B7}">
      <dgm:prSet/>
      <dgm:spPr/>
      <dgm:t>
        <a:bodyPr/>
        <a:lstStyle/>
        <a:p>
          <a:r>
            <a:rPr lang="en-US" dirty="0"/>
            <a:t>Spring Semester decision making</a:t>
          </a:r>
        </a:p>
      </dgm:t>
    </dgm:pt>
    <dgm:pt modelId="{7B68300C-76D2-594A-8604-7EDA2E6C9006}" type="parTrans" cxnId="{C0C5FE41-A79A-C946-A4CC-D5D25B9659A8}">
      <dgm:prSet/>
      <dgm:spPr/>
      <dgm:t>
        <a:bodyPr/>
        <a:lstStyle/>
        <a:p>
          <a:endParaRPr lang="en-US"/>
        </a:p>
      </dgm:t>
    </dgm:pt>
    <dgm:pt modelId="{10A9B2AC-9576-A34D-BA9B-F08B4C0FADFE}" type="sibTrans" cxnId="{C0C5FE41-A79A-C946-A4CC-D5D25B9659A8}">
      <dgm:prSet/>
      <dgm:spPr/>
      <dgm:t>
        <a:bodyPr/>
        <a:lstStyle/>
        <a:p>
          <a:endParaRPr lang="en-US"/>
        </a:p>
      </dgm:t>
    </dgm:pt>
    <dgm:pt modelId="{89FAC3BB-E060-2E4D-88E5-53DC774EE699}">
      <dgm:prSet/>
      <dgm:spPr/>
      <dgm:t>
        <a:bodyPr/>
        <a:lstStyle/>
        <a:p>
          <a:r>
            <a:rPr lang="en-US"/>
            <a:t>December</a:t>
          </a:r>
        </a:p>
      </dgm:t>
    </dgm:pt>
    <dgm:pt modelId="{72AF4FAD-24F2-D941-9783-79C6A0AAEDDE}" type="parTrans" cxnId="{DDE6CE90-23AA-3840-B1D1-F4E995701AD9}">
      <dgm:prSet/>
      <dgm:spPr/>
      <dgm:t>
        <a:bodyPr/>
        <a:lstStyle/>
        <a:p>
          <a:endParaRPr lang="en-US"/>
        </a:p>
      </dgm:t>
    </dgm:pt>
    <dgm:pt modelId="{2FC7773B-A822-FC42-8474-3E746C3388A9}" type="sibTrans" cxnId="{DDE6CE90-23AA-3840-B1D1-F4E995701AD9}">
      <dgm:prSet/>
      <dgm:spPr/>
      <dgm:t>
        <a:bodyPr/>
        <a:lstStyle/>
        <a:p>
          <a:endParaRPr lang="en-US"/>
        </a:p>
      </dgm:t>
    </dgm:pt>
    <dgm:pt modelId="{AA918A30-238E-344B-8465-10B4290E9E3F}">
      <dgm:prSet/>
      <dgm:spPr/>
      <dgm:t>
        <a:bodyPr/>
        <a:lstStyle/>
        <a:p>
          <a:r>
            <a:rPr lang="en-US" dirty="0"/>
            <a:t>Anxiety, fear, guilt increase as final exams approach</a:t>
          </a:r>
        </a:p>
      </dgm:t>
    </dgm:pt>
    <dgm:pt modelId="{AEC8D07E-E7BF-724F-9DE7-6076B9C2D205}" type="parTrans" cxnId="{40AF130B-F37C-4B4F-ADEE-D1E72DF6E1D6}">
      <dgm:prSet/>
      <dgm:spPr/>
      <dgm:t>
        <a:bodyPr/>
        <a:lstStyle/>
        <a:p>
          <a:endParaRPr lang="en-US"/>
        </a:p>
      </dgm:t>
    </dgm:pt>
    <dgm:pt modelId="{05DFE00A-9E75-C440-A5C2-7E8F5F2C2B88}" type="sibTrans" cxnId="{40AF130B-F37C-4B4F-ADEE-D1E72DF6E1D6}">
      <dgm:prSet/>
      <dgm:spPr/>
      <dgm:t>
        <a:bodyPr/>
        <a:lstStyle/>
        <a:p>
          <a:endParaRPr lang="en-US"/>
        </a:p>
      </dgm:t>
    </dgm:pt>
    <dgm:pt modelId="{92664159-E570-F748-95B3-53CBE1E54D52}">
      <dgm:prSet/>
      <dgm:spPr/>
      <dgm:t>
        <a:bodyPr/>
        <a:lstStyle/>
        <a:p>
          <a:r>
            <a:rPr lang="en-US" dirty="0"/>
            <a:t>Pre-holiday depression</a:t>
          </a:r>
        </a:p>
      </dgm:t>
    </dgm:pt>
    <dgm:pt modelId="{32FA98DF-8A50-5749-99EF-4BB93275F9CC}" type="parTrans" cxnId="{831A71A9-5121-284D-8126-2D67CA7E4F2C}">
      <dgm:prSet/>
      <dgm:spPr/>
      <dgm:t>
        <a:bodyPr/>
        <a:lstStyle/>
        <a:p>
          <a:endParaRPr lang="en-US"/>
        </a:p>
      </dgm:t>
    </dgm:pt>
    <dgm:pt modelId="{F19AE3C0-E14F-F045-BA43-1EA4F8AA95F6}" type="sibTrans" cxnId="{831A71A9-5121-284D-8126-2D67CA7E4F2C}">
      <dgm:prSet/>
      <dgm:spPr/>
      <dgm:t>
        <a:bodyPr/>
        <a:lstStyle/>
        <a:p>
          <a:endParaRPr lang="en-US"/>
        </a:p>
      </dgm:t>
    </dgm:pt>
    <dgm:pt modelId="{8D5F19CA-FDC2-B041-83E8-9C3C53B8324F}">
      <dgm:prSet/>
      <dgm:spPr/>
      <dgm:t>
        <a:bodyPr/>
        <a:lstStyle/>
        <a:p>
          <a:r>
            <a:rPr lang="en-US"/>
            <a:t>Financial strain</a:t>
          </a:r>
        </a:p>
      </dgm:t>
    </dgm:pt>
    <dgm:pt modelId="{F2AA8A63-B0DC-6647-9A84-222E62C184C4}" type="parTrans" cxnId="{D78CF310-96E8-874D-B4CD-84931317260B}">
      <dgm:prSet/>
      <dgm:spPr/>
      <dgm:t>
        <a:bodyPr/>
        <a:lstStyle/>
        <a:p>
          <a:endParaRPr lang="en-US"/>
        </a:p>
      </dgm:t>
    </dgm:pt>
    <dgm:pt modelId="{A2CC28FC-E214-5742-AD38-B7B0D30B9353}" type="sibTrans" cxnId="{D78CF310-96E8-874D-B4CD-84931317260B}">
      <dgm:prSet/>
      <dgm:spPr/>
      <dgm:t>
        <a:bodyPr/>
        <a:lstStyle/>
        <a:p>
          <a:endParaRPr lang="en-US"/>
        </a:p>
      </dgm:t>
    </dgm:pt>
    <dgm:pt modelId="{FBFE0AC0-9EA0-1843-9DC1-0B586C6C8D09}" type="pres">
      <dgm:prSet presAssocID="{05AC0659-5730-164B-A9B4-FC84655DE930}" presName="Name0" presStyleCnt="0">
        <dgm:presLayoutVars>
          <dgm:dir/>
          <dgm:resizeHandles val="exact"/>
        </dgm:presLayoutVars>
      </dgm:prSet>
      <dgm:spPr/>
    </dgm:pt>
    <dgm:pt modelId="{8542F506-2A71-1440-904A-3FC82833F788}" type="pres">
      <dgm:prSet presAssocID="{25911BC7-739B-9442-82AC-DE6A3D38B7E6}" presName="node" presStyleLbl="node1" presStyleIdx="0" presStyleCnt="4">
        <dgm:presLayoutVars>
          <dgm:bulletEnabled val="1"/>
        </dgm:presLayoutVars>
      </dgm:prSet>
      <dgm:spPr/>
    </dgm:pt>
    <dgm:pt modelId="{D6FFDB1A-ECCF-4D42-BD7A-180D58E69FC7}" type="pres">
      <dgm:prSet presAssocID="{3CB1CDEE-5F17-264C-AD72-D884AC0ECBB9}" presName="sibTrans" presStyleLbl="sibTrans2D1" presStyleIdx="0" presStyleCnt="3"/>
      <dgm:spPr/>
    </dgm:pt>
    <dgm:pt modelId="{67A3401B-905D-E140-A62D-43E599C3202E}" type="pres">
      <dgm:prSet presAssocID="{3CB1CDEE-5F17-264C-AD72-D884AC0ECBB9}" presName="connectorText" presStyleLbl="sibTrans2D1" presStyleIdx="0" presStyleCnt="3"/>
      <dgm:spPr/>
    </dgm:pt>
    <dgm:pt modelId="{DCE47F26-9ACA-DA46-A09F-102FE26D4E32}" type="pres">
      <dgm:prSet presAssocID="{EF5FA019-3E8E-684B-829F-22DD2C3BF329}" presName="node" presStyleLbl="node1" presStyleIdx="1" presStyleCnt="4">
        <dgm:presLayoutVars>
          <dgm:bulletEnabled val="1"/>
        </dgm:presLayoutVars>
      </dgm:prSet>
      <dgm:spPr/>
    </dgm:pt>
    <dgm:pt modelId="{27B9CCBA-48F5-0147-A52F-CE0605573014}" type="pres">
      <dgm:prSet presAssocID="{99C520B3-50AB-FE42-825F-F872BE6B004A}" presName="sibTrans" presStyleLbl="sibTrans2D1" presStyleIdx="1" presStyleCnt="3"/>
      <dgm:spPr/>
    </dgm:pt>
    <dgm:pt modelId="{3E57BAC4-C689-674C-8530-27CA41222173}" type="pres">
      <dgm:prSet presAssocID="{99C520B3-50AB-FE42-825F-F872BE6B004A}" presName="connectorText" presStyleLbl="sibTrans2D1" presStyleIdx="1" presStyleCnt="3"/>
      <dgm:spPr/>
    </dgm:pt>
    <dgm:pt modelId="{155ECF40-060E-324B-BE26-C794B08C65CD}" type="pres">
      <dgm:prSet presAssocID="{D69B8B9B-ADDF-A943-9570-CA72513739F2}" presName="node" presStyleLbl="node1" presStyleIdx="2" presStyleCnt="4">
        <dgm:presLayoutVars>
          <dgm:bulletEnabled val="1"/>
        </dgm:presLayoutVars>
      </dgm:prSet>
      <dgm:spPr/>
    </dgm:pt>
    <dgm:pt modelId="{D0EFCA1A-A56C-E84B-94BF-6BE60821863F}" type="pres">
      <dgm:prSet presAssocID="{9778865E-C7D3-2D47-992C-6E3B85BE07E4}" presName="sibTrans" presStyleLbl="sibTrans2D1" presStyleIdx="2" presStyleCnt="3"/>
      <dgm:spPr/>
    </dgm:pt>
    <dgm:pt modelId="{A60ED4A1-5CAC-564D-BEC7-33F9CD808678}" type="pres">
      <dgm:prSet presAssocID="{9778865E-C7D3-2D47-992C-6E3B85BE07E4}" presName="connectorText" presStyleLbl="sibTrans2D1" presStyleIdx="2" presStyleCnt="3"/>
      <dgm:spPr/>
    </dgm:pt>
    <dgm:pt modelId="{4B8D6E63-F668-DC45-B793-459472A5F60B}" type="pres">
      <dgm:prSet presAssocID="{89FAC3BB-E060-2E4D-88E5-53DC774EE699}" presName="node" presStyleLbl="node1" presStyleIdx="3" presStyleCnt="4">
        <dgm:presLayoutVars>
          <dgm:bulletEnabled val="1"/>
        </dgm:presLayoutVars>
      </dgm:prSet>
      <dgm:spPr/>
    </dgm:pt>
  </dgm:ptLst>
  <dgm:cxnLst>
    <dgm:cxn modelId="{22549C00-162E-E045-9371-4C75939DEF3E}" srcId="{05AC0659-5730-164B-A9B4-FC84655DE930}" destId="{25911BC7-739B-9442-82AC-DE6A3D38B7E6}" srcOrd="0" destOrd="0" parTransId="{F12581CA-4EE9-C74F-B0EB-A9D72E0A79C3}" sibTransId="{3CB1CDEE-5F17-264C-AD72-D884AC0ECBB9}"/>
    <dgm:cxn modelId="{72F96E01-DAF1-6545-8F10-8FB4BF16C4EA}" type="presOf" srcId="{05AC0659-5730-164B-A9B4-FC84655DE930}" destId="{FBFE0AC0-9EA0-1843-9DC1-0B586C6C8D09}" srcOrd="0" destOrd="0" presId="urn:microsoft.com/office/officeart/2005/8/layout/process1"/>
    <dgm:cxn modelId="{40AF130B-F37C-4B4F-ADEE-D1E72DF6E1D6}" srcId="{89FAC3BB-E060-2E4D-88E5-53DC774EE699}" destId="{AA918A30-238E-344B-8465-10B4290E9E3F}" srcOrd="0" destOrd="0" parTransId="{AEC8D07E-E7BF-724F-9DE7-6076B9C2D205}" sibTransId="{05DFE00A-9E75-C440-A5C2-7E8F5F2C2B88}"/>
    <dgm:cxn modelId="{D78CF310-96E8-874D-B4CD-84931317260B}" srcId="{89FAC3BB-E060-2E4D-88E5-53DC774EE699}" destId="{8D5F19CA-FDC2-B041-83E8-9C3C53B8324F}" srcOrd="2" destOrd="0" parTransId="{F2AA8A63-B0DC-6647-9A84-222E62C184C4}" sibTransId="{A2CC28FC-E214-5742-AD38-B7B0D30B9353}"/>
    <dgm:cxn modelId="{5A95CC13-EEA5-5E46-8E72-223721819C5B}" srcId="{EF5FA019-3E8E-684B-829F-22DD2C3BF329}" destId="{674DA650-0484-3246-8D9A-535712B08F0E}" srcOrd="3" destOrd="0" parTransId="{F451CBEE-821C-9C44-93BA-E7EC9FD6AC1F}" sibTransId="{22ED9B34-8045-2C4F-847E-A86C1048BA0C}"/>
    <dgm:cxn modelId="{41750416-775B-2D45-9DF3-A7848B2807A6}" srcId="{D69B8B9B-ADDF-A943-9570-CA72513739F2}" destId="{290D4505-0882-364B-AA44-D5AC6EC2F53E}" srcOrd="1" destOrd="0" parTransId="{E8B4529E-4812-5449-888A-ACC76691F7F7}" sibTransId="{2661CFEB-3C1D-A740-9A06-05A25A3187BA}"/>
    <dgm:cxn modelId="{0E411729-F0CF-9944-A66A-BF1E8C446B9D}" type="presOf" srcId="{8D5F19CA-FDC2-B041-83E8-9C3C53B8324F}" destId="{4B8D6E63-F668-DC45-B793-459472A5F60B}" srcOrd="0" destOrd="3" presId="urn:microsoft.com/office/officeart/2005/8/layout/process1"/>
    <dgm:cxn modelId="{A0F50830-F719-4D4A-BC33-C984E475E6B7}" srcId="{D69B8B9B-ADDF-A943-9570-CA72513739F2}" destId="{C56C7F0A-03BE-2E4E-9459-EF04421B8BB0}" srcOrd="0" destOrd="0" parTransId="{65E41411-B662-5C43-A72C-324D8AD77B84}" sibTransId="{55CFA658-F662-1048-ACB8-3DD35E5D1C15}"/>
    <dgm:cxn modelId="{C4D8CA34-EF20-DB42-A451-35B4E91A99DC}" srcId="{25911BC7-739B-9442-82AC-DE6A3D38B7E6}" destId="{258E312F-1090-AE47-A745-F3BA12991F2C}" srcOrd="0" destOrd="0" parTransId="{97A20340-769C-7C45-B6BC-2B188F32006A}" sibTransId="{785FBB80-4723-4140-9E51-655A2305641B}"/>
    <dgm:cxn modelId="{FBA77540-9F2A-BA43-B85B-31E82B82A010}" srcId="{EF5FA019-3E8E-684B-829F-22DD2C3BF329}" destId="{0BE07421-6ECE-9A4E-B02B-BD9D3D7F0C74}" srcOrd="0" destOrd="0" parTransId="{4F5DFA2E-FB10-5646-A26B-CCFC781205F4}" sibTransId="{3E065C26-5F44-3C43-9E66-6ED9BF3AFF05}"/>
    <dgm:cxn modelId="{C0C5FE41-A79A-C946-A4CC-D5D25B9659A8}" srcId="{D69B8B9B-ADDF-A943-9570-CA72513739F2}" destId="{76BB3F70-85A8-7C43-BFA2-B8370DBC64B7}" srcOrd="2" destOrd="0" parTransId="{7B68300C-76D2-594A-8604-7EDA2E6C9006}" sibTransId="{10A9B2AC-9576-A34D-BA9B-F08B4C0FADFE}"/>
    <dgm:cxn modelId="{6FE36748-595B-3B43-AB9F-E21EEC850CBC}" type="presOf" srcId="{1FE97DC4-8B9B-5D44-8E11-B34694DAEC4C}" destId="{8542F506-2A71-1440-904A-3FC82833F788}" srcOrd="0" destOrd="2" presId="urn:microsoft.com/office/officeart/2005/8/layout/process1"/>
    <dgm:cxn modelId="{62833D4E-2473-244C-A240-7A6FC122B2D4}" type="presOf" srcId="{258E312F-1090-AE47-A745-F3BA12991F2C}" destId="{8542F506-2A71-1440-904A-3FC82833F788}" srcOrd="0" destOrd="1" presId="urn:microsoft.com/office/officeart/2005/8/layout/process1"/>
    <dgm:cxn modelId="{B20C9C53-54BC-4245-AA34-A18065AF9588}" type="presOf" srcId="{9778865E-C7D3-2D47-992C-6E3B85BE07E4}" destId="{A60ED4A1-5CAC-564D-BEC7-33F9CD808678}" srcOrd="1" destOrd="0" presId="urn:microsoft.com/office/officeart/2005/8/layout/process1"/>
    <dgm:cxn modelId="{C790F15B-7D43-F649-898F-775CDCE2383B}" srcId="{EF5FA019-3E8E-684B-829F-22DD2C3BF329}" destId="{CE1CD25F-A506-D340-B082-DFAB0AD5F962}" srcOrd="4" destOrd="0" parTransId="{6E64C5DF-EF98-FD46-AEC4-9CD01D3730F3}" sibTransId="{1DD5E859-05E1-1F4F-94F2-720F51BED83A}"/>
    <dgm:cxn modelId="{B741D861-73F3-5745-90C5-9B7F57794D63}" type="presOf" srcId="{25911BC7-739B-9442-82AC-DE6A3D38B7E6}" destId="{8542F506-2A71-1440-904A-3FC82833F788}" srcOrd="0" destOrd="0" presId="urn:microsoft.com/office/officeart/2005/8/layout/process1"/>
    <dgm:cxn modelId="{31916D63-70AC-7D45-B05F-0A924613D86C}" type="presOf" srcId="{CE1CD25F-A506-D340-B082-DFAB0AD5F962}" destId="{DCE47F26-9ACA-DA46-A09F-102FE26D4E32}" srcOrd="0" destOrd="5" presId="urn:microsoft.com/office/officeart/2005/8/layout/process1"/>
    <dgm:cxn modelId="{5FDCA463-5EED-3242-9048-5EB042E6D093}" type="presOf" srcId="{C56C7F0A-03BE-2E4E-9459-EF04421B8BB0}" destId="{155ECF40-060E-324B-BE26-C794B08C65CD}" srcOrd="0" destOrd="1" presId="urn:microsoft.com/office/officeart/2005/8/layout/process1"/>
    <dgm:cxn modelId="{CF581E6D-0F8B-7B45-90E8-BCF4FCBC9B00}" srcId="{05AC0659-5730-164B-A9B4-FC84655DE930}" destId="{EF5FA019-3E8E-684B-829F-22DD2C3BF329}" srcOrd="1" destOrd="0" parTransId="{64CD9802-895A-6242-9760-0DF331E5733D}" sibTransId="{99C520B3-50AB-FE42-825F-F872BE6B004A}"/>
    <dgm:cxn modelId="{47DFD873-64EF-844A-AF1B-6BF2CA4A9D62}" type="presOf" srcId="{9778865E-C7D3-2D47-992C-6E3B85BE07E4}" destId="{D0EFCA1A-A56C-E84B-94BF-6BE60821863F}" srcOrd="0" destOrd="0" presId="urn:microsoft.com/office/officeart/2005/8/layout/process1"/>
    <dgm:cxn modelId="{ED82C274-1FC4-3D42-9485-611BAD1FA2C5}" type="presOf" srcId="{76BB3F70-85A8-7C43-BFA2-B8370DBC64B7}" destId="{155ECF40-060E-324B-BE26-C794B08C65CD}" srcOrd="0" destOrd="3" presId="urn:microsoft.com/office/officeart/2005/8/layout/process1"/>
    <dgm:cxn modelId="{DB64A478-1FF1-B94D-85DB-7CA0D9622F2D}" srcId="{25911BC7-739B-9442-82AC-DE6A3D38B7E6}" destId="{68C158EF-01AC-4F4F-8AC0-A83B4702DB0B}" srcOrd="2" destOrd="0" parTransId="{F09FCA43-C135-9D4A-9997-E7B860B0F32F}" sibTransId="{65A78879-822A-844C-BD80-306C5812A33A}"/>
    <dgm:cxn modelId="{D779B678-F89B-1143-9FED-6EE2DC5305D6}" type="presOf" srcId="{99C520B3-50AB-FE42-825F-F872BE6B004A}" destId="{27B9CCBA-48F5-0147-A52F-CE0605573014}" srcOrd="0" destOrd="0" presId="urn:microsoft.com/office/officeart/2005/8/layout/process1"/>
    <dgm:cxn modelId="{CD45437C-F6A0-2E49-A8E6-CED27E50D7B2}" type="presOf" srcId="{3CB1CDEE-5F17-264C-AD72-D884AC0ECBB9}" destId="{D6FFDB1A-ECCF-4D42-BD7A-180D58E69FC7}" srcOrd="0" destOrd="0" presId="urn:microsoft.com/office/officeart/2005/8/layout/process1"/>
    <dgm:cxn modelId="{3D4F067E-F8C4-3942-A8B3-38124F164052}" type="presOf" srcId="{4F3D4735-610D-9548-9095-2248B5FBFBDA}" destId="{DCE47F26-9ACA-DA46-A09F-102FE26D4E32}" srcOrd="0" destOrd="3" presId="urn:microsoft.com/office/officeart/2005/8/layout/process1"/>
    <dgm:cxn modelId="{6D71DB7F-4C30-C748-94C3-2EFF10FA8997}" srcId="{25911BC7-739B-9442-82AC-DE6A3D38B7E6}" destId="{1FE97DC4-8B9B-5D44-8E11-B34694DAEC4C}" srcOrd="1" destOrd="0" parTransId="{29FDB980-B6A0-DC4E-B014-8727CF86909C}" sibTransId="{134D8AF6-ABC9-7B4E-BCA1-EAA84E1C58AB}"/>
    <dgm:cxn modelId="{7C3F3281-A660-564C-94DB-CE2FCCB2E445}" srcId="{25911BC7-739B-9442-82AC-DE6A3D38B7E6}" destId="{FD6A8C4F-58BD-004F-884E-9330B9BF1022}" srcOrd="3" destOrd="0" parTransId="{3E82DBBE-4013-8C4F-8132-765560406530}" sibTransId="{2781703C-4B08-9547-B1E4-EF297812E16E}"/>
    <dgm:cxn modelId="{C1A1CB86-08B2-BF4A-B54E-663155A424A5}" type="presOf" srcId="{0BE07421-6ECE-9A4E-B02B-BD9D3D7F0C74}" destId="{DCE47F26-9ACA-DA46-A09F-102FE26D4E32}" srcOrd="0" destOrd="1" presId="urn:microsoft.com/office/officeart/2005/8/layout/process1"/>
    <dgm:cxn modelId="{DDE6CE90-23AA-3840-B1D1-F4E995701AD9}" srcId="{05AC0659-5730-164B-A9B4-FC84655DE930}" destId="{89FAC3BB-E060-2E4D-88E5-53DC774EE699}" srcOrd="3" destOrd="0" parTransId="{72AF4FAD-24F2-D941-9783-79C6A0AAEDDE}" sibTransId="{2FC7773B-A822-FC42-8474-3E746C3388A9}"/>
    <dgm:cxn modelId="{B3377994-9E9B-DA42-9B0B-8F7111EEA6B9}" srcId="{05AC0659-5730-164B-A9B4-FC84655DE930}" destId="{D69B8B9B-ADDF-A943-9570-CA72513739F2}" srcOrd="2" destOrd="0" parTransId="{C1FDCE9A-91EB-1C48-A81F-48863AEC9BF4}" sibTransId="{9778865E-C7D3-2D47-992C-6E3B85BE07E4}"/>
    <dgm:cxn modelId="{D6F2E79E-84D6-5A40-AC29-9C0525624BFA}" type="presOf" srcId="{3CB1CDEE-5F17-264C-AD72-D884AC0ECBB9}" destId="{67A3401B-905D-E140-A62D-43E599C3202E}" srcOrd="1" destOrd="0" presId="urn:microsoft.com/office/officeart/2005/8/layout/process1"/>
    <dgm:cxn modelId="{0396BE9F-6DEF-2A47-92A6-0AF5186B372D}" type="presOf" srcId="{290D4505-0882-364B-AA44-D5AC6EC2F53E}" destId="{155ECF40-060E-324B-BE26-C794B08C65CD}" srcOrd="0" destOrd="2" presId="urn:microsoft.com/office/officeart/2005/8/layout/process1"/>
    <dgm:cxn modelId="{831A71A9-5121-284D-8126-2D67CA7E4F2C}" srcId="{89FAC3BB-E060-2E4D-88E5-53DC774EE699}" destId="{92664159-E570-F748-95B3-53CBE1E54D52}" srcOrd="1" destOrd="0" parTransId="{32FA98DF-8A50-5749-99EF-4BB93275F9CC}" sibTransId="{F19AE3C0-E14F-F045-BA43-1EA4F8AA95F6}"/>
    <dgm:cxn modelId="{848E06B3-18DC-004C-AF53-FA3845B45DEC}" type="presOf" srcId="{D69B8B9B-ADDF-A943-9570-CA72513739F2}" destId="{155ECF40-060E-324B-BE26-C794B08C65CD}" srcOrd="0" destOrd="0" presId="urn:microsoft.com/office/officeart/2005/8/layout/process1"/>
    <dgm:cxn modelId="{87906AB6-5BD7-0A4D-8A27-40CFEAE94078}" type="presOf" srcId="{89FAC3BB-E060-2E4D-88E5-53DC774EE699}" destId="{4B8D6E63-F668-DC45-B793-459472A5F60B}" srcOrd="0" destOrd="0" presId="urn:microsoft.com/office/officeart/2005/8/layout/process1"/>
    <dgm:cxn modelId="{423EE7CB-6AB2-8A46-85DA-35F08E9F3641}" type="presOf" srcId="{92664159-E570-F748-95B3-53CBE1E54D52}" destId="{4B8D6E63-F668-DC45-B793-459472A5F60B}" srcOrd="0" destOrd="2" presId="urn:microsoft.com/office/officeart/2005/8/layout/process1"/>
    <dgm:cxn modelId="{90AECFCF-3BD6-7F46-80EA-0F4F1CC7C4E0}" srcId="{EF5FA019-3E8E-684B-829F-22DD2C3BF329}" destId="{FB2B96B9-41CF-2E47-98D2-746A7777D540}" srcOrd="1" destOrd="0" parTransId="{1C9CC2FD-3AEA-D14F-8948-D082179FE8EB}" sibTransId="{9FFD1C7F-E8E6-514E-9264-1C7031E6E346}"/>
    <dgm:cxn modelId="{D05583D0-361C-4E42-A646-7D2B7FA98BA8}" type="presOf" srcId="{FB2B96B9-41CF-2E47-98D2-746A7777D540}" destId="{DCE47F26-9ACA-DA46-A09F-102FE26D4E32}" srcOrd="0" destOrd="2" presId="urn:microsoft.com/office/officeart/2005/8/layout/process1"/>
    <dgm:cxn modelId="{199C32D2-602A-2F4D-9DF2-745CCA6150A6}" srcId="{EF5FA019-3E8E-684B-829F-22DD2C3BF329}" destId="{4F3D4735-610D-9548-9095-2248B5FBFBDA}" srcOrd="2" destOrd="0" parTransId="{C35896FA-8CF6-D941-99C9-211E23CF6861}" sibTransId="{E8F608E7-7CF3-0E46-82E0-73733BDFC19E}"/>
    <dgm:cxn modelId="{DD7380D9-AA97-2544-B492-C64ED7F529AE}" type="presOf" srcId="{674DA650-0484-3246-8D9A-535712B08F0E}" destId="{DCE47F26-9ACA-DA46-A09F-102FE26D4E32}" srcOrd="0" destOrd="4" presId="urn:microsoft.com/office/officeart/2005/8/layout/process1"/>
    <dgm:cxn modelId="{9DD369DB-1608-8B4D-A7A2-7162262403DF}" type="presOf" srcId="{FD6A8C4F-58BD-004F-884E-9330B9BF1022}" destId="{8542F506-2A71-1440-904A-3FC82833F788}" srcOrd="0" destOrd="4" presId="urn:microsoft.com/office/officeart/2005/8/layout/process1"/>
    <dgm:cxn modelId="{0420BAE8-13D2-3448-8003-80D1B279BECC}" type="presOf" srcId="{EF5FA019-3E8E-684B-829F-22DD2C3BF329}" destId="{DCE47F26-9ACA-DA46-A09F-102FE26D4E32}" srcOrd="0" destOrd="0" presId="urn:microsoft.com/office/officeart/2005/8/layout/process1"/>
    <dgm:cxn modelId="{838E8BE9-B200-274F-AC25-78302BF7132B}" type="presOf" srcId="{AA918A30-238E-344B-8465-10B4290E9E3F}" destId="{4B8D6E63-F668-DC45-B793-459472A5F60B}" srcOrd="0" destOrd="1" presId="urn:microsoft.com/office/officeart/2005/8/layout/process1"/>
    <dgm:cxn modelId="{80FEE4F4-452D-F64E-923F-5FF3096D21EE}" type="presOf" srcId="{68C158EF-01AC-4F4F-8AC0-A83B4702DB0B}" destId="{8542F506-2A71-1440-904A-3FC82833F788}" srcOrd="0" destOrd="3" presId="urn:microsoft.com/office/officeart/2005/8/layout/process1"/>
    <dgm:cxn modelId="{8DDD65FE-C84A-C94F-A2E2-CC68A136B95E}" type="presOf" srcId="{99C520B3-50AB-FE42-825F-F872BE6B004A}" destId="{3E57BAC4-C689-674C-8530-27CA41222173}" srcOrd="1" destOrd="0" presId="urn:microsoft.com/office/officeart/2005/8/layout/process1"/>
    <dgm:cxn modelId="{1F85E43E-17B6-1447-9F05-95888EB46A06}" type="presParOf" srcId="{FBFE0AC0-9EA0-1843-9DC1-0B586C6C8D09}" destId="{8542F506-2A71-1440-904A-3FC82833F788}" srcOrd="0" destOrd="0" presId="urn:microsoft.com/office/officeart/2005/8/layout/process1"/>
    <dgm:cxn modelId="{2518D96C-F25D-5D43-93F6-ABD1DF229F66}" type="presParOf" srcId="{FBFE0AC0-9EA0-1843-9DC1-0B586C6C8D09}" destId="{D6FFDB1A-ECCF-4D42-BD7A-180D58E69FC7}" srcOrd="1" destOrd="0" presId="urn:microsoft.com/office/officeart/2005/8/layout/process1"/>
    <dgm:cxn modelId="{ED13328A-2435-534A-96A1-2051AAEB6C95}" type="presParOf" srcId="{D6FFDB1A-ECCF-4D42-BD7A-180D58E69FC7}" destId="{67A3401B-905D-E140-A62D-43E599C3202E}" srcOrd="0" destOrd="0" presId="urn:microsoft.com/office/officeart/2005/8/layout/process1"/>
    <dgm:cxn modelId="{BC55AE2F-4C93-EB4E-84E4-AD2633410E8A}" type="presParOf" srcId="{FBFE0AC0-9EA0-1843-9DC1-0B586C6C8D09}" destId="{DCE47F26-9ACA-DA46-A09F-102FE26D4E32}" srcOrd="2" destOrd="0" presId="urn:microsoft.com/office/officeart/2005/8/layout/process1"/>
    <dgm:cxn modelId="{0B8001AE-8DFA-E04A-81CA-9C7C72351A56}" type="presParOf" srcId="{FBFE0AC0-9EA0-1843-9DC1-0B586C6C8D09}" destId="{27B9CCBA-48F5-0147-A52F-CE0605573014}" srcOrd="3" destOrd="0" presId="urn:microsoft.com/office/officeart/2005/8/layout/process1"/>
    <dgm:cxn modelId="{926693A7-4862-AF4C-8426-B966828B2D64}" type="presParOf" srcId="{27B9CCBA-48F5-0147-A52F-CE0605573014}" destId="{3E57BAC4-C689-674C-8530-27CA41222173}" srcOrd="0" destOrd="0" presId="urn:microsoft.com/office/officeart/2005/8/layout/process1"/>
    <dgm:cxn modelId="{45EF2836-3386-754C-8DD1-19D7B7FD4E99}" type="presParOf" srcId="{FBFE0AC0-9EA0-1843-9DC1-0B586C6C8D09}" destId="{155ECF40-060E-324B-BE26-C794B08C65CD}" srcOrd="4" destOrd="0" presId="urn:microsoft.com/office/officeart/2005/8/layout/process1"/>
    <dgm:cxn modelId="{B1BCAB16-96BE-1945-BFFD-3A923B46E77E}" type="presParOf" srcId="{FBFE0AC0-9EA0-1843-9DC1-0B586C6C8D09}" destId="{D0EFCA1A-A56C-E84B-94BF-6BE60821863F}" srcOrd="5" destOrd="0" presId="urn:microsoft.com/office/officeart/2005/8/layout/process1"/>
    <dgm:cxn modelId="{1E73CD0C-88E9-794F-96EF-964FC202F5EE}" type="presParOf" srcId="{D0EFCA1A-A56C-E84B-94BF-6BE60821863F}" destId="{A60ED4A1-5CAC-564D-BEC7-33F9CD808678}" srcOrd="0" destOrd="0" presId="urn:microsoft.com/office/officeart/2005/8/layout/process1"/>
    <dgm:cxn modelId="{7F13DDEB-8329-954C-8683-36F3CA1DD0C2}" type="presParOf" srcId="{FBFE0AC0-9EA0-1843-9DC1-0B586C6C8D09}" destId="{4B8D6E63-F668-DC45-B793-459472A5F60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F936087-E12D-5741-9335-A5133EA9348F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E7E4F9C-D25B-AB4E-916E-82A1CF73DB1A}">
      <dgm:prSet/>
      <dgm:spPr/>
      <dgm:t>
        <a:bodyPr/>
        <a:lstStyle/>
        <a:p>
          <a:r>
            <a:rPr lang="en-US" dirty="0"/>
            <a:t>March</a:t>
          </a:r>
        </a:p>
      </dgm:t>
    </dgm:pt>
    <dgm:pt modelId="{FC935100-9D8F-F645-BF5E-D6327F4241A2}" type="parTrans" cxnId="{7065E3FA-9297-A442-A684-6DF5A86C0A6A}">
      <dgm:prSet/>
      <dgm:spPr/>
      <dgm:t>
        <a:bodyPr/>
        <a:lstStyle/>
        <a:p>
          <a:endParaRPr lang="en-US"/>
        </a:p>
      </dgm:t>
    </dgm:pt>
    <dgm:pt modelId="{D1FC4C7D-9CEF-7F4A-B1C4-BF484933E372}" type="sibTrans" cxnId="{7065E3FA-9297-A442-A684-6DF5A86C0A6A}">
      <dgm:prSet/>
      <dgm:spPr/>
      <dgm:t>
        <a:bodyPr/>
        <a:lstStyle/>
        <a:p>
          <a:endParaRPr lang="en-US"/>
        </a:p>
      </dgm:t>
    </dgm:pt>
    <dgm:pt modelId="{23BCFC4B-204D-4143-89A1-08FCAEF506BB}">
      <dgm:prSet/>
      <dgm:spPr/>
      <dgm:t>
        <a:bodyPr/>
        <a:lstStyle/>
        <a:p>
          <a:r>
            <a:rPr lang="en-US" dirty="0"/>
            <a:t>Midterms</a:t>
          </a:r>
        </a:p>
      </dgm:t>
    </dgm:pt>
    <dgm:pt modelId="{BE92A40B-9A12-EA45-A775-A018068D9269}" type="parTrans" cxnId="{7A6905FD-4DE4-BC4F-81C5-ED80CD2489DE}">
      <dgm:prSet/>
      <dgm:spPr/>
      <dgm:t>
        <a:bodyPr/>
        <a:lstStyle/>
        <a:p>
          <a:endParaRPr lang="en-US"/>
        </a:p>
      </dgm:t>
    </dgm:pt>
    <dgm:pt modelId="{19D957B4-2C7E-0E41-A33C-29520A2EF064}" type="sibTrans" cxnId="{7A6905FD-4DE4-BC4F-81C5-ED80CD2489DE}">
      <dgm:prSet/>
      <dgm:spPr/>
      <dgm:t>
        <a:bodyPr/>
        <a:lstStyle/>
        <a:p>
          <a:endParaRPr lang="en-US"/>
        </a:p>
      </dgm:t>
    </dgm:pt>
    <dgm:pt modelId="{B879A852-49F2-3543-8CE6-1BAACDCDB0C3}">
      <dgm:prSet/>
      <dgm:spPr/>
      <dgm:t>
        <a:bodyPr/>
        <a:lstStyle/>
        <a:p>
          <a:r>
            <a:rPr lang="en-US" dirty="0"/>
            <a:t>Anxiety around securing internships &amp; jobs</a:t>
          </a:r>
        </a:p>
      </dgm:t>
    </dgm:pt>
    <dgm:pt modelId="{5523A15D-41FD-9446-8A04-F19C1D68C37D}" type="parTrans" cxnId="{05650DD6-37E4-6A42-9BF3-0C94ED49CC6C}">
      <dgm:prSet/>
      <dgm:spPr/>
      <dgm:t>
        <a:bodyPr/>
        <a:lstStyle/>
        <a:p>
          <a:endParaRPr lang="en-US"/>
        </a:p>
      </dgm:t>
    </dgm:pt>
    <dgm:pt modelId="{CDA73BFC-8327-3545-AC6A-30AEAB39B008}" type="sibTrans" cxnId="{05650DD6-37E4-6A42-9BF3-0C94ED49CC6C}">
      <dgm:prSet/>
      <dgm:spPr/>
      <dgm:t>
        <a:bodyPr/>
        <a:lstStyle/>
        <a:p>
          <a:endParaRPr lang="en-US"/>
        </a:p>
      </dgm:t>
    </dgm:pt>
    <dgm:pt modelId="{1C8EB276-2DDB-3B44-8D3C-B7AB679C3BF7}">
      <dgm:prSet/>
      <dgm:spPr/>
      <dgm:t>
        <a:bodyPr/>
        <a:lstStyle/>
        <a:p>
          <a:r>
            <a:rPr lang="en-US" dirty="0"/>
            <a:t>Decrease in motivation after spring break</a:t>
          </a:r>
        </a:p>
      </dgm:t>
    </dgm:pt>
    <dgm:pt modelId="{E904D462-1C7C-7A4B-B5F8-87B1E1285F51}" type="parTrans" cxnId="{28C1B28C-F920-A048-A3B3-A2736D976F64}">
      <dgm:prSet/>
      <dgm:spPr/>
      <dgm:t>
        <a:bodyPr/>
        <a:lstStyle/>
        <a:p>
          <a:endParaRPr lang="en-US"/>
        </a:p>
      </dgm:t>
    </dgm:pt>
    <dgm:pt modelId="{24793307-4BB2-9B40-A4EC-B06141080A26}" type="sibTrans" cxnId="{28C1B28C-F920-A048-A3B3-A2736D976F64}">
      <dgm:prSet/>
      <dgm:spPr/>
      <dgm:t>
        <a:bodyPr/>
        <a:lstStyle/>
        <a:p>
          <a:endParaRPr lang="en-US"/>
        </a:p>
      </dgm:t>
    </dgm:pt>
    <dgm:pt modelId="{59C27C7E-A764-384F-95DC-C545900468D2}">
      <dgm:prSet/>
      <dgm:spPr/>
      <dgm:t>
        <a:bodyPr/>
        <a:lstStyle/>
        <a:p>
          <a:r>
            <a:rPr lang="en-US" dirty="0"/>
            <a:t>April</a:t>
          </a:r>
        </a:p>
      </dgm:t>
    </dgm:pt>
    <dgm:pt modelId="{F8B006F1-48C3-C045-9E9A-E1601B3F4272}" type="parTrans" cxnId="{636E8D27-57F2-F04F-94B5-8AF22124FEEC}">
      <dgm:prSet/>
      <dgm:spPr/>
      <dgm:t>
        <a:bodyPr/>
        <a:lstStyle/>
        <a:p>
          <a:endParaRPr lang="en-US"/>
        </a:p>
      </dgm:t>
    </dgm:pt>
    <dgm:pt modelId="{FE7A8CE6-5A3F-F745-B364-7E1F743D3D61}" type="sibTrans" cxnId="{636E8D27-57F2-F04F-94B5-8AF22124FEEC}">
      <dgm:prSet/>
      <dgm:spPr/>
      <dgm:t>
        <a:bodyPr/>
        <a:lstStyle/>
        <a:p>
          <a:endParaRPr lang="en-US"/>
        </a:p>
      </dgm:t>
    </dgm:pt>
    <dgm:pt modelId="{82430D49-4D0D-0B48-AFB6-D96B7D803D6D}">
      <dgm:prSet/>
      <dgm:spPr/>
      <dgm:t>
        <a:bodyPr/>
        <a:lstStyle/>
        <a:p>
          <a:r>
            <a:rPr lang="en-US" dirty="0"/>
            <a:t>Anxiety rises as classes end and work is due</a:t>
          </a:r>
        </a:p>
      </dgm:t>
    </dgm:pt>
    <dgm:pt modelId="{BA07ACB7-4A68-344B-8E6E-083D310DCFCA}" type="parTrans" cxnId="{F0D78965-2ED4-DA43-A128-BF822778C69F}">
      <dgm:prSet/>
      <dgm:spPr/>
      <dgm:t>
        <a:bodyPr/>
        <a:lstStyle/>
        <a:p>
          <a:endParaRPr lang="en-US"/>
        </a:p>
      </dgm:t>
    </dgm:pt>
    <dgm:pt modelId="{C642C5E5-16A4-A34E-B7DE-B825BA5423C4}" type="sibTrans" cxnId="{F0D78965-2ED4-DA43-A128-BF822778C69F}">
      <dgm:prSet/>
      <dgm:spPr/>
      <dgm:t>
        <a:bodyPr/>
        <a:lstStyle/>
        <a:p>
          <a:endParaRPr lang="en-US"/>
        </a:p>
      </dgm:t>
    </dgm:pt>
    <dgm:pt modelId="{67B1B2D8-0582-C649-B929-C95B7270F5D5}">
      <dgm:prSet/>
      <dgm:spPr/>
      <dgm:t>
        <a:bodyPr/>
        <a:lstStyle/>
        <a:p>
          <a:r>
            <a:rPr lang="en-US" dirty="0"/>
            <a:t>May</a:t>
          </a:r>
        </a:p>
      </dgm:t>
    </dgm:pt>
    <dgm:pt modelId="{9B8C955B-2344-5740-9A87-79E2FEAD03D1}" type="parTrans" cxnId="{C8C227B4-C9FB-AE42-898C-D88DBAB98FDD}">
      <dgm:prSet/>
      <dgm:spPr/>
      <dgm:t>
        <a:bodyPr/>
        <a:lstStyle/>
        <a:p>
          <a:endParaRPr lang="en-US"/>
        </a:p>
      </dgm:t>
    </dgm:pt>
    <dgm:pt modelId="{90082E41-E1B9-F54D-B982-AB82CDE2975D}" type="sibTrans" cxnId="{C8C227B4-C9FB-AE42-898C-D88DBAB98FDD}">
      <dgm:prSet/>
      <dgm:spPr/>
      <dgm:t>
        <a:bodyPr/>
        <a:lstStyle/>
        <a:p>
          <a:endParaRPr lang="en-US"/>
        </a:p>
      </dgm:t>
    </dgm:pt>
    <dgm:pt modelId="{DE1C7F70-9879-4244-AA85-33FA1A353B89}">
      <dgm:prSet/>
      <dgm:spPr/>
      <dgm:t>
        <a:bodyPr/>
        <a:lstStyle/>
        <a:p>
          <a:r>
            <a:rPr lang="en-US" dirty="0"/>
            <a:t>Summer job decisions, papers, exams, vacation, relationships</a:t>
          </a:r>
        </a:p>
      </dgm:t>
    </dgm:pt>
    <dgm:pt modelId="{705BC936-FDA2-2543-AA98-5997405A85FF}" type="parTrans" cxnId="{DA9A4280-A741-B149-9E8D-EE566D1C0B63}">
      <dgm:prSet/>
      <dgm:spPr/>
      <dgm:t>
        <a:bodyPr/>
        <a:lstStyle/>
        <a:p>
          <a:endParaRPr lang="en-US"/>
        </a:p>
      </dgm:t>
    </dgm:pt>
    <dgm:pt modelId="{C150EBA7-F718-DA48-8B0F-3EF787E5F3D5}" type="sibTrans" cxnId="{DA9A4280-A741-B149-9E8D-EE566D1C0B63}">
      <dgm:prSet/>
      <dgm:spPr/>
      <dgm:t>
        <a:bodyPr/>
        <a:lstStyle/>
        <a:p>
          <a:endParaRPr lang="en-US"/>
        </a:p>
      </dgm:t>
    </dgm:pt>
    <dgm:pt modelId="{5DD6B145-8305-4B4C-8051-B8DA6F6ED948}">
      <dgm:prSet/>
      <dgm:spPr/>
      <dgm:t>
        <a:bodyPr/>
        <a:lstStyle/>
        <a:p>
          <a:r>
            <a:rPr lang="en-US" dirty="0"/>
            <a:t>Students without support system concerned about stability or resources until they return in the fall</a:t>
          </a:r>
        </a:p>
      </dgm:t>
    </dgm:pt>
    <dgm:pt modelId="{29D01AFB-5FAB-B946-B1CE-1E7DB72336D7}" type="parTrans" cxnId="{B4AFB281-0F4C-0E41-A267-1B8894D06790}">
      <dgm:prSet/>
      <dgm:spPr/>
      <dgm:t>
        <a:bodyPr/>
        <a:lstStyle/>
        <a:p>
          <a:endParaRPr lang="en-US"/>
        </a:p>
      </dgm:t>
    </dgm:pt>
    <dgm:pt modelId="{0F8BE879-7C19-264B-A6AF-D14AB277AB21}" type="sibTrans" cxnId="{B4AFB281-0F4C-0E41-A267-1B8894D06790}">
      <dgm:prSet/>
      <dgm:spPr/>
      <dgm:t>
        <a:bodyPr/>
        <a:lstStyle/>
        <a:p>
          <a:endParaRPr lang="en-US"/>
        </a:p>
      </dgm:t>
    </dgm:pt>
    <dgm:pt modelId="{EBCE7D7C-A8E3-DF48-A3CC-7F7248504C51}">
      <dgm:prSet/>
      <dgm:spPr/>
      <dgm:t>
        <a:bodyPr/>
        <a:lstStyle/>
        <a:p>
          <a:r>
            <a:rPr lang="en-US" dirty="0"/>
            <a:t>Concerns grow for students looking for work or internships</a:t>
          </a:r>
        </a:p>
      </dgm:t>
    </dgm:pt>
    <dgm:pt modelId="{459307D5-AB7C-484B-8647-83E29D8C7E7F}" type="parTrans" cxnId="{83D03682-AC40-5F45-B857-E849E570B80D}">
      <dgm:prSet/>
      <dgm:spPr/>
      <dgm:t>
        <a:bodyPr/>
        <a:lstStyle/>
        <a:p>
          <a:endParaRPr lang="en-US"/>
        </a:p>
      </dgm:t>
    </dgm:pt>
    <dgm:pt modelId="{A020EE8B-8BBC-7D44-885A-F683188AF824}" type="sibTrans" cxnId="{83D03682-AC40-5F45-B857-E849E570B80D}">
      <dgm:prSet/>
      <dgm:spPr/>
      <dgm:t>
        <a:bodyPr/>
        <a:lstStyle/>
        <a:p>
          <a:endParaRPr lang="en-US"/>
        </a:p>
      </dgm:t>
    </dgm:pt>
    <dgm:pt modelId="{E9D89A15-5BEA-444F-8497-C2E9C40BBBDF}">
      <dgm:prSet/>
      <dgm:spPr/>
      <dgm:t>
        <a:bodyPr/>
        <a:lstStyle/>
        <a:p>
          <a:r>
            <a:rPr lang="en-US" dirty="0"/>
            <a:t>Fall semester course registration</a:t>
          </a:r>
        </a:p>
      </dgm:t>
    </dgm:pt>
    <dgm:pt modelId="{A4DD6C67-ABF5-F04E-8FBC-337DD2372C1F}" type="sibTrans" cxnId="{D988BFC7-7F2A-1449-95A1-3DF95492043E}">
      <dgm:prSet/>
      <dgm:spPr/>
      <dgm:t>
        <a:bodyPr/>
        <a:lstStyle/>
        <a:p>
          <a:endParaRPr lang="en-US"/>
        </a:p>
      </dgm:t>
    </dgm:pt>
    <dgm:pt modelId="{76859223-76C5-A34A-8EF9-9FE82C048E7A}" type="parTrans" cxnId="{D988BFC7-7F2A-1449-95A1-3DF95492043E}">
      <dgm:prSet/>
      <dgm:spPr/>
      <dgm:t>
        <a:bodyPr/>
        <a:lstStyle/>
        <a:p>
          <a:endParaRPr lang="en-US"/>
        </a:p>
      </dgm:t>
    </dgm:pt>
    <dgm:pt modelId="{F7147860-7EE9-2745-B210-D182FD76C3FE}" type="pres">
      <dgm:prSet presAssocID="{4F936087-E12D-5741-9335-A5133EA9348F}" presName="Name0" presStyleCnt="0">
        <dgm:presLayoutVars>
          <dgm:dir/>
          <dgm:resizeHandles val="exact"/>
        </dgm:presLayoutVars>
      </dgm:prSet>
      <dgm:spPr/>
    </dgm:pt>
    <dgm:pt modelId="{F8694FD5-D6C7-F444-ABC6-64F64A229364}" type="pres">
      <dgm:prSet presAssocID="{EE7E4F9C-D25B-AB4E-916E-82A1CF73DB1A}" presName="node" presStyleLbl="node1" presStyleIdx="0" presStyleCnt="3">
        <dgm:presLayoutVars>
          <dgm:bulletEnabled val="1"/>
        </dgm:presLayoutVars>
      </dgm:prSet>
      <dgm:spPr/>
    </dgm:pt>
    <dgm:pt modelId="{62BDB38F-13CB-854D-8A30-2344F3A0ED97}" type="pres">
      <dgm:prSet presAssocID="{D1FC4C7D-9CEF-7F4A-B1C4-BF484933E372}" presName="sibTrans" presStyleLbl="sibTrans2D1" presStyleIdx="0" presStyleCnt="2"/>
      <dgm:spPr/>
    </dgm:pt>
    <dgm:pt modelId="{763BFFF6-A212-8D46-95CA-AC69B4F39F24}" type="pres">
      <dgm:prSet presAssocID="{D1FC4C7D-9CEF-7F4A-B1C4-BF484933E372}" presName="connectorText" presStyleLbl="sibTrans2D1" presStyleIdx="0" presStyleCnt="2"/>
      <dgm:spPr/>
    </dgm:pt>
    <dgm:pt modelId="{13F08826-991A-CD43-978A-9EC9FDB3C629}" type="pres">
      <dgm:prSet presAssocID="{59C27C7E-A764-384F-95DC-C545900468D2}" presName="node" presStyleLbl="node1" presStyleIdx="1" presStyleCnt="3">
        <dgm:presLayoutVars>
          <dgm:bulletEnabled val="1"/>
        </dgm:presLayoutVars>
      </dgm:prSet>
      <dgm:spPr/>
    </dgm:pt>
    <dgm:pt modelId="{C2E78E16-AD5F-2B42-B0B2-97CA9A7A6756}" type="pres">
      <dgm:prSet presAssocID="{FE7A8CE6-5A3F-F745-B364-7E1F743D3D61}" presName="sibTrans" presStyleLbl="sibTrans2D1" presStyleIdx="1" presStyleCnt="2"/>
      <dgm:spPr/>
    </dgm:pt>
    <dgm:pt modelId="{4FE0CFEE-404B-D847-B24E-D04429FDF392}" type="pres">
      <dgm:prSet presAssocID="{FE7A8CE6-5A3F-F745-B364-7E1F743D3D61}" presName="connectorText" presStyleLbl="sibTrans2D1" presStyleIdx="1" presStyleCnt="2"/>
      <dgm:spPr/>
    </dgm:pt>
    <dgm:pt modelId="{2EBEA420-B4D7-1949-8C12-D1956417E337}" type="pres">
      <dgm:prSet presAssocID="{67B1B2D8-0582-C649-B929-C95B7270F5D5}" presName="node" presStyleLbl="node1" presStyleIdx="2" presStyleCnt="3">
        <dgm:presLayoutVars>
          <dgm:bulletEnabled val="1"/>
        </dgm:presLayoutVars>
      </dgm:prSet>
      <dgm:spPr/>
    </dgm:pt>
  </dgm:ptLst>
  <dgm:cxnLst>
    <dgm:cxn modelId="{456EF805-222B-FE44-82F5-D5BA82228A07}" type="presOf" srcId="{82430D49-4D0D-0B48-AFB6-D96B7D803D6D}" destId="{13F08826-991A-CD43-978A-9EC9FDB3C629}" srcOrd="0" destOrd="3" presId="urn:microsoft.com/office/officeart/2005/8/layout/process1"/>
    <dgm:cxn modelId="{CC57B318-C655-0247-9609-A18603C376DB}" type="presOf" srcId="{5DD6B145-8305-4B4C-8051-B8DA6F6ED948}" destId="{2EBEA420-B4D7-1949-8C12-D1956417E337}" srcOrd="0" destOrd="2" presId="urn:microsoft.com/office/officeart/2005/8/layout/process1"/>
    <dgm:cxn modelId="{4F38651B-8358-FD4E-A096-04C98FD9BE53}" type="presOf" srcId="{FE7A8CE6-5A3F-F745-B364-7E1F743D3D61}" destId="{4FE0CFEE-404B-D847-B24E-D04429FDF392}" srcOrd="1" destOrd="0" presId="urn:microsoft.com/office/officeart/2005/8/layout/process1"/>
    <dgm:cxn modelId="{636E8D27-57F2-F04F-94B5-8AF22124FEEC}" srcId="{4F936087-E12D-5741-9335-A5133EA9348F}" destId="{59C27C7E-A764-384F-95DC-C545900468D2}" srcOrd="1" destOrd="0" parTransId="{F8B006F1-48C3-C045-9E9A-E1601B3F4272}" sibTransId="{FE7A8CE6-5A3F-F745-B364-7E1F743D3D61}"/>
    <dgm:cxn modelId="{EB6E9A2B-B3FB-E64F-9D24-5F252C587353}" type="presOf" srcId="{23BCFC4B-204D-4143-89A1-08FCAEF506BB}" destId="{F8694FD5-D6C7-F444-ABC6-64F64A229364}" srcOrd="0" destOrd="1" presId="urn:microsoft.com/office/officeart/2005/8/layout/process1"/>
    <dgm:cxn modelId="{D845C44F-A5A5-F74D-A6D8-00731ABAB678}" type="presOf" srcId="{4F936087-E12D-5741-9335-A5133EA9348F}" destId="{F7147860-7EE9-2745-B210-D182FD76C3FE}" srcOrd="0" destOrd="0" presId="urn:microsoft.com/office/officeart/2005/8/layout/process1"/>
    <dgm:cxn modelId="{1A905C57-785C-A444-A53D-7301834196B2}" type="presOf" srcId="{1C8EB276-2DDB-3B44-8D3C-B7AB679C3BF7}" destId="{F8694FD5-D6C7-F444-ABC6-64F64A229364}" srcOrd="0" destOrd="3" presId="urn:microsoft.com/office/officeart/2005/8/layout/process1"/>
    <dgm:cxn modelId="{4AAFB558-41EC-AF49-9AFD-9EC513C49712}" type="presOf" srcId="{EBCE7D7C-A8E3-DF48-A3CC-7F7248504C51}" destId="{13F08826-991A-CD43-978A-9EC9FDB3C629}" srcOrd="0" destOrd="2" presId="urn:microsoft.com/office/officeart/2005/8/layout/process1"/>
    <dgm:cxn modelId="{F0D78965-2ED4-DA43-A128-BF822778C69F}" srcId="{59C27C7E-A764-384F-95DC-C545900468D2}" destId="{82430D49-4D0D-0B48-AFB6-D96B7D803D6D}" srcOrd="2" destOrd="0" parTransId="{BA07ACB7-4A68-344B-8E6E-083D310DCFCA}" sibTransId="{C642C5E5-16A4-A34E-B7DE-B825BA5423C4}"/>
    <dgm:cxn modelId="{2FA54A7A-881F-6E4C-89C0-D20D86953362}" type="presOf" srcId="{E9D89A15-5BEA-444F-8497-C2E9C40BBBDF}" destId="{13F08826-991A-CD43-978A-9EC9FDB3C629}" srcOrd="0" destOrd="1" presId="urn:microsoft.com/office/officeart/2005/8/layout/process1"/>
    <dgm:cxn modelId="{0B73987C-367B-EF4F-87BD-40C00B58D109}" type="presOf" srcId="{FE7A8CE6-5A3F-F745-B364-7E1F743D3D61}" destId="{C2E78E16-AD5F-2B42-B0B2-97CA9A7A6756}" srcOrd="0" destOrd="0" presId="urn:microsoft.com/office/officeart/2005/8/layout/process1"/>
    <dgm:cxn modelId="{DA9A4280-A741-B149-9E8D-EE566D1C0B63}" srcId="{67B1B2D8-0582-C649-B929-C95B7270F5D5}" destId="{DE1C7F70-9879-4244-AA85-33FA1A353B89}" srcOrd="0" destOrd="0" parTransId="{705BC936-FDA2-2543-AA98-5997405A85FF}" sibTransId="{C150EBA7-F718-DA48-8B0F-3EF787E5F3D5}"/>
    <dgm:cxn modelId="{B4AFB281-0F4C-0E41-A267-1B8894D06790}" srcId="{67B1B2D8-0582-C649-B929-C95B7270F5D5}" destId="{5DD6B145-8305-4B4C-8051-B8DA6F6ED948}" srcOrd="1" destOrd="0" parTransId="{29D01AFB-5FAB-B946-B1CE-1E7DB72336D7}" sibTransId="{0F8BE879-7C19-264B-A6AF-D14AB277AB21}"/>
    <dgm:cxn modelId="{83D03682-AC40-5F45-B857-E849E570B80D}" srcId="{59C27C7E-A764-384F-95DC-C545900468D2}" destId="{EBCE7D7C-A8E3-DF48-A3CC-7F7248504C51}" srcOrd="1" destOrd="0" parTransId="{459307D5-AB7C-484B-8647-83E29D8C7E7F}" sibTransId="{A020EE8B-8BBC-7D44-885A-F683188AF824}"/>
    <dgm:cxn modelId="{44871B85-33C4-6143-B3F4-1A0F15A5E1B7}" type="presOf" srcId="{67B1B2D8-0582-C649-B929-C95B7270F5D5}" destId="{2EBEA420-B4D7-1949-8C12-D1956417E337}" srcOrd="0" destOrd="0" presId="urn:microsoft.com/office/officeart/2005/8/layout/process1"/>
    <dgm:cxn modelId="{11DC6188-ABB4-3F4F-AD7B-43768D77E32F}" type="presOf" srcId="{D1FC4C7D-9CEF-7F4A-B1C4-BF484933E372}" destId="{763BFFF6-A212-8D46-95CA-AC69B4F39F24}" srcOrd="1" destOrd="0" presId="urn:microsoft.com/office/officeart/2005/8/layout/process1"/>
    <dgm:cxn modelId="{28C1B28C-F920-A048-A3B3-A2736D976F64}" srcId="{EE7E4F9C-D25B-AB4E-916E-82A1CF73DB1A}" destId="{1C8EB276-2DDB-3B44-8D3C-B7AB679C3BF7}" srcOrd="2" destOrd="0" parTransId="{E904D462-1C7C-7A4B-B5F8-87B1E1285F51}" sibTransId="{24793307-4BB2-9B40-A4EC-B06141080A26}"/>
    <dgm:cxn modelId="{E73D63B0-90CF-CA47-94DC-5CECCE274932}" type="presOf" srcId="{DE1C7F70-9879-4244-AA85-33FA1A353B89}" destId="{2EBEA420-B4D7-1949-8C12-D1956417E337}" srcOrd="0" destOrd="1" presId="urn:microsoft.com/office/officeart/2005/8/layout/process1"/>
    <dgm:cxn modelId="{C8C227B4-C9FB-AE42-898C-D88DBAB98FDD}" srcId="{4F936087-E12D-5741-9335-A5133EA9348F}" destId="{67B1B2D8-0582-C649-B929-C95B7270F5D5}" srcOrd="2" destOrd="0" parTransId="{9B8C955B-2344-5740-9A87-79E2FEAD03D1}" sibTransId="{90082E41-E1B9-F54D-B982-AB82CDE2975D}"/>
    <dgm:cxn modelId="{D00118B8-19A4-6349-BDEC-38F6A3F61E0D}" type="presOf" srcId="{59C27C7E-A764-384F-95DC-C545900468D2}" destId="{13F08826-991A-CD43-978A-9EC9FDB3C629}" srcOrd="0" destOrd="0" presId="urn:microsoft.com/office/officeart/2005/8/layout/process1"/>
    <dgm:cxn modelId="{F9FEDEC1-0168-5C4F-904E-5A0980E6DADE}" type="presOf" srcId="{D1FC4C7D-9CEF-7F4A-B1C4-BF484933E372}" destId="{62BDB38F-13CB-854D-8A30-2344F3A0ED97}" srcOrd="0" destOrd="0" presId="urn:microsoft.com/office/officeart/2005/8/layout/process1"/>
    <dgm:cxn modelId="{D988BFC7-7F2A-1449-95A1-3DF95492043E}" srcId="{59C27C7E-A764-384F-95DC-C545900468D2}" destId="{E9D89A15-5BEA-444F-8497-C2E9C40BBBDF}" srcOrd="0" destOrd="0" parTransId="{76859223-76C5-A34A-8EF9-9FE82C048E7A}" sibTransId="{A4DD6C67-ABF5-F04E-8FBC-337DD2372C1F}"/>
    <dgm:cxn modelId="{05650DD6-37E4-6A42-9BF3-0C94ED49CC6C}" srcId="{EE7E4F9C-D25B-AB4E-916E-82A1CF73DB1A}" destId="{B879A852-49F2-3543-8CE6-1BAACDCDB0C3}" srcOrd="1" destOrd="0" parTransId="{5523A15D-41FD-9446-8A04-F19C1D68C37D}" sibTransId="{CDA73BFC-8327-3545-AC6A-30AEAB39B008}"/>
    <dgm:cxn modelId="{0E1A62E2-1974-B141-B9D1-E871236FC238}" type="presOf" srcId="{EE7E4F9C-D25B-AB4E-916E-82A1CF73DB1A}" destId="{F8694FD5-D6C7-F444-ABC6-64F64A229364}" srcOrd="0" destOrd="0" presId="urn:microsoft.com/office/officeart/2005/8/layout/process1"/>
    <dgm:cxn modelId="{5C889EED-43B5-8C43-8B15-EE212745CC88}" type="presOf" srcId="{B879A852-49F2-3543-8CE6-1BAACDCDB0C3}" destId="{F8694FD5-D6C7-F444-ABC6-64F64A229364}" srcOrd="0" destOrd="2" presId="urn:microsoft.com/office/officeart/2005/8/layout/process1"/>
    <dgm:cxn modelId="{7065E3FA-9297-A442-A684-6DF5A86C0A6A}" srcId="{4F936087-E12D-5741-9335-A5133EA9348F}" destId="{EE7E4F9C-D25B-AB4E-916E-82A1CF73DB1A}" srcOrd="0" destOrd="0" parTransId="{FC935100-9D8F-F645-BF5E-D6327F4241A2}" sibTransId="{D1FC4C7D-9CEF-7F4A-B1C4-BF484933E372}"/>
    <dgm:cxn modelId="{7A6905FD-4DE4-BC4F-81C5-ED80CD2489DE}" srcId="{EE7E4F9C-D25B-AB4E-916E-82A1CF73DB1A}" destId="{23BCFC4B-204D-4143-89A1-08FCAEF506BB}" srcOrd="0" destOrd="0" parTransId="{BE92A40B-9A12-EA45-A775-A018068D9269}" sibTransId="{19D957B4-2C7E-0E41-A33C-29520A2EF064}"/>
    <dgm:cxn modelId="{45DE93E0-3FA4-C049-8866-EC8021847DDB}" type="presParOf" srcId="{F7147860-7EE9-2745-B210-D182FD76C3FE}" destId="{F8694FD5-D6C7-F444-ABC6-64F64A229364}" srcOrd="0" destOrd="0" presId="urn:microsoft.com/office/officeart/2005/8/layout/process1"/>
    <dgm:cxn modelId="{4236CE85-CCAB-2D4D-A3E1-44DD6FEF8C95}" type="presParOf" srcId="{F7147860-7EE9-2745-B210-D182FD76C3FE}" destId="{62BDB38F-13CB-854D-8A30-2344F3A0ED97}" srcOrd="1" destOrd="0" presId="urn:microsoft.com/office/officeart/2005/8/layout/process1"/>
    <dgm:cxn modelId="{241542ED-2642-5142-989A-A35D33552CCD}" type="presParOf" srcId="{62BDB38F-13CB-854D-8A30-2344F3A0ED97}" destId="{763BFFF6-A212-8D46-95CA-AC69B4F39F24}" srcOrd="0" destOrd="0" presId="urn:microsoft.com/office/officeart/2005/8/layout/process1"/>
    <dgm:cxn modelId="{3B78115F-1405-F747-BBAE-2CE4C04110E1}" type="presParOf" srcId="{F7147860-7EE9-2745-B210-D182FD76C3FE}" destId="{13F08826-991A-CD43-978A-9EC9FDB3C629}" srcOrd="2" destOrd="0" presId="urn:microsoft.com/office/officeart/2005/8/layout/process1"/>
    <dgm:cxn modelId="{2A54C4FC-2B37-874B-856C-4D11AE4D5749}" type="presParOf" srcId="{F7147860-7EE9-2745-B210-D182FD76C3FE}" destId="{C2E78E16-AD5F-2B42-B0B2-97CA9A7A6756}" srcOrd="3" destOrd="0" presId="urn:microsoft.com/office/officeart/2005/8/layout/process1"/>
    <dgm:cxn modelId="{3F288058-8821-DB47-9704-1107BE973C38}" type="presParOf" srcId="{C2E78E16-AD5F-2B42-B0B2-97CA9A7A6756}" destId="{4FE0CFEE-404B-D847-B24E-D04429FDF392}" srcOrd="0" destOrd="0" presId="urn:microsoft.com/office/officeart/2005/8/layout/process1"/>
    <dgm:cxn modelId="{C6887D8D-B8E2-BC4E-BB6D-4670C2FD0585}" type="presParOf" srcId="{F7147860-7EE9-2745-B210-D182FD76C3FE}" destId="{2EBEA420-B4D7-1949-8C12-D1956417E33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83EB888-12FD-4E6E-9D6E-0D65FA28CFA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D7B41B-7B69-49EB-8D60-64EE62BF5375}">
      <dgm:prSet/>
      <dgm:spPr/>
      <dgm:t>
        <a:bodyPr/>
        <a:lstStyle/>
        <a:p>
          <a:pPr>
            <a:defRPr b="1"/>
          </a:pPr>
          <a:r>
            <a:rPr lang="en-US"/>
            <a:t>Slack citizenship extra credit</a:t>
          </a:r>
        </a:p>
      </dgm:t>
    </dgm:pt>
    <dgm:pt modelId="{25D1A0EE-9DB0-4ECD-8803-E9EA7FA86755}" type="parTrans" cxnId="{811E49E1-A44F-4F64-A089-7ACEC6952DC1}">
      <dgm:prSet/>
      <dgm:spPr/>
      <dgm:t>
        <a:bodyPr/>
        <a:lstStyle/>
        <a:p>
          <a:endParaRPr lang="en-US"/>
        </a:p>
      </dgm:t>
    </dgm:pt>
    <dgm:pt modelId="{028CA680-973E-4567-9E8F-7B58DE0CA5BA}" type="sibTrans" cxnId="{811E49E1-A44F-4F64-A089-7ACEC6952DC1}">
      <dgm:prSet/>
      <dgm:spPr/>
      <dgm:t>
        <a:bodyPr/>
        <a:lstStyle/>
        <a:p>
          <a:endParaRPr lang="en-US"/>
        </a:p>
      </dgm:t>
    </dgm:pt>
    <dgm:pt modelId="{B551F9A5-CA4F-4CA4-99E4-D4474E32D687}">
      <dgm:prSet/>
      <dgm:spPr/>
      <dgm:t>
        <a:bodyPr/>
        <a:lstStyle/>
        <a:p>
          <a:r>
            <a:rPr lang="en-US"/>
            <a:t>Asking questions</a:t>
          </a:r>
        </a:p>
      </dgm:t>
    </dgm:pt>
    <dgm:pt modelId="{E219DFB2-05FE-4E30-9586-B4745C3E9312}" type="parTrans" cxnId="{BAD130C3-6FE6-4B72-9993-76DA21CB9012}">
      <dgm:prSet/>
      <dgm:spPr/>
      <dgm:t>
        <a:bodyPr/>
        <a:lstStyle/>
        <a:p>
          <a:endParaRPr lang="en-US"/>
        </a:p>
      </dgm:t>
    </dgm:pt>
    <dgm:pt modelId="{07CD40BD-C989-4E0A-8F28-907DC396FB41}" type="sibTrans" cxnId="{BAD130C3-6FE6-4B72-9993-76DA21CB9012}">
      <dgm:prSet/>
      <dgm:spPr/>
      <dgm:t>
        <a:bodyPr/>
        <a:lstStyle/>
        <a:p>
          <a:endParaRPr lang="en-US"/>
        </a:p>
      </dgm:t>
    </dgm:pt>
    <dgm:pt modelId="{D764EC17-3CB0-441C-BEB2-9996957C29AD}">
      <dgm:prSet/>
      <dgm:spPr/>
      <dgm:t>
        <a:bodyPr/>
        <a:lstStyle/>
        <a:p>
          <a:r>
            <a:rPr lang="en-US"/>
            <a:t>Answering questions</a:t>
          </a:r>
        </a:p>
      </dgm:t>
    </dgm:pt>
    <dgm:pt modelId="{C920209A-BAA9-484E-86BD-63C20A3E0782}" type="parTrans" cxnId="{49AFDAE6-263D-4A8B-94D6-69093FF7B348}">
      <dgm:prSet/>
      <dgm:spPr/>
      <dgm:t>
        <a:bodyPr/>
        <a:lstStyle/>
        <a:p>
          <a:endParaRPr lang="en-US"/>
        </a:p>
      </dgm:t>
    </dgm:pt>
    <dgm:pt modelId="{7573E0A2-D287-427C-9E74-A955D6A82999}" type="sibTrans" cxnId="{49AFDAE6-263D-4A8B-94D6-69093FF7B348}">
      <dgm:prSet/>
      <dgm:spPr/>
      <dgm:t>
        <a:bodyPr/>
        <a:lstStyle/>
        <a:p>
          <a:endParaRPr lang="en-US"/>
        </a:p>
      </dgm:t>
    </dgm:pt>
    <dgm:pt modelId="{B5C3629F-D9F0-4762-BBC7-88159D976D6B}">
      <dgm:prSet/>
      <dgm:spPr/>
      <dgm:t>
        <a:bodyPr/>
        <a:lstStyle/>
        <a:p>
          <a:r>
            <a:rPr lang="en-US"/>
            <a:t>Engaging in threads</a:t>
          </a:r>
        </a:p>
      </dgm:t>
    </dgm:pt>
    <dgm:pt modelId="{2BAA44D2-5290-4D18-B6B8-FA03BA99EF90}" type="parTrans" cxnId="{2253AADB-DAD0-4EFC-B215-D8DC953104A3}">
      <dgm:prSet/>
      <dgm:spPr/>
      <dgm:t>
        <a:bodyPr/>
        <a:lstStyle/>
        <a:p>
          <a:endParaRPr lang="en-US"/>
        </a:p>
      </dgm:t>
    </dgm:pt>
    <dgm:pt modelId="{BC4AFA3A-EA1E-4432-9CE2-7672C694F482}" type="sibTrans" cxnId="{2253AADB-DAD0-4EFC-B215-D8DC953104A3}">
      <dgm:prSet/>
      <dgm:spPr/>
      <dgm:t>
        <a:bodyPr/>
        <a:lstStyle/>
        <a:p>
          <a:endParaRPr lang="en-US"/>
        </a:p>
      </dgm:t>
    </dgm:pt>
    <dgm:pt modelId="{65463513-1A49-4554-B5B0-4E9B5CAF3099}">
      <dgm:prSet/>
      <dgm:spPr/>
      <dgm:t>
        <a:bodyPr/>
        <a:lstStyle/>
        <a:p>
          <a:r>
            <a:rPr lang="en-US"/>
            <a:t>Initiating thoughtful discussions</a:t>
          </a:r>
        </a:p>
      </dgm:t>
    </dgm:pt>
    <dgm:pt modelId="{0A572EBA-F537-4B3D-84E2-584355BFCEC0}" type="parTrans" cxnId="{E6D2EBC5-DB76-4647-A987-9D2085B21B09}">
      <dgm:prSet/>
      <dgm:spPr/>
      <dgm:t>
        <a:bodyPr/>
        <a:lstStyle/>
        <a:p>
          <a:endParaRPr lang="en-US"/>
        </a:p>
      </dgm:t>
    </dgm:pt>
    <dgm:pt modelId="{5196F0CB-6AC6-4555-892F-7D03081ACA8C}" type="sibTrans" cxnId="{E6D2EBC5-DB76-4647-A987-9D2085B21B09}">
      <dgm:prSet/>
      <dgm:spPr/>
      <dgm:t>
        <a:bodyPr/>
        <a:lstStyle/>
        <a:p>
          <a:endParaRPr lang="en-US"/>
        </a:p>
      </dgm:t>
    </dgm:pt>
    <dgm:pt modelId="{46515125-467D-480B-9409-62B199CD21D1}">
      <dgm:prSet/>
      <dgm:spPr/>
      <dgm:t>
        <a:bodyPr/>
        <a:lstStyle/>
        <a:p>
          <a:pPr>
            <a:defRPr b="1"/>
          </a:pPr>
          <a:r>
            <a:rPr lang="en-US"/>
            <a:t>Community citizenship extra credit</a:t>
          </a:r>
        </a:p>
      </dgm:t>
    </dgm:pt>
    <dgm:pt modelId="{0C28087D-ADD8-470D-A7B5-FF67AE5CDBBD}" type="parTrans" cxnId="{D5A8AF85-1EF0-4192-9583-78211948F07E}">
      <dgm:prSet/>
      <dgm:spPr/>
      <dgm:t>
        <a:bodyPr/>
        <a:lstStyle/>
        <a:p>
          <a:endParaRPr lang="en-US"/>
        </a:p>
      </dgm:t>
    </dgm:pt>
    <dgm:pt modelId="{EF78C03A-6645-4BF6-93DF-9DC5975C6CC0}" type="sibTrans" cxnId="{D5A8AF85-1EF0-4192-9583-78211948F07E}">
      <dgm:prSet/>
      <dgm:spPr/>
      <dgm:t>
        <a:bodyPr/>
        <a:lstStyle/>
        <a:p>
          <a:endParaRPr lang="en-US"/>
        </a:p>
      </dgm:t>
    </dgm:pt>
    <dgm:pt modelId="{ADCC762F-1F9A-4A68-8402-9D41FE672EBF}">
      <dgm:prSet/>
      <dgm:spPr/>
      <dgm:t>
        <a:bodyPr/>
        <a:lstStyle/>
        <a:p>
          <a:r>
            <a:rPr lang="en-US"/>
            <a:t>Organizing a Hacktober event on campus</a:t>
          </a:r>
        </a:p>
      </dgm:t>
    </dgm:pt>
    <dgm:pt modelId="{F3720391-5829-4C86-BF79-4326CFF12876}" type="parTrans" cxnId="{1A95D65A-44BF-48C2-B055-ABADF857C398}">
      <dgm:prSet/>
      <dgm:spPr/>
      <dgm:t>
        <a:bodyPr/>
        <a:lstStyle/>
        <a:p>
          <a:endParaRPr lang="en-US"/>
        </a:p>
      </dgm:t>
    </dgm:pt>
    <dgm:pt modelId="{19C9B092-7AB0-4E8A-A5FC-14A115B10E04}" type="sibTrans" cxnId="{1A95D65A-44BF-48C2-B055-ABADF857C398}">
      <dgm:prSet/>
      <dgm:spPr/>
      <dgm:t>
        <a:bodyPr/>
        <a:lstStyle/>
        <a:p>
          <a:endParaRPr lang="en-US"/>
        </a:p>
      </dgm:t>
    </dgm:pt>
    <dgm:pt modelId="{1210E71B-17A3-418A-9505-F331633AC5DA}">
      <dgm:prSet/>
      <dgm:spPr/>
      <dgm:t>
        <a:bodyPr/>
        <a:lstStyle/>
        <a:p>
          <a:r>
            <a:rPr lang="en-US"/>
            <a:t>Attending &amp; submitting CFPs for conferences (even if not selected to speak)</a:t>
          </a:r>
        </a:p>
      </dgm:t>
    </dgm:pt>
    <dgm:pt modelId="{F064A59D-DA2D-45C8-9091-1406C9F243A2}" type="parTrans" cxnId="{F5E16EAC-1108-473F-91E3-311572EFD8E2}">
      <dgm:prSet/>
      <dgm:spPr/>
      <dgm:t>
        <a:bodyPr/>
        <a:lstStyle/>
        <a:p>
          <a:endParaRPr lang="en-US"/>
        </a:p>
      </dgm:t>
    </dgm:pt>
    <dgm:pt modelId="{D5FFB95B-93AA-45AE-A462-62DD2D7E58B5}" type="sibTrans" cxnId="{F5E16EAC-1108-473F-91E3-311572EFD8E2}">
      <dgm:prSet/>
      <dgm:spPr/>
      <dgm:t>
        <a:bodyPr/>
        <a:lstStyle/>
        <a:p>
          <a:endParaRPr lang="en-US"/>
        </a:p>
      </dgm:t>
    </dgm:pt>
    <dgm:pt modelId="{4B9EA151-0B85-4102-BB8B-ED92DE0FEABE}">
      <dgm:prSet/>
      <dgm:spPr/>
      <dgm:t>
        <a:bodyPr/>
        <a:lstStyle/>
        <a:p>
          <a:r>
            <a:rPr lang="en-US"/>
            <a:t>Engaging in or starting student clubs</a:t>
          </a:r>
        </a:p>
      </dgm:t>
    </dgm:pt>
    <dgm:pt modelId="{764A609B-28A5-49D0-B8AA-8929EC62BBAC}" type="parTrans" cxnId="{AABA2EF5-3E55-4A66-91FE-202CB81BEA59}">
      <dgm:prSet/>
      <dgm:spPr/>
      <dgm:t>
        <a:bodyPr/>
        <a:lstStyle/>
        <a:p>
          <a:endParaRPr lang="en-US"/>
        </a:p>
      </dgm:t>
    </dgm:pt>
    <dgm:pt modelId="{8D7BACD9-2F2E-402A-A225-97856D4CC624}" type="sibTrans" cxnId="{AABA2EF5-3E55-4A66-91FE-202CB81BEA59}">
      <dgm:prSet/>
      <dgm:spPr/>
      <dgm:t>
        <a:bodyPr/>
        <a:lstStyle/>
        <a:p>
          <a:endParaRPr lang="en-US"/>
        </a:p>
      </dgm:t>
    </dgm:pt>
    <dgm:pt modelId="{0445ADBF-205F-4E6F-BDE9-43597EE0AD62}" type="pres">
      <dgm:prSet presAssocID="{083EB888-12FD-4E6E-9D6E-0D65FA28CFAE}" presName="root" presStyleCnt="0">
        <dgm:presLayoutVars>
          <dgm:dir/>
          <dgm:resizeHandles val="exact"/>
        </dgm:presLayoutVars>
      </dgm:prSet>
      <dgm:spPr/>
    </dgm:pt>
    <dgm:pt modelId="{CBBA78D3-1A2D-4A69-BE84-74EE2CD22289}" type="pres">
      <dgm:prSet presAssocID="{15D7B41B-7B69-49EB-8D60-64EE62BF5375}" presName="compNode" presStyleCnt="0"/>
      <dgm:spPr/>
    </dgm:pt>
    <dgm:pt modelId="{7058D25C-29C0-4282-AC68-BA14D346F8B4}" type="pres">
      <dgm:prSet presAssocID="{15D7B41B-7B69-49EB-8D60-64EE62BF537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89C5D69-5BA8-4078-A82B-691D2D81423D}" type="pres">
      <dgm:prSet presAssocID="{15D7B41B-7B69-49EB-8D60-64EE62BF5375}" presName="iconSpace" presStyleCnt="0"/>
      <dgm:spPr/>
    </dgm:pt>
    <dgm:pt modelId="{20F7C478-73B0-4212-AA17-985585B73DE3}" type="pres">
      <dgm:prSet presAssocID="{15D7B41B-7B69-49EB-8D60-64EE62BF5375}" presName="parTx" presStyleLbl="revTx" presStyleIdx="0" presStyleCnt="4">
        <dgm:presLayoutVars>
          <dgm:chMax val="0"/>
          <dgm:chPref val="0"/>
        </dgm:presLayoutVars>
      </dgm:prSet>
      <dgm:spPr/>
    </dgm:pt>
    <dgm:pt modelId="{26470C58-F0F4-4C3C-A72B-40A59022DBDD}" type="pres">
      <dgm:prSet presAssocID="{15D7B41B-7B69-49EB-8D60-64EE62BF5375}" presName="txSpace" presStyleCnt="0"/>
      <dgm:spPr/>
    </dgm:pt>
    <dgm:pt modelId="{CC7819A6-A004-4FCF-A1D0-AECB7F252775}" type="pres">
      <dgm:prSet presAssocID="{15D7B41B-7B69-49EB-8D60-64EE62BF5375}" presName="desTx" presStyleLbl="revTx" presStyleIdx="1" presStyleCnt="4">
        <dgm:presLayoutVars/>
      </dgm:prSet>
      <dgm:spPr/>
    </dgm:pt>
    <dgm:pt modelId="{58CF3B99-086F-4637-A160-D36666430851}" type="pres">
      <dgm:prSet presAssocID="{028CA680-973E-4567-9E8F-7B58DE0CA5BA}" presName="sibTrans" presStyleCnt="0"/>
      <dgm:spPr/>
    </dgm:pt>
    <dgm:pt modelId="{4F53FE81-E6D9-4165-9794-78B1B63718F2}" type="pres">
      <dgm:prSet presAssocID="{46515125-467D-480B-9409-62B199CD21D1}" presName="compNode" presStyleCnt="0"/>
      <dgm:spPr/>
    </dgm:pt>
    <dgm:pt modelId="{D1D10DF7-0D74-4A9D-A5C5-98C53A9AEE22}" type="pres">
      <dgm:prSet presAssocID="{46515125-467D-480B-9409-62B199CD21D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01D3BD55-0F5A-481E-A25A-7BC381DE7BE3}" type="pres">
      <dgm:prSet presAssocID="{46515125-467D-480B-9409-62B199CD21D1}" presName="iconSpace" presStyleCnt="0"/>
      <dgm:spPr/>
    </dgm:pt>
    <dgm:pt modelId="{CB30E5E4-1D37-4027-A177-2EBEE3E825B1}" type="pres">
      <dgm:prSet presAssocID="{46515125-467D-480B-9409-62B199CD21D1}" presName="parTx" presStyleLbl="revTx" presStyleIdx="2" presStyleCnt="4">
        <dgm:presLayoutVars>
          <dgm:chMax val="0"/>
          <dgm:chPref val="0"/>
        </dgm:presLayoutVars>
      </dgm:prSet>
      <dgm:spPr/>
    </dgm:pt>
    <dgm:pt modelId="{4088F395-B138-4F3A-B888-5FDA4EBBE458}" type="pres">
      <dgm:prSet presAssocID="{46515125-467D-480B-9409-62B199CD21D1}" presName="txSpace" presStyleCnt="0"/>
      <dgm:spPr/>
    </dgm:pt>
    <dgm:pt modelId="{1FCE99E2-8755-482F-83BD-CB181B14696A}" type="pres">
      <dgm:prSet presAssocID="{46515125-467D-480B-9409-62B199CD21D1}" presName="desTx" presStyleLbl="revTx" presStyleIdx="3" presStyleCnt="4">
        <dgm:presLayoutVars/>
      </dgm:prSet>
      <dgm:spPr/>
    </dgm:pt>
  </dgm:ptLst>
  <dgm:cxnLst>
    <dgm:cxn modelId="{E6E1740F-463A-464B-9FE7-E5C1343E711A}" type="presOf" srcId="{46515125-467D-480B-9409-62B199CD21D1}" destId="{CB30E5E4-1D37-4027-A177-2EBEE3E825B1}" srcOrd="0" destOrd="0" presId="urn:microsoft.com/office/officeart/2018/5/layout/CenteredIconLabelDescriptionList"/>
    <dgm:cxn modelId="{B45B3313-BDF3-491A-A7A8-DACF4EA8A513}" type="presOf" srcId="{B551F9A5-CA4F-4CA4-99E4-D4474E32D687}" destId="{CC7819A6-A004-4FCF-A1D0-AECB7F252775}" srcOrd="0" destOrd="0" presId="urn:microsoft.com/office/officeart/2018/5/layout/CenteredIconLabelDescriptionList"/>
    <dgm:cxn modelId="{BE938A35-5286-4334-8B63-D9ADFDEB3E43}" type="presOf" srcId="{ADCC762F-1F9A-4A68-8402-9D41FE672EBF}" destId="{1FCE99E2-8755-482F-83BD-CB181B14696A}" srcOrd="0" destOrd="0" presId="urn:microsoft.com/office/officeart/2018/5/layout/CenteredIconLabelDescriptionList"/>
    <dgm:cxn modelId="{8DFCFD54-9D79-441A-9B4A-5717BB9E5EEA}" type="presOf" srcId="{1210E71B-17A3-418A-9505-F331633AC5DA}" destId="{1FCE99E2-8755-482F-83BD-CB181B14696A}" srcOrd="0" destOrd="1" presId="urn:microsoft.com/office/officeart/2018/5/layout/CenteredIconLabelDescriptionList"/>
    <dgm:cxn modelId="{1A95D65A-44BF-48C2-B055-ABADF857C398}" srcId="{46515125-467D-480B-9409-62B199CD21D1}" destId="{ADCC762F-1F9A-4A68-8402-9D41FE672EBF}" srcOrd="0" destOrd="0" parTransId="{F3720391-5829-4C86-BF79-4326CFF12876}" sibTransId="{19C9B092-7AB0-4E8A-A5FC-14A115B10E04}"/>
    <dgm:cxn modelId="{83480C79-1882-4545-90F4-F3431EB5E072}" type="presOf" srcId="{4B9EA151-0B85-4102-BB8B-ED92DE0FEABE}" destId="{1FCE99E2-8755-482F-83BD-CB181B14696A}" srcOrd="0" destOrd="2" presId="urn:microsoft.com/office/officeart/2018/5/layout/CenteredIconLabelDescriptionList"/>
    <dgm:cxn modelId="{2850F77F-C60F-4584-9D0E-D5A8B554D847}" type="presOf" srcId="{083EB888-12FD-4E6E-9D6E-0D65FA28CFAE}" destId="{0445ADBF-205F-4E6F-BDE9-43597EE0AD62}" srcOrd="0" destOrd="0" presId="urn:microsoft.com/office/officeart/2018/5/layout/CenteredIconLabelDescriptionList"/>
    <dgm:cxn modelId="{D5A8AF85-1EF0-4192-9583-78211948F07E}" srcId="{083EB888-12FD-4E6E-9D6E-0D65FA28CFAE}" destId="{46515125-467D-480B-9409-62B199CD21D1}" srcOrd="1" destOrd="0" parTransId="{0C28087D-ADD8-470D-A7B5-FF67AE5CDBBD}" sibTransId="{EF78C03A-6645-4BF6-93DF-9DC5975C6CC0}"/>
    <dgm:cxn modelId="{CA2AC29F-12B1-45AC-B36E-5B05E06961DA}" type="presOf" srcId="{15D7B41B-7B69-49EB-8D60-64EE62BF5375}" destId="{20F7C478-73B0-4212-AA17-985585B73DE3}" srcOrd="0" destOrd="0" presId="urn:microsoft.com/office/officeart/2018/5/layout/CenteredIconLabelDescriptionList"/>
    <dgm:cxn modelId="{F5E16EAC-1108-473F-91E3-311572EFD8E2}" srcId="{46515125-467D-480B-9409-62B199CD21D1}" destId="{1210E71B-17A3-418A-9505-F331633AC5DA}" srcOrd="1" destOrd="0" parTransId="{F064A59D-DA2D-45C8-9091-1406C9F243A2}" sibTransId="{D5FFB95B-93AA-45AE-A462-62DD2D7E58B5}"/>
    <dgm:cxn modelId="{E651C8B7-4809-4BB6-99B7-F5F585B33F69}" type="presOf" srcId="{65463513-1A49-4554-B5B0-4E9B5CAF3099}" destId="{CC7819A6-A004-4FCF-A1D0-AECB7F252775}" srcOrd="0" destOrd="3" presId="urn:microsoft.com/office/officeart/2018/5/layout/CenteredIconLabelDescriptionList"/>
    <dgm:cxn modelId="{9F17ACB9-1EE3-4474-93B3-DEFE1F3F21FC}" type="presOf" srcId="{D764EC17-3CB0-441C-BEB2-9996957C29AD}" destId="{CC7819A6-A004-4FCF-A1D0-AECB7F252775}" srcOrd="0" destOrd="1" presId="urn:microsoft.com/office/officeart/2018/5/layout/CenteredIconLabelDescriptionList"/>
    <dgm:cxn modelId="{BAD130C3-6FE6-4B72-9993-76DA21CB9012}" srcId="{15D7B41B-7B69-49EB-8D60-64EE62BF5375}" destId="{B551F9A5-CA4F-4CA4-99E4-D4474E32D687}" srcOrd="0" destOrd="0" parTransId="{E219DFB2-05FE-4E30-9586-B4745C3E9312}" sibTransId="{07CD40BD-C989-4E0A-8F28-907DC396FB41}"/>
    <dgm:cxn modelId="{E6D2EBC5-DB76-4647-A987-9D2085B21B09}" srcId="{15D7B41B-7B69-49EB-8D60-64EE62BF5375}" destId="{65463513-1A49-4554-B5B0-4E9B5CAF3099}" srcOrd="3" destOrd="0" parTransId="{0A572EBA-F537-4B3D-84E2-584355BFCEC0}" sibTransId="{5196F0CB-6AC6-4555-892F-7D03081ACA8C}"/>
    <dgm:cxn modelId="{0A18A7DB-D212-45D2-AA80-6283232FDDD1}" type="presOf" srcId="{B5C3629F-D9F0-4762-BBC7-88159D976D6B}" destId="{CC7819A6-A004-4FCF-A1D0-AECB7F252775}" srcOrd="0" destOrd="2" presId="urn:microsoft.com/office/officeart/2018/5/layout/CenteredIconLabelDescriptionList"/>
    <dgm:cxn modelId="{2253AADB-DAD0-4EFC-B215-D8DC953104A3}" srcId="{15D7B41B-7B69-49EB-8D60-64EE62BF5375}" destId="{B5C3629F-D9F0-4762-BBC7-88159D976D6B}" srcOrd="2" destOrd="0" parTransId="{2BAA44D2-5290-4D18-B6B8-FA03BA99EF90}" sibTransId="{BC4AFA3A-EA1E-4432-9CE2-7672C694F482}"/>
    <dgm:cxn modelId="{811E49E1-A44F-4F64-A089-7ACEC6952DC1}" srcId="{083EB888-12FD-4E6E-9D6E-0D65FA28CFAE}" destId="{15D7B41B-7B69-49EB-8D60-64EE62BF5375}" srcOrd="0" destOrd="0" parTransId="{25D1A0EE-9DB0-4ECD-8803-E9EA7FA86755}" sibTransId="{028CA680-973E-4567-9E8F-7B58DE0CA5BA}"/>
    <dgm:cxn modelId="{49AFDAE6-263D-4A8B-94D6-69093FF7B348}" srcId="{15D7B41B-7B69-49EB-8D60-64EE62BF5375}" destId="{D764EC17-3CB0-441C-BEB2-9996957C29AD}" srcOrd="1" destOrd="0" parTransId="{C920209A-BAA9-484E-86BD-63C20A3E0782}" sibTransId="{7573E0A2-D287-427C-9E74-A955D6A82999}"/>
    <dgm:cxn modelId="{AABA2EF5-3E55-4A66-91FE-202CB81BEA59}" srcId="{46515125-467D-480B-9409-62B199CD21D1}" destId="{4B9EA151-0B85-4102-BB8B-ED92DE0FEABE}" srcOrd="2" destOrd="0" parTransId="{764A609B-28A5-49D0-B8AA-8929EC62BBAC}" sibTransId="{8D7BACD9-2F2E-402A-A225-97856D4CC624}"/>
    <dgm:cxn modelId="{426BA9B5-27CA-4BF9-946E-8B3666CD7792}" type="presParOf" srcId="{0445ADBF-205F-4E6F-BDE9-43597EE0AD62}" destId="{CBBA78D3-1A2D-4A69-BE84-74EE2CD22289}" srcOrd="0" destOrd="0" presId="urn:microsoft.com/office/officeart/2018/5/layout/CenteredIconLabelDescriptionList"/>
    <dgm:cxn modelId="{0310FF56-2A53-4B57-A6E7-C1571E83E4A6}" type="presParOf" srcId="{CBBA78D3-1A2D-4A69-BE84-74EE2CD22289}" destId="{7058D25C-29C0-4282-AC68-BA14D346F8B4}" srcOrd="0" destOrd="0" presId="urn:microsoft.com/office/officeart/2018/5/layout/CenteredIconLabelDescriptionList"/>
    <dgm:cxn modelId="{1DFA520F-809F-45CF-96FC-3EF3397D350B}" type="presParOf" srcId="{CBBA78D3-1A2D-4A69-BE84-74EE2CD22289}" destId="{289C5D69-5BA8-4078-A82B-691D2D81423D}" srcOrd="1" destOrd="0" presId="urn:microsoft.com/office/officeart/2018/5/layout/CenteredIconLabelDescriptionList"/>
    <dgm:cxn modelId="{DD9D8989-207E-48DC-A55B-E2F021EE1B9F}" type="presParOf" srcId="{CBBA78D3-1A2D-4A69-BE84-74EE2CD22289}" destId="{20F7C478-73B0-4212-AA17-985585B73DE3}" srcOrd="2" destOrd="0" presId="urn:microsoft.com/office/officeart/2018/5/layout/CenteredIconLabelDescriptionList"/>
    <dgm:cxn modelId="{EBA45134-1011-472D-8C2C-0DFD35E4C731}" type="presParOf" srcId="{CBBA78D3-1A2D-4A69-BE84-74EE2CD22289}" destId="{26470C58-F0F4-4C3C-A72B-40A59022DBDD}" srcOrd="3" destOrd="0" presId="urn:microsoft.com/office/officeart/2018/5/layout/CenteredIconLabelDescriptionList"/>
    <dgm:cxn modelId="{CF7DA7D0-6E2C-4375-97A4-EA2555B43EDA}" type="presParOf" srcId="{CBBA78D3-1A2D-4A69-BE84-74EE2CD22289}" destId="{CC7819A6-A004-4FCF-A1D0-AECB7F252775}" srcOrd="4" destOrd="0" presId="urn:microsoft.com/office/officeart/2018/5/layout/CenteredIconLabelDescriptionList"/>
    <dgm:cxn modelId="{77C3E578-2859-4AEC-A91F-31913CA62ADC}" type="presParOf" srcId="{0445ADBF-205F-4E6F-BDE9-43597EE0AD62}" destId="{58CF3B99-086F-4637-A160-D36666430851}" srcOrd="1" destOrd="0" presId="urn:microsoft.com/office/officeart/2018/5/layout/CenteredIconLabelDescriptionList"/>
    <dgm:cxn modelId="{D00F92D6-9EBA-4245-8777-A551EA9F24A4}" type="presParOf" srcId="{0445ADBF-205F-4E6F-BDE9-43597EE0AD62}" destId="{4F53FE81-E6D9-4165-9794-78B1B63718F2}" srcOrd="2" destOrd="0" presId="urn:microsoft.com/office/officeart/2018/5/layout/CenteredIconLabelDescriptionList"/>
    <dgm:cxn modelId="{5A06F647-ECFF-4ECA-BA12-C0AD70EF6884}" type="presParOf" srcId="{4F53FE81-E6D9-4165-9794-78B1B63718F2}" destId="{D1D10DF7-0D74-4A9D-A5C5-98C53A9AEE22}" srcOrd="0" destOrd="0" presId="urn:microsoft.com/office/officeart/2018/5/layout/CenteredIconLabelDescriptionList"/>
    <dgm:cxn modelId="{946BFA77-01DC-475B-BD0D-6BDF2A17BF8A}" type="presParOf" srcId="{4F53FE81-E6D9-4165-9794-78B1B63718F2}" destId="{01D3BD55-0F5A-481E-A25A-7BC381DE7BE3}" srcOrd="1" destOrd="0" presId="urn:microsoft.com/office/officeart/2018/5/layout/CenteredIconLabelDescriptionList"/>
    <dgm:cxn modelId="{4EFB4E62-95A9-4565-943E-50750B27B32A}" type="presParOf" srcId="{4F53FE81-E6D9-4165-9794-78B1B63718F2}" destId="{CB30E5E4-1D37-4027-A177-2EBEE3E825B1}" srcOrd="2" destOrd="0" presId="urn:microsoft.com/office/officeart/2018/5/layout/CenteredIconLabelDescriptionList"/>
    <dgm:cxn modelId="{0B807C81-F742-4519-B171-8D7CABA1F509}" type="presParOf" srcId="{4F53FE81-E6D9-4165-9794-78B1B63718F2}" destId="{4088F395-B138-4F3A-B888-5FDA4EBBE458}" srcOrd="3" destOrd="0" presId="urn:microsoft.com/office/officeart/2018/5/layout/CenteredIconLabelDescriptionList"/>
    <dgm:cxn modelId="{E2B03109-826D-4304-89FC-B28F2369048C}" type="presParOf" srcId="{4F53FE81-E6D9-4165-9794-78B1B63718F2}" destId="{1FCE99E2-8755-482F-83BD-CB181B14696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BDF092D-2E63-41F9-9714-9F64FF189CD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F1147D-C155-4471-A9B9-7C8FAACF9E98}">
      <dgm:prSet/>
      <dgm:spPr/>
      <dgm:t>
        <a:bodyPr/>
        <a:lstStyle/>
        <a:p>
          <a:pPr>
            <a:defRPr b="1"/>
          </a:pPr>
          <a:r>
            <a:rPr lang="en-US" dirty="0"/>
            <a:t>Have students co-create community guidelines</a:t>
          </a:r>
        </a:p>
      </dgm:t>
    </dgm:pt>
    <dgm:pt modelId="{063D3D28-98CB-48E6-8241-2B3C28CDCBFC}" type="parTrans" cxnId="{321FD4F5-50DD-4AF0-8D31-4E49A64C7538}">
      <dgm:prSet/>
      <dgm:spPr/>
      <dgm:t>
        <a:bodyPr/>
        <a:lstStyle/>
        <a:p>
          <a:endParaRPr lang="en-US"/>
        </a:p>
      </dgm:t>
    </dgm:pt>
    <dgm:pt modelId="{7B18C6C6-50D3-4AB4-A17C-D0065CA53A0F}" type="sibTrans" cxnId="{321FD4F5-50DD-4AF0-8D31-4E49A64C7538}">
      <dgm:prSet/>
      <dgm:spPr/>
      <dgm:t>
        <a:bodyPr/>
        <a:lstStyle/>
        <a:p>
          <a:endParaRPr lang="en-US"/>
        </a:p>
      </dgm:t>
    </dgm:pt>
    <dgm:pt modelId="{7BD01512-53EA-4679-B80F-6136189EED07}">
      <dgm:prSet/>
      <dgm:spPr/>
      <dgm:t>
        <a:bodyPr/>
        <a:lstStyle/>
        <a:p>
          <a:pPr>
            <a:defRPr b="1"/>
          </a:pPr>
          <a:r>
            <a:rPr lang="en-US" dirty="0"/>
            <a:t>Starting Points</a:t>
          </a:r>
        </a:p>
      </dgm:t>
    </dgm:pt>
    <dgm:pt modelId="{A983E535-FDEB-4CA2-B0BC-405F351379D4}" type="parTrans" cxnId="{75303C7B-9956-40B2-902E-9937438CB6F3}">
      <dgm:prSet/>
      <dgm:spPr/>
      <dgm:t>
        <a:bodyPr/>
        <a:lstStyle/>
        <a:p>
          <a:endParaRPr lang="en-US"/>
        </a:p>
      </dgm:t>
    </dgm:pt>
    <dgm:pt modelId="{AC4CA2E5-F6EA-49A8-B186-AF0EF3D3F411}" type="sibTrans" cxnId="{75303C7B-9956-40B2-902E-9937438CB6F3}">
      <dgm:prSet/>
      <dgm:spPr/>
      <dgm:t>
        <a:bodyPr/>
        <a:lstStyle/>
        <a:p>
          <a:endParaRPr lang="en-US"/>
        </a:p>
      </dgm:t>
    </dgm:pt>
    <dgm:pt modelId="{758A2346-23C7-49B9-B6D5-81120FCA6A61}">
      <dgm:prSet/>
      <dgm:spPr/>
      <dgm:t>
        <a:bodyPr/>
        <a:lstStyle/>
        <a:p>
          <a:r>
            <a:rPr lang="en-US" dirty="0"/>
            <a:t>No “feigning surprise”</a:t>
          </a:r>
        </a:p>
      </dgm:t>
    </dgm:pt>
    <dgm:pt modelId="{770D098F-89FD-4FB0-ADD5-0B67463352AF}" type="parTrans" cxnId="{48EA7E18-1CAC-4B2B-A339-E8BDC350F81C}">
      <dgm:prSet/>
      <dgm:spPr/>
      <dgm:t>
        <a:bodyPr/>
        <a:lstStyle/>
        <a:p>
          <a:endParaRPr lang="en-US"/>
        </a:p>
      </dgm:t>
    </dgm:pt>
    <dgm:pt modelId="{6B849777-A95A-4149-B3AA-C6F5AB8221A1}" type="sibTrans" cxnId="{48EA7E18-1CAC-4B2B-A339-E8BDC350F81C}">
      <dgm:prSet/>
      <dgm:spPr/>
      <dgm:t>
        <a:bodyPr/>
        <a:lstStyle/>
        <a:p>
          <a:endParaRPr lang="en-US"/>
        </a:p>
      </dgm:t>
    </dgm:pt>
    <dgm:pt modelId="{5E205CEA-0D7B-460F-AF4C-A86F5F933FFE}">
      <dgm:prSet/>
      <dgm:spPr/>
      <dgm:t>
        <a:bodyPr/>
        <a:lstStyle/>
        <a:p>
          <a:r>
            <a:rPr lang="en-US" dirty="0"/>
            <a:t>As best as you can, avoid words like “easy”, “trivial”, “basic”, etc. </a:t>
          </a:r>
        </a:p>
      </dgm:t>
    </dgm:pt>
    <dgm:pt modelId="{E77B2DC0-2A12-4615-B48C-823CD2DDA0D8}" type="parTrans" cxnId="{F27680EA-3B20-49BB-9FC0-15D6A5EC2BC6}">
      <dgm:prSet/>
      <dgm:spPr/>
      <dgm:t>
        <a:bodyPr/>
        <a:lstStyle/>
        <a:p>
          <a:endParaRPr lang="en-US"/>
        </a:p>
      </dgm:t>
    </dgm:pt>
    <dgm:pt modelId="{DC0CB903-38BE-4648-8919-EBBB441FBF78}" type="sibTrans" cxnId="{F27680EA-3B20-49BB-9FC0-15D6A5EC2BC6}">
      <dgm:prSet/>
      <dgm:spPr/>
      <dgm:t>
        <a:bodyPr/>
        <a:lstStyle/>
        <a:p>
          <a:endParaRPr lang="en-US"/>
        </a:p>
      </dgm:t>
    </dgm:pt>
    <dgm:pt modelId="{A166E0B9-5812-45AD-8EA8-017651B6F822}" type="pres">
      <dgm:prSet presAssocID="{4BDF092D-2E63-41F9-9714-9F64FF189CD1}" presName="root" presStyleCnt="0">
        <dgm:presLayoutVars>
          <dgm:dir/>
          <dgm:resizeHandles val="exact"/>
        </dgm:presLayoutVars>
      </dgm:prSet>
      <dgm:spPr/>
    </dgm:pt>
    <dgm:pt modelId="{491E7BEF-8026-4689-8A9E-E3D713D7A05A}" type="pres">
      <dgm:prSet presAssocID="{0FF1147D-C155-4471-A9B9-7C8FAACF9E98}" presName="compNode" presStyleCnt="0"/>
      <dgm:spPr/>
    </dgm:pt>
    <dgm:pt modelId="{6D1BF4AD-D072-4526-870D-15CD340FE103}" type="pres">
      <dgm:prSet presAssocID="{0FF1147D-C155-4471-A9B9-7C8FAACF9E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A7B8C38D-12CF-41D0-91B3-AF0531A934B4}" type="pres">
      <dgm:prSet presAssocID="{0FF1147D-C155-4471-A9B9-7C8FAACF9E98}" presName="iconSpace" presStyleCnt="0"/>
      <dgm:spPr/>
    </dgm:pt>
    <dgm:pt modelId="{BAB9EF7C-BF06-4493-B43A-7C7BC2C2561F}" type="pres">
      <dgm:prSet presAssocID="{0FF1147D-C155-4471-A9B9-7C8FAACF9E98}" presName="parTx" presStyleLbl="revTx" presStyleIdx="0" presStyleCnt="4">
        <dgm:presLayoutVars>
          <dgm:chMax val="0"/>
          <dgm:chPref val="0"/>
        </dgm:presLayoutVars>
      </dgm:prSet>
      <dgm:spPr/>
    </dgm:pt>
    <dgm:pt modelId="{7428AC78-B189-40CF-B647-F6A6820A6A22}" type="pres">
      <dgm:prSet presAssocID="{0FF1147D-C155-4471-A9B9-7C8FAACF9E98}" presName="txSpace" presStyleCnt="0"/>
      <dgm:spPr/>
    </dgm:pt>
    <dgm:pt modelId="{8C456068-8817-44C0-8A36-0EDFDA0B1F45}" type="pres">
      <dgm:prSet presAssocID="{0FF1147D-C155-4471-A9B9-7C8FAACF9E98}" presName="desTx" presStyleLbl="revTx" presStyleIdx="1" presStyleCnt="4">
        <dgm:presLayoutVars/>
      </dgm:prSet>
      <dgm:spPr/>
    </dgm:pt>
    <dgm:pt modelId="{006A4ABE-87C1-43D6-B284-22145A5E79ED}" type="pres">
      <dgm:prSet presAssocID="{7B18C6C6-50D3-4AB4-A17C-D0065CA53A0F}" presName="sibTrans" presStyleCnt="0"/>
      <dgm:spPr/>
    </dgm:pt>
    <dgm:pt modelId="{8D6616B0-CE79-461E-BAB0-2D1015B7BCDD}" type="pres">
      <dgm:prSet presAssocID="{7BD01512-53EA-4679-B80F-6136189EED07}" presName="compNode" presStyleCnt="0"/>
      <dgm:spPr/>
    </dgm:pt>
    <dgm:pt modelId="{996CA185-1E7A-4252-900C-CFBF6B492829}" type="pres">
      <dgm:prSet presAssocID="{7BD01512-53EA-4679-B80F-6136189EED0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C75D2C68-DE81-462D-A766-DBA32D1620FB}" type="pres">
      <dgm:prSet presAssocID="{7BD01512-53EA-4679-B80F-6136189EED07}" presName="iconSpace" presStyleCnt="0"/>
      <dgm:spPr/>
    </dgm:pt>
    <dgm:pt modelId="{00E8C68D-EC1E-49C4-86AD-645FA7B568AF}" type="pres">
      <dgm:prSet presAssocID="{7BD01512-53EA-4679-B80F-6136189EED07}" presName="parTx" presStyleLbl="revTx" presStyleIdx="2" presStyleCnt="4">
        <dgm:presLayoutVars>
          <dgm:chMax val="0"/>
          <dgm:chPref val="0"/>
        </dgm:presLayoutVars>
      </dgm:prSet>
      <dgm:spPr/>
    </dgm:pt>
    <dgm:pt modelId="{8AC3A8A3-BA33-45B2-B708-1FF95082E9A5}" type="pres">
      <dgm:prSet presAssocID="{7BD01512-53EA-4679-B80F-6136189EED07}" presName="txSpace" presStyleCnt="0"/>
      <dgm:spPr/>
    </dgm:pt>
    <dgm:pt modelId="{3882A89B-275F-42CE-BEE1-3FB2B8918E46}" type="pres">
      <dgm:prSet presAssocID="{7BD01512-53EA-4679-B80F-6136189EED07}" presName="desTx" presStyleLbl="revTx" presStyleIdx="3" presStyleCnt="4">
        <dgm:presLayoutVars/>
      </dgm:prSet>
      <dgm:spPr/>
    </dgm:pt>
  </dgm:ptLst>
  <dgm:cxnLst>
    <dgm:cxn modelId="{FB770705-C2D7-4881-AEBE-3B87F1ECA191}" type="presOf" srcId="{758A2346-23C7-49B9-B6D5-81120FCA6A61}" destId="{3882A89B-275F-42CE-BEE1-3FB2B8918E46}" srcOrd="0" destOrd="0" presId="urn:microsoft.com/office/officeart/2018/5/layout/CenteredIconLabelDescriptionList"/>
    <dgm:cxn modelId="{C45BC80E-8B57-49D0-90EC-5E6370264796}" type="presOf" srcId="{7BD01512-53EA-4679-B80F-6136189EED07}" destId="{00E8C68D-EC1E-49C4-86AD-645FA7B568AF}" srcOrd="0" destOrd="0" presId="urn:microsoft.com/office/officeart/2018/5/layout/CenteredIconLabelDescriptionList"/>
    <dgm:cxn modelId="{48EA7E18-1CAC-4B2B-A339-E8BDC350F81C}" srcId="{7BD01512-53EA-4679-B80F-6136189EED07}" destId="{758A2346-23C7-49B9-B6D5-81120FCA6A61}" srcOrd="0" destOrd="0" parTransId="{770D098F-89FD-4FB0-ADD5-0B67463352AF}" sibTransId="{6B849777-A95A-4149-B3AA-C6F5AB8221A1}"/>
    <dgm:cxn modelId="{4A5D7A26-94BE-47D6-AB09-C3CD43C79EC9}" type="presOf" srcId="{4BDF092D-2E63-41F9-9714-9F64FF189CD1}" destId="{A166E0B9-5812-45AD-8EA8-017651B6F822}" srcOrd="0" destOrd="0" presId="urn:microsoft.com/office/officeart/2018/5/layout/CenteredIconLabelDescriptionList"/>
    <dgm:cxn modelId="{1B514F59-ECDB-46CA-B94E-FF38A461F002}" type="presOf" srcId="{5E205CEA-0D7B-460F-AF4C-A86F5F933FFE}" destId="{3882A89B-275F-42CE-BEE1-3FB2B8918E46}" srcOrd="0" destOrd="1" presId="urn:microsoft.com/office/officeart/2018/5/layout/CenteredIconLabelDescriptionList"/>
    <dgm:cxn modelId="{75303C7B-9956-40B2-902E-9937438CB6F3}" srcId="{4BDF092D-2E63-41F9-9714-9F64FF189CD1}" destId="{7BD01512-53EA-4679-B80F-6136189EED07}" srcOrd="1" destOrd="0" parTransId="{A983E535-FDEB-4CA2-B0BC-405F351379D4}" sibTransId="{AC4CA2E5-F6EA-49A8-B186-AF0EF3D3F411}"/>
    <dgm:cxn modelId="{F27680EA-3B20-49BB-9FC0-15D6A5EC2BC6}" srcId="{7BD01512-53EA-4679-B80F-6136189EED07}" destId="{5E205CEA-0D7B-460F-AF4C-A86F5F933FFE}" srcOrd="1" destOrd="0" parTransId="{E77B2DC0-2A12-4615-B48C-823CD2DDA0D8}" sibTransId="{DC0CB903-38BE-4648-8919-EBBB441FBF78}"/>
    <dgm:cxn modelId="{5568ECF3-6C59-4626-85C1-92F38107E796}" type="presOf" srcId="{0FF1147D-C155-4471-A9B9-7C8FAACF9E98}" destId="{BAB9EF7C-BF06-4493-B43A-7C7BC2C2561F}" srcOrd="0" destOrd="0" presId="urn:microsoft.com/office/officeart/2018/5/layout/CenteredIconLabelDescriptionList"/>
    <dgm:cxn modelId="{321FD4F5-50DD-4AF0-8D31-4E49A64C7538}" srcId="{4BDF092D-2E63-41F9-9714-9F64FF189CD1}" destId="{0FF1147D-C155-4471-A9B9-7C8FAACF9E98}" srcOrd="0" destOrd="0" parTransId="{063D3D28-98CB-48E6-8241-2B3C28CDCBFC}" sibTransId="{7B18C6C6-50D3-4AB4-A17C-D0065CA53A0F}"/>
    <dgm:cxn modelId="{FE78DFAC-30AA-4DE5-9CEE-68AA80AE2E8C}" type="presParOf" srcId="{A166E0B9-5812-45AD-8EA8-017651B6F822}" destId="{491E7BEF-8026-4689-8A9E-E3D713D7A05A}" srcOrd="0" destOrd="0" presId="urn:microsoft.com/office/officeart/2018/5/layout/CenteredIconLabelDescriptionList"/>
    <dgm:cxn modelId="{BD15F80F-676D-4733-91C8-AE359756B467}" type="presParOf" srcId="{491E7BEF-8026-4689-8A9E-E3D713D7A05A}" destId="{6D1BF4AD-D072-4526-870D-15CD340FE103}" srcOrd="0" destOrd="0" presId="urn:microsoft.com/office/officeart/2018/5/layout/CenteredIconLabelDescriptionList"/>
    <dgm:cxn modelId="{23D07B8D-A69E-407F-83ED-2F92E5FE6875}" type="presParOf" srcId="{491E7BEF-8026-4689-8A9E-E3D713D7A05A}" destId="{A7B8C38D-12CF-41D0-91B3-AF0531A934B4}" srcOrd="1" destOrd="0" presId="urn:microsoft.com/office/officeart/2018/5/layout/CenteredIconLabelDescriptionList"/>
    <dgm:cxn modelId="{494E85CD-B0E9-43E7-81FF-222D360C9227}" type="presParOf" srcId="{491E7BEF-8026-4689-8A9E-E3D713D7A05A}" destId="{BAB9EF7C-BF06-4493-B43A-7C7BC2C2561F}" srcOrd="2" destOrd="0" presId="urn:microsoft.com/office/officeart/2018/5/layout/CenteredIconLabelDescriptionList"/>
    <dgm:cxn modelId="{DA5FAFE4-B8AD-45C6-98B7-5A96E34F7599}" type="presParOf" srcId="{491E7BEF-8026-4689-8A9E-E3D713D7A05A}" destId="{7428AC78-B189-40CF-B647-F6A6820A6A22}" srcOrd="3" destOrd="0" presId="urn:microsoft.com/office/officeart/2018/5/layout/CenteredIconLabelDescriptionList"/>
    <dgm:cxn modelId="{5852829A-3BFB-44E4-B105-3E734B501FB2}" type="presParOf" srcId="{491E7BEF-8026-4689-8A9E-E3D713D7A05A}" destId="{8C456068-8817-44C0-8A36-0EDFDA0B1F45}" srcOrd="4" destOrd="0" presId="urn:microsoft.com/office/officeart/2018/5/layout/CenteredIconLabelDescriptionList"/>
    <dgm:cxn modelId="{25ED0399-B2AE-471B-B4DD-C08A4D11F4A9}" type="presParOf" srcId="{A166E0B9-5812-45AD-8EA8-017651B6F822}" destId="{006A4ABE-87C1-43D6-B284-22145A5E79ED}" srcOrd="1" destOrd="0" presId="urn:microsoft.com/office/officeart/2018/5/layout/CenteredIconLabelDescriptionList"/>
    <dgm:cxn modelId="{6F547672-1713-4D79-BE2E-E4E194A228EF}" type="presParOf" srcId="{A166E0B9-5812-45AD-8EA8-017651B6F822}" destId="{8D6616B0-CE79-461E-BAB0-2D1015B7BCDD}" srcOrd="2" destOrd="0" presId="urn:microsoft.com/office/officeart/2018/5/layout/CenteredIconLabelDescriptionList"/>
    <dgm:cxn modelId="{6FC8CA67-9B1B-4173-97CF-94047E7B56C5}" type="presParOf" srcId="{8D6616B0-CE79-461E-BAB0-2D1015B7BCDD}" destId="{996CA185-1E7A-4252-900C-CFBF6B492829}" srcOrd="0" destOrd="0" presId="urn:microsoft.com/office/officeart/2018/5/layout/CenteredIconLabelDescriptionList"/>
    <dgm:cxn modelId="{D9D2B40C-7341-4738-82B3-4D2993D22742}" type="presParOf" srcId="{8D6616B0-CE79-461E-BAB0-2D1015B7BCDD}" destId="{C75D2C68-DE81-462D-A766-DBA32D1620FB}" srcOrd="1" destOrd="0" presId="urn:microsoft.com/office/officeart/2018/5/layout/CenteredIconLabelDescriptionList"/>
    <dgm:cxn modelId="{46C7D5B9-CF58-4D1E-8D50-5222C5A442AE}" type="presParOf" srcId="{8D6616B0-CE79-461E-BAB0-2D1015B7BCDD}" destId="{00E8C68D-EC1E-49C4-86AD-645FA7B568AF}" srcOrd="2" destOrd="0" presId="urn:microsoft.com/office/officeart/2018/5/layout/CenteredIconLabelDescriptionList"/>
    <dgm:cxn modelId="{ACBA216C-52F0-4F51-8097-6D396B98A65D}" type="presParOf" srcId="{8D6616B0-CE79-461E-BAB0-2D1015B7BCDD}" destId="{8AC3A8A3-BA33-45B2-B708-1FF95082E9A5}" srcOrd="3" destOrd="0" presId="urn:microsoft.com/office/officeart/2018/5/layout/CenteredIconLabelDescriptionList"/>
    <dgm:cxn modelId="{959FC636-EA1D-433E-AF55-559FD99C6C72}" type="presParOf" srcId="{8D6616B0-CE79-461E-BAB0-2D1015B7BCDD}" destId="{3882A89B-275F-42CE-BEE1-3FB2B8918E4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C58EB2F-A92B-AD49-8872-CB8B8335E80F}" type="doc">
      <dgm:prSet loTypeId="urn:microsoft.com/office/officeart/2005/8/layout/list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F16E05C-CEA0-A543-8BAE-EBB77C4869A6}">
      <dgm:prSet custT="1"/>
      <dgm:spPr/>
      <dgm:t>
        <a:bodyPr/>
        <a:lstStyle/>
        <a:p>
          <a:r>
            <a:rPr lang="en-US" sz="2400" dirty="0"/>
            <a:t>Psychological safety</a:t>
          </a:r>
        </a:p>
      </dgm:t>
    </dgm:pt>
    <dgm:pt modelId="{A9789E92-8127-C148-951D-52ADB98AF4C0}" type="parTrans" cxnId="{DF800E32-27B5-0648-A09A-ACAD46F1535A}">
      <dgm:prSet/>
      <dgm:spPr/>
      <dgm:t>
        <a:bodyPr/>
        <a:lstStyle/>
        <a:p>
          <a:endParaRPr lang="en-US"/>
        </a:p>
      </dgm:t>
    </dgm:pt>
    <dgm:pt modelId="{FE4F0D66-3F8E-5143-856A-87760169595D}" type="sibTrans" cxnId="{DF800E32-27B5-0648-A09A-ACAD46F1535A}">
      <dgm:prSet/>
      <dgm:spPr/>
      <dgm:t>
        <a:bodyPr/>
        <a:lstStyle/>
        <a:p>
          <a:endParaRPr lang="en-US"/>
        </a:p>
      </dgm:t>
    </dgm:pt>
    <dgm:pt modelId="{C46B882A-2BD0-854F-A6DB-0B46D7C79188}">
      <dgm:prSet/>
      <dgm:spPr/>
      <dgm:t>
        <a:bodyPr/>
        <a:lstStyle/>
        <a:p>
          <a:r>
            <a:rPr lang="en-US" dirty="0"/>
            <a:t>Thank students for giving their hard work!!</a:t>
          </a:r>
        </a:p>
      </dgm:t>
    </dgm:pt>
    <dgm:pt modelId="{57F1F433-2743-4F47-837A-E907CE9E3E8D}" type="parTrans" cxnId="{7E453BBD-0A6E-464D-9103-117E5509872F}">
      <dgm:prSet/>
      <dgm:spPr/>
      <dgm:t>
        <a:bodyPr/>
        <a:lstStyle/>
        <a:p>
          <a:endParaRPr lang="en-US"/>
        </a:p>
      </dgm:t>
    </dgm:pt>
    <dgm:pt modelId="{229BFA01-A2CD-E049-B7C6-1552064E7ABB}" type="sibTrans" cxnId="{7E453BBD-0A6E-464D-9103-117E5509872F}">
      <dgm:prSet/>
      <dgm:spPr/>
      <dgm:t>
        <a:bodyPr/>
        <a:lstStyle/>
        <a:p>
          <a:endParaRPr lang="en-US"/>
        </a:p>
      </dgm:t>
    </dgm:pt>
    <dgm:pt modelId="{78F29FE5-8547-3C47-850C-19CAD7B96230}">
      <dgm:prSet/>
      <dgm:spPr/>
      <dgm:t>
        <a:bodyPr/>
        <a:lstStyle/>
        <a:p>
          <a:r>
            <a:rPr lang="en-US" dirty="0"/>
            <a:t>Small group discussions in-class</a:t>
          </a:r>
        </a:p>
      </dgm:t>
    </dgm:pt>
    <dgm:pt modelId="{0E773BF2-32E1-3C48-9D27-2CF33D9C6CAA}" type="parTrans" cxnId="{DF0702F2-5C3E-5444-8834-2722A6F21B05}">
      <dgm:prSet/>
      <dgm:spPr/>
      <dgm:t>
        <a:bodyPr/>
        <a:lstStyle/>
        <a:p>
          <a:endParaRPr lang="en-US"/>
        </a:p>
      </dgm:t>
    </dgm:pt>
    <dgm:pt modelId="{6A99497B-C5A7-8B49-8E68-B2C43F0D5B71}" type="sibTrans" cxnId="{DF0702F2-5C3E-5444-8834-2722A6F21B05}">
      <dgm:prSet/>
      <dgm:spPr/>
      <dgm:t>
        <a:bodyPr/>
        <a:lstStyle/>
        <a:p>
          <a:endParaRPr lang="en-US"/>
        </a:p>
      </dgm:t>
    </dgm:pt>
    <dgm:pt modelId="{F82079C8-6DF1-4A47-9E49-1F1BCFE99EC9}">
      <dgm:prSet custT="1"/>
      <dgm:spPr/>
      <dgm:t>
        <a:bodyPr/>
        <a:lstStyle/>
        <a:p>
          <a:r>
            <a:rPr lang="en-US" sz="2400" dirty="0"/>
            <a:t>Trustworthiness &amp; transparency</a:t>
          </a:r>
        </a:p>
      </dgm:t>
    </dgm:pt>
    <dgm:pt modelId="{2FCD270C-AABA-9C45-AD69-34EA11C9A5BB}" type="parTrans" cxnId="{1B2A84F5-F89D-3B4C-B793-83FD1B9D1D38}">
      <dgm:prSet/>
      <dgm:spPr/>
      <dgm:t>
        <a:bodyPr/>
        <a:lstStyle/>
        <a:p>
          <a:endParaRPr lang="en-US"/>
        </a:p>
      </dgm:t>
    </dgm:pt>
    <dgm:pt modelId="{6B0687EF-C8B6-2540-A916-66BDECD5E489}" type="sibTrans" cxnId="{1B2A84F5-F89D-3B4C-B793-83FD1B9D1D38}">
      <dgm:prSet/>
      <dgm:spPr/>
      <dgm:t>
        <a:bodyPr/>
        <a:lstStyle/>
        <a:p>
          <a:endParaRPr lang="en-US"/>
        </a:p>
      </dgm:t>
    </dgm:pt>
    <dgm:pt modelId="{2C711C56-A228-D745-A9EC-CF7CD914198D}">
      <dgm:prSet/>
      <dgm:spPr/>
      <dgm:t>
        <a:bodyPr/>
        <a:lstStyle/>
        <a:p>
          <a:r>
            <a:rPr lang="en-US" dirty="0"/>
            <a:t>Articulate how each assignment relates to the course objectives</a:t>
          </a:r>
        </a:p>
      </dgm:t>
    </dgm:pt>
    <dgm:pt modelId="{651EACC7-CBF1-964F-9839-16C6BD4B7975}" type="parTrans" cxnId="{EF0CB5C4-B4A1-C640-AE78-EB7D2AEEF6BE}">
      <dgm:prSet/>
      <dgm:spPr/>
      <dgm:t>
        <a:bodyPr/>
        <a:lstStyle/>
        <a:p>
          <a:endParaRPr lang="en-US"/>
        </a:p>
      </dgm:t>
    </dgm:pt>
    <dgm:pt modelId="{B2835A59-68F9-CC43-8D5A-702D7E97542C}" type="sibTrans" cxnId="{EF0CB5C4-B4A1-C640-AE78-EB7D2AEEF6BE}">
      <dgm:prSet/>
      <dgm:spPr/>
      <dgm:t>
        <a:bodyPr/>
        <a:lstStyle/>
        <a:p>
          <a:endParaRPr lang="en-US"/>
        </a:p>
      </dgm:t>
    </dgm:pt>
    <dgm:pt modelId="{582BE6B3-D5AB-A941-A221-B66BDB187D70}">
      <dgm:prSet/>
      <dgm:spPr/>
      <dgm:t>
        <a:bodyPr/>
        <a:lstStyle/>
        <a:p>
          <a:r>
            <a:rPr lang="en-US" dirty="0"/>
            <a:t>Create “definition of done” for assignments</a:t>
          </a:r>
        </a:p>
      </dgm:t>
    </dgm:pt>
    <dgm:pt modelId="{54F12D40-5B84-FE45-94B9-B6760AC887D9}" type="parTrans" cxnId="{0F67ABA3-93F7-244F-8967-146DB34EBF25}">
      <dgm:prSet/>
      <dgm:spPr/>
      <dgm:t>
        <a:bodyPr/>
        <a:lstStyle/>
        <a:p>
          <a:endParaRPr lang="en-US"/>
        </a:p>
      </dgm:t>
    </dgm:pt>
    <dgm:pt modelId="{739D572D-054A-1748-BE9E-5004AE2B47B6}" type="sibTrans" cxnId="{0F67ABA3-93F7-244F-8967-146DB34EBF25}">
      <dgm:prSet/>
      <dgm:spPr/>
      <dgm:t>
        <a:bodyPr/>
        <a:lstStyle/>
        <a:p>
          <a:endParaRPr lang="en-US"/>
        </a:p>
      </dgm:t>
    </dgm:pt>
    <dgm:pt modelId="{2973DFA0-7330-FD46-908E-E7505A78755C}">
      <dgm:prSet custT="1"/>
      <dgm:spPr/>
      <dgm:t>
        <a:bodyPr/>
        <a:lstStyle/>
        <a:p>
          <a:r>
            <a:rPr lang="en-US" sz="2400" dirty="0"/>
            <a:t>Peer support and mutual self-help</a:t>
          </a:r>
        </a:p>
      </dgm:t>
    </dgm:pt>
    <dgm:pt modelId="{05C47E00-BB40-A64E-B697-3748460505D6}" type="parTrans" cxnId="{A9C65D9B-96BD-9943-914D-E1E996E0FF27}">
      <dgm:prSet/>
      <dgm:spPr/>
      <dgm:t>
        <a:bodyPr/>
        <a:lstStyle/>
        <a:p>
          <a:endParaRPr lang="en-US"/>
        </a:p>
      </dgm:t>
    </dgm:pt>
    <dgm:pt modelId="{0B55095B-9C8C-9D4F-B93A-B629CD784A6D}" type="sibTrans" cxnId="{A9C65D9B-96BD-9943-914D-E1E996E0FF27}">
      <dgm:prSet/>
      <dgm:spPr/>
      <dgm:t>
        <a:bodyPr/>
        <a:lstStyle/>
        <a:p>
          <a:endParaRPr lang="en-US"/>
        </a:p>
      </dgm:t>
    </dgm:pt>
    <dgm:pt modelId="{D8EBE147-21A8-B541-888E-19F91610EFC9}">
      <dgm:prSet/>
      <dgm:spPr/>
      <dgm:t>
        <a:bodyPr/>
        <a:lstStyle/>
        <a:p>
          <a:r>
            <a:rPr lang="en-US" dirty="0"/>
            <a:t>Emphasize peer support to foster community </a:t>
          </a:r>
        </a:p>
      </dgm:t>
    </dgm:pt>
    <dgm:pt modelId="{65DCD039-E644-1D40-A27D-A073ABE0BB16}" type="parTrans" cxnId="{218F0F60-53F7-B44C-93A3-911D7C26B474}">
      <dgm:prSet/>
      <dgm:spPr/>
      <dgm:t>
        <a:bodyPr/>
        <a:lstStyle/>
        <a:p>
          <a:endParaRPr lang="en-US"/>
        </a:p>
      </dgm:t>
    </dgm:pt>
    <dgm:pt modelId="{1F9586F2-FF5B-1545-A886-B9F0EFB25801}" type="sibTrans" cxnId="{218F0F60-53F7-B44C-93A3-911D7C26B474}">
      <dgm:prSet/>
      <dgm:spPr/>
      <dgm:t>
        <a:bodyPr/>
        <a:lstStyle/>
        <a:p>
          <a:endParaRPr lang="en-US"/>
        </a:p>
      </dgm:t>
    </dgm:pt>
    <dgm:pt modelId="{41B68F34-F4C1-CD44-9FF0-A7C80C7C9AAB}">
      <dgm:prSet/>
      <dgm:spPr/>
      <dgm:t>
        <a:bodyPr/>
        <a:lstStyle/>
        <a:p>
          <a:r>
            <a:rPr lang="en-US" dirty="0"/>
            <a:t>Slack question/answering</a:t>
          </a:r>
        </a:p>
      </dgm:t>
    </dgm:pt>
    <dgm:pt modelId="{B6662B91-DB09-BC42-B606-CBC1CB74CE1B}" type="parTrans" cxnId="{0120D6D2-3872-8349-93B4-1C24A7D442E4}">
      <dgm:prSet/>
      <dgm:spPr/>
      <dgm:t>
        <a:bodyPr/>
        <a:lstStyle/>
        <a:p>
          <a:endParaRPr lang="en-US"/>
        </a:p>
      </dgm:t>
    </dgm:pt>
    <dgm:pt modelId="{EE54D791-CCC1-D447-BEA2-6E59762800E9}" type="sibTrans" cxnId="{0120D6D2-3872-8349-93B4-1C24A7D442E4}">
      <dgm:prSet/>
      <dgm:spPr/>
      <dgm:t>
        <a:bodyPr/>
        <a:lstStyle/>
        <a:p>
          <a:endParaRPr lang="en-US"/>
        </a:p>
      </dgm:t>
    </dgm:pt>
    <dgm:pt modelId="{E16D2DA2-BA10-8A45-A4A4-EF6B6A2F7E3E}">
      <dgm:prSet custT="1"/>
      <dgm:spPr/>
      <dgm:t>
        <a:bodyPr/>
        <a:lstStyle/>
        <a:p>
          <a:r>
            <a:rPr lang="en-US" sz="2400" dirty="0"/>
            <a:t>Shared decision making</a:t>
          </a:r>
        </a:p>
      </dgm:t>
    </dgm:pt>
    <dgm:pt modelId="{A301AB75-0FBF-E445-A62F-14F6153D93F8}" type="parTrans" cxnId="{A5B08939-5732-0348-AB7D-CB76C28B5E33}">
      <dgm:prSet/>
      <dgm:spPr/>
      <dgm:t>
        <a:bodyPr/>
        <a:lstStyle/>
        <a:p>
          <a:endParaRPr lang="en-US"/>
        </a:p>
      </dgm:t>
    </dgm:pt>
    <dgm:pt modelId="{48FE09EC-1E7A-374A-B53A-AAC019D39FFE}" type="sibTrans" cxnId="{A5B08939-5732-0348-AB7D-CB76C28B5E33}">
      <dgm:prSet/>
      <dgm:spPr/>
      <dgm:t>
        <a:bodyPr/>
        <a:lstStyle/>
        <a:p>
          <a:endParaRPr lang="en-US"/>
        </a:p>
      </dgm:t>
    </dgm:pt>
    <dgm:pt modelId="{BF65B46F-692D-4B41-AAD5-6F8EAFE0DE0C}">
      <dgm:prSet/>
      <dgm:spPr/>
      <dgm:t>
        <a:bodyPr/>
        <a:lstStyle/>
        <a:p>
          <a:r>
            <a:rPr lang="en-US" dirty="0"/>
            <a:t>Pre-course surveys </a:t>
          </a:r>
        </a:p>
      </dgm:t>
    </dgm:pt>
    <dgm:pt modelId="{B42BDFB3-3033-544C-8B1D-CFE418B0E13C}" type="parTrans" cxnId="{6466AE31-17FA-F749-AAB8-8A4BA727AE2B}">
      <dgm:prSet/>
      <dgm:spPr/>
      <dgm:t>
        <a:bodyPr/>
        <a:lstStyle/>
        <a:p>
          <a:endParaRPr lang="en-US"/>
        </a:p>
      </dgm:t>
    </dgm:pt>
    <dgm:pt modelId="{4587D010-BA33-854E-A521-FAB7C34BBDA5}" type="sibTrans" cxnId="{6466AE31-17FA-F749-AAB8-8A4BA727AE2B}">
      <dgm:prSet/>
      <dgm:spPr/>
      <dgm:t>
        <a:bodyPr/>
        <a:lstStyle/>
        <a:p>
          <a:endParaRPr lang="en-US"/>
        </a:p>
      </dgm:t>
    </dgm:pt>
    <dgm:pt modelId="{0035EE70-05ED-394F-8A07-89EB1E146B43}">
      <dgm:prSet/>
      <dgm:spPr/>
      <dgm:t>
        <a:bodyPr/>
        <a:lstStyle/>
        <a:p>
          <a:r>
            <a:rPr lang="en-US" dirty="0"/>
            <a:t>Mid-semester surveys</a:t>
          </a:r>
        </a:p>
      </dgm:t>
    </dgm:pt>
    <dgm:pt modelId="{114ADE58-9E5F-A64C-9F20-A3B7ED31E3E1}" type="parTrans" cxnId="{AB340FA5-4A0C-694C-8E58-30A29D8F6199}">
      <dgm:prSet/>
      <dgm:spPr/>
      <dgm:t>
        <a:bodyPr/>
        <a:lstStyle/>
        <a:p>
          <a:endParaRPr lang="en-US"/>
        </a:p>
      </dgm:t>
    </dgm:pt>
    <dgm:pt modelId="{6F6508F4-A225-C546-94B0-320CC7101AE9}" type="sibTrans" cxnId="{AB340FA5-4A0C-694C-8E58-30A29D8F6199}">
      <dgm:prSet/>
      <dgm:spPr/>
      <dgm:t>
        <a:bodyPr/>
        <a:lstStyle/>
        <a:p>
          <a:endParaRPr lang="en-US"/>
        </a:p>
      </dgm:t>
    </dgm:pt>
    <dgm:pt modelId="{174656B2-46B1-0D41-AB3A-5303780A1FE0}">
      <dgm:prSet custT="1"/>
      <dgm:spPr/>
      <dgm:t>
        <a:bodyPr/>
        <a:lstStyle/>
        <a:p>
          <a:r>
            <a:rPr lang="en-US" sz="2400" dirty="0"/>
            <a:t>Build a sense of purpose</a:t>
          </a:r>
        </a:p>
      </dgm:t>
    </dgm:pt>
    <dgm:pt modelId="{BCDA3794-8EBF-4A4A-A584-09F0E4CA7635}" type="parTrans" cxnId="{0A8F3176-6C46-D941-A863-82B6968092DB}">
      <dgm:prSet/>
      <dgm:spPr/>
      <dgm:t>
        <a:bodyPr/>
        <a:lstStyle/>
        <a:p>
          <a:endParaRPr lang="en-US"/>
        </a:p>
      </dgm:t>
    </dgm:pt>
    <dgm:pt modelId="{33B2AA23-0A8E-204D-BCBC-46FBA939CD18}" type="sibTrans" cxnId="{0A8F3176-6C46-D941-A863-82B6968092DB}">
      <dgm:prSet/>
      <dgm:spPr/>
      <dgm:t>
        <a:bodyPr/>
        <a:lstStyle/>
        <a:p>
          <a:endParaRPr lang="en-US"/>
        </a:p>
      </dgm:t>
    </dgm:pt>
    <dgm:pt modelId="{F59414AB-9A4C-D24E-81AE-3FAD1CFB17E9}">
      <dgm:prSet/>
      <dgm:spPr/>
      <dgm:t>
        <a:bodyPr/>
        <a:lstStyle/>
        <a:p>
          <a:r>
            <a:rPr lang="en-US" dirty="0"/>
            <a:t>Participation in Open Source</a:t>
          </a:r>
        </a:p>
      </dgm:t>
    </dgm:pt>
    <dgm:pt modelId="{CF51D9FA-80C4-6844-A578-9A7FF30BBBCC}" type="parTrans" cxnId="{34E134C3-51B7-6C45-85FA-B669DECEA1D2}">
      <dgm:prSet/>
      <dgm:spPr/>
      <dgm:t>
        <a:bodyPr/>
        <a:lstStyle/>
        <a:p>
          <a:endParaRPr lang="en-US"/>
        </a:p>
      </dgm:t>
    </dgm:pt>
    <dgm:pt modelId="{010F5963-080A-0540-80B5-8418AF2F6DA2}" type="sibTrans" cxnId="{34E134C3-51B7-6C45-85FA-B669DECEA1D2}">
      <dgm:prSet/>
      <dgm:spPr/>
      <dgm:t>
        <a:bodyPr/>
        <a:lstStyle/>
        <a:p>
          <a:endParaRPr lang="en-US"/>
        </a:p>
      </dgm:t>
    </dgm:pt>
    <dgm:pt modelId="{5ED2D1AA-97C5-1547-808A-34D455C1B6D9}">
      <dgm:prSet/>
      <dgm:spPr/>
      <dgm:t>
        <a:bodyPr/>
        <a:lstStyle/>
        <a:p>
          <a:r>
            <a:rPr lang="en-US" dirty="0"/>
            <a:t>Participation/ attendance at conferences</a:t>
          </a:r>
        </a:p>
      </dgm:t>
    </dgm:pt>
    <dgm:pt modelId="{394955EE-E3C0-B242-BF78-E6E0FD0D3369}" type="parTrans" cxnId="{F8731FC6-3E43-544D-89F3-FF63C5D707FD}">
      <dgm:prSet/>
      <dgm:spPr/>
      <dgm:t>
        <a:bodyPr/>
        <a:lstStyle/>
        <a:p>
          <a:endParaRPr lang="en-US"/>
        </a:p>
      </dgm:t>
    </dgm:pt>
    <dgm:pt modelId="{1F5955A7-EFDB-5F44-B077-260BD525FC05}" type="sibTrans" cxnId="{F8731FC6-3E43-544D-89F3-FF63C5D707FD}">
      <dgm:prSet/>
      <dgm:spPr/>
      <dgm:t>
        <a:bodyPr/>
        <a:lstStyle/>
        <a:p>
          <a:endParaRPr lang="en-US"/>
        </a:p>
      </dgm:t>
    </dgm:pt>
    <dgm:pt modelId="{A2CE0EFD-22A3-D245-A851-BD17E67F2723}">
      <dgm:prSet/>
      <dgm:spPr/>
      <dgm:t>
        <a:bodyPr/>
        <a:lstStyle/>
        <a:p>
          <a:r>
            <a:rPr lang="en-US" dirty="0"/>
            <a:t>Polls in Slack</a:t>
          </a:r>
        </a:p>
      </dgm:t>
    </dgm:pt>
    <dgm:pt modelId="{905A6F14-F1C2-5646-802C-B338560EBF36}" type="parTrans" cxnId="{E6B3F0E0-E494-474B-A173-A52CC5046D07}">
      <dgm:prSet/>
      <dgm:spPr/>
    </dgm:pt>
    <dgm:pt modelId="{0970FD84-CFED-5242-B0AF-4C320F2C7AF5}" type="sibTrans" cxnId="{E6B3F0E0-E494-474B-A173-A52CC5046D07}">
      <dgm:prSet/>
      <dgm:spPr/>
    </dgm:pt>
    <dgm:pt modelId="{00CC1275-CC5C-AD4C-977F-B62943D740AE}" type="pres">
      <dgm:prSet presAssocID="{BC58EB2F-A92B-AD49-8872-CB8B8335E80F}" presName="linear" presStyleCnt="0">
        <dgm:presLayoutVars>
          <dgm:dir/>
          <dgm:animLvl val="lvl"/>
          <dgm:resizeHandles val="exact"/>
        </dgm:presLayoutVars>
      </dgm:prSet>
      <dgm:spPr/>
    </dgm:pt>
    <dgm:pt modelId="{4BB96CD6-D9FE-0D4E-A136-8289E6146C11}" type="pres">
      <dgm:prSet presAssocID="{DF16E05C-CEA0-A543-8BAE-EBB77C4869A6}" presName="parentLin" presStyleCnt="0"/>
      <dgm:spPr/>
    </dgm:pt>
    <dgm:pt modelId="{6704F39F-2B81-BB48-945B-9A64DA232EE9}" type="pres">
      <dgm:prSet presAssocID="{DF16E05C-CEA0-A543-8BAE-EBB77C4869A6}" presName="parentLeftMargin" presStyleLbl="node1" presStyleIdx="0" presStyleCnt="5"/>
      <dgm:spPr/>
    </dgm:pt>
    <dgm:pt modelId="{823CA86A-1E82-6C4B-95EF-AA08141F0DD1}" type="pres">
      <dgm:prSet presAssocID="{DF16E05C-CEA0-A543-8BAE-EBB77C4869A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D6E8BA4-0E47-FA47-B990-D4E69D929F90}" type="pres">
      <dgm:prSet presAssocID="{DF16E05C-CEA0-A543-8BAE-EBB77C4869A6}" presName="negativeSpace" presStyleCnt="0"/>
      <dgm:spPr/>
    </dgm:pt>
    <dgm:pt modelId="{CB560380-95D8-C749-8292-7271C7A80CFD}" type="pres">
      <dgm:prSet presAssocID="{DF16E05C-CEA0-A543-8BAE-EBB77C4869A6}" presName="childText" presStyleLbl="conFgAcc1" presStyleIdx="0" presStyleCnt="5">
        <dgm:presLayoutVars>
          <dgm:bulletEnabled val="1"/>
        </dgm:presLayoutVars>
      </dgm:prSet>
      <dgm:spPr/>
    </dgm:pt>
    <dgm:pt modelId="{6153849C-67BD-FC47-A3C1-DE66B89F641B}" type="pres">
      <dgm:prSet presAssocID="{FE4F0D66-3F8E-5143-856A-87760169595D}" presName="spaceBetweenRectangles" presStyleCnt="0"/>
      <dgm:spPr/>
    </dgm:pt>
    <dgm:pt modelId="{1D011991-F34F-1247-AE84-E3044D8F6DBD}" type="pres">
      <dgm:prSet presAssocID="{F82079C8-6DF1-4A47-9E49-1F1BCFE99EC9}" presName="parentLin" presStyleCnt="0"/>
      <dgm:spPr/>
    </dgm:pt>
    <dgm:pt modelId="{F36B14F3-F756-8541-A8FC-9AC0BF48BE85}" type="pres">
      <dgm:prSet presAssocID="{F82079C8-6DF1-4A47-9E49-1F1BCFE99EC9}" presName="parentLeftMargin" presStyleLbl="node1" presStyleIdx="0" presStyleCnt="5"/>
      <dgm:spPr/>
    </dgm:pt>
    <dgm:pt modelId="{8F8BD4B1-27C0-DC4D-88FC-C5CB3F337648}" type="pres">
      <dgm:prSet presAssocID="{F82079C8-6DF1-4A47-9E49-1F1BCFE99EC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5CCFEBA-A384-B143-B326-6EB61D4C4AD2}" type="pres">
      <dgm:prSet presAssocID="{F82079C8-6DF1-4A47-9E49-1F1BCFE99EC9}" presName="negativeSpace" presStyleCnt="0"/>
      <dgm:spPr/>
    </dgm:pt>
    <dgm:pt modelId="{B1A3D59B-302E-F343-9910-72EC6D948D63}" type="pres">
      <dgm:prSet presAssocID="{F82079C8-6DF1-4A47-9E49-1F1BCFE99EC9}" presName="childText" presStyleLbl="conFgAcc1" presStyleIdx="1" presStyleCnt="5">
        <dgm:presLayoutVars>
          <dgm:bulletEnabled val="1"/>
        </dgm:presLayoutVars>
      </dgm:prSet>
      <dgm:spPr/>
    </dgm:pt>
    <dgm:pt modelId="{E8908501-E7C3-2340-9F3F-38D546623501}" type="pres">
      <dgm:prSet presAssocID="{6B0687EF-C8B6-2540-A916-66BDECD5E489}" presName="spaceBetweenRectangles" presStyleCnt="0"/>
      <dgm:spPr/>
    </dgm:pt>
    <dgm:pt modelId="{5C0A5566-A02B-AC4F-ABBF-46BB70E9351E}" type="pres">
      <dgm:prSet presAssocID="{2973DFA0-7330-FD46-908E-E7505A78755C}" presName="parentLin" presStyleCnt="0"/>
      <dgm:spPr/>
    </dgm:pt>
    <dgm:pt modelId="{22050B08-775E-4642-A41F-A70A89271AFC}" type="pres">
      <dgm:prSet presAssocID="{2973DFA0-7330-FD46-908E-E7505A78755C}" presName="parentLeftMargin" presStyleLbl="node1" presStyleIdx="1" presStyleCnt="5"/>
      <dgm:spPr/>
    </dgm:pt>
    <dgm:pt modelId="{19F611B2-A2AE-0241-A604-3EDC05A14B93}" type="pres">
      <dgm:prSet presAssocID="{2973DFA0-7330-FD46-908E-E7505A78755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5B4FD0-8401-884C-904E-2DCC3F48B335}" type="pres">
      <dgm:prSet presAssocID="{2973DFA0-7330-FD46-908E-E7505A78755C}" presName="negativeSpace" presStyleCnt="0"/>
      <dgm:spPr/>
    </dgm:pt>
    <dgm:pt modelId="{801A949B-E687-BD4C-907F-8E3712FAC981}" type="pres">
      <dgm:prSet presAssocID="{2973DFA0-7330-FD46-908E-E7505A78755C}" presName="childText" presStyleLbl="conFgAcc1" presStyleIdx="2" presStyleCnt="5">
        <dgm:presLayoutVars>
          <dgm:bulletEnabled val="1"/>
        </dgm:presLayoutVars>
      </dgm:prSet>
      <dgm:spPr/>
    </dgm:pt>
    <dgm:pt modelId="{0494FEFF-B857-524F-97B3-43D48142E241}" type="pres">
      <dgm:prSet presAssocID="{0B55095B-9C8C-9D4F-B93A-B629CD784A6D}" presName="spaceBetweenRectangles" presStyleCnt="0"/>
      <dgm:spPr/>
    </dgm:pt>
    <dgm:pt modelId="{19CF4402-A0EB-A24E-ACC8-86177A70A849}" type="pres">
      <dgm:prSet presAssocID="{E16D2DA2-BA10-8A45-A4A4-EF6B6A2F7E3E}" presName="parentLin" presStyleCnt="0"/>
      <dgm:spPr/>
    </dgm:pt>
    <dgm:pt modelId="{708AE191-60F6-B54D-BA7D-A0F52AE67D77}" type="pres">
      <dgm:prSet presAssocID="{E16D2DA2-BA10-8A45-A4A4-EF6B6A2F7E3E}" presName="parentLeftMargin" presStyleLbl="node1" presStyleIdx="2" presStyleCnt="5"/>
      <dgm:spPr/>
    </dgm:pt>
    <dgm:pt modelId="{5A5B6511-2BCC-534A-990F-681A632077F6}" type="pres">
      <dgm:prSet presAssocID="{E16D2DA2-BA10-8A45-A4A4-EF6B6A2F7E3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B0F57EE-1053-414E-ACEE-887A23C7A67B}" type="pres">
      <dgm:prSet presAssocID="{E16D2DA2-BA10-8A45-A4A4-EF6B6A2F7E3E}" presName="negativeSpace" presStyleCnt="0"/>
      <dgm:spPr/>
    </dgm:pt>
    <dgm:pt modelId="{110DF3D2-B436-8245-86D7-6D836CB9D7A0}" type="pres">
      <dgm:prSet presAssocID="{E16D2DA2-BA10-8A45-A4A4-EF6B6A2F7E3E}" presName="childText" presStyleLbl="conFgAcc1" presStyleIdx="3" presStyleCnt="5">
        <dgm:presLayoutVars>
          <dgm:bulletEnabled val="1"/>
        </dgm:presLayoutVars>
      </dgm:prSet>
      <dgm:spPr/>
    </dgm:pt>
    <dgm:pt modelId="{8C40048D-5866-8B4E-83D6-036FF541EC64}" type="pres">
      <dgm:prSet presAssocID="{48FE09EC-1E7A-374A-B53A-AAC019D39FFE}" presName="spaceBetweenRectangles" presStyleCnt="0"/>
      <dgm:spPr/>
    </dgm:pt>
    <dgm:pt modelId="{ECDFEF88-4BC2-6549-B464-C277A5EE4739}" type="pres">
      <dgm:prSet presAssocID="{174656B2-46B1-0D41-AB3A-5303780A1FE0}" presName="parentLin" presStyleCnt="0"/>
      <dgm:spPr/>
    </dgm:pt>
    <dgm:pt modelId="{C64F9378-F7E7-1A49-8E83-75D0EF3B9D87}" type="pres">
      <dgm:prSet presAssocID="{174656B2-46B1-0D41-AB3A-5303780A1FE0}" presName="parentLeftMargin" presStyleLbl="node1" presStyleIdx="3" presStyleCnt="5"/>
      <dgm:spPr/>
    </dgm:pt>
    <dgm:pt modelId="{342078E0-B639-E945-929D-3D0BC02C42D7}" type="pres">
      <dgm:prSet presAssocID="{174656B2-46B1-0D41-AB3A-5303780A1FE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77600F4-3B49-A147-9710-9DC9AF67827A}" type="pres">
      <dgm:prSet presAssocID="{174656B2-46B1-0D41-AB3A-5303780A1FE0}" presName="negativeSpace" presStyleCnt="0"/>
      <dgm:spPr/>
    </dgm:pt>
    <dgm:pt modelId="{0B11F958-823D-2347-8CBC-12648FBA2B8C}" type="pres">
      <dgm:prSet presAssocID="{174656B2-46B1-0D41-AB3A-5303780A1FE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FC89C00-CE8A-7D46-B9E9-DC00E00B3104}" type="presOf" srcId="{0035EE70-05ED-394F-8A07-89EB1E146B43}" destId="{110DF3D2-B436-8245-86D7-6D836CB9D7A0}" srcOrd="0" destOrd="2" presId="urn:microsoft.com/office/officeart/2005/8/layout/list1"/>
    <dgm:cxn modelId="{A556C507-CD60-764E-ADFB-5891167CEB8E}" type="presOf" srcId="{582BE6B3-D5AB-A941-A221-B66BDB187D70}" destId="{B1A3D59B-302E-F343-9910-72EC6D948D63}" srcOrd="0" destOrd="1" presId="urn:microsoft.com/office/officeart/2005/8/layout/list1"/>
    <dgm:cxn modelId="{365EE01E-7904-D24C-9242-577FA6DF8AB3}" type="presOf" srcId="{DF16E05C-CEA0-A543-8BAE-EBB77C4869A6}" destId="{823CA86A-1E82-6C4B-95EF-AA08141F0DD1}" srcOrd="1" destOrd="0" presId="urn:microsoft.com/office/officeart/2005/8/layout/list1"/>
    <dgm:cxn modelId="{E7E03822-B656-8B42-93E7-2358C49C0DF4}" type="presOf" srcId="{174656B2-46B1-0D41-AB3A-5303780A1FE0}" destId="{342078E0-B639-E945-929D-3D0BC02C42D7}" srcOrd="1" destOrd="0" presId="urn:microsoft.com/office/officeart/2005/8/layout/list1"/>
    <dgm:cxn modelId="{34D0152A-7F58-3542-9B9D-5B85363027D5}" type="presOf" srcId="{F59414AB-9A4C-D24E-81AE-3FAD1CFB17E9}" destId="{0B11F958-823D-2347-8CBC-12648FBA2B8C}" srcOrd="0" destOrd="0" presId="urn:microsoft.com/office/officeart/2005/8/layout/list1"/>
    <dgm:cxn modelId="{6466AE31-17FA-F749-AAB8-8A4BA727AE2B}" srcId="{E16D2DA2-BA10-8A45-A4A4-EF6B6A2F7E3E}" destId="{BF65B46F-692D-4B41-AAD5-6F8EAFE0DE0C}" srcOrd="0" destOrd="0" parTransId="{B42BDFB3-3033-544C-8B1D-CFE418B0E13C}" sibTransId="{4587D010-BA33-854E-A521-FAB7C34BBDA5}"/>
    <dgm:cxn modelId="{DF800E32-27B5-0648-A09A-ACAD46F1535A}" srcId="{BC58EB2F-A92B-AD49-8872-CB8B8335E80F}" destId="{DF16E05C-CEA0-A543-8BAE-EBB77C4869A6}" srcOrd="0" destOrd="0" parTransId="{A9789E92-8127-C148-951D-52ADB98AF4C0}" sibTransId="{FE4F0D66-3F8E-5143-856A-87760169595D}"/>
    <dgm:cxn modelId="{7F443836-2375-6D40-A2D3-F0D16710B2E0}" type="presOf" srcId="{2973DFA0-7330-FD46-908E-E7505A78755C}" destId="{22050B08-775E-4642-A41F-A70A89271AFC}" srcOrd="0" destOrd="0" presId="urn:microsoft.com/office/officeart/2005/8/layout/list1"/>
    <dgm:cxn modelId="{0CED9F38-AE79-7247-8CBA-F793E45574AF}" type="presOf" srcId="{174656B2-46B1-0D41-AB3A-5303780A1FE0}" destId="{C64F9378-F7E7-1A49-8E83-75D0EF3B9D87}" srcOrd="0" destOrd="0" presId="urn:microsoft.com/office/officeart/2005/8/layout/list1"/>
    <dgm:cxn modelId="{A5B08939-5732-0348-AB7D-CB76C28B5E33}" srcId="{BC58EB2F-A92B-AD49-8872-CB8B8335E80F}" destId="{E16D2DA2-BA10-8A45-A4A4-EF6B6A2F7E3E}" srcOrd="3" destOrd="0" parTransId="{A301AB75-0FBF-E445-A62F-14F6153D93F8}" sibTransId="{48FE09EC-1E7A-374A-B53A-AAC019D39FFE}"/>
    <dgm:cxn modelId="{377A5D46-0495-F342-AF2C-79D8F74A141B}" type="presOf" srcId="{41B68F34-F4C1-CD44-9FF0-A7C80C7C9AAB}" destId="{801A949B-E687-BD4C-907F-8E3712FAC981}" srcOrd="0" destOrd="1" presId="urn:microsoft.com/office/officeart/2005/8/layout/list1"/>
    <dgm:cxn modelId="{63758652-7B64-2847-8D34-8715D98C7532}" type="presOf" srcId="{F82079C8-6DF1-4A47-9E49-1F1BCFE99EC9}" destId="{F36B14F3-F756-8541-A8FC-9AC0BF48BE85}" srcOrd="0" destOrd="0" presId="urn:microsoft.com/office/officeart/2005/8/layout/list1"/>
    <dgm:cxn modelId="{218F0F60-53F7-B44C-93A3-911D7C26B474}" srcId="{2973DFA0-7330-FD46-908E-E7505A78755C}" destId="{D8EBE147-21A8-B541-888E-19F91610EFC9}" srcOrd="0" destOrd="0" parTransId="{65DCD039-E644-1D40-A27D-A073ABE0BB16}" sibTransId="{1F9586F2-FF5B-1545-A886-B9F0EFB25801}"/>
    <dgm:cxn modelId="{4D87C672-F3E8-E441-81C5-6AC3B986469F}" type="presOf" srcId="{A2CE0EFD-22A3-D245-A851-BD17E67F2723}" destId="{110DF3D2-B436-8245-86D7-6D836CB9D7A0}" srcOrd="0" destOrd="1" presId="urn:microsoft.com/office/officeart/2005/8/layout/list1"/>
    <dgm:cxn modelId="{0A8F3176-6C46-D941-A863-82B6968092DB}" srcId="{BC58EB2F-A92B-AD49-8872-CB8B8335E80F}" destId="{174656B2-46B1-0D41-AB3A-5303780A1FE0}" srcOrd="4" destOrd="0" parTransId="{BCDA3794-8EBF-4A4A-A584-09F0E4CA7635}" sibTransId="{33B2AA23-0A8E-204D-BCBC-46FBA939CD18}"/>
    <dgm:cxn modelId="{F48CE077-BF21-7F4C-8B79-F17E95311917}" type="presOf" srcId="{2973DFA0-7330-FD46-908E-E7505A78755C}" destId="{19F611B2-A2AE-0241-A604-3EDC05A14B93}" srcOrd="1" destOrd="0" presId="urn:microsoft.com/office/officeart/2005/8/layout/list1"/>
    <dgm:cxn modelId="{9EE89C7C-1168-CF48-9669-0BE189B4DEE6}" type="presOf" srcId="{78F29FE5-8547-3C47-850C-19CAD7B96230}" destId="{CB560380-95D8-C749-8292-7271C7A80CFD}" srcOrd="0" destOrd="1" presId="urn:microsoft.com/office/officeart/2005/8/layout/list1"/>
    <dgm:cxn modelId="{14FC7691-EEC4-5B41-A445-9B5E333AD055}" type="presOf" srcId="{BC58EB2F-A92B-AD49-8872-CB8B8335E80F}" destId="{00CC1275-CC5C-AD4C-977F-B62943D740AE}" srcOrd="0" destOrd="0" presId="urn:microsoft.com/office/officeart/2005/8/layout/list1"/>
    <dgm:cxn modelId="{7D590E95-F54F-8E4E-B703-519FF0C454F3}" type="presOf" srcId="{C46B882A-2BD0-854F-A6DB-0B46D7C79188}" destId="{CB560380-95D8-C749-8292-7271C7A80CFD}" srcOrd="0" destOrd="0" presId="urn:microsoft.com/office/officeart/2005/8/layout/list1"/>
    <dgm:cxn modelId="{A9C65D9B-96BD-9943-914D-E1E996E0FF27}" srcId="{BC58EB2F-A92B-AD49-8872-CB8B8335E80F}" destId="{2973DFA0-7330-FD46-908E-E7505A78755C}" srcOrd="2" destOrd="0" parTransId="{05C47E00-BB40-A64E-B697-3748460505D6}" sibTransId="{0B55095B-9C8C-9D4F-B93A-B629CD784A6D}"/>
    <dgm:cxn modelId="{0F67ABA3-93F7-244F-8967-146DB34EBF25}" srcId="{F82079C8-6DF1-4A47-9E49-1F1BCFE99EC9}" destId="{582BE6B3-D5AB-A941-A221-B66BDB187D70}" srcOrd="1" destOrd="0" parTransId="{54F12D40-5B84-FE45-94B9-B6760AC887D9}" sibTransId="{739D572D-054A-1748-BE9E-5004AE2B47B6}"/>
    <dgm:cxn modelId="{DAB9DAA4-6C37-914B-A4E9-347D7FE78FAD}" type="presOf" srcId="{BF65B46F-692D-4B41-AAD5-6F8EAFE0DE0C}" destId="{110DF3D2-B436-8245-86D7-6D836CB9D7A0}" srcOrd="0" destOrd="0" presId="urn:microsoft.com/office/officeart/2005/8/layout/list1"/>
    <dgm:cxn modelId="{AB340FA5-4A0C-694C-8E58-30A29D8F6199}" srcId="{E16D2DA2-BA10-8A45-A4A4-EF6B6A2F7E3E}" destId="{0035EE70-05ED-394F-8A07-89EB1E146B43}" srcOrd="2" destOrd="0" parTransId="{114ADE58-9E5F-A64C-9F20-A3B7ED31E3E1}" sibTransId="{6F6508F4-A225-C546-94B0-320CC7101AE9}"/>
    <dgm:cxn modelId="{5B9A90B9-0B25-CB44-944B-0978E89511DB}" type="presOf" srcId="{D8EBE147-21A8-B541-888E-19F91610EFC9}" destId="{801A949B-E687-BD4C-907F-8E3712FAC981}" srcOrd="0" destOrd="0" presId="urn:microsoft.com/office/officeart/2005/8/layout/list1"/>
    <dgm:cxn modelId="{7E453BBD-0A6E-464D-9103-117E5509872F}" srcId="{DF16E05C-CEA0-A543-8BAE-EBB77C4869A6}" destId="{C46B882A-2BD0-854F-A6DB-0B46D7C79188}" srcOrd="0" destOrd="0" parTransId="{57F1F433-2743-4F47-837A-E907CE9E3E8D}" sibTransId="{229BFA01-A2CD-E049-B7C6-1552064E7ABB}"/>
    <dgm:cxn modelId="{34E134C3-51B7-6C45-85FA-B669DECEA1D2}" srcId="{174656B2-46B1-0D41-AB3A-5303780A1FE0}" destId="{F59414AB-9A4C-D24E-81AE-3FAD1CFB17E9}" srcOrd="0" destOrd="0" parTransId="{CF51D9FA-80C4-6844-A578-9A7FF30BBBCC}" sibTransId="{010F5963-080A-0540-80B5-8418AF2F6DA2}"/>
    <dgm:cxn modelId="{EF0CB5C4-B4A1-C640-AE78-EB7D2AEEF6BE}" srcId="{F82079C8-6DF1-4A47-9E49-1F1BCFE99EC9}" destId="{2C711C56-A228-D745-A9EC-CF7CD914198D}" srcOrd="0" destOrd="0" parTransId="{651EACC7-CBF1-964F-9839-16C6BD4B7975}" sibTransId="{B2835A59-68F9-CC43-8D5A-702D7E97542C}"/>
    <dgm:cxn modelId="{F8731FC6-3E43-544D-89F3-FF63C5D707FD}" srcId="{174656B2-46B1-0D41-AB3A-5303780A1FE0}" destId="{5ED2D1AA-97C5-1547-808A-34D455C1B6D9}" srcOrd="1" destOrd="0" parTransId="{394955EE-E3C0-B242-BF78-E6E0FD0D3369}" sibTransId="{1F5955A7-EFDB-5F44-B077-260BD525FC05}"/>
    <dgm:cxn modelId="{465959C6-0A6F-3F41-B0A0-06E5265AC020}" type="presOf" srcId="{2C711C56-A228-D745-A9EC-CF7CD914198D}" destId="{B1A3D59B-302E-F343-9910-72EC6D948D63}" srcOrd="0" destOrd="0" presId="urn:microsoft.com/office/officeart/2005/8/layout/list1"/>
    <dgm:cxn modelId="{5F08A7D2-C795-0F43-9892-9B798AB0C1AD}" type="presOf" srcId="{DF16E05C-CEA0-A543-8BAE-EBB77C4869A6}" destId="{6704F39F-2B81-BB48-945B-9A64DA232EE9}" srcOrd="0" destOrd="0" presId="urn:microsoft.com/office/officeart/2005/8/layout/list1"/>
    <dgm:cxn modelId="{0120D6D2-3872-8349-93B4-1C24A7D442E4}" srcId="{2973DFA0-7330-FD46-908E-E7505A78755C}" destId="{41B68F34-F4C1-CD44-9FF0-A7C80C7C9AAB}" srcOrd="1" destOrd="0" parTransId="{B6662B91-DB09-BC42-B606-CBC1CB74CE1B}" sibTransId="{EE54D791-CCC1-D447-BEA2-6E59762800E9}"/>
    <dgm:cxn modelId="{E6B3F0E0-E494-474B-A173-A52CC5046D07}" srcId="{E16D2DA2-BA10-8A45-A4A4-EF6B6A2F7E3E}" destId="{A2CE0EFD-22A3-D245-A851-BD17E67F2723}" srcOrd="1" destOrd="0" parTransId="{905A6F14-F1C2-5646-802C-B338560EBF36}" sibTransId="{0970FD84-CFED-5242-B0AF-4C320F2C7AF5}"/>
    <dgm:cxn modelId="{E81D6AE8-0B76-014D-840F-5165D5EFD712}" type="presOf" srcId="{5ED2D1AA-97C5-1547-808A-34D455C1B6D9}" destId="{0B11F958-823D-2347-8CBC-12648FBA2B8C}" srcOrd="0" destOrd="1" presId="urn:microsoft.com/office/officeart/2005/8/layout/list1"/>
    <dgm:cxn modelId="{5D78B2ED-EC84-0C44-9E23-55FB894D86D8}" type="presOf" srcId="{E16D2DA2-BA10-8A45-A4A4-EF6B6A2F7E3E}" destId="{5A5B6511-2BCC-534A-990F-681A632077F6}" srcOrd="1" destOrd="0" presId="urn:microsoft.com/office/officeart/2005/8/layout/list1"/>
    <dgm:cxn modelId="{F537C5F0-93BD-4E4C-993C-3027D8C644FE}" type="presOf" srcId="{E16D2DA2-BA10-8A45-A4A4-EF6B6A2F7E3E}" destId="{708AE191-60F6-B54D-BA7D-A0F52AE67D77}" srcOrd="0" destOrd="0" presId="urn:microsoft.com/office/officeart/2005/8/layout/list1"/>
    <dgm:cxn modelId="{DF0702F2-5C3E-5444-8834-2722A6F21B05}" srcId="{DF16E05C-CEA0-A543-8BAE-EBB77C4869A6}" destId="{78F29FE5-8547-3C47-850C-19CAD7B96230}" srcOrd="1" destOrd="0" parTransId="{0E773BF2-32E1-3C48-9D27-2CF33D9C6CAA}" sibTransId="{6A99497B-C5A7-8B49-8E68-B2C43F0D5B71}"/>
    <dgm:cxn modelId="{667A7AF4-E223-FA4F-9B30-F7DFC9F3DC61}" type="presOf" srcId="{F82079C8-6DF1-4A47-9E49-1F1BCFE99EC9}" destId="{8F8BD4B1-27C0-DC4D-88FC-C5CB3F337648}" srcOrd="1" destOrd="0" presId="urn:microsoft.com/office/officeart/2005/8/layout/list1"/>
    <dgm:cxn modelId="{1B2A84F5-F89D-3B4C-B793-83FD1B9D1D38}" srcId="{BC58EB2F-A92B-AD49-8872-CB8B8335E80F}" destId="{F82079C8-6DF1-4A47-9E49-1F1BCFE99EC9}" srcOrd="1" destOrd="0" parTransId="{2FCD270C-AABA-9C45-AD69-34EA11C9A5BB}" sibTransId="{6B0687EF-C8B6-2540-A916-66BDECD5E489}"/>
    <dgm:cxn modelId="{FCC8E908-2C81-5549-8B9B-AB7BF35DC938}" type="presParOf" srcId="{00CC1275-CC5C-AD4C-977F-B62943D740AE}" destId="{4BB96CD6-D9FE-0D4E-A136-8289E6146C11}" srcOrd="0" destOrd="0" presId="urn:microsoft.com/office/officeart/2005/8/layout/list1"/>
    <dgm:cxn modelId="{26D5D575-85CF-1149-8647-3E3417C1EAE6}" type="presParOf" srcId="{4BB96CD6-D9FE-0D4E-A136-8289E6146C11}" destId="{6704F39F-2B81-BB48-945B-9A64DA232EE9}" srcOrd="0" destOrd="0" presId="urn:microsoft.com/office/officeart/2005/8/layout/list1"/>
    <dgm:cxn modelId="{CE7F2D02-65C0-4F4D-8F96-D95C1C94A377}" type="presParOf" srcId="{4BB96CD6-D9FE-0D4E-A136-8289E6146C11}" destId="{823CA86A-1E82-6C4B-95EF-AA08141F0DD1}" srcOrd="1" destOrd="0" presId="urn:microsoft.com/office/officeart/2005/8/layout/list1"/>
    <dgm:cxn modelId="{653CB744-4D05-9A4E-96F6-50A1D06F2D6E}" type="presParOf" srcId="{00CC1275-CC5C-AD4C-977F-B62943D740AE}" destId="{DD6E8BA4-0E47-FA47-B990-D4E69D929F90}" srcOrd="1" destOrd="0" presId="urn:microsoft.com/office/officeart/2005/8/layout/list1"/>
    <dgm:cxn modelId="{507EAC70-CF20-314D-B115-45E26E30C05A}" type="presParOf" srcId="{00CC1275-CC5C-AD4C-977F-B62943D740AE}" destId="{CB560380-95D8-C749-8292-7271C7A80CFD}" srcOrd="2" destOrd="0" presId="urn:microsoft.com/office/officeart/2005/8/layout/list1"/>
    <dgm:cxn modelId="{88A4D6DF-BFD7-4146-B00D-8185339AA969}" type="presParOf" srcId="{00CC1275-CC5C-AD4C-977F-B62943D740AE}" destId="{6153849C-67BD-FC47-A3C1-DE66B89F641B}" srcOrd="3" destOrd="0" presId="urn:microsoft.com/office/officeart/2005/8/layout/list1"/>
    <dgm:cxn modelId="{EA52F6F8-BEFF-B047-9691-35674AB54372}" type="presParOf" srcId="{00CC1275-CC5C-AD4C-977F-B62943D740AE}" destId="{1D011991-F34F-1247-AE84-E3044D8F6DBD}" srcOrd="4" destOrd="0" presId="urn:microsoft.com/office/officeart/2005/8/layout/list1"/>
    <dgm:cxn modelId="{1B2E09EC-4732-7348-B5F9-0292802DB02D}" type="presParOf" srcId="{1D011991-F34F-1247-AE84-E3044D8F6DBD}" destId="{F36B14F3-F756-8541-A8FC-9AC0BF48BE85}" srcOrd="0" destOrd="0" presId="urn:microsoft.com/office/officeart/2005/8/layout/list1"/>
    <dgm:cxn modelId="{BB7153B3-0CFB-1747-A1AF-73A62E3F42C6}" type="presParOf" srcId="{1D011991-F34F-1247-AE84-E3044D8F6DBD}" destId="{8F8BD4B1-27C0-DC4D-88FC-C5CB3F337648}" srcOrd="1" destOrd="0" presId="urn:microsoft.com/office/officeart/2005/8/layout/list1"/>
    <dgm:cxn modelId="{1F5FA675-EB9A-D141-B972-B2BBCDC6E191}" type="presParOf" srcId="{00CC1275-CC5C-AD4C-977F-B62943D740AE}" destId="{B5CCFEBA-A384-B143-B326-6EB61D4C4AD2}" srcOrd="5" destOrd="0" presId="urn:microsoft.com/office/officeart/2005/8/layout/list1"/>
    <dgm:cxn modelId="{EF5A63C1-A84E-7246-BBB9-2C5F988025BB}" type="presParOf" srcId="{00CC1275-CC5C-AD4C-977F-B62943D740AE}" destId="{B1A3D59B-302E-F343-9910-72EC6D948D63}" srcOrd="6" destOrd="0" presId="urn:microsoft.com/office/officeart/2005/8/layout/list1"/>
    <dgm:cxn modelId="{F73B2402-89A9-D24E-AC7D-88B451499B10}" type="presParOf" srcId="{00CC1275-CC5C-AD4C-977F-B62943D740AE}" destId="{E8908501-E7C3-2340-9F3F-38D546623501}" srcOrd="7" destOrd="0" presId="urn:microsoft.com/office/officeart/2005/8/layout/list1"/>
    <dgm:cxn modelId="{0B4D1990-F263-ED4C-8C53-DD4B47D2165C}" type="presParOf" srcId="{00CC1275-CC5C-AD4C-977F-B62943D740AE}" destId="{5C0A5566-A02B-AC4F-ABBF-46BB70E9351E}" srcOrd="8" destOrd="0" presId="urn:microsoft.com/office/officeart/2005/8/layout/list1"/>
    <dgm:cxn modelId="{4A0CF2B7-342F-1644-BCDF-402ED7489654}" type="presParOf" srcId="{5C0A5566-A02B-AC4F-ABBF-46BB70E9351E}" destId="{22050B08-775E-4642-A41F-A70A89271AFC}" srcOrd="0" destOrd="0" presId="urn:microsoft.com/office/officeart/2005/8/layout/list1"/>
    <dgm:cxn modelId="{432E5222-6C5F-0E40-BA65-3FA315FB2026}" type="presParOf" srcId="{5C0A5566-A02B-AC4F-ABBF-46BB70E9351E}" destId="{19F611B2-A2AE-0241-A604-3EDC05A14B93}" srcOrd="1" destOrd="0" presId="urn:microsoft.com/office/officeart/2005/8/layout/list1"/>
    <dgm:cxn modelId="{8AFDE829-012C-3D49-92F0-F0CA9D4FA9B8}" type="presParOf" srcId="{00CC1275-CC5C-AD4C-977F-B62943D740AE}" destId="{FA5B4FD0-8401-884C-904E-2DCC3F48B335}" srcOrd="9" destOrd="0" presId="urn:microsoft.com/office/officeart/2005/8/layout/list1"/>
    <dgm:cxn modelId="{77F56D3B-CC70-7D40-842C-CBBA8D737220}" type="presParOf" srcId="{00CC1275-CC5C-AD4C-977F-B62943D740AE}" destId="{801A949B-E687-BD4C-907F-8E3712FAC981}" srcOrd="10" destOrd="0" presId="urn:microsoft.com/office/officeart/2005/8/layout/list1"/>
    <dgm:cxn modelId="{0B19EF48-3190-D043-8131-26512C7E2548}" type="presParOf" srcId="{00CC1275-CC5C-AD4C-977F-B62943D740AE}" destId="{0494FEFF-B857-524F-97B3-43D48142E241}" srcOrd="11" destOrd="0" presId="urn:microsoft.com/office/officeart/2005/8/layout/list1"/>
    <dgm:cxn modelId="{AD623ABC-7F80-5946-B922-4D112657503D}" type="presParOf" srcId="{00CC1275-CC5C-AD4C-977F-B62943D740AE}" destId="{19CF4402-A0EB-A24E-ACC8-86177A70A849}" srcOrd="12" destOrd="0" presId="urn:microsoft.com/office/officeart/2005/8/layout/list1"/>
    <dgm:cxn modelId="{8B126DC7-D056-444F-BE98-23CB9161F0FA}" type="presParOf" srcId="{19CF4402-A0EB-A24E-ACC8-86177A70A849}" destId="{708AE191-60F6-B54D-BA7D-A0F52AE67D77}" srcOrd="0" destOrd="0" presId="urn:microsoft.com/office/officeart/2005/8/layout/list1"/>
    <dgm:cxn modelId="{3E72CDCC-54BB-3F46-8337-7EF4691C51AA}" type="presParOf" srcId="{19CF4402-A0EB-A24E-ACC8-86177A70A849}" destId="{5A5B6511-2BCC-534A-990F-681A632077F6}" srcOrd="1" destOrd="0" presId="urn:microsoft.com/office/officeart/2005/8/layout/list1"/>
    <dgm:cxn modelId="{B70774E5-E16C-E943-8D5F-EAD397DD0B34}" type="presParOf" srcId="{00CC1275-CC5C-AD4C-977F-B62943D740AE}" destId="{EB0F57EE-1053-414E-ACEE-887A23C7A67B}" srcOrd="13" destOrd="0" presId="urn:microsoft.com/office/officeart/2005/8/layout/list1"/>
    <dgm:cxn modelId="{2E6F55F0-062D-8349-A4A3-59F1DB28D469}" type="presParOf" srcId="{00CC1275-CC5C-AD4C-977F-B62943D740AE}" destId="{110DF3D2-B436-8245-86D7-6D836CB9D7A0}" srcOrd="14" destOrd="0" presId="urn:microsoft.com/office/officeart/2005/8/layout/list1"/>
    <dgm:cxn modelId="{83CE6920-7ECD-2A4C-886D-5363CC056C7D}" type="presParOf" srcId="{00CC1275-CC5C-AD4C-977F-B62943D740AE}" destId="{8C40048D-5866-8B4E-83D6-036FF541EC64}" srcOrd="15" destOrd="0" presId="urn:microsoft.com/office/officeart/2005/8/layout/list1"/>
    <dgm:cxn modelId="{5D219603-737E-0F43-8475-E73890D16FF5}" type="presParOf" srcId="{00CC1275-CC5C-AD4C-977F-B62943D740AE}" destId="{ECDFEF88-4BC2-6549-B464-C277A5EE4739}" srcOrd="16" destOrd="0" presId="urn:microsoft.com/office/officeart/2005/8/layout/list1"/>
    <dgm:cxn modelId="{2A32F64D-BCDA-2745-839A-A447A2C9908E}" type="presParOf" srcId="{ECDFEF88-4BC2-6549-B464-C277A5EE4739}" destId="{C64F9378-F7E7-1A49-8E83-75D0EF3B9D87}" srcOrd="0" destOrd="0" presId="urn:microsoft.com/office/officeart/2005/8/layout/list1"/>
    <dgm:cxn modelId="{49335E23-4A4F-784B-9030-63FA3B396028}" type="presParOf" srcId="{ECDFEF88-4BC2-6549-B464-C277A5EE4739}" destId="{342078E0-B639-E945-929D-3D0BC02C42D7}" srcOrd="1" destOrd="0" presId="urn:microsoft.com/office/officeart/2005/8/layout/list1"/>
    <dgm:cxn modelId="{596FC7F2-738A-5E44-BADE-761430035E41}" type="presParOf" srcId="{00CC1275-CC5C-AD4C-977F-B62943D740AE}" destId="{E77600F4-3B49-A147-9710-9DC9AF67827A}" srcOrd="17" destOrd="0" presId="urn:microsoft.com/office/officeart/2005/8/layout/list1"/>
    <dgm:cxn modelId="{165CCCFA-E075-4547-BEA3-F69F61977DD1}" type="presParOf" srcId="{00CC1275-CC5C-AD4C-977F-B62943D740AE}" destId="{0B11F958-823D-2347-8CBC-12648FBA2B8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2DCCC67-2FF3-4A79-8BD5-779D67B162D2}" type="doc">
      <dgm:prSet loTypeId="urn:microsoft.com/office/officeart/2005/8/layout/vList2" loCatId="process" qsTypeId="urn:microsoft.com/office/officeart/2005/8/quickstyle/simple4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72EFCD45-059A-4110-B13D-2101FA631A75}">
      <dgm:prSet/>
      <dgm:spPr/>
      <dgm:t>
        <a:bodyPr/>
        <a:lstStyle/>
        <a:p>
          <a:r>
            <a:rPr lang="en-US" dirty="0"/>
            <a:t>Inverted classroom</a:t>
          </a:r>
        </a:p>
      </dgm:t>
    </dgm:pt>
    <dgm:pt modelId="{08F1C273-8957-42E0-8960-86CDC2BD4AF0}" type="parTrans" cxnId="{B0F9B0C5-9300-4600-AC58-7C587B28CFF7}">
      <dgm:prSet/>
      <dgm:spPr/>
      <dgm:t>
        <a:bodyPr/>
        <a:lstStyle/>
        <a:p>
          <a:endParaRPr lang="en-US"/>
        </a:p>
      </dgm:t>
    </dgm:pt>
    <dgm:pt modelId="{44A4BB93-66D9-4E23-8C67-B67256E16F02}" type="sibTrans" cxnId="{B0F9B0C5-9300-4600-AC58-7C587B28CFF7}">
      <dgm:prSet/>
      <dgm:spPr/>
      <dgm:t>
        <a:bodyPr/>
        <a:lstStyle/>
        <a:p>
          <a:endParaRPr lang="en-US"/>
        </a:p>
      </dgm:t>
    </dgm:pt>
    <dgm:pt modelId="{38E1105B-15CC-41D2-800F-EE1D617D4BA7}">
      <dgm:prSet/>
      <dgm:spPr/>
      <dgm:t>
        <a:bodyPr/>
        <a:lstStyle/>
        <a:p>
          <a:r>
            <a:rPr lang="en-US"/>
            <a:t>Students watch lectures and read/watch supplemental materials before class</a:t>
          </a:r>
        </a:p>
      </dgm:t>
    </dgm:pt>
    <dgm:pt modelId="{10B2BCC0-A08B-4E2D-8F6E-0C8D88DEC316}" type="parTrans" cxnId="{B32FF0A8-4A55-4381-8A50-0C045654426E}">
      <dgm:prSet/>
      <dgm:spPr/>
      <dgm:t>
        <a:bodyPr/>
        <a:lstStyle/>
        <a:p>
          <a:endParaRPr lang="en-US"/>
        </a:p>
      </dgm:t>
    </dgm:pt>
    <dgm:pt modelId="{CE041AFB-D215-497C-895E-DEE6251956B9}" type="sibTrans" cxnId="{B32FF0A8-4A55-4381-8A50-0C045654426E}">
      <dgm:prSet/>
      <dgm:spPr/>
      <dgm:t>
        <a:bodyPr/>
        <a:lstStyle/>
        <a:p>
          <a:endParaRPr lang="en-US"/>
        </a:p>
      </dgm:t>
    </dgm:pt>
    <dgm:pt modelId="{2784C6D9-8695-4DC3-8183-9495B8133001}">
      <dgm:prSet/>
      <dgm:spPr/>
      <dgm:t>
        <a:bodyPr/>
        <a:lstStyle/>
        <a:p>
          <a:r>
            <a:rPr lang="en-US"/>
            <a:t>Use class time to walk through assignments, work in small groups</a:t>
          </a:r>
        </a:p>
      </dgm:t>
    </dgm:pt>
    <dgm:pt modelId="{4D795390-8E89-4FAB-BDE2-5489DD117A89}" type="parTrans" cxnId="{ADD211A4-F06D-4249-8652-983217CA1052}">
      <dgm:prSet/>
      <dgm:spPr/>
      <dgm:t>
        <a:bodyPr/>
        <a:lstStyle/>
        <a:p>
          <a:endParaRPr lang="en-US"/>
        </a:p>
      </dgm:t>
    </dgm:pt>
    <dgm:pt modelId="{36FF8271-D48B-4800-BE18-5B2A148041C6}" type="sibTrans" cxnId="{ADD211A4-F06D-4249-8652-983217CA1052}">
      <dgm:prSet/>
      <dgm:spPr/>
      <dgm:t>
        <a:bodyPr/>
        <a:lstStyle/>
        <a:p>
          <a:endParaRPr lang="en-US"/>
        </a:p>
      </dgm:t>
    </dgm:pt>
    <dgm:pt modelId="{748E0C91-35BB-473D-B0F9-D8DEA825C1D1}">
      <dgm:prSet/>
      <dgm:spPr/>
      <dgm:t>
        <a:bodyPr/>
        <a:lstStyle/>
        <a:p>
          <a:r>
            <a:rPr lang="en-US"/>
            <a:t>Growth Mindset</a:t>
          </a:r>
        </a:p>
      </dgm:t>
    </dgm:pt>
    <dgm:pt modelId="{2A977102-584B-4047-9FE6-860F9453DAAA}" type="parTrans" cxnId="{C32E6C12-2086-4FCD-8E13-FA58D8A8C222}">
      <dgm:prSet/>
      <dgm:spPr/>
      <dgm:t>
        <a:bodyPr/>
        <a:lstStyle/>
        <a:p>
          <a:endParaRPr lang="en-US"/>
        </a:p>
      </dgm:t>
    </dgm:pt>
    <dgm:pt modelId="{717B9CBB-5125-4F23-9E8B-C340C0543EB0}" type="sibTrans" cxnId="{C32E6C12-2086-4FCD-8E13-FA58D8A8C222}">
      <dgm:prSet/>
      <dgm:spPr/>
      <dgm:t>
        <a:bodyPr/>
        <a:lstStyle/>
        <a:p>
          <a:endParaRPr lang="en-US"/>
        </a:p>
      </dgm:t>
    </dgm:pt>
    <dgm:pt modelId="{72C74D0C-8E7B-485C-AAF2-78428B165561}">
      <dgm:prSet/>
      <dgm:spPr/>
      <dgm:t>
        <a:bodyPr/>
        <a:lstStyle/>
        <a:p>
          <a:r>
            <a:rPr lang="en-US"/>
            <a:t>STEM &amp; overall education experiences among students vary significantly </a:t>
          </a:r>
        </a:p>
      </dgm:t>
    </dgm:pt>
    <dgm:pt modelId="{040330A2-B06A-4F94-A0B4-81F38358F347}" type="parTrans" cxnId="{5B554F98-6554-4DA4-A6A8-88E9030C846A}">
      <dgm:prSet/>
      <dgm:spPr/>
      <dgm:t>
        <a:bodyPr/>
        <a:lstStyle/>
        <a:p>
          <a:endParaRPr lang="en-US"/>
        </a:p>
      </dgm:t>
    </dgm:pt>
    <dgm:pt modelId="{FAAC438B-E625-45CE-84B6-ADC564AF3162}" type="sibTrans" cxnId="{5B554F98-6554-4DA4-A6A8-88E9030C846A}">
      <dgm:prSet/>
      <dgm:spPr/>
      <dgm:t>
        <a:bodyPr/>
        <a:lstStyle/>
        <a:p>
          <a:endParaRPr lang="en-US"/>
        </a:p>
      </dgm:t>
    </dgm:pt>
    <dgm:pt modelId="{53ED2F50-E9AE-4F2B-BE9A-08018A4FEACE}">
      <dgm:prSet/>
      <dgm:spPr/>
      <dgm:t>
        <a:bodyPr/>
        <a:lstStyle/>
        <a:p>
          <a:r>
            <a:rPr lang="en-US" dirty="0"/>
            <a:t>Instructors and students are coming to the classroom with traditions passed down to them that might not serve them. </a:t>
          </a:r>
        </a:p>
      </dgm:t>
    </dgm:pt>
    <dgm:pt modelId="{AB496132-9FE4-4A3E-AAF3-5DBAC062D29F}" type="parTrans" cxnId="{14372C51-C466-407C-9786-E3669A55672B}">
      <dgm:prSet/>
      <dgm:spPr/>
      <dgm:t>
        <a:bodyPr/>
        <a:lstStyle/>
        <a:p>
          <a:endParaRPr lang="en-US"/>
        </a:p>
      </dgm:t>
    </dgm:pt>
    <dgm:pt modelId="{904DFC22-5052-4C25-9E95-689B7A9EE640}" type="sibTrans" cxnId="{14372C51-C466-407C-9786-E3669A55672B}">
      <dgm:prSet/>
      <dgm:spPr/>
      <dgm:t>
        <a:bodyPr/>
        <a:lstStyle/>
        <a:p>
          <a:endParaRPr lang="en-US"/>
        </a:p>
      </dgm:t>
    </dgm:pt>
    <dgm:pt modelId="{D2CB47C6-D732-4DE6-B3F4-1CAE861CBE7B}">
      <dgm:prSet/>
      <dgm:spPr/>
      <dgm:t>
        <a:bodyPr/>
        <a:lstStyle/>
        <a:p>
          <a:r>
            <a:rPr lang="en-US" dirty="0"/>
            <a:t>Start from 0 and build to 100, don’t start from 100 and subtract to 0. </a:t>
          </a:r>
        </a:p>
      </dgm:t>
    </dgm:pt>
    <dgm:pt modelId="{F4AB7559-DC47-407D-A087-01F90D446521}" type="parTrans" cxnId="{DA95CD67-E4A9-4F2F-81F8-F871BEF011FE}">
      <dgm:prSet/>
      <dgm:spPr/>
      <dgm:t>
        <a:bodyPr/>
        <a:lstStyle/>
        <a:p>
          <a:endParaRPr lang="en-US"/>
        </a:p>
      </dgm:t>
    </dgm:pt>
    <dgm:pt modelId="{13F4C554-C880-4662-B55A-DD07EC463881}" type="sibTrans" cxnId="{DA95CD67-E4A9-4F2F-81F8-F871BEF011FE}">
      <dgm:prSet/>
      <dgm:spPr/>
      <dgm:t>
        <a:bodyPr/>
        <a:lstStyle/>
        <a:p>
          <a:endParaRPr lang="en-US"/>
        </a:p>
      </dgm:t>
    </dgm:pt>
    <dgm:pt modelId="{FBE33B3D-C162-DA4C-8B7F-00CFDAB3F4EF}" type="pres">
      <dgm:prSet presAssocID="{D2DCCC67-2FF3-4A79-8BD5-779D67B162D2}" presName="linear" presStyleCnt="0">
        <dgm:presLayoutVars>
          <dgm:animLvl val="lvl"/>
          <dgm:resizeHandles val="exact"/>
        </dgm:presLayoutVars>
      </dgm:prSet>
      <dgm:spPr/>
    </dgm:pt>
    <dgm:pt modelId="{39C661CF-76BA-B043-AFE0-77A0108929FC}" type="pres">
      <dgm:prSet presAssocID="{72EFCD45-059A-4110-B13D-2101FA631A7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4627EF-59B8-964C-A8D2-CFB95C8212A9}" type="pres">
      <dgm:prSet presAssocID="{72EFCD45-059A-4110-B13D-2101FA631A75}" presName="childText" presStyleLbl="revTx" presStyleIdx="0" presStyleCnt="2">
        <dgm:presLayoutVars>
          <dgm:bulletEnabled val="1"/>
        </dgm:presLayoutVars>
      </dgm:prSet>
      <dgm:spPr/>
    </dgm:pt>
    <dgm:pt modelId="{312D204B-10CE-6A41-966C-D05B8DA52F38}" type="pres">
      <dgm:prSet presAssocID="{748E0C91-35BB-473D-B0F9-D8DEA825C1D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B34E85-B899-C149-816E-044D2A157BB9}" type="pres">
      <dgm:prSet presAssocID="{748E0C91-35BB-473D-B0F9-D8DEA825C1D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3A4FC08-93A3-C94A-996A-B05807FBDAE2}" type="presOf" srcId="{38E1105B-15CC-41D2-800F-EE1D617D4BA7}" destId="{1C4627EF-59B8-964C-A8D2-CFB95C8212A9}" srcOrd="0" destOrd="0" presId="urn:microsoft.com/office/officeart/2005/8/layout/vList2"/>
    <dgm:cxn modelId="{C32E6C12-2086-4FCD-8E13-FA58D8A8C222}" srcId="{D2DCCC67-2FF3-4A79-8BD5-779D67B162D2}" destId="{748E0C91-35BB-473D-B0F9-D8DEA825C1D1}" srcOrd="1" destOrd="0" parTransId="{2A977102-584B-4047-9FE6-860F9453DAAA}" sibTransId="{717B9CBB-5125-4F23-9E8B-C340C0543EB0}"/>
    <dgm:cxn modelId="{A348B214-4C12-7C48-81A2-F883A294B39E}" type="presOf" srcId="{72EFCD45-059A-4110-B13D-2101FA631A75}" destId="{39C661CF-76BA-B043-AFE0-77A0108929FC}" srcOrd="0" destOrd="0" presId="urn:microsoft.com/office/officeart/2005/8/layout/vList2"/>
    <dgm:cxn modelId="{CA8EFC2D-2961-C844-8EC5-5C7CF6DF46EE}" type="presOf" srcId="{53ED2F50-E9AE-4F2B-BE9A-08018A4FEACE}" destId="{DDB34E85-B899-C149-816E-044D2A157BB9}" srcOrd="0" destOrd="1" presId="urn:microsoft.com/office/officeart/2005/8/layout/vList2"/>
    <dgm:cxn modelId="{3BC9292F-5447-CC40-B959-6C3F4EAE3046}" type="presOf" srcId="{D2DCCC67-2FF3-4A79-8BD5-779D67B162D2}" destId="{FBE33B3D-C162-DA4C-8B7F-00CFDAB3F4EF}" srcOrd="0" destOrd="0" presId="urn:microsoft.com/office/officeart/2005/8/layout/vList2"/>
    <dgm:cxn modelId="{2752A44B-D52E-E641-BB2C-CC0448B91A6D}" type="presOf" srcId="{2784C6D9-8695-4DC3-8183-9495B8133001}" destId="{1C4627EF-59B8-964C-A8D2-CFB95C8212A9}" srcOrd="0" destOrd="1" presId="urn:microsoft.com/office/officeart/2005/8/layout/vList2"/>
    <dgm:cxn modelId="{14372C51-C466-407C-9786-E3669A55672B}" srcId="{748E0C91-35BB-473D-B0F9-D8DEA825C1D1}" destId="{53ED2F50-E9AE-4F2B-BE9A-08018A4FEACE}" srcOrd="1" destOrd="0" parTransId="{AB496132-9FE4-4A3E-AAF3-5DBAC062D29F}" sibTransId="{904DFC22-5052-4C25-9E95-689B7A9EE640}"/>
    <dgm:cxn modelId="{DA95CD67-E4A9-4F2F-81F8-F871BEF011FE}" srcId="{748E0C91-35BB-473D-B0F9-D8DEA825C1D1}" destId="{D2CB47C6-D732-4DE6-B3F4-1CAE861CBE7B}" srcOrd="2" destOrd="0" parTransId="{F4AB7559-DC47-407D-A087-01F90D446521}" sibTransId="{13F4C554-C880-4662-B55A-DD07EC463881}"/>
    <dgm:cxn modelId="{5B554F98-6554-4DA4-A6A8-88E9030C846A}" srcId="{748E0C91-35BB-473D-B0F9-D8DEA825C1D1}" destId="{72C74D0C-8E7B-485C-AAF2-78428B165561}" srcOrd="0" destOrd="0" parTransId="{040330A2-B06A-4F94-A0B4-81F38358F347}" sibTransId="{FAAC438B-E625-45CE-84B6-ADC564AF3162}"/>
    <dgm:cxn modelId="{ADD211A4-F06D-4249-8652-983217CA1052}" srcId="{72EFCD45-059A-4110-B13D-2101FA631A75}" destId="{2784C6D9-8695-4DC3-8183-9495B8133001}" srcOrd="1" destOrd="0" parTransId="{4D795390-8E89-4FAB-BDE2-5489DD117A89}" sibTransId="{36FF8271-D48B-4800-BE18-5B2A148041C6}"/>
    <dgm:cxn modelId="{B32FF0A8-4A55-4381-8A50-0C045654426E}" srcId="{72EFCD45-059A-4110-B13D-2101FA631A75}" destId="{38E1105B-15CC-41D2-800F-EE1D617D4BA7}" srcOrd="0" destOrd="0" parTransId="{10B2BCC0-A08B-4E2D-8F6E-0C8D88DEC316}" sibTransId="{CE041AFB-D215-497C-895E-DEE6251956B9}"/>
    <dgm:cxn modelId="{18DCCBC1-C58B-CA4A-BCDB-B1BB18C535B8}" type="presOf" srcId="{748E0C91-35BB-473D-B0F9-D8DEA825C1D1}" destId="{312D204B-10CE-6A41-966C-D05B8DA52F38}" srcOrd="0" destOrd="0" presId="urn:microsoft.com/office/officeart/2005/8/layout/vList2"/>
    <dgm:cxn modelId="{B0F9B0C5-9300-4600-AC58-7C587B28CFF7}" srcId="{D2DCCC67-2FF3-4A79-8BD5-779D67B162D2}" destId="{72EFCD45-059A-4110-B13D-2101FA631A75}" srcOrd="0" destOrd="0" parTransId="{08F1C273-8957-42E0-8960-86CDC2BD4AF0}" sibTransId="{44A4BB93-66D9-4E23-8C67-B67256E16F02}"/>
    <dgm:cxn modelId="{5DCDEBE7-A536-4D49-BC4C-82349B8B6121}" type="presOf" srcId="{72C74D0C-8E7B-485C-AAF2-78428B165561}" destId="{DDB34E85-B899-C149-816E-044D2A157BB9}" srcOrd="0" destOrd="0" presId="urn:microsoft.com/office/officeart/2005/8/layout/vList2"/>
    <dgm:cxn modelId="{8E25B7F2-29AE-0C43-909F-CD3687ED85DA}" type="presOf" srcId="{D2CB47C6-D732-4DE6-B3F4-1CAE861CBE7B}" destId="{DDB34E85-B899-C149-816E-044D2A157BB9}" srcOrd="0" destOrd="2" presId="urn:microsoft.com/office/officeart/2005/8/layout/vList2"/>
    <dgm:cxn modelId="{D58B6688-58C2-804D-B179-7B7583859BD4}" type="presParOf" srcId="{FBE33B3D-C162-DA4C-8B7F-00CFDAB3F4EF}" destId="{39C661CF-76BA-B043-AFE0-77A0108929FC}" srcOrd="0" destOrd="0" presId="urn:microsoft.com/office/officeart/2005/8/layout/vList2"/>
    <dgm:cxn modelId="{56E0E5BB-B990-014B-8511-6A38BB737C77}" type="presParOf" srcId="{FBE33B3D-C162-DA4C-8B7F-00CFDAB3F4EF}" destId="{1C4627EF-59B8-964C-A8D2-CFB95C8212A9}" srcOrd="1" destOrd="0" presId="urn:microsoft.com/office/officeart/2005/8/layout/vList2"/>
    <dgm:cxn modelId="{482D6048-F901-5442-B3D2-6EA84CE2D929}" type="presParOf" srcId="{FBE33B3D-C162-DA4C-8B7F-00CFDAB3F4EF}" destId="{312D204B-10CE-6A41-966C-D05B8DA52F38}" srcOrd="2" destOrd="0" presId="urn:microsoft.com/office/officeart/2005/8/layout/vList2"/>
    <dgm:cxn modelId="{F75FF983-4C79-3541-B441-05D81ABF6AB1}" type="presParOf" srcId="{FBE33B3D-C162-DA4C-8B7F-00CFDAB3F4EF}" destId="{DDB34E85-B899-C149-816E-044D2A157BB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4FA904-37F3-4F5C-AAEA-383324FD29A7}" type="doc">
      <dgm:prSet loTypeId="urn:microsoft.com/office/officeart/2005/8/layout/default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793E61B-FCC5-4B17-8DAB-7C7E1BE9CBAF}">
      <dgm:prSet/>
      <dgm:spPr/>
      <dgm:t>
        <a:bodyPr/>
        <a:lstStyle/>
        <a:p>
          <a:r>
            <a:rPr lang="en-US" dirty="0"/>
            <a:t>Diverse academic experiences </a:t>
          </a:r>
        </a:p>
      </dgm:t>
    </dgm:pt>
    <dgm:pt modelId="{64D6119E-3099-4ADD-AC89-893C163E3223}" type="parTrans" cxnId="{0F3EB392-BD69-438B-A6FE-F64222161E1C}">
      <dgm:prSet/>
      <dgm:spPr/>
      <dgm:t>
        <a:bodyPr/>
        <a:lstStyle/>
        <a:p>
          <a:endParaRPr lang="en-US"/>
        </a:p>
      </dgm:t>
    </dgm:pt>
    <dgm:pt modelId="{AE4A02AF-E337-40FA-9439-913DAC9BFBE3}" type="sibTrans" cxnId="{0F3EB392-BD69-438B-A6FE-F64222161E1C}">
      <dgm:prSet phldrT="01" phldr="0"/>
      <dgm:spPr/>
    </dgm:pt>
    <dgm:pt modelId="{E4D92858-77EB-4DDF-AC26-739D0708FE92}">
      <dgm:prSet/>
      <dgm:spPr/>
      <dgm:t>
        <a:bodyPr/>
        <a:lstStyle/>
        <a:p>
          <a:r>
            <a:rPr lang="en-US"/>
            <a:t>Different professional backgrounds</a:t>
          </a:r>
        </a:p>
      </dgm:t>
    </dgm:pt>
    <dgm:pt modelId="{6080973C-A05C-4885-970B-F32314E21770}" type="parTrans" cxnId="{4434CB58-867D-4C00-AD78-ADAD3F9C4FFD}">
      <dgm:prSet/>
      <dgm:spPr/>
      <dgm:t>
        <a:bodyPr/>
        <a:lstStyle/>
        <a:p>
          <a:endParaRPr lang="en-US"/>
        </a:p>
      </dgm:t>
    </dgm:pt>
    <dgm:pt modelId="{916EE862-8F49-4A89-AFE4-F23D2622425B}" type="sibTrans" cxnId="{4434CB58-867D-4C00-AD78-ADAD3F9C4FFD}">
      <dgm:prSet phldrT="02" phldr="0"/>
      <dgm:spPr/>
    </dgm:pt>
    <dgm:pt modelId="{F751A7B2-6CFC-4976-9AC5-FD0E6478AD62}">
      <dgm:prSet/>
      <dgm:spPr/>
      <dgm:t>
        <a:bodyPr/>
        <a:lstStyle/>
        <a:p>
          <a:r>
            <a:rPr lang="en-US"/>
            <a:t>Pandemic-era learning </a:t>
          </a:r>
        </a:p>
      </dgm:t>
    </dgm:pt>
    <dgm:pt modelId="{285AA513-4343-4EA3-9965-E4144F8F54CC}" type="parTrans" cxnId="{933D1560-BB0A-41EF-B9B1-0336765ED22E}">
      <dgm:prSet/>
      <dgm:spPr/>
      <dgm:t>
        <a:bodyPr/>
        <a:lstStyle/>
        <a:p>
          <a:endParaRPr lang="en-US"/>
        </a:p>
      </dgm:t>
    </dgm:pt>
    <dgm:pt modelId="{A2ACCA5D-657B-4F7E-A147-B47A407597D2}" type="sibTrans" cxnId="{933D1560-BB0A-41EF-B9B1-0336765ED22E}">
      <dgm:prSet phldrT="03" phldr="0"/>
      <dgm:spPr/>
    </dgm:pt>
    <dgm:pt modelId="{A529FF22-C664-4C0F-A5F3-00997E7B4C04}">
      <dgm:prSet/>
      <dgm:spPr/>
      <dgm:t>
        <a:bodyPr/>
        <a:lstStyle/>
        <a:p>
          <a:r>
            <a:rPr lang="en-US"/>
            <a:t>Multi-cultural</a:t>
          </a:r>
        </a:p>
      </dgm:t>
    </dgm:pt>
    <dgm:pt modelId="{84B111D9-664C-44B1-ADA9-86FA9435DF3F}" type="parTrans" cxnId="{4269E5EB-B5BE-4C8C-94C4-41AFD69D7E52}">
      <dgm:prSet/>
      <dgm:spPr/>
      <dgm:t>
        <a:bodyPr/>
        <a:lstStyle/>
        <a:p>
          <a:endParaRPr lang="en-US"/>
        </a:p>
      </dgm:t>
    </dgm:pt>
    <dgm:pt modelId="{2FA6BF42-EA63-48C2-B599-4259D10EC1E0}" type="sibTrans" cxnId="{4269E5EB-B5BE-4C8C-94C4-41AFD69D7E52}">
      <dgm:prSet phldrT="04" phldr="0"/>
      <dgm:spPr/>
    </dgm:pt>
    <dgm:pt modelId="{2AEF3F84-E535-404F-BABF-89DA685F20C8}">
      <dgm:prSet/>
      <dgm:spPr/>
      <dgm:t>
        <a:bodyPr/>
        <a:lstStyle/>
        <a:p>
          <a:r>
            <a:rPr lang="en-US"/>
            <a:t>Intergenerational</a:t>
          </a:r>
        </a:p>
      </dgm:t>
    </dgm:pt>
    <dgm:pt modelId="{B246D537-9004-4334-92F6-59578E2AE35B}" type="parTrans" cxnId="{6F42A8D2-8096-4310-9416-043EF1DF2EB6}">
      <dgm:prSet/>
      <dgm:spPr/>
      <dgm:t>
        <a:bodyPr/>
        <a:lstStyle/>
        <a:p>
          <a:endParaRPr lang="en-US"/>
        </a:p>
      </dgm:t>
    </dgm:pt>
    <dgm:pt modelId="{96520E96-96F0-4B5D-B4D1-DD08BF87281D}" type="sibTrans" cxnId="{6F42A8D2-8096-4310-9416-043EF1DF2EB6}">
      <dgm:prSet phldrT="05" phldr="0"/>
      <dgm:spPr/>
    </dgm:pt>
    <dgm:pt modelId="{6907F053-CA1D-5143-9315-0DBCD8C1AFAE}" type="pres">
      <dgm:prSet presAssocID="{FE4FA904-37F3-4F5C-AAEA-383324FD29A7}" presName="diagram" presStyleCnt="0">
        <dgm:presLayoutVars>
          <dgm:dir/>
          <dgm:resizeHandles val="exact"/>
        </dgm:presLayoutVars>
      </dgm:prSet>
      <dgm:spPr/>
    </dgm:pt>
    <dgm:pt modelId="{79557402-F58E-DF48-A05B-CEFBE289E96D}" type="pres">
      <dgm:prSet presAssocID="{A793E61B-FCC5-4B17-8DAB-7C7E1BE9CBAF}" presName="node" presStyleLbl="node1" presStyleIdx="0" presStyleCnt="5">
        <dgm:presLayoutVars>
          <dgm:bulletEnabled val="1"/>
        </dgm:presLayoutVars>
      </dgm:prSet>
      <dgm:spPr/>
    </dgm:pt>
    <dgm:pt modelId="{1C5E0F9D-2C82-0040-BF85-7D37C91FF44D}" type="pres">
      <dgm:prSet presAssocID="{AE4A02AF-E337-40FA-9439-913DAC9BFBE3}" presName="sibTrans" presStyleCnt="0"/>
      <dgm:spPr/>
    </dgm:pt>
    <dgm:pt modelId="{88F553F7-6E3F-994D-9B15-9F57D343ACF3}" type="pres">
      <dgm:prSet presAssocID="{E4D92858-77EB-4DDF-AC26-739D0708FE92}" presName="node" presStyleLbl="node1" presStyleIdx="1" presStyleCnt="5">
        <dgm:presLayoutVars>
          <dgm:bulletEnabled val="1"/>
        </dgm:presLayoutVars>
      </dgm:prSet>
      <dgm:spPr/>
    </dgm:pt>
    <dgm:pt modelId="{FEC0B049-D298-334B-8DE2-4747EE5FA48F}" type="pres">
      <dgm:prSet presAssocID="{916EE862-8F49-4A89-AFE4-F23D2622425B}" presName="sibTrans" presStyleCnt="0"/>
      <dgm:spPr/>
    </dgm:pt>
    <dgm:pt modelId="{E4B055DE-F08D-EF4F-80A7-4E075DCDC2CF}" type="pres">
      <dgm:prSet presAssocID="{F751A7B2-6CFC-4976-9AC5-FD0E6478AD62}" presName="node" presStyleLbl="node1" presStyleIdx="2" presStyleCnt="5">
        <dgm:presLayoutVars>
          <dgm:bulletEnabled val="1"/>
        </dgm:presLayoutVars>
      </dgm:prSet>
      <dgm:spPr/>
    </dgm:pt>
    <dgm:pt modelId="{06002CF6-3D5E-CF48-88B2-B6F2E67B21B8}" type="pres">
      <dgm:prSet presAssocID="{A2ACCA5D-657B-4F7E-A147-B47A407597D2}" presName="sibTrans" presStyleCnt="0"/>
      <dgm:spPr/>
    </dgm:pt>
    <dgm:pt modelId="{DA62EED4-AB2C-0341-B596-213E956A9DE8}" type="pres">
      <dgm:prSet presAssocID="{A529FF22-C664-4C0F-A5F3-00997E7B4C04}" presName="node" presStyleLbl="node1" presStyleIdx="3" presStyleCnt="5">
        <dgm:presLayoutVars>
          <dgm:bulletEnabled val="1"/>
        </dgm:presLayoutVars>
      </dgm:prSet>
      <dgm:spPr/>
    </dgm:pt>
    <dgm:pt modelId="{B407ABA0-78A8-564D-8EE1-2E19833A38A9}" type="pres">
      <dgm:prSet presAssocID="{2FA6BF42-EA63-48C2-B599-4259D10EC1E0}" presName="sibTrans" presStyleCnt="0"/>
      <dgm:spPr/>
    </dgm:pt>
    <dgm:pt modelId="{67C47AF7-A77D-1642-9F83-1A37273AA71E}" type="pres">
      <dgm:prSet presAssocID="{2AEF3F84-E535-404F-BABF-89DA685F20C8}" presName="node" presStyleLbl="node1" presStyleIdx="4" presStyleCnt="5">
        <dgm:presLayoutVars>
          <dgm:bulletEnabled val="1"/>
        </dgm:presLayoutVars>
      </dgm:prSet>
      <dgm:spPr/>
    </dgm:pt>
  </dgm:ptLst>
  <dgm:cxnLst>
    <dgm:cxn modelId="{6CFA960A-17AC-8F41-AFF6-A49F92CC222D}" type="presOf" srcId="{E4D92858-77EB-4DDF-AC26-739D0708FE92}" destId="{88F553F7-6E3F-994D-9B15-9F57D343ACF3}" srcOrd="0" destOrd="0" presId="urn:microsoft.com/office/officeart/2005/8/layout/default"/>
    <dgm:cxn modelId="{7806C74E-51B4-1647-9018-B66D1A06FB12}" type="presOf" srcId="{F751A7B2-6CFC-4976-9AC5-FD0E6478AD62}" destId="{E4B055DE-F08D-EF4F-80A7-4E075DCDC2CF}" srcOrd="0" destOrd="0" presId="urn:microsoft.com/office/officeart/2005/8/layout/default"/>
    <dgm:cxn modelId="{4434CB58-867D-4C00-AD78-ADAD3F9C4FFD}" srcId="{FE4FA904-37F3-4F5C-AAEA-383324FD29A7}" destId="{E4D92858-77EB-4DDF-AC26-739D0708FE92}" srcOrd="1" destOrd="0" parTransId="{6080973C-A05C-4885-970B-F32314E21770}" sibTransId="{916EE862-8F49-4A89-AFE4-F23D2622425B}"/>
    <dgm:cxn modelId="{933D1560-BB0A-41EF-B9B1-0336765ED22E}" srcId="{FE4FA904-37F3-4F5C-AAEA-383324FD29A7}" destId="{F751A7B2-6CFC-4976-9AC5-FD0E6478AD62}" srcOrd="2" destOrd="0" parTransId="{285AA513-4343-4EA3-9965-E4144F8F54CC}" sibTransId="{A2ACCA5D-657B-4F7E-A147-B47A407597D2}"/>
    <dgm:cxn modelId="{AF0F1088-2AD8-CE4E-98FF-7A4C4AC143B2}" type="presOf" srcId="{A793E61B-FCC5-4B17-8DAB-7C7E1BE9CBAF}" destId="{79557402-F58E-DF48-A05B-CEFBE289E96D}" srcOrd="0" destOrd="0" presId="urn:microsoft.com/office/officeart/2005/8/layout/default"/>
    <dgm:cxn modelId="{0F3EB392-BD69-438B-A6FE-F64222161E1C}" srcId="{FE4FA904-37F3-4F5C-AAEA-383324FD29A7}" destId="{A793E61B-FCC5-4B17-8DAB-7C7E1BE9CBAF}" srcOrd="0" destOrd="0" parTransId="{64D6119E-3099-4ADD-AC89-893C163E3223}" sibTransId="{AE4A02AF-E337-40FA-9439-913DAC9BFBE3}"/>
    <dgm:cxn modelId="{60021FBD-7BC4-8145-B710-4183D57F00A3}" type="presOf" srcId="{2AEF3F84-E535-404F-BABF-89DA685F20C8}" destId="{67C47AF7-A77D-1642-9F83-1A37273AA71E}" srcOrd="0" destOrd="0" presId="urn:microsoft.com/office/officeart/2005/8/layout/default"/>
    <dgm:cxn modelId="{6F42A8D2-8096-4310-9416-043EF1DF2EB6}" srcId="{FE4FA904-37F3-4F5C-AAEA-383324FD29A7}" destId="{2AEF3F84-E535-404F-BABF-89DA685F20C8}" srcOrd="4" destOrd="0" parTransId="{B246D537-9004-4334-92F6-59578E2AE35B}" sibTransId="{96520E96-96F0-4B5D-B4D1-DD08BF87281D}"/>
    <dgm:cxn modelId="{4269E5EB-B5BE-4C8C-94C4-41AFD69D7E52}" srcId="{FE4FA904-37F3-4F5C-AAEA-383324FD29A7}" destId="{A529FF22-C664-4C0F-A5F3-00997E7B4C04}" srcOrd="3" destOrd="0" parTransId="{84B111D9-664C-44B1-ADA9-86FA9435DF3F}" sibTransId="{2FA6BF42-EA63-48C2-B599-4259D10EC1E0}"/>
    <dgm:cxn modelId="{9A1BE2F0-CC66-4646-8122-51E80AE0468E}" type="presOf" srcId="{A529FF22-C664-4C0F-A5F3-00997E7B4C04}" destId="{DA62EED4-AB2C-0341-B596-213E956A9DE8}" srcOrd="0" destOrd="0" presId="urn:microsoft.com/office/officeart/2005/8/layout/default"/>
    <dgm:cxn modelId="{F603D0F2-FEC2-2842-B4FB-9A4305FAE282}" type="presOf" srcId="{FE4FA904-37F3-4F5C-AAEA-383324FD29A7}" destId="{6907F053-CA1D-5143-9315-0DBCD8C1AFAE}" srcOrd="0" destOrd="0" presId="urn:microsoft.com/office/officeart/2005/8/layout/default"/>
    <dgm:cxn modelId="{0CE3C7EF-7810-D244-944C-0D831445E0EC}" type="presParOf" srcId="{6907F053-CA1D-5143-9315-0DBCD8C1AFAE}" destId="{79557402-F58E-DF48-A05B-CEFBE289E96D}" srcOrd="0" destOrd="0" presId="urn:microsoft.com/office/officeart/2005/8/layout/default"/>
    <dgm:cxn modelId="{F56E01C9-3465-A046-A61E-4D4DC3139E26}" type="presParOf" srcId="{6907F053-CA1D-5143-9315-0DBCD8C1AFAE}" destId="{1C5E0F9D-2C82-0040-BF85-7D37C91FF44D}" srcOrd="1" destOrd="0" presId="urn:microsoft.com/office/officeart/2005/8/layout/default"/>
    <dgm:cxn modelId="{ACBF6C6F-B3B8-3643-AF04-E6C47646F972}" type="presParOf" srcId="{6907F053-CA1D-5143-9315-0DBCD8C1AFAE}" destId="{88F553F7-6E3F-994D-9B15-9F57D343ACF3}" srcOrd="2" destOrd="0" presId="urn:microsoft.com/office/officeart/2005/8/layout/default"/>
    <dgm:cxn modelId="{F01E1A12-0BD8-8C40-B2E1-0E81EBE70C28}" type="presParOf" srcId="{6907F053-CA1D-5143-9315-0DBCD8C1AFAE}" destId="{FEC0B049-D298-334B-8DE2-4747EE5FA48F}" srcOrd="3" destOrd="0" presId="urn:microsoft.com/office/officeart/2005/8/layout/default"/>
    <dgm:cxn modelId="{2DB734C5-613A-A042-B925-E098CBBE38CB}" type="presParOf" srcId="{6907F053-CA1D-5143-9315-0DBCD8C1AFAE}" destId="{E4B055DE-F08D-EF4F-80A7-4E075DCDC2CF}" srcOrd="4" destOrd="0" presId="urn:microsoft.com/office/officeart/2005/8/layout/default"/>
    <dgm:cxn modelId="{F83F8580-9CAC-BE4E-A61C-FB58F2EA10F7}" type="presParOf" srcId="{6907F053-CA1D-5143-9315-0DBCD8C1AFAE}" destId="{06002CF6-3D5E-CF48-88B2-B6F2E67B21B8}" srcOrd="5" destOrd="0" presId="urn:microsoft.com/office/officeart/2005/8/layout/default"/>
    <dgm:cxn modelId="{FB7ECA89-54E4-274D-A267-CE6E6B66CC82}" type="presParOf" srcId="{6907F053-CA1D-5143-9315-0DBCD8C1AFAE}" destId="{DA62EED4-AB2C-0341-B596-213E956A9DE8}" srcOrd="6" destOrd="0" presId="urn:microsoft.com/office/officeart/2005/8/layout/default"/>
    <dgm:cxn modelId="{D9A59848-ADCA-0145-8EA8-9E438F816ED1}" type="presParOf" srcId="{6907F053-CA1D-5143-9315-0DBCD8C1AFAE}" destId="{B407ABA0-78A8-564D-8EE1-2E19833A38A9}" srcOrd="7" destOrd="0" presId="urn:microsoft.com/office/officeart/2005/8/layout/default"/>
    <dgm:cxn modelId="{11EEEF2B-616C-D34C-A949-763082E950E1}" type="presParOf" srcId="{6907F053-CA1D-5143-9315-0DBCD8C1AFAE}" destId="{67C47AF7-A77D-1642-9F83-1A37273AA71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74BF00-9A1F-4B36-BFC2-34F46B61D5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9802EB-55CD-44F7-9FA5-AB9F92317381}">
      <dgm:prSet/>
      <dgm:spPr/>
      <dgm:t>
        <a:bodyPr/>
        <a:lstStyle/>
        <a:p>
          <a:r>
            <a:rPr lang="en-US" dirty="0"/>
            <a:t>Students are busier than ever</a:t>
          </a:r>
        </a:p>
      </dgm:t>
    </dgm:pt>
    <dgm:pt modelId="{8342CF3B-38D5-4EAD-BA8D-922FCDFB9630}" type="parTrans" cxnId="{CABD72A9-75E0-4594-BCBB-8278225572F1}">
      <dgm:prSet/>
      <dgm:spPr/>
      <dgm:t>
        <a:bodyPr/>
        <a:lstStyle/>
        <a:p>
          <a:endParaRPr lang="en-US"/>
        </a:p>
      </dgm:t>
    </dgm:pt>
    <dgm:pt modelId="{929F7C82-5E31-4A48-AA6A-5805D05BAFD2}" type="sibTrans" cxnId="{CABD72A9-75E0-4594-BCBB-8278225572F1}">
      <dgm:prSet/>
      <dgm:spPr/>
      <dgm:t>
        <a:bodyPr/>
        <a:lstStyle/>
        <a:p>
          <a:endParaRPr lang="en-US"/>
        </a:p>
      </dgm:t>
    </dgm:pt>
    <dgm:pt modelId="{592618D0-DEEB-4D36-8374-A2ED31F18CCF}">
      <dgm:prSet/>
      <dgm:spPr/>
      <dgm:t>
        <a:bodyPr/>
        <a:lstStyle/>
        <a:p>
          <a:r>
            <a:rPr lang="en-US" dirty="0"/>
            <a:t>They come to class with varying technical &amp; professional fluency</a:t>
          </a:r>
        </a:p>
      </dgm:t>
    </dgm:pt>
    <dgm:pt modelId="{8E015530-9835-4B19-AF40-C1D42A8F1A62}" type="parTrans" cxnId="{389DE266-773C-4EFF-8E66-90DED166B9F0}">
      <dgm:prSet/>
      <dgm:spPr/>
      <dgm:t>
        <a:bodyPr/>
        <a:lstStyle/>
        <a:p>
          <a:endParaRPr lang="en-US"/>
        </a:p>
      </dgm:t>
    </dgm:pt>
    <dgm:pt modelId="{A7C57268-AF8A-49AA-82AE-AF39771D57C2}" type="sibTrans" cxnId="{389DE266-773C-4EFF-8E66-90DED166B9F0}">
      <dgm:prSet/>
      <dgm:spPr/>
      <dgm:t>
        <a:bodyPr/>
        <a:lstStyle/>
        <a:p>
          <a:endParaRPr lang="en-US"/>
        </a:p>
      </dgm:t>
    </dgm:pt>
    <dgm:pt modelId="{40845C7D-33B5-472F-93A6-8C3CB2A7AAA5}">
      <dgm:prSet/>
      <dgm:spPr/>
      <dgm:t>
        <a:bodyPr/>
        <a:lstStyle/>
        <a:p>
          <a:r>
            <a:rPr lang="en-US"/>
            <a:t>Education affordability is a top concern</a:t>
          </a:r>
        </a:p>
      </dgm:t>
    </dgm:pt>
    <dgm:pt modelId="{DEC9173E-0D48-4E84-9D41-4529567A186C}" type="parTrans" cxnId="{042F86F4-4483-48B5-A441-F21B30F241B7}">
      <dgm:prSet/>
      <dgm:spPr/>
      <dgm:t>
        <a:bodyPr/>
        <a:lstStyle/>
        <a:p>
          <a:endParaRPr lang="en-US"/>
        </a:p>
      </dgm:t>
    </dgm:pt>
    <dgm:pt modelId="{7B47AE88-AC59-4CDF-9A6E-1EB201DC2A68}" type="sibTrans" cxnId="{042F86F4-4483-48B5-A441-F21B30F241B7}">
      <dgm:prSet/>
      <dgm:spPr/>
      <dgm:t>
        <a:bodyPr/>
        <a:lstStyle/>
        <a:p>
          <a:endParaRPr lang="en-US"/>
        </a:p>
      </dgm:t>
    </dgm:pt>
    <dgm:pt modelId="{14BA6E6D-396F-4076-9161-72545F34A016}" type="pres">
      <dgm:prSet presAssocID="{B474BF00-9A1F-4B36-BFC2-34F46B61D57D}" presName="root" presStyleCnt="0">
        <dgm:presLayoutVars>
          <dgm:dir/>
          <dgm:resizeHandles val="exact"/>
        </dgm:presLayoutVars>
      </dgm:prSet>
      <dgm:spPr/>
    </dgm:pt>
    <dgm:pt modelId="{98486299-17D5-43F4-832D-0F23801066DF}" type="pres">
      <dgm:prSet presAssocID="{959802EB-55CD-44F7-9FA5-AB9F92317381}" presName="compNode" presStyleCnt="0"/>
      <dgm:spPr/>
    </dgm:pt>
    <dgm:pt modelId="{69EA65C5-895D-4962-AEB5-0BF0A0B0F1FE}" type="pres">
      <dgm:prSet presAssocID="{959802EB-55CD-44F7-9FA5-AB9F92317381}" presName="bgRect" presStyleLbl="bgShp" presStyleIdx="0" presStyleCnt="3"/>
      <dgm:spPr/>
    </dgm:pt>
    <dgm:pt modelId="{0EECB901-372C-4E06-8EF0-D59D5F4FFCBD}" type="pres">
      <dgm:prSet presAssocID="{959802EB-55CD-44F7-9FA5-AB9F923173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FD3752A3-3C54-4009-8957-E4706CAC1999}" type="pres">
      <dgm:prSet presAssocID="{959802EB-55CD-44F7-9FA5-AB9F92317381}" presName="spaceRect" presStyleCnt="0"/>
      <dgm:spPr/>
    </dgm:pt>
    <dgm:pt modelId="{D2330CC2-B357-4730-A1AA-079103F74F85}" type="pres">
      <dgm:prSet presAssocID="{959802EB-55CD-44F7-9FA5-AB9F92317381}" presName="parTx" presStyleLbl="revTx" presStyleIdx="0" presStyleCnt="3">
        <dgm:presLayoutVars>
          <dgm:chMax val="0"/>
          <dgm:chPref val="0"/>
        </dgm:presLayoutVars>
      </dgm:prSet>
      <dgm:spPr/>
    </dgm:pt>
    <dgm:pt modelId="{D0E3E894-BF3C-4F7B-AFA6-B2385B023DA1}" type="pres">
      <dgm:prSet presAssocID="{929F7C82-5E31-4A48-AA6A-5805D05BAFD2}" presName="sibTrans" presStyleCnt="0"/>
      <dgm:spPr/>
    </dgm:pt>
    <dgm:pt modelId="{1DF84514-B2D7-4686-BC62-CBAC22C27802}" type="pres">
      <dgm:prSet presAssocID="{592618D0-DEEB-4D36-8374-A2ED31F18CCF}" presName="compNode" presStyleCnt="0"/>
      <dgm:spPr/>
    </dgm:pt>
    <dgm:pt modelId="{C023B86D-193E-492D-94CB-BA0F11A2036F}" type="pres">
      <dgm:prSet presAssocID="{592618D0-DEEB-4D36-8374-A2ED31F18CCF}" presName="bgRect" presStyleLbl="bgShp" presStyleIdx="1" presStyleCnt="3"/>
      <dgm:spPr/>
    </dgm:pt>
    <dgm:pt modelId="{52CB5B41-FDFD-4F06-A1A8-0EDBC987CD5B}" type="pres">
      <dgm:prSet presAssocID="{592618D0-DEEB-4D36-8374-A2ED31F18C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pack"/>
        </a:ext>
      </dgm:extLst>
    </dgm:pt>
    <dgm:pt modelId="{9C78B0D0-01D6-43CA-AD78-392563854D9F}" type="pres">
      <dgm:prSet presAssocID="{592618D0-DEEB-4D36-8374-A2ED31F18CCF}" presName="spaceRect" presStyleCnt="0"/>
      <dgm:spPr/>
    </dgm:pt>
    <dgm:pt modelId="{8A0AA0C2-F64A-4056-A08C-DB0A6BBF9C1E}" type="pres">
      <dgm:prSet presAssocID="{592618D0-DEEB-4D36-8374-A2ED31F18CCF}" presName="parTx" presStyleLbl="revTx" presStyleIdx="1" presStyleCnt="3">
        <dgm:presLayoutVars>
          <dgm:chMax val="0"/>
          <dgm:chPref val="0"/>
        </dgm:presLayoutVars>
      </dgm:prSet>
      <dgm:spPr/>
    </dgm:pt>
    <dgm:pt modelId="{5372C9E6-DD9F-4134-B67A-B9958A0B3EBC}" type="pres">
      <dgm:prSet presAssocID="{A7C57268-AF8A-49AA-82AE-AF39771D57C2}" presName="sibTrans" presStyleCnt="0"/>
      <dgm:spPr/>
    </dgm:pt>
    <dgm:pt modelId="{8C6BB510-23D6-4895-B377-6E46440EB6EC}" type="pres">
      <dgm:prSet presAssocID="{40845C7D-33B5-472F-93A6-8C3CB2A7AAA5}" presName="compNode" presStyleCnt="0"/>
      <dgm:spPr/>
    </dgm:pt>
    <dgm:pt modelId="{3CF0123C-EADF-440A-8265-A261E87866C2}" type="pres">
      <dgm:prSet presAssocID="{40845C7D-33B5-472F-93A6-8C3CB2A7AAA5}" presName="bgRect" presStyleLbl="bgShp" presStyleIdx="2" presStyleCnt="3"/>
      <dgm:spPr/>
    </dgm:pt>
    <dgm:pt modelId="{41A83E8C-94D7-40ED-B089-674FFE81FCA0}" type="pres">
      <dgm:prSet presAssocID="{40845C7D-33B5-472F-93A6-8C3CB2A7AA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A9DD623-C5F0-4DDC-A6E2-733B7C7E39B1}" type="pres">
      <dgm:prSet presAssocID="{40845C7D-33B5-472F-93A6-8C3CB2A7AAA5}" presName="spaceRect" presStyleCnt="0"/>
      <dgm:spPr/>
    </dgm:pt>
    <dgm:pt modelId="{7A666144-E22C-43F1-AB2A-DEAFBC6477E3}" type="pres">
      <dgm:prSet presAssocID="{40845C7D-33B5-472F-93A6-8C3CB2A7AA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535D610-A9B5-4B93-B571-A46E8135581B}" type="presOf" srcId="{40845C7D-33B5-472F-93A6-8C3CB2A7AAA5}" destId="{7A666144-E22C-43F1-AB2A-DEAFBC6477E3}" srcOrd="0" destOrd="0" presId="urn:microsoft.com/office/officeart/2018/2/layout/IconVerticalSolidList"/>
    <dgm:cxn modelId="{B29D9D60-D5DE-4504-8977-365C69931054}" type="presOf" srcId="{B474BF00-9A1F-4B36-BFC2-34F46B61D57D}" destId="{14BA6E6D-396F-4076-9161-72545F34A016}" srcOrd="0" destOrd="0" presId="urn:microsoft.com/office/officeart/2018/2/layout/IconVerticalSolidList"/>
    <dgm:cxn modelId="{389DE266-773C-4EFF-8E66-90DED166B9F0}" srcId="{B474BF00-9A1F-4B36-BFC2-34F46B61D57D}" destId="{592618D0-DEEB-4D36-8374-A2ED31F18CCF}" srcOrd="1" destOrd="0" parTransId="{8E015530-9835-4B19-AF40-C1D42A8F1A62}" sibTransId="{A7C57268-AF8A-49AA-82AE-AF39771D57C2}"/>
    <dgm:cxn modelId="{CABD72A9-75E0-4594-BCBB-8278225572F1}" srcId="{B474BF00-9A1F-4B36-BFC2-34F46B61D57D}" destId="{959802EB-55CD-44F7-9FA5-AB9F92317381}" srcOrd="0" destOrd="0" parTransId="{8342CF3B-38D5-4EAD-BA8D-922FCDFB9630}" sibTransId="{929F7C82-5E31-4A48-AA6A-5805D05BAFD2}"/>
    <dgm:cxn modelId="{3068C1CE-45A4-46EE-A83D-82716B7C3E5A}" type="presOf" srcId="{592618D0-DEEB-4D36-8374-A2ED31F18CCF}" destId="{8A0AA0C2-F64A-4056-A08C-DB0A6BBF9C1E}" srcOrd="0" destOrd="0" presId="urn:microsoft.com/office/officeart/2018/2/layout/IconVerticalSolidList"/>
    <dgm:cxn modelId="{F5E006DE-0662-4382-871D-4E2A749F8F63}" type="presOf" srcId="{959802EB-55CD-44F7-9FA5-AB9F92317381}" destId="{D2330CC2-B357-4730-A1AA-079103F74F85}" srcOrd="0" destOrd="0" presId="urn:microsoft.com/office/officeart/2018/2/layout/IconVerticalSolidList"/>
    <dgm:cxn modelId="{042F86F4-4483-48B5-A441-F21B30F241B7}" srcId="{B474BF00-9A1F-4B36-BFC2-34F46B61D57D}" destId="{40845C7D-33B5-472F-93A6-8C3CB2A7AAA5}" srcOrd="2" destOrd="0" parTransId="{DEC9173E-0D48-4E84-9D41-4529567A186C}" sibTransId="{7B47AE88-AC59-4CDF-9A6E-1EB201DC2A68}"/>
    <dgm:cxn modelId="{EFFB101A-64BA-4E1B-9AB3-178D028B05AC}" type="presParOf" srcId="{14BA6E6D-396F-4076-9161-72545F34A016}" destId="{98486299-17D5-43F4-832D-0F23801066DF}" srcOrd="0" destOrd="0" presId="urn:microsoft.com/office/officeart/2018/2/layout/IconVerticalSolidList"/>
    <dgm:cxn modelId="{100000D2-3F51-4966-8779-B0E6CB94CB67}" type="presParOf" srcId="{98486299-17D5-43F4-832D-0F23801066DF}" destId="{69EA65C5-895D-4962-AEB5-0BF0A0B0F1FE}" srcOrd="0" destOrd="0" presId="urn:microsoft.com/office/officeart/2018/2/layout/IconVerticalSolidList"/>
    <dgm:cxn modelId="{1F281E16-2C15-4F6C-98C4-7C2BAE08FE3D}" type="presParOf" srcId="{98486299-17D5-43F4-832D-0F23801066DF}" destId="{0EECB901-372C-4E06-8EF0-D59D5F4FFCBD}" srcOrd="1" destOrd="0" presId="urn:microsoft.com/office/officeart/2018/2/layout/IconVerticalSolidList"/>
    <dgm:cxn modelId="{8F6DB792-E489-4E30-BB01-1F577B5F8F49}" type="presParOf" srcId="{98486299-17D5-43F4-832D-0F23801066DF}" destId="{FD3752A3-3C54-4009-8957-E4706CAC1999}" srcOrd="2" destOrd="0" presId="urn:microsoft.com/office/officeart/2018/2/layout/IconVerticalSolidList"/>
    <dgm:cxn modelId="{FE14DA93-2BAA-4752-BD38-BA282C28F716}" type="presParOf" srcId="{98486299-17D5-43F4-832D-0F23801066DF}" destId="{D2330CC2-B357-4730-A1AA-079103F74F85}" srcOrd="3" destOrd="0" presId="urn:microsoft.com/office/officeart/2018/2/layout/IconVerticalSolidList"/>
    <dgm:cxn modelId="{8FF892AB-2C05-4159-923B-A8C347E935C9}" type="presParOf" srcId="{14BA6E6D-396F-4076-9161-72545F34A016}" destId="{D0E3E894-BF3C-4F7B-AFA6-B2385B023DA1}" srcOrd="1" destOrd="0" presId="urn:microsoft.com/office/officeart/2018/2/layout/IconVerticalSolidList"/>
    <dgm:cxn modelId="{55CFF0FB-2320-4025-A42A-4C5FD79CF585}" type="presParOf" srcId="{14BA6E6D-396F-4076-9161-72545F34A016}" destId="{1DF84514-B2D7-4686-BC62-CBAC22C27802}" srcOrd="2" destOrd="0" presId="urn:microsoft.com/office/officeart/2018/2/layout/IconVerticalSolidList"/>
    <dgm:cxn modelId="{877E9281-91BD-44C9-BEC5-EEB57F5AA519}" type="presParOf" srcId="{1DF84514-B2D7-4686-BC62-CBAC22C27802}" destId="{C023B86D-193E-492D-94CB-BA0F11A2036F}" srcOrd="0" destOrd="0" presId="urn:microsoft.com/office/officeart/2018/2/layout/IconVerticalSolidList"/>
    <dgm:cxn modelId="{AA415726-B142-4D35-8B17-8B09B33D2DFD}" type="presParOf" srcId="{1DF84514-B2D7-4686-BC62-CBAC22C27802}" destId="{52CB5B41-FDFD-4F06-A1A8-0EDBC987CD5B}" srcOrd="1" destOrd="0" presId="urn:microsoft.com/office/officeart/2018/2/layout/IconVerticalSolidList"/>
    <dgm:cxn modelId="{30F73325-469F-4F99-8A32-B8D2B786A895}" type="presParOf" srcId="{1DF84514-B2D7-4686-BC62-CBAC22C27802}" destId="{9C78B0D0-01D6-43CA-AD78-392563854D9F}" srcOrd="2" destOrd="0" presId="urn:microsoft.com/office/officeart/2018/2/layout/IconVerticalSolidList"/>
    <dgm:cxn modelId="{68A810FA-945B-4EDB-BE32-5A817A112ACA}" type="presParOf" srcId="{1DF84514-B2D7-4686-BC62-CBAC22C27802}" destId="{8A0AA0C2-F64A-4056-A08C-DB0A6BBF9C1E}" srcOrd="3" destOrd="0" presId="urn:microsoft.com/office/officeart/2018/2/layout/IconVerticalSolidList"/>
    <dgm:cxn modelId="{8DF3D2EB-32AC-4DE5-9620-B78110A668C9}" type="presParOf" srcId="{14BA6E6D-396F-4076-9161-72545F34A016}" destId="{5372C9E6-DD9F-4134-B67A-B9958A0B3EBC}" srcOrd="3" destOrd="0" presId="urn:microsoft.com/office/officeart/2018/2/layout/IconVerticalSolidList"/>
    <dgm:cxn modelId="{A7A438F4-99F6-43F4-B4C9-045BBAE49E19}" type="presParOf" srcId="{14BA6E6D-396F-4076-9161-72545F34A016}" destId="{8C6BB510-23D6-4895-B377-6E46440EB6EC}" srcOrd="4" destOrd="0" presId="urn:microsoft.com/office/officeart/2018/2/layout/IconVerticalSolidList"/>
    <dgm:cxn modelId="{50487DFA-BDCC-4B5F-88A7-F164AE9CCE31}" type="presParOf" srcId="{8C6BB510-23D6-4895-B377-6E46440EB6EC}" destId="{3CF0123C-EADF-440A-8265-A261E87866C2}" srcOrd="0" destOrd="0" presId="urn:microsoft.com/office/officeart/2018/2/layout/IconVerticalSolidList"/>
    <dgm:cxn modelId="{AD80149E-2D7A-4C67-AB13-2BF76C24474A}" type="presParOf" srcId="{8C6BB510-23D6-4895-B377-6E46440EB6EC}" destId="{41A83E8C-94D7-40ED-B089-674FFE81FCA0}" srcOrd="1" destOrd="0" presId="urn:microsoft.com/office/officeart/2018/2/layout/IconVerticalSolidList"/>
    <dgm:cxn modelId="{0AA5367B-6683-4017-AA61-26B898492CF2}" type="presParOf" srcId="{8C6BB510-23D6-4895-B377-6E46440EB6EC}" destId="{0A9DD623-C5F0-4DDC-A6E2-733B7C7E39B1}" srcOrd="2" destOrd="0" presId="urn:microsoft.com/office/officeart/2018/2/layout/IconVerticalSolidList"/>
    <dgm:cxn modelId="{FF1C6A8C-C868-4DC1-B18A-9B97397D9523}" type="presParOf" srcId="{8C6BB510-23D6-4895-B377-6E46440EB6EC}" destId="{7A666144-E22C-43F1-AB2A-DEAFBC6477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43080F-9F44-4919-AEEA-90B67624C3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E3707E4-228F-46BB-9636-6C257888B822}">
      <dgm:prSet/>
      <dgm:spPr/>
      <dgm:t>
        <a:bodyPr/>
        <a:lstStyle/>
        <a:p>
          <a:r>
            <a:rPr lang="en-US" b="0" i="0"/>
            <a:t>Classroom assignments and cloud labs that utilize modern cloud primitives can cost $$$ </a:t>
          </a:r>
          <a:endParaRPr lang="en-US"/>
        </a:p>
      </dgm:t>
    </dgm:pt>
    <dgm:pt modelId="{89072F70-74A4-4796-AEF7-3C2F8DEC8D97}" type="parTrans" cxnId="{AA3FB2EC-6450-4150-8D92-35C2C3C98342}">
      <dgm:prSet/>
      <dgm:spPr/>
      <dgm:t>
        <a:bodyPr/>
        <a:lstStyle/>
        <a:p>
          <a:endParaRPr lang="en-US"/>
        </a:p>
      </dgm:t>
    </dgm:pt>
    <dgm:pt modelId="{6364230A-B4AB-4426-8290-E1DC43EC5CF0}" type="sibTrans" cxnId="{AA3FB2EC-6450-4150-8D92-35C2C3C98342}">
      <dgm:prSet/>
      <dgm:spPr/>
      <dgm:t>
        <a:bodyPr/>
        <a:lstStyle/>
        <a:p>
          <a:endParaRPr lang="en-US"/>
        </a:p>
      </dgm:t>
    </dgm:pt>
    <dgm:pt modelId="{1810E375-E110-44BF-AE29-706B62FF36E6}">
      <dgm:prSet/>
      <dgm:spPr/>
      <dgm:t>
        <a:bodyPr/>
        <a:lstStyle/>
        <a:p>
          <a:r>
            <a:rPr lang="en-US" b="0" i="0"/>
            <a:t>Making mistakes in cloud computing is expensive</a:t>
          </a:r>
          <a:endParaRPr lang="en-US"/>
        </a:p>
      </dgm:t>
    </dgm:pt>
    <dgm:pt modelId="{9D0AF460-F7F0-4099-8FC2-A5C97A4D8C9C}" type="parTrans" cxnId="{A3A87903-FF48-4706-9D00-493DEE70CB8B}">
      <dgm:prSet/>
      <dgm:spPr/>
      <dgm:t>
        <a:bodyPr/>
        <a:lstStyle/>
        <a:p>
          <a:endParaRPr lang="en-US"/>
        </a:p>
      </dgm:t>
    </dgm:pt>
    <dgm:pt modelId="{58519ED4-F22C-42F4-B08D-03CC00CC6E71}" type="sibTrans" cxnId="{A3A87903-FF48-4706-9D00-493DEE70CB8B}">
      <dgm:prSet/>
      <dgm:spPr/>
      <dgm:t>
        <a:bodyPr/>
        <a:lstStyle/>
        <a:p>
          <a:endParaRPr lang="en-US"/>
        </a:p>
      </dgm:t>
    </dgm:pt>
    <dgm:pt modelId="{D77EE4CC-9B6D-4B7C-B5D9-6DBADDEB4789}">
      <dgm:prSet/>
      <dgm:spPr/>
      <dgm:t>
        <a:bodyPr/>
        <a:lstStyle/>
        <a:p>
          <a:r>
            <a:rPr lang="en-US" b="0" i="0"/>
            <a:t>Students are already working while in school to make ends meet</a:t>
          </a:r>
          <a:endParaRPr lang="en-US"/>
        </a:p>
      </dgm:t>
    </dgm:pt>
    <dgm:pt modelId="{F505FDD7-F447-417F-B8C4-48C7ADE221C8}" type="parTrans" cxnId="{A0B103D2-E237-41DD-9104-A164DAC3C24E}">
      <dgm:prSet/>
      <dgm:spPr/>
      <dgm:t>
        <a:bodyPr/>
        <a:lstStyle/>
        <a:p>
          <a:endParaRPr lang="en-US"/>
        </a:p>
      </dgm:t>
    </dgm:pt>
    <dgm:pt modelId="{ACE5FA08-6C5D-40D1-BE9A-68921F6CC078}" type="sibTrans" cxnId="{A0B103D2-E237-41DD-9104-A164DAC3C24E}">
      <dgm:prSet/>
      <dgm:spPr/>
      <dgm:t>
        <a:bodyPr/>
        <a:lstStyle/>
        <a:p>
          <a:endParaRPr lang="en-US"/>
        </a:p>
      </dgm:t>
    </dgm:pt>
    <dgm:pt modelId="{4CA1F603-C558-41DE-BD2E-F744C42DBF8F}" type="pres">
      <dgm:prSet presAssocID="{0C43080F-9F44-4919-AEEA-90B67624C344}" presName="root" presStyleCnt="0">
        <dgm:presLayoutVars>
          <dgm:dir/>
          <dgm:resizeHandles val="exact"/>
        </dgm:presLayoutVars>
      </dgm:prSet>
      <dgm:spPr/>
    </dgm:pt>
    <dgm:pt modelId="{8616F733-A798-49F0-9AD2-4B67FD04DA70}" type="pres">
      <dgm:prSet presAssocID="{8E3707E4-228F-46BB-9636-6C257888B822}" presName="compNode" presStyleCnt="0"/>
      <dgm:spPr/>
    </dgm:pt>
    <dgm:pt modelId="{28623327-CE2C-4F58-AFD8-0C371791559A}" type="pres">
      <dgm:prSet presAssocID="{8E3707E4-228F-46BB-9636-6C257888B822}" presName="bgRect" presStyleLbl="bgShp" presStyleIdx="0" presStyleCnt="3"/>
      <dgm:spPr/>
    </dgm:pt>
    <dgm:pt modelId="{E23F40CF-A4EE-4EC8-B75D-2BBBB028CE7B}" type="pres">
      <dgm:prSet presAssocID="{8E3707E4-228F-46BB-9636-6C257888B8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59666C84-3B73-4E98-B9FA-90A4BA4BBBCD}" type="pres">
      <dgm:prSet presAssocID="{8E3707E4-228F-46BB-9636-6C257888B822}" presName="spaceRect" presStyleCnt="0"/>
      <dgm:spPr/>
    </dgm:pt>
    <dgm:pt modelId="{457EE489-72F1-4A78-861E-2D73A8260745}" type="pres">
      <dgm:prSet presAssocID="{8E3707E4-228F-46BB-9636-6C257888B822}" presName="parTx" presStyleLbl="revTx" presStyleIdx="0" presStyleCnt="3">
        <dgm:presLayoutVars>
          <dgm:chMax val="0"/>
          <dgm:chPref val="0"/>
        </dgm:presLayoutVars>
      </dgm:prSet>
      <dgm:spPr/>
    </dgm:pt>
    <dgm:pt modelId="{0AC969B3-812E-456B-9D7F-44F5FC47BD52}" type="pres">
      <dgm:prSet presAssocID="{6364230A-B4AB-4426-8290-E1DC43EC5CF0}" presName="sibTrans" presStyleCnt="0"/>
      <dgm:spPr/>
    </dgm:pt>
    <dgm:pt modelId="{49474817-FD88-4886-AF5C-364008884089}" type="pres">
      <dgm:prSet presAssocID="{1810E375-E110-44BF-AE29-706B62FF36E6}" presName="compNode" presStyleCnt="0"/>
      <dgm:spPr/>
    </dgm:pt>
    <dgm:pt modelId="{583B2525-D3E6-4FD4-AF59-41E4F6FC2750}" type="pres">
      <dgm:prSet presAssocID="{1810E375-E110-44BF-AE29-706B62FF36E6}" presName="bgRect" presStyleLbl="bgShp" presStyleIdx="1" presStyleCnt="3"/>
      <dgm:spPr/>
    </dgm:pt>
    <dgm:pt modelId="{3F525E62-FF0B-45C3-82F5-B4DC436C1713}" type="pres">
      <dgm:prSet presAssocID="{1810E375-E110-44BF-AE29-706B62FF36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ying Money with solid fill"/>
        </a:ext>
      </dgm:extLst>
    </dgm:pt>
    <dgm:pt modelId="{81F5941B-CB4B-46A3-A705-09FD49455C30}" type="pres">
      <dgm:prSet presAssocID="{1810E375-E110-44BF-AE29-706B62FF36E6}" presName="spaceRect" presStyleCnt="0"/>
      <dgm:spPr/>
    </dgm:pt>
    <dgm:pt modelId="{6505F611-15E1-4F4C-B50F-703C9A3CD68C}" type="pres">
      <dgm:prSet presAssocID="{1810E375-E110-44BF-AE29-706B62FF36E6}" presName="parTx" presStyleLbl="revTx" presStyleIdx="1" presStyleCnt="3">
        <dgm:presLayoutVars>
          <dgm:chMax val="0"/>
          <dgm:chPref val="0"/>
        </dgm:presLayoutVars>
      </dgm:prSet>
      <dgm:spPr/>
    </dgm:pt>
    <dgm:pt modelId="{B631F3F1-72EC-4F07-B9F1-818503AEC44E}" type="pres">
      <dgm:prSet presAssocID="{58519ED4-F22C-42F4-B08D-03CC00CC6E71}" presName="sibTrans" presStyleCnt="0"/>
      <dgm:spPr/>
    </dgm:pt>
    <dgm:pt modelId="{1A26EA99-BC51-46EA-B9E5-F0C99EA03EC8}" type="pres">
      <dgm:prSet presAssocID="{D77EE4CC-9B6D-4B7C-B5D9-6DBADDEB4789}" presName="compNode" presStyleCnt="0"/>
      <dgm:spPr/>
    </dgm:pt>
    <dgm:pt modelId="{A9E086B7-21A0-44A2-A256-127FD16BC416}" type="pres">
      <dgm:prSet presAssocID="{D77EE4CC-9B6D-4B7C-B5D9-6DBADDEB4789}" presName="bgRect" presStyleLbl="bgShp" presStyleIdx="2" presStyleCnt="3"/>
      <dgm:spPr/>
    </dgm:pt>
    <dgm:pt modelId="{2A862385-4AD7-4CB6-9197-CA283E3346B3}" type="pres">
      <dgm:prSet presAssocID="{D77EE4CC-9B6D-4B7C-B5D9-6DBADDEB47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BB09158-C3D9-462A-8F42-356DE324F7C0}" type="pres">
      <dgm:prSet presAssocID="{D77EE4CC-9B6D-4B7C-B5D9-6DBADDEB4789}" presName="spaceRect" presStyleCnt="0"/>
      <dgm:spPr/>
    </dgm:pt>
    <dgm:pt modelId="{DB0C4D5B-66D7-4434-AAEE-5ED984ACE3A6}" type="pres">
      <dgm:prSet presAssocID="{D77EE4CC-9B6D-4B7C-B5D9-6DBADDEB478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3A87903-FF48-4706-9D00-493DEE70CB8B}" srcId="{0C43080F-9F44-4919-AEEA-90B67624C344}" destId="{1810E375-E110-44BF-AE29-706B62FF36E6}" srcOrd="1" destOrd="0" parTransId="{9D0AF460-F7F0-4099-8FC2-A5C97A4D8C9C}" sibTransId="{58519ED4-F22C-42F4-B08D-03CC00CC6E71}"/>
    <dgm:cxn modelId="{B5F6B145-D2BF-4EE4-ADB2-F0D7FB1B8172}" type="presOf" srcId="{1810E375-E110-44BF-AE29-706B62FF36E6}" destId="{6505F611-15E1-4F4C-B50F-703C9A3CD68C}" srcOrd="0" destOrd="0" presId="urn:microsoft.com/office/officeart/2018/2/layout/IconVerticalSolidList"/>
    <dgm:cxn modelId="{BE587D71-AF7C-4944-98E1-7197856E8948}" type="presOf" srcId="{D77EE4CC-9B6D-4B7C-B5D9-6DBADDEB4789}" destId="{DB0C4D5B-66D7-4434-AAEE-5ED984ACE3A6}" srcOrd="0" destOrd="0" presId="urn:microsoft.com/office/officeart/2018/2/layout/IconVerticalSolidList"/>
    <dgm:cxn modelId="{21E44CB3-6928-482D-9686-1817A8BFD062}" type="presOf" srcId="{8E3707E4-228F-46BB-9636-6C257888B822}" destId="{457EE489-72F1-4A78-861E-2D73A8260745}" srcOrd="0" destOrd="0" presId="urn:microsoft.com/office/officeart/2018/2/layout/IconVerticalSolidList"/>
    <dgm:cxn modelId="{AB2A2FC2-07D5-40B3-8341-29369BAB9C51}" type="presOf" srcId="{0C43080F-9F44-4919-AEEA-90B67624C344}" destId="{4CA1F603-C558-41DE-BD2E-F744C42DBF8F}" srcOrd="0" destOrd="0" presId="urn:microsoft.com/office/officeart/2018/2/layout/IconVerticalSolidList"/>
    <dgm:cxn modelId="{A0B103D2-E237-41DD-9104-A164DAC3C24E}" srcId="{0C43080F-9F44-4919-AEEA-90B67624C344}" destId="{D77EE4CC-9B6D-4B7C-B5D9-6DBADDEB4789}" srcOrd="2" destOrd="0" parTransId="{F505FDD7-F447-417F-B8C4-48C7ADE221C8}" sibTransId="{ACE5FA08-6C5D-40D1-BE9A-68921F6CC078}"/>
    <dgm:cxn modelId="{AA3FB2EC-6450-4150-8D92-35C2C3C98342}" srcId="{0C43080F-9F44-4919-AEEA-90B67624C344}" destId="{8E3707E4-228F-46BB-9636-6C257888B822}" srcOrd="0" destOrd="0" parTransId="{89072F70-74A4-4796-AEF7-3C2F8DEC8D97}" sibTransId="{6364230A-B4AB-4426-8290-E1DC43EC5CF0}"/>
    <dgm:cxn modelId="{D66423EC-7691-4B37-BCF6-F3B323FFBE81}" type="presParOf" srcId="{4CA1F603-C558-41DE-BD2E-F744C42DBF8F}" destId="{8616F733-A798-49F0-9AD2-4B67FD04DA70}" srcOrd="0" destOrd="0" presId="urn:microsoft.com/office/officeart/2018/2/layout/IconVerticalSolidList"/>
    <dgm:cxn modelId="{1F3E0814-8C3F-4C0D-8814-A63FFFEA0375}" type="presParOf" srcId="{8616F733-A798-49F0-9AD2-4B67FD04DA70}" destId="{28623327-CE2C-4F58-AFD8-0C371791559A}" srcOrd="0" destOrd="0" presId="urn:microsoft.com/office/officeart/2018/2/layout/IconVerticalSolidList"/>
    <dgm:cxn modelId="{5D8925A6-37DC-4AFA-AE48-0B9164E90990}" type="presParOf" srcId="{8616F733-A798-49F0-9AD2-4B67FD04DA70}" destId="{E23F40CF-A4EE-4EC8-B75D-2BBBB028CE7B}" srcOrd="1" destOrd="0" presId="urn:microsoft.com/office/officeart/2018/2/layout/IconVerticalSolidList"/>
    <dgm:cxn modelId="{07637E28-556C-45CD-8109-7825F1658942}" type="presParOf" srcId="{8616F733-A798-49F0-9AD2-4B67FD04DA70}" destId="{59666C84-3B73-4E98-B9FA-90A4BA4BBBCD}" srcOrd="2" destOrd="0" presId="urn:microsoft.com/office/officeart/2018/2/layout/IconVerticalSolidList"/>
    <dgm:cxn modelId="{BFE18090-0AE0-42D7-A62B-56EED89F24E5}" type="presParOf" srcId="{8616F733-A798-49F0-9AD2-4B67FD04DA70}" destId="{457EE489-72F1-4A78-861E-2D73A8260745}" srcOrd="3" destOrd="0" presId="urn:microsoft.com/office/officeart/2018/2/layout/IconVerticalSolidList"/>
    <dgm:cxn modelId="{EFA3A55E-C484-4B85-A3A1-AC5D693B390A}" type="presParOf" srcId="{4CA1F603-C558-41DE-BD2E-F744C42DBF8F}" destId="{0AC969B3-812E-456B-9D7F-44F5FC47BD52}" srcOrd="1" destOrd="0" presId="urn:microsoft.com/office/officeart/2018/2/layout/IconVerticalSolidList"/>
    <dgm:cxn modelId="{1C5BC7EF-82C6-407C-9EB4-FBDB2E9673BE}" type="presParOf" srcId="{4CA1F603-C558-41DE-BD2E-F744C42DBF8F}" destId="{49474817-FD88-4886-AF5C-364008884089}" srcOrd="2" destOrd="0" presId="urn:microsoft.com/office/officeart/2018/2/layout/IconVerticalSolidList"/>
    <dgm:cxn modelId="{075D7FD4-1A20-4FBA-8154-7B4A9324E9D3}" type="presParOf" srcId="{49474817-FD88-4886-AF5C-364008884089}" destId="{583B2525-D3E6-4FD4-AF59-41E4F6FC2750}" srcOrd="0" destOrd="0" presId="urn:microsoft.com/office/officeart/2018/2/layout/IconVerticalSolidList"/>
    <dgm:cxn modelId="{A16B3019-F691-417B-AEAF-0297E7A3B46C}" type="presParOf" srcId="{49474817-FD88-4886-AF5C-364008884089}" destId="{3F525E62-FF0B-45C3-82F5-B4DC436C1713}" srcOrd="1" destOrd="0" presId="urn:microsoft.com/office/officeart/2018/2/layout/IconVerticalSolidList"/>
    <dgm:cxn modelId="{459C6233-71E5-4740-A671-2E082BF7797A}" type="presParOf" srcId="{49474817-FD88-4886-AF5C-364008884089}" destId="{81F5941B-CB4B-46A3-A705-09FD49455C30}" srcOrd="2" destOrd="0" presId="urn:microsoft.com/office/officeart/2018/2/layout/IconVerticalSolidList"/>
    <dgm:cxn modelId="{633586AB-220D-45FE-ACB9-CF6A2D121E30}" type="presParOf" srcId="{49474817-FD88-4886-AF5C-364008884089}" destId="{6505F611-15E1-4F4C-B50F-703C9A3CD68C}" srcOrd="3" destOrd="0" presId="urn:microsoft.com/office/officeart/2018/2/layout/IconVerticalSolidList"/>
    <dgm:cxn modelId="{0DE3803E-4A7F-4838-B43A-407BF4A99325}" type="presParOf" srcId="{4CA1F603-C558-41DE-BD2E-F744C42DBF8F}" destId="{B631F3F1-72EC-4F07-B9F1-818503AEC44E}" srcOrd="3" destOrd="0" presId="urn:microsoft.com/office/officeart/2018/2/layout/IconVerticalSolidList"/>
    <dgm:cxn modelId="{3C5499F5-7536-426F-A512-9CA5A7D65D4F}" type="presParOf" srcId="{4CA1F603-C558-41DE-BD2E-F744C42DBF8F}" destId="{1A26EA99-BC51-46EA-B9E5-F0C99EA03EC8}" srcOrd="4" destOrd="0" presId="urn:microsoft.com/office/officeart/2018/2/layout/IconVerticalSolidList"/>
    <dgm:cxn modelId="{9D5D21EA-C752-42AD-ABBC-DA8D420BA2A3}" type="presParOf" srcId="{1A26EA99-BC51-46EA-B9E5-F0C99EA03EC8}" destId="{A9E086B7-21A0-44A2-A256-127FD16BC416}" srcOrd="0" destOrd="0" presId="urn:microsoft.com/office/officeart/2018/2/layout/IconVerticalSolidList"/>
    <dgm:cxn modelId="{C15E70F1-D3C9-4472-8E99-6FE5F83877BC}" type="presParOf" srcId="{1A26EA99-BC51-46EA-B9E5-F0C99EA03EC8}" destId="{2A862385-4AD7-4CB6-9197-CA283E3346B3}" srcOrd="1" destOrd="0" presId="urn:microsoft.com/office/officeart/2018/2/layout/IconVerticalSolidList"/>
    <dgm:cxn modelId="{A97EDF04-E0D5-46F1-BCB9-B6C4411E8A1E}" type="presParOf" srcId="{1A26EA99-BC51-46EA-B9E5-F0C99EA03EC8}" destId="{FBB09158-C3D9-462A-8F42-356DE324F7C0}" srcOrd="2" destOrd="0" presId="urn:microsoft.com/office/officeart/2018/2/layout/IconVerticalSolidList"/>
    <dgm:cxn modelId="{44EC3207-37ED-47B0-AD81-81C9D0175FC8}" type="presParOf" srcId="{1A26EA99-BC51-46EA-B9E5-F0C99EA03EC8}" destId="{DB0C4D5B-66D7-4434-AAEE-5ED984ACE3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15DE31-1847-4D77-94D1-D68AE7368A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21BD6B1-7B6C-4E30-84EA-B755516588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prerequisites should students have?</a:t>
          </a:r>
        </a:p>
      </dgm:t>
    </dgm:pt>
    <dgm:pt modelId="{DF88EE79-6D28-4B0A-A9E9-B6F125722D15}" type="parTrans" cxnId="{F2427FEF-4620-4115-BC53-F66289B53FC3}">
      <dgm:prSet/>
      <dgm:spPr/>
      <dgm:t>
        <a:bodyPr/>
        <a:lstStyle/>
        <a:p>
          <a:endParaRPr lang="en-US"/>
        </a:p>
      </dgm:t>
    </dgm:pt>
    <dgm:pt modelId="{5B276E1C-0F9C-42BA-AB9B-0B98ABB55DCB}" type="sibTrans" cxnId="{F2427FEF-4620-4115-BC53-F66289B53FC3}">
      <dgm:prSet/>
      <dgm:spPr/>
      <dgm:t>
        <a:bodyPr/>
        <a:lstStyle/>
        <a:p>
          <a:endParaRPr lang="en-US"/>
        </a:p>
      </dgm:t>
    </dgm:pt>
    <dgm:pt modelId="{FCC7DE87-85BE-4E3B-B65B-18E2570418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Students may have taken foundational classes during pandemic-era remote learning</a:t>
          </a:r>
        </a:p>
      </dgm:t>
    </dgm:pt>
    <dgm:pt modelId="{3D5DA6CA-0089-4EE1-AF77-D56D91A09AF9}" type="parTrans" cxnId="{C911D66E-6176-45E5-8EAD-C56275550789}">
      <dgm:prSet/>
      <dgm:spPr/>
      <dgm:t>
        <a:bodyPr/>
        <a:lstStyle/>
        <a:p>
          <a:endParaRPr lang="en-US"/>
        </a:p>
      </dgm:t>
    </dgm:pt>
    <dgm:pt modelId="{963A3476-746C-4EC1-BF59-7B9809322C8A}" type="sibTrans" cxnId="{C911D66E-6176-45E5-8EAD-C56275550789}">
      <dgm:prSet/>
      <dgm:spPr/>
      <dgm:t>
        <a:bodyPr/>
        <a:lstStyle/>
        <a:p>
          <a:endParaRPr lang="en-US"/>
        </a:p>
      </dgm:t>
    </dgm:pt>
    <dgm:pt modelId="{CDD1B4FD-52A3-4B9E-BEEC-269BC33CA7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Students may take these classes at the same time as a cloud computing class</a:t>
          </a:r>
        </a:p>
      </dgm:t>
    </dgm:pt>
    <dgm:pt modelId="{FBC986FA-27AF-443E-8C0A-C7F44F91C7FD}" type="parTrans" cxnId="{6EF85F4F-4B6D-4472-9034-C2402F78323C}">
      <dgm:prSet/>
      <dgm:spPr/>
      <dgm:t>
        <a:bodyPr/>
        <a:lstStyle/>
        <a:p>
          <a:endParaRPr lang="en-US"/>
        </a:p>
      </dgm:t>
    </dgm:pt>
    <dgm:pt modelId="{E8D81CCD-77EC-4654-831E-16C291FF61CD}" type="sibTrans" cxnId="{6EF85F4F-4B6D-4472-9034-C2402F78323C}">
      <dgm:prSet/>
      <dgm:spPr/>
      <dgm:t>
        <a:bodyPr/>
        <a:lstStyle/>
        <a:p>
          <a:endParaRPr lang="en-US"/>
        </a:p>
      </dgm:t>
    </dgm:pt>
    <dgm:pt modelId="{B02F248B-8202-4373-9B8E-BEA19FE22E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Prerequisites may not have been defined at the department level</a:t>
          </a:r>
        </a:p>
      </dgm:t>
    </dgm:pt>
    <dgm:pt modelId="{F9A692EA-B81E-4C4E-B87B-4AC835076D8E}" type="parTrans" cxnId="{69147FE2-71A3-4E08-AF5C-94016249F84B}">
      <dgm:prSet/>
      <dgm:spPr/>
      <dgm:t>
        <a:bodyPr/>
        <a:lstStyle/>
        <a:p>
          <a:endParaRPr lang="en-US"/>
        </a:p>
      </dgm:t>
    </dgm:pt>
    <dgm:pt modelId="{8FE1F597-9B86-48C0-B87A-B8347DEEA92D}" type="sibTrans" cxnId="{69147FE2-71A3-4E08-AF5C-94016249F84B}">
      <dgm:prSet/>
      <dgm:spPr/>
      <dgm:t>
        <a:bodyPr/>
        <a:lstStyle/>
        <a:p>
          <a:endParaRPr lang="en-US"/>
        </a:p>
      </dgm:t>
    </dgm:pt>
    <dgm:pt modelId="{30A00D21-D238-429A-93B5-3BEA0727C84C}" type="pres">
      <dgm:prSet presAssocID="{5F15DE31-1847-4D77-94D1-D68AE7368ABA}" presName="root" presStyleCnt="0">
        <dgm:presLayoutVars>
          <dgm:dir/>
          <dgm:resizeHandles val="exact"/>
        </dgm:presLayoutVars>
      </dgm:prSet>
      <dgm:spPr/>
    </dgm:pt>
    <dgm:pt modelId="{68202061-C68F-4EE6-9C02-C6B4765FC926}" type="pres">
      <dgm:prSet presAssocID="{B21BD6B1-7B6C-4E30-84EA-B755516588B5}" presName="compNode" presStyleCnt="0"/>
      <dgm:spPr/>
    </dgm:pt>
    <dgm:pt modelId="{D4C7D0D8-6CC8-468D-82F1-72DB2498D9D2}" type="pres">
      <dgm:prSet presAssocID="{B21BD6B1-7B6C-4E30-84EA-B755516588B5}" presName="bgRect" presStyleLbl="bgShp" presStyleIdx="0" presStyleCnt="4"/>
      <dgm:spPr/>
    </dgm:pt>
    <dgm:pt modelId="{4926D71E-9C9C-4217-A5C0-31417ED888BB}" type="pres">
      <dgm:prSet presAssocID="{B21BD6B1-7B6C-4E30-84EA-B755516588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8A38BB0-9AC9-462E-9292-3C66DE62FDD8}" type="pres">
      <dgm:prSet presAssocID="{B21BD6B1-7B6C-4E30-84EA-B755516588B5}" presName="spaceRect" presStyleCnt="0"/>
      <dgm:spPr/>
    </dgm:pt>
    <dgm:pt modelId="{C4A80DED-DA67-4E44-A1CF-E5EEA4FD0D81}" type="pres">
      <dgm:prSet presAssocID="{B21BD6B1-7B6C-4E30-84EA-B755516588B5}" presName="parTx" presStyleLbl="revTx" presStyleIdx="0" presStyleCnt="4">
        <dgm:presLayoutVars>
          <dgm:chMax val="0"/>
          <dgm:chPref val="0"/>
        </dgm:presLayoutVars>
      </dgm:prSet>
      <dgm:spPr/>
    </dgm:pt>
    <dgm:pt modelId="{C1992904-1672-49F5-8E21-7D01F09DFDB5}" type="pres">
      <dgm:prSet presAssocID="{5B276E1C-0F9C-42BA-AB9B-0B98ABB55DCB}" presName="sibTrans" presStyleCnt="0"/>
      <dgm:spPr/>
    </dgm:pt>
    <dgm:pt modelId="{3D35501E-0673-4366-B13E-E884609D33C5}" type="pres">
      <dgm:prSet presAssocID="{FCC7DE87-85BE-4E3B-B65B-18E257041893}" presName="compNode" presStyleCnt="0"/>
      <dgm:spPr/>
    </dgm:pt>
    <dgm:pt modelId="{2CB439BB-696E-4CEF-999B-24C388C1500E}" type="pres">
      <dgm:prSet presAssocID="{FCC7DE87-85BE-4E3B-B65B-18E257041893}" presName="bgRect" presStyleLbl="bgShp" presStyleIdx="1" presStyleCnt="4"/>
      <dgm:spPr/>
    </dgm:pt>
    <dgm:pt modelId="{E089A6E2-33C6-40C6-BC6E-110501D94E54}" type="pres">
      <dgm:prSet presAssocID="{FCC7DE87-85BE-4E3B-B65B-18E2570418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EB47362-56C4-4D0A-B019-5AF01F2078D0}" type="pres">
      <dgm:prSet presAssocID="{FCC7DE87-85BE-4E3B-B65B-18E257041893}" presName="spaceRect" presStyleCnt="0"/>
      <dgm:spPr/>
    </dgm:pt>
    <dgm:pt modelId="{8D381530-8875-4C5F-8BCA-92A66589DE97}" type="pres">
      <dgm:prSet presAssocID="{FCC7DE87-85BE-4E3B-B65B-18E257041893}" presName="parTx" presStyleLbl="revTx" presStyleIdx="1" presStyleCnt="4">
        <dgm:presLayoutVars>
          <dgm:chMax val="0"/>
          <dgm:chPref val="0"/>
        </dgm:presLayoutVars>
      </dgm:prSet>
      <dgm:spPr/>
    </dgm:pt>
    <dgm:pt modelId="{1B69C482-871C-4209-9B4C-5B26B17992B5}" type="pres">
      <dgm:prSet presAssocID="{963A3476-746C-4EC1-BF59-7B9809322C8A}" presName="sibTrans" presStyleCnt="0"/>
      <dgm:spPr/>
    </dgm:pt>
    <dgm:pt modelId="{9304ED78-2F74-403D-B16C-8A43D1BAC2A6}" type="pres">
      <dgm:prSet presAssocID="{CDD1B4FD-52A3-4B9E-BEEC-269BC33CA701}" presName="compNode" presStyleCnt="0"/>
      <dgm:spPr/>
    </dgm:pt>
    <dgm:pt modelId="{748F65E8-06A5-4837-BBC6-8366EBF3907C}" type="pres">
      <dgm:prSet presAssocID="{CDD1B4FD-52A3-4B9E-BEEC-269BC33CA701}" presName="bgRect" presStyleLbl="bgShp" presStyleIdx="2" presStyleCnt="4"/>
      <dgm:spPr/>
    </dgm:pt>
    <dgm:pt modelId="{5469491A-8B99-4A4D-8908-98E6027F07FB}" type="pres">
      <dgm:prSet presAssocID="{CDD1B4FD-52A3-4B9E-BEEC-269BC33CA7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AC9E012-F0C4-4812-829E-DF3B58656ED7}" type="pres">
      <dgm:prSet presAssocID="{CDD1B4FD-52A3-4B9E-BEEC-269BC33CA701}" presName="spaceRect" presStyleCnt="0"/>
      <dgm:spPr/>
    </dgm:pt>
    <dgm:pt modelId="{F956A3FD-1E3F-4189-89A3-1817A06F601B}" type="pres">
      <dgm:prSet presAssocID="{CDD1B4FD-52A3-4B9E-BEEC-269BC33CA701}" presName="parTx" presStyleLbl="revTx" presStyleIdx="2" presStyleCnt="4">
        <dgm:presLayoutVars>
          <dgm:chMax val="0"/>
          <dgm:chPref val="0"/>
        </dgm:presLayoutVars>
      </dgm:prSet>
      <dgm:spPr/>
    </dgm:pt>
    <dgm:pt modelId="{98962A53-BE48-4004-8D18-5C9B1EE32DF2}" type="pres">
      <dgm:prSet presAssocID="{E8D81CCD-77EC-4654-831E-16C291FF61CD}" presName="sibTrans" presStyleCnt="0"/>
      <dgm:spPr/>
    </dgm:pt>
    <dgm:pt modelId="{2F7561D3-98D9-4B2C-9692-E241B1741FE5}" type="pres">
      <dgm:prSet presAssocID="{B02F248B-8202-4373-9B8E-BEA19FE22EF8}" presName="compNode" presStyleCnt="0"/>
      <dgm:spPr/>
    </dgm:pt>
    <dgm:pt modelId="{464BDA41-FC35-4BAA-B6A9-AFB7975F3F27}" type="pres">
      <dgm:prSet presAssocID="{B02F248B-8202-4373-9B8E-BEA19FE22EF8}" presName="bgRect" presStyleLbl="bgShp" presStyleIdx="3" presStyleCnt="4"/>
      <dgm:spPr/>
    </dgm:pt>
    <dgm:pt modelId="{094D6A7D-E30B-42FD-A8F2-D9E0D5AE801A}" type="pres">
      <dgm:prSet presAssocID="{B02F248B-8202-4373-9B8E-BEA19FE22E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8F00DE-FF8A-46A8-BB57-4ACA5DC90190}" type="pres">
      <dgm:prSet presAssocID="{B02F248B-8202-4373-9B8E-BEA19FE22EF8}" presName="spaceRect" presStyleCnt="0"/>
      <dgm:spPr/>
    </dgm:pt>
    <dgm:pt modelId="{898CD58A-4E12-4678-9887-1CA21447A6F0}" type="pres">
      <dgm:prSet presAssocID="{B02F248B-8202-4373-9B8E-BEA19FE22E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B158746-6673-4160-9F22-39AB62B3DB34}" type="presOf" srcId="{B21BD6B1-7B6C-4E30-84EA-B755516588B5}" destId="{C4A80DED-DA67-4E44-A1CF-E5EEA4FD0D81}" srcOrd="0" destOrd="0" presId="urn:microsoft.com/office/officeart/2018/2/layout/IconVerticalSolidList"/>
    <dgm:cxn modelId="{6EF85F4F-4B6D-4472-9034-C2402F78323C}" srcId="{5F15DE31-1847-4D77-94D1-D68AE7368ABA}" destId="{CDD1B4FD-52A3-4B9E-BEEC-269BC33CA701}" srcOrd="2" destOrd="0" parTransId="{FBC986FA-27AF-443E-8C0A-C7F44F91C7FD}" sibTransId="{E8D81CCD-77EC-4654-831E-16C291FF61CD}"/>
    <dgm:cxn modelId="{C911D66E-6176-45E5-8EAD-C56275550789}" srcId="{5F15DE31-1847-4D77-94D1-D68AE7368ABA}" destId="{FCC7DE87-85BE-4E3B-B65B-18E257041893}" srcOrd="1" destOrd="0" parTransId="{3D5DA6CA-0089-4EE1-AF77-D56D91A09AF9}" sibTransId="{963A3476-746C-4EC1-BF59-7B9809322C8A}"/>
    <dgm:cxn modelId="{08E18374-F5BC-47ED-AC08-C3B9E694809D}" type="presOf" srcId="{CDD1B4FD-52A3-4B9E-BEEC-269BC33CA701}" destId="{F956A3FD-1E3F-4189-89A3-1817A06F601B}" srcOrd="0" destOrd="0" presId="urn:microsoft.com/office/officeart/2018/2/layout/IconVerticalSolidList"/>
    <dgm:cxn modelId="{DD04B376-064D-43EB-A041-A9D2D2FDA2CA}" type="presOf" srcId="{B02F248B-8202-4373-9B8E-BEA19FE22EF8}" destId="{898CD58A-4E12-4678-9887-1CA21447A6F0}" srcOrd="0" destOrd="0" presId="urn:microsoft.com/office/officeart/2018/2/layout/IconVerticalSolidList"/>
    <dgm:cxn modelId="{740171CF-705C-49A1-9965-3157E67E0148}" type="presOf" srcId="{5F15DE31-1847-4D77-94D1-D68AE7368ABA}" destId="{30A00D21-D238-429A-93B5-3BEA0727C84C}" srcOrd="0" destOrd="0" presId="urn:microsoft.com/office/officeart/2018/2/layout/IconVerticalSolidList"/>
    <dgm:cxn modelId="{8F8992D3-86EF-44D4-A2EF-2B4123024602}" type="presOf" srcId="{FCC7DE87-85BE-4E3B-B65B-18E257041893}" destId="{8D381530-8875-4C5F-8BCA-92A66589DE97}" srcOrd="0" destOrd="0" presId="urn:microsoft.com/office/officeart/2018/2/layout/IconVerticalSolidList"/>
    <dgm:cxn modelId="{69147FE2-71A3-4E08-AF5C-94016249F84B}" srcId="{5F15DE31-1847-4D77-94D1-D68AE7368ABA}" destId="{B02F248B-8202-4373-9B8E-BEA19FE22EF8}" srcOrd="3" destOrd="0" parTransId="{F9A692EA-B81E-4C4E-B87B-4AC835076D8E}" sibTransId="{8FE1F597-9B86-48C0-B87A-B8347DEEA92D}"/>
    <dgm:cxn modelId="{F2427FEF-4620-4115-BC53-F66289B53FC3}" srcId="{5F15DE31-1847-4D77-94D1-D68AE7368ABA}" destId="{B21BD6B1-7B6C-4E30-84EA-B755516588B5}" srcOrd="0" destOrd="0" parTransId="{DF88EE79-6D28-4B0A-A9E9-B6F125722D15}" sibTransId="{5B276E1C-0F9C-42BA-AB9B-0B98ABB55DCB}"/>
    <dgm:cxn modelId="{78A3625F-9D4B-4A8D-BA1A-609232845E59}" type="presParOf" srcId="{30A00D21-D238-429A-93B5-3BEA0727C84C}" destId="{68202061-C68F-4EE6-9C02-C6B4765FC926}" srcOrd="0" destOrd="0" presId="urn:microsoft.com/office/officeart/2018/2/layout/IconVerticalSolidList"/>
    <dgm:cxn modelId="{FD4E0F90-65AE-46A2-AC1D-D9660DC18199}" type="presParOf" srcId="{68202061-C68F-4EE6-9C02-C6B4765FC926}" destId="{D4C7D0D8-6CC8-468D-82F1-72DB2498D9D2}" srcOrd="0" destOrd="0" presId="urn:microsoft.com/office/officeart/2018/2/layout/IconVerticalSolidList"/>
    <dgm:cxn modelId="{9260F110-E3DD-4DFA-B7A7-08A13BB1A6C3}" type="presParOf" srcId="{68202061-C68F-4EE6-9C02-C6B4765FC926}" destId="{4926D71E-9C9C-4217-A5C0-31417ED888BB}" srcOrd="1" destOrd="0" presId="urn:microsoft.com/office/officeart/2018/2/layout/IconVerticalSolidList"/>
    <dgm:cxn modelId="{B8BAD291-6723-405B-ACD3-728513418582}" type="presParOf" srcId="{68202061-C68F-4EE6-9C02-C6B4765FC926}" destId="{58A38BB0-9AC9-462E-9292-3C66DE62FDD8}" srcOrd="2" destOrd="0" presId="urn:microsoft.com/office/officeart/2018/2/layout/IconVerticalSolidList"/>
    <dgm:cxn modelId="{8AA61B21-824D-4EBF-98E0-CC2681A60B60}" type="presParOf" srcId="{68202061-C68F-4EE6-9C02-C6B4765FC926}" destId="{C4A80DED-DA67-4E44-A1CF-E5EEA4FD0D81}" srcOrd="3" destOrd="0" presId="urn:microsoft.com/office/officeart/2018/2/layout/IconVerticalSolidList"/>
    <dgm:cxn modelId="{DE963087-344C-40F3-8215-9B75671934CE}" type="presParOf" srcId="{30A00D21-D238-429A-93B5-3BEA0727C84C}" destId="{C1992904-1672-49F5-8E21-7D01F09DFDB5}" srcOrd="1" destOrd="0" presId="urn:microsoft.com/office/officeart/2018/2/layout/IconVerticalSolidList"/>
    <dgm:cxn modelId="{A17AAD9C-A7C4-46BE-98FE-0D89C02F93AB}" type="presParOf" srcId="{30A00D21-D238-429A-93B5-3BEA0727C84C}" destId="{3D35501E-0673-4366-B13E-E884609D33C5}" srcOrd="2" destOrd="0" presId="urn:microsoft.com/office/officeart/2018/2/layout/IconVerticalSolidList"/>
    <dgm:cxn modelId="{E15F52FA-5457-408D-897C-F9DD5F492340}" type="presParOf" srcId="{3D35501E-0673-4366-B13E-E884609D33C5}" destId="{2CB439BB-696E-4CEF-999B-24C388C1500E}" srcOrd="0" destOrd="0" presId="urn:microsoft.com/office/officeart/2018/2/layout/IconVerticalSolidList"/>
    <dgm:cxn modelId="{A7AFC336-4041-40ED-9F13-3B77F6E4C6F1}" type="presParOf" srcId="{3D35501E-0673-4366-B13E-E884609D33C5}" destId="{E089A6E2-33C6-40C6-BC6E-110501D94E54}" srcOrd="1" destOrd="0" presId="urn:microsoft.com/office/officeart/2018/2/layout/IconVerticalSolidList"/>
    <dgm:cxn modelId="{9F15EA89-06F3-4A8E-A38B-369F53793E6F}" type="presParOf" srcId="{3D35501E-0673-4366-B13E-E884609D33C5}" destId="{2EB47362-56C4-4D0A-B019-5AF01F2078D0}" srcOrd="2" destOrd="0" presId="urn:microsoft.com/office/officeart/2018/2/layout/IconVerticalSolidList"/>
    <dgm:cxn modelId="{F88BE44B-D59D-45D2-BD2B-CEC4A82F3F9A}" type="presParOf" srcId="{3D35501E-0673-4366-B13E-E884609D33C5}" destId="{8D381530-8875-4C5F-8BCA-92A66589DE97}" srcOrd="3" destOrd="0" presId="urn:microsoft.com/office/officeart/2018/2/layout/IconVerticalSolidList"/>
    <dgm:cxn modelId="{7E0C9691-1A67-420A-A65E-C343D2900619}" type="presParOf" srcId="{30A00D21-D238-429A-93B5-3BEA0727C84C}" destId="{1B69C482-871C-4209-9B4C-5B26B17992B5}" srcOrd="3" destOrd="0" presId="urn:microsoft.com/office/officeart/2018/2/layout/IconVerticalSolidList"/>
    <dgm:cxn modelId="{3ACD47D8-8770-407D-8518-BD6C7E2A66D7}" type="presParOf" srcId="{30A00D21-D238-429A-93B5-3BEA0727C84C}" destId="{9304ED78-2F74-403D-B16C-8A43D1BAC2A6}" srcOrd="4" destOrd="0" presId="urn:microsoft.com/office/officeart/2018/2/layout/IconVerticalSolidList"/>
    <dgm:cxn modelId="{F0F034F5-C238-4200-85AA-3F8AEE5B2596}" type="presParOf" srcId="{9304ED78-2F74-403D-B16C-8A43D1BAC2A6}" destId="{748F65E8-06A5-4837-BBC6-8366EBF3907C}" srcOrd="0" destOrd="0" presId="urn:microsoft.com/office/officeart/2018/2/layout/IconVerticalSolidList"/>
    <dgm:cxn modelId="{0D90FD74-259C-4C26-8CC7-756FC4577B24}" type="presParOf" srcId="{9304ED78-2F74-403D-B16C-8A43D1BAC2A6}" destId="{5469491A-8B99-4A4D-8908-98E6027F07FB}" srcOrd="1" destOrd="0" presId="urn:microsoft.com/office/officeart/2018/2/layout/IconVerticalSolidList"/>
    <dgm:cxn modelId="{16D5604D-C121-4E5F-896E-49EC4A80B5D8}" type="presParOf" srcId="{9304ED78-2F74-403D-B16C-8A43D1BAC2A6}" destId="{AAC9E012-F0C4-4812-829E-DF3B58656ED7}" srcOrd="2" destOrd="0" presId="urn:microsoft.com/office/officeart/2018/2/layout/IconVerticalSolidList"/>
    <dgm:cxn modelId="{5A019C03-9BFB-4F09-A86D-67B1ECDFE55B}" type="presParOf" srcId="{9304ED78-2F74-403D-B16C-8A43D1BAC2A6}" destId="{F956A3FD-1E3F-4189-89A3-1817A06F601B}" srcOrd="3" destOrd="0" presId="urn:microsoft.com/office/officeart/2018/2/layout/IconVerticalSolidList"/>
    <dgm:cxn modelId="{F56958C6-A77D-445C-8F8B-204A8992AF34}" type="presParOf" srcId="{30A00D21-D238-429A-93B5-3BEA0727C84C}" destId="{98962A53-BE48-4004-8D18-5C9B1EE32DF2}" srcOrd="5" destOrd="0" presId="urn:microsoft.com/office/officeart/2018/2/layout/IconVerticalSolidList"/>
    <dgm:cxn modelId="{D3CED9F6-F467-412C-A7CE-499F34F82441}" type="presParOf" srcId="{30A00D21-D238-429A-93B5-3BEA0727C84C}" destId="{2F7561D3-98D9-4B2C-9692-E241B1741FE5}" srcOrd="6" destOrd="0" presId="urn:microsoft.com/office/officeart/2018/2/layout/IconVerticalSolidList"/>
    <dgm:cxn modelId="{2D7467F1-0D5E-4005-8BAD-57E2632A834F}" type="presParOf" srcId="{2F7561D3-98D9-4B2C-9692-E241B1741FE5}" destId="{464BDA41-FC35-4BAA-B6A9-AFB7975F3F27}" srcOrd="0" destOrd="0" presId="urn:microsoft.com/office/officeart/2018/2/layout/IconVerticalSolidList"/>
    <dgm:cxn modelId="{0814C3B7-B725-4429-AF4B-B6C9803A63CD}" type="presParOf" srcId="{2F7561D3-98D9-4B2C-9692-E241B1741FE5}" destId="{094D6A7D-E30B-42FD-A8F2-D9E0D5AE801A}" srcOrd="1" destOrd="0" presId="urn:microsoft.com/office/officeart/2018/2/layout/IconVerticalSolidList"/>
    <dgm:cxn modelId="{68324D1C-6E08-4819-A6A3-6288D76AD8F8}" type="presParOf" srcId="{2F7561D3-98D9-4B2C-9692-E241B1741FE5}" destId="{B58F00DE-FF8A-46A8-BB57-4ACA5DC90190}" srcOrd="2" destOrd="0" presId="urn:microsoft.com/office/officeart/2018/2/layout/IconVerticalSolidList"/>
    <dgm:cxn modelId="{608B97AB-C871-4281-BBCF-DBDF2B8415E1}" type="presParOf" srcId="{2F7561D3-98D9-4B2C-9692-E241B1741FE5}" destId="{898CD58A-4E12-4678-9887-1CA21447A6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54BB5C-4F66-4CB9-8914-FBA41F07C2A1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096B55-427B-4B6D-BA10-CD2D7281F33C}">
      <dgm:prSet/>
      <dgm:spPr/>
      <dgm:t>
        <a:bodyPr/>
        <a:lstStyle/>
        <a:p>
          <a:r>
            <a:rPr lang="en-US" dirty="0"/>
            <a:t>Cloud Enabled/ Cloud Hosted (IaaS)</a:t>
          </a:r>
        </a:p>
      </dgm:t>
    </dgm:pt>
    <dgm:pt modelId="{F1DFD398-4DFA-42C9-B06A-C3D3038E6681}" type="parTrans" cxnId="{4093D2E9-2B47-4D4A-BB34-464E73AFFE92}">
      <dgm:prSet/>
      <dgm:spPr/>
      <dgm:t>
        <a:bodyPr/>
        <a:lstStyle/>
        <a:p>
          <a:endParaRPr lang="en-US"/>
        </a:p>
      </dgm:t>
    </dgm:pt>
    <dgm:pt modelId="{FB73C6AA-1469-484A-8CA5-984A5EBCAB6D}" type="sibTrans" cxnId="{4093D2E9-2B47-4D4A-BB34-464E73AFFE92}">
      <dgm:prSet/>
      <dgm:spPr/>
      <dgm:t>
        <a:bodyPr/>
        <a:lstStyle/>
        <a:p>
          <a:endParaRPr lang="en-US"/>
        </a:p>
      </dgm:t>
    </dgm:pt>
    <dgm:pt modelId="{E63F5659-1513-4302-8419-2A8BC60D627F}">
      <dgm:prSet/>
      <dgm:spPr/>
      <dgm:t>
        <a:bodyPr/>
        <a:lstStyle/>
        <a:p>
          <a:r>
            <a:rPr lang="en-US" dirty="0"/>
            <a:t>The “Why” won’t be clear for learners who jump directly into cloud native </a:t>
          </a:r>
        </a:p>
      </dgm:t>
    </dgm:pt>
    <dgm:pt modelId="{AECB650A-84B9-47E4-839F-BDE8EC05C455}" type="parTrans" cxnId="{1F888E9B-73F3-42E3-9F45-0F8116FF8065}">
      <dgm:prSet/>
      <dgm:spPr/>
      <dgm:t>
        <a:bodyPr/>
        <a:lstStyle/>
        <a:p>
          <a:endParaRPr lang="en-US"/>
        </a:p>
      </dgm:t>
    </dgm:pt>
    <dgm:pt modelId="{845FCC7C-063A-4626-80A5-C7EF033F0AD0}" type="sibTrans" cxnId="{1F888E9B-73F3-42E3-9F45-0F8116FF8065}">
      <dgm:prSet/>
      <dgm:spPr/>
      <dgm:t>
        <a:bodyPr/>
        <a:lstStyle/>
        <a:p>
          <a:endParaRPr lang="en-US"/>
        </a:p>
      </dgm:t>
    </dgm:pt>
    <dgm:pt modelId="{2ADCD9B5-9367-40CF-AC95-6E4DFDBCBFBD}">
      <dgm:prSet/>
      <dgm:spPr/>
      <dgm:t>
        <a:bodyPr/>
        <a:lstStyle/>
        <a:p>
          <a:r>
            <a:rPr lang="en-US" dirty="0"/>
            <a:t>Teaching “lift &amp; shift” helps to bridge existing academic work with cloud computing concepts</a:t>
          </a:r>
        </a:p>
      </dgm:t>
    </dgm:pt>
    <dgm:pt modelId="{C88C729A-2645-450F-801D-F644BF41067F}" type="parTrans" cxnId="{30E47C0F-6C6D-4527-9C51-F18287B2337A}">
      <dgm:prSet/>
      <dgm:spPr/>
      <dgm:t>
        <a:bodyPr/>
        <a:lstStyle/>
        <a:p>
          <a:endParaRPr lang="en-US"/>
        </a:p>
      </dgm:t>
    </dgm:pt>
    <dgm:pt modelId="{AED6192B-06BC-4130-AA6C-8C57DA7FF042}" type="sibTrans" cxnId="{30E47C0F-6C6D-4527-9C51-F18287B2337A}">
      <dgm:prSet/>
      <dgm:spPr/>
      <dgm:t>
        <a:bodyPr/>
        <a:lstStyle/>
        <a:p>
          <a:endParaRPr lang="en-US"/>
        </a:p>
      </dgm:t>
    </dgm:pt>
    <dgm:pt modelId="{93F19841-3CC2-44C7-B466-D26EA3B43083}">
      <dgm:prSet/>
      <dgm:spPr/>
      <dgm:t>
        <a:bodyPr/>
        <a:lstStyle/>
        <a:p>
          <a:r>
            <a:rPr lang="en-US" dirty="0"/>
            <a:t>Very little time for repetition in one semester</a:t>
          </a:r>
        </a:p>
      </dgm:t>
    </dgm:pt>
    <dgm:pt modelId="{535231E2-E511-400D-A5AA-6075E6D1C724}" type="parTrans" cxnId="{C099CFD5-42D7-4A0C-962C-9F5926E0BEAA}">
      <dgm:prSet/>
      <dgm:spPr/>
      <dgm:t>
        <a:bodyPr/>
        <a:lstStyle/>
        <a:p>
          <a:endParaRPr lang="en-US"/>
        </a:p>
      </dgm:t>
    </dgm:pt>
    <dgm:pt modelId="{0CE2CD09-00C0-4AE9-845E-10A68E9BE5E4}" type="sibTrans" cxnId="{C099CFD5-42D7-4A0C-962C-9F5926E0BEAA}">
      <dgm:prSet/>
      <dgm:spPr/>
      <dgm:t>
        <a:bodyPr/>
        <a:lstStyle/>
        <a:p>
          <a:endParaRPr lang="en-US"/>
        </a:p>
      </dgm:t>
    </dgm:pt>
    <dgm:pt modelId="{F5896543-96FA-46AF-BD87-D334B64F59A5}">
      <dgm:prSet/>
      <dgm:spPr/>
      <dgm:t>
        <a:bodyPr/>
        <a:lstStyle/>
        <a:p>
          <a:r>
            <a:rPr lang="en-US" dirty="0"/>
            <a:t>Assignments built around containers, VMs, CLIs, networking</a:t>
          </a:r>
        </a:p>
      </dgm:t>
    </dgm:pt>
    <dgm:pt modelId="{CA68A2DF-34EE-47A4-A105-C62330E883A3}" type="parTrans" cxnId="{10AAD961-8BAD-4870-AF4E-0E3B24D43F53}">
      <dgm:prSet/>
      <dgm:spPr/>
      <dgm:t>
        <a:bodyPr/>
        <a:lstStyle/>
        <a:p>
          <a:endParaRPr lang="en-US"/>
        </a:p>
      </dgm:t>
    </dgm:pt>
    <dgm:pt modelId="{5D56C5A2-C05E-44CE-82E0-7FE538153F37}" type="sibTrans" cxnId="{10AAD961-8BAD-4870-AF4E-0E3B24D43F53}">
      <dgm:prSet/>
      <dgm:spPr/>
      <dgm:t>
        <a:bodyPr/>
        <a:lstStyle/>
        <a:p>
          <a:endParaRPr lang="en-US"/>
        </a:p>
      </dgm:t>
    </dgm:pt>
    <dgm:pt modelId="{F3524438-0CB0-4D4F-A42E-6655A7AAC6EF}" type="pres">
      <dgm:prSet presAssocID="{2454BB5C-4F66-4CB9-8914-FBA41F07C2A1}" presName="outerComposite" presStyleCnt="0">
        <dgm:presLayoutVars>
          <dgm:chMax val="5"/>
          <dgm:dir/>
          <dgm:resizeHandles val="exact"/>
        </dgm:presLayoutVars>
      </dgm:prSet>
      <dgm:spPr/>
    </dgm:pt>
    <dgm:pt modelId="{4518D116-DCFD-9448-BBAE-EEBA127A4D1F}" type="pres">
      <dgm:prSet presAssocID="{2454BB5C-4F66-4CB9-8914-FBA41F07C2A1}" presName="dummyMaxCanvas" presStyleCnt="0">
        <dgm:presLayoutVars/>
      </dgm:prSet>
      <dgm:spPr/>
    </dgm:pt>
    <dgm:pt modelId="{008461B9-ABF7-CD42-B852-86A5E924F09E}" type="pres">
      <dgm:prSet presAssocID="{2454BB5C-4F66-4CB9-8914-FBA41F07C2A1}" presName="FiveNodes_1" presStyleLbl="node1" presStyleIdx="0" presStyleCnt="5">
        <dgm:presLayoutVars>
          <dgm:bulletEnabled val="1"/>
        </dgm:presLayoutVars>
      </dgm:prSet>
      <dgm:spPr/>
    </dgm:pt>
    <dgm:pt modelId="{6FD50CA8-72A1-DC49-9D42-BBBE78E260D6}" type="pres">
      <dgm:prSet presAssocID="{2454BB5C-4F66-4CB9-8914-FBA41F07C2A1}" presName="FiveNodes_2" presStyleLbl="node1" presStyleIdx="1" presStyleCnt="5">
        <dgm:presLayoutVars>
          <dgm:bulletEnabled val="1"/>
        </dgm:presLayoutVars>
      </dgm:prSet>
      <dgm:spPr/>
    </dgm:pt>
    <dgm:pt modelId="{9F860F61-309E-B947-A694-4533B8543E93}" type="pres">
      <dgm:prSet presAssocID="{2454BB5C-4F66-4CB9-8914-FBA41F07C2A1}" presName="FiveNodes_3" presStyleLbl="node1" presStyleIdx="2" presStyleCnt="5">
        <dgm:presLayoutVars>
          <dgm:bulletEnabled val="1"/>
        </dgm:presLayoutVars>
      </dgm:prSet>
      <dgm:spPr/>
    </dgm:pt>
    <dgm:pt modelId="{BF0482E1-7211-AD40-B744-3D3AD92F65FE}" type="pres">
      <dgm:prSet presAssocID="{2454BB5C-4F66-4CB9-8914-FBA41F07C2A1}" presName="FiveNodes_4" presStyleLbl="node1" presStyleIdx="3" presStyleCnt="5">
        <dgm:presLayoutVars>
          <dgm:bulletEnabled val="1"/>
        </dgm:presLayoutVars>
      </dgm:prSet>
      <dgm:spPr/>
    </dgm:pt>
    <dgm:pt modelId="{DB9BDF7F-3689-1F4B-85C6-9EAE86210C86}" type="pres">
      <dgm:prSet presAssocID="{2454BB5C-4F66-4CB9-8914-FBA41F07C2A1}" presName="FiveNodes_5" presStyleLbl="node1" presStyleIdx="4" presStyleCnt="5">
        <dgm:presLayoutVars>
          <dgm:bulletEnabled val="1"/>
        </dgm:presLayoutVars>
      </dgm:prSet>
      <dgm:spPr/>
    </dgm:pt>
    <dgm:pt modelId="{87F58E1E-93B7-1341-9A7B-B4CCB837B0B6}" type="pres">
      <dgm:prSet presAssocID="{2454BB5C-4F66-4CB9-8914-FBA41F07C2A1}" presName="FiveConn_1-2" presStyleLbl="fgAccFollowNode1" presStyleIdx="0" presStyleCnt="4">
        <dgm:presLayoutVars>
          <dgm:bulletEnabled val="1"/>
        </dgm:presLayoutVars>
      </dgm:prSet>
      <dgm:spPr/>
    </dgm:pt>
    <dgm:pt modelId="{083A18C2-16C4-AE44-A124-AC5B9E865D0B}" type="pres">
      <dgm:prSet presAssocID="{2454BB5C-4F66-4CB9-8914-FBA41F07C2A1}" presName="FiveConn_2-3" presStyleLbl="fgAccFollowNode1" presStyleIdx="1" presStyleCnt="4">
        <dgm:presLayoutVars>
          <dgm:bulletEnabled val="1"/>
        </dgm:presLayoutVars>
      </dgm:prSet>
      <dgm:spPr/>
    </dgm:pt>
    <dgm:pt modelId="{A19D3340-18ED-AD4C-B697-84C436F5BF77}" type="pres">
      <dgm:prSet presAssocID="{2454BB5C-4F66-4CB9-8914-FBA41F07C2A1}" presName="FiveConn_3-4" presStyleLbl="fgAccFollowNode1" presStyleIdx="2" presStyleCnt="4">
        <dgm:presLayoutVars>
          <dgm:bulletEnabled val="1"/>
        </dgm:presLayoutVars>
      </dgm:prSet>
      <dgm:spPr/>
    </dgm:pt>
    <dgm:pt modelId="{07006020-0A70-1145-8CB5-9BA382D46314}" type="pres">
      <dgm:prSet presAssocID="{2454BB5C-4F66-4CB9-8914-FBA41F07C2A1}" presName="FiveConn_4-5" presStyleLbl="fgAccFollowNode1" presStyleIdx="3" presStyleCnt="4">
        <dgm:presLayoutVars>
          <dgm:bulletEnabled val="1"/>
        </dgm:presLayoutVars>
      </dgm:prSet>
      <dgm:spPr/>
    </dgm:pt>
    <dgm:pt modelId="{459F6FBF-E8D6-9248-BD00-31C35A26985F}" type="pres">
      <dgm:prSet presAssocID="{2454BB5C-4F66-4CB9-8914-FBA41F07C2A1}" presName="FiveNodes_1_text" presStyleLbl="node1" presStyleIdx="4" presStyleCnt="5">
        <dgm:presLayoutVars>
          <dgm:bulletEnabled val="1"/>
        </dgm:presLayoutVars>
      </dgm:prSet>
      <dgm:spPr/>
    </dgm:pt>
    <dgm:pt modelId="{1B1D28DB-03C2-304B-85A9-96D3C77FC887}" type="pres">
      <dgm:prSet presAssocID="{2454BB5C-4F66-4CB9-8914-FBA41F07C2A1}" presName="FiveNodes_2_text" presStyleLbl="node1" presStyleIdx="4" presStyleCnt="5">
        <dgm:presLayoutVars>
          <dgm:bulletEnabled val="1"/>
        </dgm:presLayoutVars>
      </dgm:prSet>
      <dgm:spPr/>
    </dgm:pt>
    <dgm:pt modelId="{5F10EC51-40F1-B648-BF3D-1D95A186937B}" type="pres">
      <dgm:prSet presAssocID="{2454BB5C-4F66-4CB9-8914-FBA41F07C2A1}" presName="FiveNodes_3_text" presStyleLbl="node1" presStyleIdx="4" presStyleCnt="5">
        <dgm:presLayoutVars>
          <dgm:bulletEnabled val="1"/>
        </dgm:presLayoutVars>
      </dgm:prSet>
      <dgm:spPr/>
    </dgm:pt>
    <dgm:pt modelId="{F7DBC26B-31C2-9140-853A-0B52B4EEF367}" type="pres">
      <dgm:prSet presAssocID="{2454BB5C-4F66-4CB9-8914-FBA41F07C2A1}" presName="FiveNodes_4_text" presStyleLbl="node1" presStyleIdx="4" presStyleCnt="5">
        <dgm:presLayoutVars>
          <dgm:bulletEnabled val="1"/>
        </dgm:presLayoutVars>
      </dgm:prSet>
      <dgm:spPr/>
    </dgm:pt>
    <dgm:pt modelId="{ADEC12FD-93C8-8A45-8F2C-8C935BC2A239}" type="pres">
      <dgm:prSet presAssocID="{2454BB5C-4F66-4CB9-8914-FBA41F07C2A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239F105-B8A9-7B40-BFC2-C61FDA1A75ED}" type="presOf" srcId="{F5896543-96FA-46AF-BD87-D334B64F59A5}" destId="{DB9BDF7F-3689-1F4B-85C6-9EAE86210C86}" srcOrd="0" destOrd="0" presId="urn:microsoft.com/office/officeart/2005/8/layout/vProcess5"/>
    <dgm:cxn modelId="{30E47C0F-6C6D-4527-9C51-F18287B2337A}" srcId="{2454BB5C-4F66-4CB9-8914-FBA41F07C2A1}" destId="{2ADCD9B5-9367-40CF-AC95-6E4DFDBCBFBD}" srcOrd="2" destOrd="0" parTransId="{C88C729A-2645-450F-801D-F644BF41067F}" sibTransId="{AED6192B-06BC-4130-AA6C-8C57DA7FF042}"/>
    <dgm:cxn modelId="{14D2BE10-6F98-5E40-8902-099B004C8B06}" type="presOf" srcId="{2ADCD9B5-9367-40CF-AC95-6E4DFDBCBFBD}" destId="{9F860F61-309E-B947-A694-4533B8543E93}" srcOrd="0" destOrd="0" presId="urn:microsoft.com/office/officeart/2005/8/layout/vProcess5"/>
    <dgm:cxn modelId="{D50DC724-BD03-364D-8D00-B0A8914E4253}" type="presOf" srcId="{41096B55-427B-4B6D-BA10-CD2D7281F33C}" destId="{459F6FBF-E8D6-9248-BD00-31C35A26985F}" srcOrd="1" destOrd="0" presId="urn:microsoft.com/office/officeart/2005/8/layout/vProcess5"/>
    <dgm:cxn modelId="{24F6E72A-DDE6-B941-AEC2-82A9311363EC}" type="presOf" srcId="{E63F5659-1513-4302-8419-2A8BC60D627F}" destId="{6FD50CA8-72A1-DC49-9D42-BBBE78E260D6}" srcOrd="0" destOrd="0" presId="urn:microsoft.com/office/officeart/2005/8/layout/vProcess5"/>
    <dgm:cxn modelId="{4FD08D3D-4B2A-D240-8504-F54B68B95360}" type="presOf" srcId="{41096B55-427B-4B6D-BA10-CD2D7281F33C}" destId="{008461B9-ABF7-CD42-B852-86A5E924F09E}" srcOrd="0" destOrd="0" presId="urn:microsoft.com/office/officeart/2005/8/layout/vProcess5"/>
    <dgm:cxn modelId="{2E9EC546-30D2-9F4D-A6EB-1182994EBC42}" type="presOf" srcId="{AED6192B-06BC-4130-AA6C-8C57DA7FF042}" destId="{A19D3340-18ED-AD4C-B697-84C436F5BF77}" srcOrd="0" destOrd="0" presId="urn:microsoft.com/office/officeart/2005/8/layout/vProcess5"/>
    <dgm:cxn modelId="{C482434E-9CA3-B44B-A63E-893B20F7C609}" type="presOf" srcId="{93F19841-3CC2-44C7-B466-D26EA3B43083}" destId="{BF0482E1-7211-AD40-B744-3D3AD92F65FE}" srcOrd="0" destOrd="0" presId="urn:microsoft.com/office/officeart/2005/8/layout/vProcess5"/>
    <dgm:cxn modelId="{7952A256-9122-5D4A-B298-BBCC40433D05}" type="presOf" srcId="{2ADCD9B5-9367-40CF-AC95-6E4DFDBCBFBD}" destId="{5F10EC51-40F1-B648-BF3D-1D95A186937B}" srcOrd="1" destOrd="0" presId="urn:microsoft.com/office/officeart/2005/8/layout/vProcess5"/>
    <dgm:cxn modelId="{10AAD961-8BAD-4870-AF4E-0E3B24D43F53}" srcId="{2454BB5C-4F66-4CB9-8914-FBA41F07C2A1}" destId="{F5896543-96FA-46AF-BD87-D334B64F59A5}" srcOrd="4" destOrd="0" parTransId="{CA68A2DF-34EE-47A4-A105-C62330E883A3}" sibTransId="{5D56C5A2-C05E-44CE-82E0-7FE538153F37}"/>
    <dgm:cxn modelId="{99165C70-80B0-D145-BDE1-4C4ECB61B6BA}" type="presOf" srcId="{F5896543-96FA-46AF-BD87-D334B64F59A5}" destId="{ADEC12FD-93C8-8A45-8F2C-8C935BC2A239}" srcOrd="1" destOrd="0" presId="urn:microsoft.com/office/officeart/2005/8/layout/vProcess5"/>
    <dgm:cxn modelId="{1F888E9B-73F3-42E3-9F45-0F8116FF8065}" srcId="{2454BB5C-4F66-4CB9-8914-FBA41F07C2A1}" destId="{E63F5659-1513-4302-8419-2A8BC60D627F}" srcOrd="1" destOrd="0" parTransId="{AECB650A-84B9-47E4-839F-BDE8EC05C455}" sibTransId="{845FCC7C-063A-4626-80A5-C7EF033F0AD0}"/>
    <dgm:cxn modelId="{08B25AB8-E73C-664B-8232-3AA398B6A590}" type="presOf" srcId="{0CE2CD09-00C0-4AE9-845E-10A68E9BE5E4}" destId="{07006020-0A70-1145-8CB5-9BA382D46314}" srcOrd="0" destOrd="0" presId="urn:microsoft.com/office/officeart/2005/8/layout/vProcess5"/>
    <dgm:cxn modelId="{CA5CDBC3-5227-C94B-9E4E-0B3F9E1A399B}" type="presOf" srcId="{2454BB5C-4F66-4CB9-8914-FBA41F07C2A1}" destId="{F3524438-0CB0-4D4F-A42E-6655A7AAC6EF}" srcOrd="0" destOrd="0" presId="urn:microsoft.com/office/officeart/2005/8/layout/vProcess5"/>
    <dgm:cxn modelId="{320009CD-956E-E943-BECA-A4376AF83D48}" type="presOf" srcId="{93F19841-3CC2-44C7-B466-D26EA3B43083}" destId="{F7DBC26B-31C2-9140-853A-0B52B4EEF367}" srcOrd="1" destOrd="0" presId="urn:microsoft.com/office/officeart/2005/8/layout/vProcess5"/>
    <dgm:cxn modelId="{E0D6A3D5-72B8-4B44-9EE7-9DB574FE5928}" type="presOf" srcId="{845FCC7C-063A-4626-80A5-C7EF033F0AD0}" destId="{083A18C2-16C4-AE44-A124-AC5B9E865D0B}" srcOrd="0" destOrd="0" presId="urn:microsoft.com/office/officeart/2005/8/layout/vProcess5"/>
    <dgm:cxn modelId="{C099CFD5-42D7-4A0C-962C-9F5926E0BEAA}" srcId="{2454BB5C-4F66-4CB9-8914-FBA41F07C2A1}" destId="{93F19841-3CC2-44C7-B466-D26EA3B43083}" srcOrd="3" destOrd="0" parTransId="{535231E2-E511-400D-A5AA-6075E6D1C724}" sibTransId="{0CE2CD09-00C0-4AE9-845E-10A68E9BE5E4}"/>
    <dgm:cxn modelId="{718D04D9-5F3E-834C-9983-697D857ABAC3}" type="presOf" srcId="{FB73C6AA-1469-484A-8CA5-984A5EBCAB6D}" destId="{87F58E1E-93B7-1341-9A7B-B4CCB837B0B6}" srcOrd="0" destOrd="0" presId="urn:microsoft.com/office/officeart/2005/8/layout/vProcess5"/>
    <dgm:cxn modelId="{4093D2E9-2B47-4D4A-BB34-464E73AFFE92}" srcId="{2454BB5C-4F66-4CB9-8914-FBA41F07C2A1}" destId="{41096B55-427B-4B6D-BA10-CD2D7281F33C}" srcOrd="0" destOrd="0" parTransId="{F1DFD398-4DFA-42C9-B06A-C3D3038E6681}" sibTransId="{FB73C6AA-1469-484A-8CA5-984A5EBCAB6D}"/>
    <dgm:cxn modelId="{894B14FB-5EBA-4340-BF86-99BFDDDE569F}" type="presOf" srcId="{E63F5659-1513-4302-8419-2A8BC60D627F}" destId="{1B1D28DB-03C2-304B-85A9-96D3C77FC887}" srcOrd="1" destOrd="0" presId="urn:microsoft.com/office/officeart/2005/8/layout/vProcess5"/>
    <dgm:cxn modelId="{D60CD8FB-2F20-6E42-B7C6-9083B8168582}" type="presParOf" srcId="{F3524438-0CB0-4D4F-A42E-6655A7AAC6EF}" destId="{4518D116-DCFD-9448-BBAE-EEBA127A4D1F}" srcOrd="0" destOrd="0" presId="urn:microsoft.com/office/officeart/2005/8/layout/vProcess5"/>
    <dgm:cxn modelId="{062E355A-3182-874C-A8AB-43EFAB336FF0}" type="presParOf" srcId="{F3524438-0CB0-4D4F-A42E-6655A7AAC6EF}" destId="{008461B9-ABF7-CD42-B852-86A5E924F09E}" srcOrd="1" destOrd="0" presId="urn:microsoft.com/office/officeart/2005/8/layout/vProcess5"/>
    <dgm:cxn modelId="{AD5BFD07-529D-A04A-B306-BB21C5B9E799}" type="presParOf" srcId="{F3524438-0CB0-4D4F-A42E-6655A7AAC6EF}" destId="{6FD50CA8-72A1-DC49-9D42-BBBE78E260D6}" srcOrd="2" destOrd="0" presId="urn:microsoft.com/office/officeart/2005/8/layout/vProcess5"/>
    <dgm:cxn modelId="{D88095ED-1D4C-7641-AED8-2D6FC8DB8DAC}" type="presParOf" srcId="{F3524438-0CB0-4D4F-A42E-6655A7AAC6EF}" destId="{9F860F61-309E-B947-A694-4533B8543E93}" srcOrd="3" destOrd="0" presId="urn:microsoft.com/office/officeart/2005/8/layout/vProcess5"/>
    <dgm:cxn modelId="{2C646774-E28B-F148-975A-8BF57CFA9BBD}" type="presParOf" srcId="{F3524438-0CB0-4D4F-A42E-6655A7AAC6EF}" destId="{BF0482E1-7211-AD40-B744-3D3AD92F65FE}" srcOrd="4" destOrd="0" presId="urn:microsoft.com/office/officeart/2005/8/layout/vProcess5"/>
    <dgm:cxn modelId="{B3FA66D2-EC03-9046-89E3-32B46C8E0FFC}" type="presParOf" srcId="{F3524438-0CB0-4D4F-A42E-6655A7AAC6EF}" destId="{DB9BDF7F-3689-1F4B-85C6-9EAE86210C86}" srcOrd="5" destOrd="0" presId="urn:microsoft.com/office/officeart/2005/8/layout/vProcess5"/>
    <dgm:cxn modelId="{40B2304E-CF3C-A94E-91C0-EA8DDB641D8D}" type="presParOf" srcId="{F3524438-0CB0-4D4F-A42E-6655A7AAC6EF}" destId="{87F58E1E-93B7-1341-9A7B-B4CCB837B0B6}" srcOrd="6" destOrd="0" presId="urn:microsoft.com/office/officeart/2005/8/layout/vProcess5"/>
    <dgm:cxn modelId="{280720B9-F6EF-B84F-B883-9BD4F71634CA}" type="presParOf" srcId="{F3524438-0CB0-4D4F-A42E-6655A7AAC6EF}" destId="{083A18C2-16C4-AE44-A124-AC5B9E865D0B}" srcOrd="7" destOrd="0" presId="urn:microsoft.com/office/officeart/2005/8/layout/vProcess5"/>
    <dgm:cxn modelId="{CAC39E97-0CD3-5947-9D97-EEE3C4C46F8B}" type="presParOf" srcId="{F3524438-0CB0-4D4F-A42E-6655A7AAC6EF}" destId="{A19D3340-18ED-AD4C-B697-84C436F5BF77}" srcOrd="8" destOrd="0" presId="urn:microsoft.com/office/officeart/2005/8/layout/vProcess5"/>
    <dgm:cxn modelId="{E910E24C-5D94-1E43-9D5C-8520EA284C7C}" type="presParOf" srcId="{F3524438-0CB0-4D4F-A42E-6655A7AAC6EF}" destId="{07006020-0A70-1145-8CB5-9BA382D46314}" srcOrd="9" destOrd="0" presId="urn:microsoft.com/office/officeart/2005/8/layout/vProcess5"/>
    <dgm:cxn modelId="{A57AC8AF-6179-C34C-8E81-2C68A55B7E52}" type="presParOf" srcId="{F3524438-0CB0-4D4F-A42E-6655A7AAC6EF}" destId="{459F6FBF-E8D6-9248-BD00-31C35A26985F}" srcOrd="10" destOrd="0" presId="urn:microsoft.com/office/officeart/2005/8/layout/vProcess5"/>
    <dgm:cxn modelId="{7653C453-7A61-6D4D-979A-BBDDAD576FB2}" type="presParOf" srcId="{F3524438-0CB0-4D4F-A42E-6655A7AAC6EF}" destId="{1B1D28DB-03C2-304B-85A9-96D3C77FC887}" srcOrd="11" destOrd="0" presId="urn:microsoft.com/office/officeart/2005/8/layout/vProcess5"/>
    <dgm:cxn modelId="{A1A25900-09C9-FC4E-BEA0-25E74983E398}" type="presParOf" srcId="{F3524438-0CB0-4D4F-A42E-6655A7AAC6EF}" destId="{5F10EC51-40F1-B648-BF3D-1D95A186937B}" srcOrd="12" destOrd="0" presId="urn:microsoft.com/office/officeart/2005/8/layout/vProcess5"/>
    <dgm:cxn modelId="{5194D9A6-56AC-3641-A2DF-631117E5672F}" type="presParOf" srcId="{F3524438-0CB0-4D4F-A42E-6655A7AAC6EF}" destId="{F7DBC26B-31C2-9140-853A-0B52B4EEF367}" srcOrd="13" destOrd="0" presId="urn:microsoft.com/office/officeart/2005/8/layout/vProcess5"/>
    <dgm:cxn modelId="{A648DF59-6771-1241-BBA3-67DB6FE07A53}" type="presParOf" srcId="{F3524438-0CB0-4D4F-A42E-6655A7AAC6EF}" destId="{ADEC12FD-93C8-8A45-8F2C-8C935BC2A23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DAACE0-CED7-45E1-949A-47F904D5EBA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451E41-BFAB-4BF2-9FE2-3E320F1EEE95}">
      <dgm:prSet/>
      <dgm:spPr/>
      <dgm:t>
        <a:bodyPr/>
        <a:lstStyle/>
        <a:p>
          <a:r>
            <a:rPr lang="en-US" b="0" i="0"/>
            <a:t>Lecture 1: What is the Cloud?</a:t>
          </a:r>
          <a:endParaRPr lang="en-US"/>
        </a:p>
      </dgm:t>
    </dgm:pt>
    <dgm:pt modelId="{38D276EF-89C2-4143-8391-731C070088AA}" type="parTrans" cxnId="{2084EC8F-2F5B-4195-AD60-315DAA4C7B59}">
      <dgm:prSet/>
      <dgm:spPr/>
      <dgm:t>
        <a:bodyPr/>
        <a:lstStyle/>
        <a:p>
          <a:endParaRPr lang="en-US"/>
        </a:p>
      </dgm:t>
    </dgm:pt>
    <dgm:pt modelId="{83897B22-5AF7-4BC4-AAD1-614966D905BA}" type="sibTrans" cxnId="{2084EC8F-2F5B-4195-AD60-315DAA4C7B59}">
      <dgm:prSet/>
      <dgm:spPr/>
      <dgm:t>
        <a:bodyPr/>
        <a:lstStyle/>
        <a:p>
          <a:endParaRPr lang="en-US"/>
        </a:p>
      </dgm:t>
    </dgm:pt>
    <dgm:pt modelId="{AF0D92AE-7FCB-4CCD-B403-40A2C0478B52}">
      <dgm:prSet/>
      <dgm:spPr/>
      <dgm:t>
        <a:bodyPr/>
        <a:lstStyle/>
        <a:p>
          <a:r>
            <a:rPr lang="en-US" b="0" i="0"/>
            <a:t>Lecture 2: What is Computing?</a:t>
          </a:r>
          <a:endParaRPr lang="en-US"/>
        </a:p>
      </dgm:t>
    </dgm:pt>
    <dgm:pt modelId="{2E172208-D88D-4C8C-AAED-87593CE8AC2F}" type="parTrans" cxnId="{0043B122-F3AC-4357-8FE1-276AB3CF8267}">
      <dgm:prSet/>
      <dgm:spPr/>
      <dgm:t>
        <a:bodyPr/>
        <a:lstStyle/>
        <a:p>
          <a:endParaRPr lang="en-US"/>
        </a:p>
      </dgm:t>
    </dgm:pt>
    <dgm:pt modelId="{E134B546-6BDA-45F9-96F1-CE57CCA02DCC}" type="sibTrans" cxnId="{0043B122-F3AC-4357-8FE1-276AB3CF8267}">
      <dgm:prSet/>
      <dgm:spPr/>
      <dgm:t>
        <a:bodyPr/>
        <a:lstStyle/>
        <a:p>
          <a:endParaRPr lang="en-US"/>
        </a:p>
      </dgm:t>
    </dgm:pt>
    <dgm:pt modelId="{DC9F4C12-5671-4C67-BAC0-329862118E0D}">
      <dgm:prSet/>
      <dgm:spPr/>
      <dgm:t>
        <a:bodyPr/>
        <a:lstStyle/>
        <a:p>
          <a:r>
            <a:rPr lang="en-US" b="0" i="0"/>
            <a:t>Lecture 3: Hypervisors and Virtual Machines</a:t>
          </a:r>
          <a:endParaRPr lang="en-US"/>
        </a:p>
      </dgm:t>
    </dgm:pt>
    <dgm:pt modelId="{7B771B94-7676-43AF-9F5D-B67E9A3634DE}" type="parTrans" cxnId="{96EC5955-588E-4410-8771-7F4DE7F56288}">
      <dgm:prSet/>
      <dgm:spPr/>
      <dgm:t>
        <a:bodyPr/>
        <a:lstStyle/>
        <a:p>
          <a:endParaRPr lang="en-US"/>
        </a:p>
      </dgm:t>
    </dgm:pt>
    <dgm:pt modelId="{F4204E7D-BF6F-4E85-9E50-639D4FDBC725}" type="sibTrans" cxnId="{96EC5955-588E-4410-8771-7F4DE7F56288}">
      <dgm:prSet/>
      <dgm:spPr/>
      <dgm:t>
        <a:bodyPr/>
        <a:lstStyle/>
        <a:p>
          <a:endParaRPr lang="en-US"/>
        </a:p>
      </dgm:t>
    </dgm:pt>
    <dgm:pt modelId="{227443C8-94AE-4BBC-988B-DAD9C39CFC1A}">
      <dgm:prSet/>
      <dgm:spPr/>
      <dgm:t>
        <a:bodyPr/>
        <a:lstStyle/>
        <a:p>
          <a:r>
            <a:rPr lang="en-US" b="0" i="0"/>
            <a:t>Lecture 4: Containers</a:t>
          </a:r>
          <a:endParaRPr lang="en-US"/>
        </a:p>
      </dgm:t>
    </dgm:pt>
    <dgm:pt modelId="{A27BF531-4D10-4F6C-B359-7A5695A1C1AC}" type="parTrans" cxnId="{1108259E-B479-455D-B855-E3E8D8EA87E5}">
      <dgm:prSet/>
      <dgm:spPr/>
      <dgm:t>
        <a:bodyPr/>
        <a:lstStyle/>
        <a:p>
          <a:endParaRPr lang="en-US"/>
        </a:p>
      </dgm:t>
    </dgm:pt>
    <dgm:pt modelId="{342CC11E-2817-4A80-A39A-A5E18C89CD79}" type="sibTrans" cxnId="{1108259E-B479-455D-B855-E3E8D8EA87E5}">
      <dgm:prSet/>
      <dgm:spPr/>
      <dgm:t>
        <a:bodyPr/>
        <a:lstStyle/>
        <a:p>
          <a:endParaRPr lang="en-US"/>
        </a:p>
      </dgm:t>
    </dgm:pt>
    <dgm:pt modelId="{9C75DBFD-4D4E-4ABE-8C26-952E458EE8FD}">
      <dgm:prSet/>
      <dgm:spPr/>
      <dgm:t>
        <a:bodyPr/>
        <a:lstStyle/>
        <a:p>
          <a:r>
            <a:rPr lang="en-US" b="0" i="0"/>
            <a:t>Lecture 5: Cloud Storage</a:t>
          </a:r>
          <a:endParaRPr lang="en-US"/>
        </a:p>
      </dgm:t>
    </dgm:pt>
    <dgm:pt modelId="{5D1A55EF-6B31-4C17-B3D5-D36A26550F03}" type="parTrans" cxnId="{979023B2-1C1A-42EB-8D43-F0BE3D597A72}">
      <dgm:prSet/>
      <dgm:spPr/>
      <dgm:t>
        <a:bodyPr/>
        <a:lstStyle/>
        <a:p>
          <a:endParaRPr lang="en-US"/>
        </a:p>
      </dgm:t>
    </dgm:pt>
    <dgm:pt modelId="{1624D69C-B92B-41D4-A7EF-758DB9C2479A}" type="sibTrans" cxnId="{979023B2-1C1A-42EB-8D43-F0BE3D597A72}">
      <dgm:prSet/>
      <dgm:spPr/>
      <dgm:t>
        <a:bodyPr/>
        <a:lstStyle/>
        <a:p>
          <a:endParaRPr lang="en-US"/>
        </a:p>
      </dgm:t>
    </dgm:pt>
    <dgm:pt modelId="{FE0D7401-5CBE-4498-B2DA-3AB9230C6DDB}">
      <dgm:prSet/>
      <dgm:spPr/>
      <dgm:t>
        <a:bodyPr/>
        <a:lstStyle/>
        <a:p>
          <a:r>
            <a:rPr lang="en-US" b="0" i="0"/>
            <a:t>Lecture 6: Cloud Database Fundamentals</a:t>
          </a:r>
          <a:endParaRPr lang="en-US"/>
        </a:p>
      </dgm:t>
    </dgm:pt>
    <dgm:pt modelId="{A6072977-1AF6-45E8-B05D-1B26B201AD3F}" type="parTrans" cxnId="{4CCD7E35-1A58-4FDF-A9C1-6F319B39F025}">
      <dgm:prSet/>
      <dgm:spPr/>
      <dgm:t>
        <a:bodyPr/>
        <a:lstStyle/>
        <a:p>
          <a:endParaRPr lang="en-US"/>
        </a:p>
      </dgm:t>
    </dgm:pt>
    <dgm:pt modelId="{47573434-BA2D-4BED-918F-A1A6B2B06EF3}" type="sibTrans" cxnId="{4CCD7E35-1A58-4FDF-A9C1-6F319B39F025}">
      <dgm:prSet/>
      <dgm:spPr/>
      <dgm:t>
        <a:bodyPr/>
        <a:lstStyle/>
        <a:p>
          <a:endParaRPr lang="en-US"/>
        </a:p>
      </dgm:t>
    </dgm:pt>
    <dgm:pt modelId="{8B4E603F-B157-413A-8F66-DC8307F4C985}">
      <dgm:prSet/>
      <dgm:spPr/>
      <dgm:t>
        <a:bodyPr/>
        <a:lstStyle/>
        <a:p>
          <a:r>
            <a:rPr lang="en-US" b="0" i="0"/>
            <a:t>Lecture 7: Network Day 1</a:t>
          </a:r>
          <a:endParaRPr lang="en-US"/>
        </a:p>
      </dgm:t>
    </dgm:pt>
    <dgm:pt modelId="{9504B07E-7176-48EB-A270-880D04E2CD55}" type="parTrans" cxnId="{AEE6B1EF-C221-4608-89B0-DD9464B3655C}">
      <dgm:prSet/>
      <dgm:spPr/>
      <dgm:t>
        <a:bodyPr/>
        <a:lstStyle/>
        <a:p>
          <a:endParaRPr lang="en-US"/>
        </a:p>
      </dgm:t>
    </dgm:pt>
    <dgm:pt modelId="{84632A03-1F67-4B37-90DC-B026FFB6344D}" type="sibTrans" cxnId="{AEE6B1EF-C221-4608-89B0-DD9464B3655C}">
      <dgm:prSet/>
      <dgm:spPr/>
      <dgm:t>
        <a:bodyPr/>
        <a:lstStyle/>
        <a:p>
          <a:endParaRPr lang="en-US"/>
        </a:p>
      </dgm:t>
    </dgm:pt>
    <dgm:pt modelId="{89FA5612-8448-4AF6-B0EF-5ECF9BAF1140}">
      <dgm:prSet/>
      <dgm:spPr/>
      <dgm:t>
        <a:bodyPr/>
        <a:lstStyle/>
        <a:p>
          <a:r>
            <a:rPr lang="en-US" b="0" i="0"/>
            <a:t>Lecture 8: Network Day 2</a:t>
          </a:r>
          <a:endParaRPr lang="en-US"/>
        </a:p>
      </dgm:t>
    </dgm:pt>
    <dgm:pt modelId="{A1DAE974-750F-4A09-86A1-8148901FADB8}" type="parTrans" cxnId="{72BD0F00-0978-4632-A595-07F3F903E8D4}">
      <dgm:prSet/>
      <dgm:spPr/>
      <dgm:t>
        <a:bodyPr/>
        <a:lstStyle/>
        <a:p>
          <a:endParaRPr lang="en-US"/>
        </a:p>
      </dgm:t>
    </dgm:pt>
    <dgm:pt modelId="{0DCF28C8-FE8D-4BF7-AA89-0831065E2B0E}" type="sibTrans" cxnId="{72BD0F00-0978-4632-A595-07F3F903E8D4}">
      <dgm:prSet/>
      <dgm:spPr/>
      <dgm:t>
        <a:bodyPr/>
        <a:lstStyle/>
        <a:p>
          <a:endParaRPr lang="en-US"/>
        </a:p>
      </dgm:t>
    </dgm:pt>
    <dgm:pt modelId="{CE925ACF-39A6-4C2B-ADF2-1226A8F35C71}">
      <dgm:prSet/>
      <dgm:spPr/>
      <dgm:t>
        <a:bodyPr/>
        <a:lstStyle/>
        <a:p>
          <a:r>
            <a:rPr lang="en-US" b="0" i="0"/>
            <a:t>Lecture 9: Unit 1 Review</a:t>
          </a:r>
          <a:endParaRPr lang="en-US"/>
        </a:p>
      </dgm:t>
    </dgm:pt>
    <dgm:pt modelId="{EB16E6E6-55D7-4B00-9846-40951127B83A}" type="parTrans" cxnId="{ED4EB41E-566E-4DA0-9C1E-97CBA1DFE42A}">
      <dgm:prSet/>
      <dgm:spPr/>
      <dgm:t>
        <a:bodyPr/>
        <a:lstStyle/>
        <a:p>
          <a:endParaRPr lang="en-US"/>
        </a:p>
      </dgm:t>
    </dgm:pt>
    <dgm:pt modelId="{C5DE65D9-8C12-47FB-B91C-9AEBA465C35D}" type="sibTrans" cxnId="{ED4EB41E-566E-4DA0-9C1E-97CBA1DFE42A}">
      <dgm:prSet/>
      <dgm:spPr/>
      <dgm:t>
        <a:bodyPr/>
        <a:lstStyle/>
        <a:p>
          <a:endParaRPr lang="en-US"/>
        </a:p>
      </dgm:t>
    </dgm:pt>
    <dgm:pt modelId="{99D07D59-7060-5E45-88DE-0B62689E4D7E}" type="pres">
      <dgm:prSet presAssocID="{C2DAACE0-CED7-45E1-949A-47F904D5EBAC}" presName="vert0" presStyleCnt="0">
        <dgm:presLayoutVars>
          <dgm:dir/>
          <dgm:animOne val="branch"/>
          <dgm:animLvl val="lvl"/>
        </dgm:presLayoutVars>
      </dgm:prSet>
      <dgm:spPr/>
    </dgm:pt>
    <dgm:pt modelId="{DB163C18-0252-9244-A143-8A34F4662A2E}" type="pres">
      <dgm:prSet presAssocID="{8D451E41-BFAB-4BF2-9FE2-3E320F1EEE95}" presName="thickLine" presStyleLbl="alignNode1" presStyleIdx="0" presStyleCnt="9"/>
      <dgm:spPr/>
    </dgm:pt>
    <dgm:pt modelId="{41A37298-610E-9447-A491-13156E799FC8}" type="pres">
      <dgm:prSet presAssocID="{8D451E41-BFAB-4BF2-9FE2-3E320F1EEE95}" presName="horz1" presStyleCnt="0"/>
      <dgm:spPr/>
    </dgm:pt>
    <dgm:pt modelId="{EE8CB523-BBE9-D64C-B23F-1C5655E1794C}" type="pres">
      <dgm:prSet presAssocID="{8D451E41-BFAB-4BF2-9FE2-3E320F1EEE95}" presName="tx1" presStyleLbl="revTx" presStyleIdx="0" presStyleCnt="9"/>
      <dgm:spPr/>
    </dgm:pt>
    <dgm:pt modelId="{2FDD89AE-AB15-D64F-A2CA-FC63750A8569}" type="pres">
      <dgm:prSet presAssocID="{8D451E41-BFAB-4BF2-9FE2-3E320F1EEE95}" presName="vert1" presStyleCnt="0"/>
      <dgm:spPr/>
    </dgm:pt>
    <dgm:pt modelId="{5E58CC8A-6EA9-AC4F-9923-B550235E7163}" type="pres">
      <dgm:prSet presAssocID="{AF0D92AE-7FCB-4CCD-B403-40A2C0478B52}" presName="thickLine" presStyleLbl="alignNode1" presStyleIdx="1" presStyleCnt="9"/>
      <dgm:spPr/>
    </dgm:pt>
    <dgm:pt modelId="{3739D56F-0878-4D48-A12D-C261615AA6A0}" type="pres">
      <dgm:prSet presAssocID="{AF0D92AE-7FCB-4CCD-B403-40A2C0478B52}" presName="horz1" presStyleCnt="0"/>
      <dgm:spPr/>
    </dgm:pt>
    <dgm:pt modelId="{951F400D-B85C-CB4A-A51B-A2FFF85BEDF3}" type="pres">
      <dgm:prSet presAssocID="{AF0D92AE-7FCB-4CCD-B403-40A2C0478B52}" presName="tx1" presStyleLbl="revTx" presStyleIdx="1" presStyleCnt="9"/>
      <dgm:spPr/>
    </dgm:pt>
    <dgm:pt modelId="{FDF3091B-81D3-7A42-BB57-0BF0F35916F0}" type="pres">
      <dgm:prSet presAssocID="{AF0D92AE-7FCB-4CCD-B403-40A2C0478B52}" presName="vert1" presStyleCnt="0"/>
      <dgm:spPr/>
    </dgm:pt>
    <dgm:pt modelId="{A931D4D7-6B39-2941-9990-85CE53068D1C}" type="pres">
      <dgm:prSet presAssocID="{DC9F4C12-5671-4C67-BAC0-329862118E0D}" presName="thickLine" presStyleLbl="alignNode1" presStyleIdx="2" presStyleCnt="9"/>
      <dgm:spPr/>
    </dgm:pt>
    <dgm:pt modelId="{2D85FE6D-6B17-6244-8CB2-F701BBFAD20F}" type="pres">
      <dgm:prSet presAssocID="{DC9F4C12-5671-4C67-BAC0-329862118E0D}" presName="horz1" presStyleCnt="0"/>
      <dgm:spPr/>
    </dgm:pt>
    <dgm:pt modelId="{49427DB8-0D07-C74B-A2D8-9258A8D43171}" type="pres">
      <dgm:prSet presAssocID="{DC9F4C12-5671-4C67-BAC0-329862118E0D}" presName="tx1" presStyleLbl="revTx" presStyleIdx="2" presStyleCnt="9"/>
      <dgm:spPr/>
    </dgm:pt>
    <dgm:pt modelId="{F9F05CA8-A667-7D47-8D16-40C16CAF1D36}" type="pres">
      <dgm:prSet presAssocID="{DC9F4C12-5671-4C67-BAC0-329862118E0D}" presName="vert1" presStyleCnt="0"/>
      <dgm:spPr/>
    </dgm:pt>
    <dgm:pt modelId="{0F108531-3238-4549-876C-1B48299CF642}" type="pres">
      <dgm:prSet presAssocID="{227443C8-94AE-4BBC-988B-DAD9C39CFC1A}" presName="thickLine" presStyleLbl="alignNode1" presStyleIdx="3" presStyleCnt="9"/>
      <dgm:spPr/>
    </dgm:pt>
    <dgm:pt modelId="{3CD03776-13C3-6441-BDE4-51B16D017305}" type="pres">
      <dgm:prSet presAssocID="{227443C8-94AE-4BBC-988B-DAD9C39CFC1A}" presName="horz1" presStyleCnt="0"/>
      <dgm:spPr/>
    </dgm:pt>
    <dgm:pt modelId="{4FED401B-E9FB-B44A-B254-DC3D65725324}" type="pres">
      <dgm:prSet presAssocID="{227443C8-94AE-4BBC-988B-DAD9C39CFC1A}" presName="tx1" presStyleLbl="revTx" presStyleIdx="3" presStyleCnt="9"/>
      <dgm:spPr/>
    </dgm:pt>
    <dgm:pt modelId="{B3AD1793-0FB6-3442-924F-CFBC78219C75}" type="pres">
      <dgm:prSet presAssocID="{227443C8-94AE-4BBC-988B-DAD9C39CFC1A}" presName="vert1" presStyleCnt="0"/>
      <dgm:spPr/>
    </dgm:pt>
    <dgm:pt modelId="{AC173B3F-E653-5C4F-80CF-AEEA4EA1CE5E}" type="pres">
      <dgm:prSet presAssocID="{9C75DBFD-4D4E-4ABE-8C26-952E458EE8FD}" presName="thickLine" presStyleLbl="alignNode1" presStyleIdx="4" presStyleCnt="9"/>
      <dgm:spPr/>
    </dgm:pt>
    <dgm:pt modelId="{ED114B08-0937-C44A-8052-30CAFF682D4A}" type="pres">
      <dgm:prSet presAssocID="{9C75DBFD-4D4E-4ABE-8C26-952E458EE8FD}" presName="horz1" presStyleCnt="0"/>
      <dgm:spPr/>
    </dgm:pt>
    <dgm:pt modelId="{7F7DE4A1-0355-4C48-B0F5-DD9180E481B3}" type="pres">
      <dgm:prSet presAssocID="{9C75DBFD-4D4E-4ABE-8C26-952E458EE8FD}" presName="tx1" presStyleLbl="revTx" presStyleIdx="4" presStyleCnt="9"/>
      <dgm:spPr/>
    </dgm:pt>
    <dgm:pt modelId="{A0746220-F037-D24B-A1F9-193DDB423267}" type="pres">
      <dgm:prSet presAssocID="{9C75DBFD-4D4E-4ABE-8C26-952E458EE8FD}" presName="vert1" presStyleCnt="0"/>
      <dgm:spPr/>
    </dgm:pt>
    <dgm:pt modelId="{B10AE79E-4CD0-1041-8107-8F72B2B2D1FD}" type="pres">
      <dgm:prSet presAssocID="{FE0D7401-5CBE-4498-B2DA-3AB9230C6DDB}" presName="thickLine" presStyleLbl="alignNode1" presStyleIdx="5" presStyleCnt="9"/>
      <dgm:spPr/>
    </dgm:pt>
    <dgm:pt modelId="{82BCDDC2-EF88-8F4D-B951-06EA8373D46C}" type="pres">
      <dgm:prSet presAssocID="{FE0D7401-5CBE-4498-B2DA-3AB9230C6DDB}" presName="horz1" presStyleCnt="0"/>
      <dgm:spPr/>
    </dgm:pt>
    <dgm:pt modelId="{73EDF4E4-7149-424F-BFEB-263231DE0618}" type="pres">
      <dgm:prSet presAssocID="{FE0D7401-5CBE-4498-B2DA-3AB9230C6DDB}" presName="tx1" presStyleLbl="revTx" presStyleIdx="5" presStyleCnt="9"/>
      <dgm:spPr/>
    </dgm:pt>
    <dgm:pt modelId="{503226AA-96A1-F04E-96A1-5175375C5F2A}" type="pres">
      <dgm:prSet presAssocID="{FE0D7401-5CBE-4498-B2DA-3AB9230C6DDB}" presName="vert1" presStyleCnt="0"/>
      <dgm:spPr/>
    </dgm:pt>
    <dgm:pt modelId="{098936A4-470B-4E42-BCD3-FFC230BB6383}" type="pres">
      <dgm:prSet presAssocID="{8B4E603F-B157-413A-8F66-DC8307F4C985}" presName="thickLine" presStyleLbl="alignNode1" presStyleIdx="6" presStyleCnt="9"/>
      <dgm:spPr/>
    </dgm:pt>
    <dgm:pt modelId="{E7DDA9CD-D641-044F-9F20-ADBD311B0228}" type="pres">
      <dgm:prSet presAssocID="{8B4E603F-B157-413A-8F66-DC8307F4C985}" presName="horz1" presStyleCnt="0"/>
      <dgm:spPr/>
    </dgm:pt>
    <dgm:pt modelId="{6599784C-3D53-C546-81FA-EE9C6FB58491}" type="pres">
      <dgm:prSet presAssocID="{8B4E603F-B157-413A-8F66-DC8307F4C985}" presName="tx1" presStyleLbl="revTx" presStyleIdx="6" presStyleCnt="9"/>
      <dgm:spPr/>
    </dgm:pt>
    <dgm:pt modelId="{6F682478-8E5C-B445-9916-CEF8EF6AC2DE}" type="pres">
      <dgm:prSet presAssocID="{8B4E603F-B157-413A-8F66-DC8307F4C985}" presName="vert1" presStyleCnt="0"/>
      <dgm:spPr/>
    </dgm:pt>
    <dgm:pt modelId="{6AC9B631-3C24-BF4A-8C53-390D8CB8F69B}" type="pres">
      <dgm:prSet presAssocID="{89FA5612-8448-4AF6-B0EF-5ECF9BAF1140}" presName="thickLine" presStyleLbl="alignNode1" presStyleIdx="7" presStyleCnt="9"/>
      <dgm:spPr/>
    </dgm:pt>
    <dgm:pt modelId="{14F35A9F-A4C7-E643-80B9-61129C060F31}" type="pres">
      <dgm:prSet presAssocID="{89FA5612-8448-4AF6-B0EF-5ECF9BAF1140}" presName="horz1" presStyleCnt="0"/>
      <dgm:spPr/>
    </dgm:pt>
    <dgm:pt modelId="{41977A8B-E381-E842-B3C2-1819F12E591F}" type="pres">
      <dgm:prSet presAssocID="{89FA5612-8448-4AF6-B0EF-5ECF9BAF1140}" presName="tx1" presStyleLbl="revTx" presStyleIdx="7" presStyleCnt="9"/>
      <dgm:spPr/>
    </dgm:pt>
    <dgm:pt modelId="{86D5FD49-E798-BC41-BFE5-ADD33CA44728}" type="pres">
      <dgm:prSet presAssocID="{89FA5612-8448-4AF6-B0EF-5ECF9BAF1140}" presName="vert1" presStyleCnt="0"/>
      <dgm:spPr/>
    </dgm:pt>
    <dgm:pt modelId="{87819EFE-8F9D-B648-9217-3092C9C5931C}" type="pres">
      <dgm:prSet presAssocID="{CE925ACF-39A6-4C2B-ADF2-1226A8F35C71}" presName="thickLine" presStyleLbl="alignNode1" presStyleIdx="8" presStyleCnt="9"/>
      <dgm:spPr/>
    </dgm:pt>
    <dgm:pt modelId="{AD2B8A5E-C4E0-684B-85EF-381774430B0D}" type="pres">
      <dgm:prSet presAssocID="{CE925ACF-39A6-4C2B-ADF2-1226A8F35C71}" presName="horz1" presStyleCnt="0"/>
      <dgm:spPr/>
    </dgm:pt>
    <dgm:pt modelId="{F1C07AE5-187F-D942-A2B1-97A03A96D8F9}" type="pres">
      <dgm:prSet presAssocID="{CE925ACF-39A6-4C2B-ADF2-1226A8F35C71}" presName="tx1" presStyleLbl="revTx" presStyleIdx="8" presStyleCnt="9"/>
      <dgm:spPr/>
    </dgm:pt>
    <dgm:pt modelId="{2F294926-A4BC-DE44-BB85-AB2B1EEC23BB}" type="pres">
      <dgm:prSet presAssocID="{CE925ACF-39A6-4C2B-ADF2-1226A8F35C71}" presName="vert1" presStyleCnt="0"/>
      <dgm:spPr/>
    </dgm:pt>
  </dgm:ptLst>
  <dgm:cxnLst>
    <dgm:cxn modelId="{72BD0F00-0978-4632-A595-07F3F903E8D4}" srcId="{C2DAACE0-CED7-45E1-949A-47F904D5EBAC}" destId="{89FA5612-8448-4AF6-B0EF-5ECF9BAF1140}" srcOrd="7" destOrd="0" parTransId="{A1DAE974-750F-4A09-86A1-8148901FADB8}" sibTransId="{0DCF28C8-FE8D-4BF7-AA89-0831065E2B0E}"/>
    <dgm:cxn modelId="{ED4EB41E-566E-4DA0-9C1E-97CBA1DFE42A}" srcId="{C2DAACE0-CED7-45E1-949A-47F904D5EBAC}" destId="{CE925ACF-39A6-4C2B-ADF2-1226A8F35C71}" srcOrd="8" destOrd="0" parTransId="{EB16E6E6-55D7-4B00-9846-40951127B83A}" sibTransId="{C5DE65D9-8C12-47FB-B91C-9AEBA465C35D}"/>
    <dgm:cxn modelId="{0043B122-F3AC-4357-8FE1-276AB3CF8267}" srcId="{C2DAACE0-CED7-45E1-949A-47F904D5EBAC}" destId="{AF0D92AE-7FCB-4CCD-B403-40A2C0478B52}" srcOrd="1" destOrd="0" parTransId="{2E172208-D88D-4C8C-AAED-87593CE8AC2F}" sibTransId="{E134B546-6BDA-45F9-96F1-CE57CCA02DCC}"/>
    <dgm:cxn modelId="{F059D424-7C10-9149-8EF8-ABFB043079B7}" type="presOf" srcId="{C2DAACE0-CED7-45E1-949A-47F904D5EBAC}" destId="{99D07D59-7060-5E45-88DE-0B62689E4D7E}" srcOrd="0" destOrd="0" presId="urn:microsoft.com/office/officeart/2008/layout/LinedList"/>
    <dgm:cxn modelId="{4CCD7E35-1A58-4FDF-A9C1-6F319B39F025}" srcId="{C2DAACE0-CED7-45E1-949A-47F904D5EBAC}" destId="{FE0D7401-5CBE-4498-B2DA-3AB9230C6DDB}" srcOrd="5" destOrd="0" parTransId="{A6072977-1AF6-45E8-B05D-1B26B201AD3F}" sibTransId="{47573434-BA2D-4BED-918F-A1A6B2B06EF3}"/>
    <dgm:cxn modelId="{96EC5955-588E-4410-8771-7F4DE7F56288}" srcId="{C2DAACE0-CED7-45E1-949A-47F904D5EBAC}" destId="{DC9F4C12-5671-4C67-BAC0-329862118E0D}" srcOrd="2" destOrd="0" parTransId="{7B771B94-7676-43AF-9F5D-B67E9A3634DE}" sibTransId="{F4204E7D-BF6F-4E85-9E50-639D4FDBC725}"/>
    <dgm:cxn modelId="{6801697D-B0B9-B547-9659-3F018086300A}" type="presOf" srcId="{89FA5612-8448-4AF6-B0EF-5ECF9BAF1140}" destId="{41977A8B-E381-E842-B3C2-1819F12E591F}" srcOrd="0" destOrd="0" presId="urn:microsoft.com/office/officeart/2008/layout/LinedList"/>
    <dgm:cxn modelId="{C6604B8A-E3BA-EE40-9EF8-4224FA8E4CC5}" type="presOf" srcId="{8D451E41-BFAB-4BF2-9FE2-3E320F1EEE95}" destId="{EE8CB523-BBE9-D64C-B23F-1C5655E1794C}" srcOrd="0" destOrd="0" presId="urn:microsoft.com/office/officeart/2008/layout/LinedList"/>
    <dgm:cxn modelId="{2084EC8F-2F5B-4195-AD60-315DAA4C7B59}" srcId="{C2DAACE0-CED7-45E1-949A-47F904D5EBAC}" destId="{8D451E41-BFAB-4BF2-9FE2-3E320F1EEE95}" srcOrd="0" destOrd="0" parTransId="{38D276EF-89C2-4143-8391-731C070088AA}" sibTransId="{83897B22-5AF7-4BC4-AAD1-614966D905BA}"/>
    <dgm:cxn modelId="{6956C599-10B5-2B49-A258-C30D28A847FD}" type="presOf" srcId="{FE0D7401-5CBE-4498-B2DA-3AB9230C6DDB}" destId="{73EDF4E4-7149-424F-BFEB-263231DE0618}" srcOrd="0" destOrd="0" presId="urn:microsoft.com/office/officeart/2008/layout/LinedList"/>
    <dgm:cxn modelId="{A77A6F9A-5A7B-7F4B-99D5-1B3AEF10D44C}" type="presOf" srcId="{8B4E603F-B157-413A-8F66-DC8307F4C985}" destId="{6599784C-3D53-C546-81FA-EE9C6FB58491}" srcOrd="0" destOrd="0" presId="urn:microsoft.com/office/officeart/2008/layout/LinedList"/>
    <dgm:cxn modelId="{1108259E-B479-455D-B855-E3E8D8EA87E5}" srcId="{C2DAACE0-CED7-45E1-949A-47F904D5EBAC}" destId="{227443C8-94AE-4BBC-988B-DAD9C39CFC1A}" srcOrd="3" destOrd="0" parTransId="{A27BF531-4D10-4F6C-B359-7A5695A1C1AC}" sibTransId="{342CC11E-2817-4A80-A39A-A5E18C89CD79}"/>
    <dgm:cxn modelId="{E86444B1-8EE3-8C49-9EB7-781942135D64}" type="presOf" srcId="{9C75DBFD-4D4E-4ABE-8C26-952E458EE8FD}" destId="{7F7DE4A1-0355-4C48-B0F5-DD9180E481B3}" srcOrd="0" destOrd="0" presId="urn:microsoft.com/office/officeart/2008/layout/LinedList"/>
    <dgm:cxn modelId="{979023B2-1C1A-42EB-8D43-F0BE3D597A72}" srcId="{C2DAACE0-CED7-45E1-949A-47F904D5EBAC}" destId="{9C75DBFD-4D4E-4ABE-8C26-952E458EE8FD}" srcOrd="4" destOrd="0" parTransId="{5D1A55EF-6B31-4C17-B3D5-D36A26550F03}" sibTransId="{1624D69C-B92B-41D4-A7EF-758DB9C2479A}"/>
    <dgm:cxn modelId="{0876DDD7-32EB-4F4C-924A-1B7DF3937D34}" type="presOf" srcId="{AF0D92AE-7FCB-4CCD-B403-40A2C0478B52}" destId="{951F400D-B85C-CB4A-A51B-A2FFF85BEDF3}" srcOrd="0" destOrd="0" presId="urn:microsoft.com/office/officeart/2008/layout/LinedList"/>
    <dgm:cxn modelId="{C35EC6ED-BF10-9C49-AAB6-2A8F99073C8D}" type="presOf" srcId="{CE925ACF-39A6-4C2B-ADF2-1226A8F35C71}" destId="{F1C07AE5-187F-D942-A2B1-97A03A96D8F9}" srcOrd="0" destOrd="0" presId="urn:microsoft.com/office/officeart/2008/layout/LinedList"/>
    <dgm:cxn modelId="{AEE6B1EF-C221-4608-89B0-DD9464B3655C}" srcId="{C2DAACE0-CED7-45E1-949A-47F904D5EBAC}" destId="{8B4E603F-B157-413A-8F66-DC8307F4C985}" srcOrd="6" destOrd="0" parTransId="{9504B07E-7176-48EB-A270-880D04E2CD55}" sibTransId="{84632A03-1F67-4B37-90DC-B026FFB6344D}"/>
    <dgm:cxn modelId="{5F9167F3-07DA-8747-B9E6-E9299BA0EE5B}" type="presOf" srcId="{DC9F4C12-5671-4C67-BAC0-329862118E0D}" destId="{49427DB8-0D07-C74B-A2D8-9258A8D43171}" srcOrd="0" destOrd="0" presId="urn:microsoft.com/office/officeart/2008/layout/LinedList"/>
    <dgm:cxn modelId="{165BA5FB-C5D1-A44B-8856-3DF66A7C6270}" type="presOf" srcId="{227443C8-94AE-4BBC-988B-DAD9C39CFC1A}" destId="{4FED401B-E9FB-B44A-B254-DC3D65725324}" srcOrd="0" destOrd="0" presId="urn:microsoft.com/office/officeart/2008/layout/LinedList"/>
    <dgm:cxn modelId="{13131A2B-2876-D84D-ADE5-7C92976DBB3F}" type="presParOf" srcId="{99D07D59-7060-5E45-88DE-0B62689E4D7E}" destId="{DB163C18-0252-9244-A143-8A34F4662A2E}" srcOrd="0" destOrd="0" presId="urn:microsoft.com/office/officeart/2008/layout/LinedList"/>
    <dgm:cxn modelId="{8F7B5893-DD92-BF40-99B1-BD00A017FE7D}" type="presParOf" srcId="{99D07D59-7060-5E45-88DE-0B62689E4D7E}" destId="{41A37298-610E-9447-A491-13156E799FC8}" srcOrd="1" destOrd="0" presId="urn:microsoft.com/office/officeart/2008/layout/LinedList"/>
    <dgm:cxn modelId="{E330A080-E550-914A-BE98-037A191EF3FE}" type="presParOf" srcId="{41A37298-610E-9447-A491-13156E799FC8}" destId="{EE8CB523-BBE9-D64C-B23F-1C5655E1794C}" srcOrd="0" destOrd="0" presId="urn:microsoft.com/office/officeart/2008/layout/LinedList"/>
    <dgm:cxn modelId="{0CE768F8-69E3-3842-97F8-683D9CED6A1D}" type="presParOf" srcId="{41A37298-610E-9447-A491-13156E799FC8}" destId="{2FDD89AE-AB15-D64F-A2CA-FC63750A8569}" srcOrd="1" destOrd="0" presId="urn:microsoft.com/office/officeart/2008/layout/LinedList"/>
    <dgm:cxn modelId="{FBB32EB8-0CD2-1646-8233-0E9A75760844}" type="presParOf" srcId="{99D07D59-7060-5E45-88DE-0B62689E4D7E}" destId="{5E58CC8A-6EA9-AC4F-9923-B550235E7163}" srcOrd="2" destOrd="0" presId="urn:microsoft.com/office/officeart/2008/layout/LinedList"/>
    <dgm:cxn modelId="{CA8443FA-9D4E-6D47-97C0-88B9AFB84E2B}" type="presParOf" srcId="{99D07D59-7060-5E45-88DE-0B62689E4D7E}" destId="{3739D56F-0878-4D48-A12D-C261615AA6A0}" srcOrd="3" destOrd="0" presId="urn:microsoft.com/office/officeart/2008/layout/LinedList"/>
    <dgm:cxn modelId="{E9260A6A-1FC4-EF41-83EA-CDF062A73C7F}" type="presParOf" srcId="{3739D56F-0878-4D48-A12D-C261615AA6A0}" destId="{951F400D-B85C-CB4A-A51B-A2FFF85BEDF3}" srcOrd="0" destOrd="0" presId="urn:microsoft.com/office/officeart/2008/layout/LinedList"/>
    <dgm:cxn modelId="{F00F46C5-1435-724F-AA8A-9FA28433BC93}" type="presParOf" srcId="{3739D56F-0878-4D48-A12D-C261615AA6A0}" destId="{FDF3091B-81D3-7A42-BB57-0BF0F35916F0}" srcOrd="1" destOrd="0" presId="urn:microsoft.com/office/officeart/2008/layout/LinedList"/>
    <dgm:cxn modelId="{3AC485D7-F30B-0E41-BCA5-8C7D5F5E071B}" type="presParOf" srcId="{99D07D59-7060-5E45-88DE-0B62689E4D7E}" destId="{A931D4D7-6B39-2941-9990-85CE53068D1C}" srcOrd="4" destOrd="0" presId="urn:microsoft.com/office/officeart/2008/layout/LinedList"/>
    <dgm:cxn modelId="{C2716BF6-5F65-C54A-89AE-4D6F14ACF810}" type="presParOf" srcId="{99D07D59-7060-5E45-88DE-0B62689E4D7E}" destId="{2D85FE6D-6B17-6244-8CB2-F701BBFAD20F}" srcOrd="5" destOrd="0" presId="urn:microsoft.com/office/officeart/2008/layout/LinedList"/>
    <dgm:cxn modelId="{6FE22710-9FB8-1B4A-BAD0-4F0131874793}" type="presParOf" srcId="{2D85FE6D-6B17-6244-8CB2-F701BBFAD20F}" destId="{49427DB8-0D07-C74B-A2D8-9258A8D43171}" srcOrd="0" destOrd="0" presId="urn:microsoft.com/office/officeart/2008/layout/LinedList"/>
    <dgm:cxn modelId="{56A73679-DAA1-A249-B68A-84E3507C1916}" type="presParOf" srcId="{2D85FE6D-6B17-6244-8CB2-F701BBFAD20F}" destId="{F9F05CA8-A667-7D47-8D16-40C16CAF1D36}" srcOrd="1" destOrd="0" presId="urn:microsoft.com/office/officeart/2008/layout/LinedList"/>
    <dgm:cxn modelId="{2DD30C35-5AAB-F540-9CE0-85DEC461A57E}" type="presParOf" srcId="{99D07D59-7060-5E45-88DE-0B62689E4D7E}" destId="{0F108531-3238-4549-876C-1B48299CF642}" srcOrd="6" destOrd="0" presId="urn:microsoft.com/office/officeart/2008/layout/LinedList"/>
    <dgm:cxn modelId="{EBA77068-1627-1F4C-8287-27CE84F66C38}" type="presParOf" srcId="{99D07D59-7060-5E45-88DE-0B62689E4D7E}" destId="{3CD03776-13C3-6441-BDE4-51B16D017305}" srcOrd="7" destOrd="0" presId="urn:microsoft.com/office/officeart/2008/layout/LinedList"/>
    <dgm:cxn modelId="{3CA27F6E-B061-D642-8E9F-7F5AAD3DDCBC}" type="presParOf" srcId="{3CD03776-13C3-6441-BDE4-51B16D017305}" destId="{4FED401B-E9FB-B44A-B254-DC3D65725324}" srcOrd="0" destOrd="0" presId="urn:microsoft.com/office/officeart/2008/layout/LinedList"/>
    <dgm:cxn modelId="{E8C27D08-0C5F-6345-A7DA-51C21299AB35}" type="presParOf" srcId="{3CD03776-13C3-6441-BDE4-51B16D017305}" destId="{B3AD1793-0FB6-3442-924F-CFBC78219C75}" srcOrd="1" destOrd="0" presId="urn:microsoft.com/office/officeart/2008/layout/LinedList"/>
    <dgm:cxn modelId="{D9C9F5DA-8CBA-1544-A7BB-D4B3406CB822}" type="presParOf" srcId="{99D07D59-7060-5E45-88DE-0B62689E4D7E}" destId="{AC173B3F-E653-5C4F-80CF-AEEA4EA1CE5E}" srcOrd="8" destOrd="0" presId="urn:microsoft.com/office/officeart/2008/layout/LinedList"/>
    <dgm:cxn modelId="{5F5FCEC8-25DF-2840-8C80-92B5006F59BD}" type="presParOf" srcId="{99D07D59-7060-5E45-88DE-0B62689E4D7E}" destId="{ED114B08-0937-C44A-8052-30CAFF682D4A}" srcOrd="9" destOrd="0" presId="urn:microsoft.com/office/officeart/2008/layout/LinedList"/>
    <dgm:cxn modelId="{6775BFB5-7335-2A42-8F43-334628684E76}" type="presParOf" srcId="{ED114B08-0937-C44A-8052-30CAFF682D4A}" destId="{7F7DE4A1-0355-4C48-B0F5-DD9180E481B3}" srcOrd="0" destOrd="0" presId="urn:microsoft.com/office/officeart/2008/layout/LinedList"/>
    <dgm:cxn modelId="{054622BD-D177-7E47-BD99-2E0C9EAB9225}" type="presParOf" srcId="{ED114B08-0937-C44A-8052-30CAFF682D4A}" destId="{A0746220-F037-D24B-A1F9-193DDB423267}" srcOrd="1" destOrd="0" presId="urn:microsoft.com/office/officeart/2008/layout/LinedList"/>
    <dgm:cxn modelId="{F7E4CF50-F743-A14B-8FFC-A5E325EF3375}" type="presParOf" srcId="{99D07D59-7060-5E45-88DE-0B62689E4D7E}" destId="{B10AE79E-4CD0-1041-8107-8F72B2B2D1FD}" srcOrd="10" destOrd="0" presId="urn:microsoft.com/office/officeart/2008/layout/LinedList"/>
    <dgm:cxn modelId="{62B15204-ED22-3A4E-84B3-BCE9494BD6EC}" type="presParOf" srcId="{99D07D59-7060-5E45-88DE-0B62689E4D7E}" destId="{82BCDDC2-EF88-8F4D-B951-06EA8373D46C}" srcOrd="11" destOrd="0" presId="urn:microsoft.com/office/officeart/2008/layout/LinedList"/>
    <dgm:cxn modelId="{E464DA80-AAF4-2942-BD59-EA9EAA2AFF10}" type="presParOf" srcId="{82BCDDC2-EF88-8F4D-B951-06EA8373D46C}" destId="{73EDF4E4-7149-424F-BFEB-263231DE0618}" srcOrd="0" destOrd="0" presId="urn:microsoft.com/office/officeart/2008/layout/LinedList"/>
    <dgm:cxn modelId="{5F3D69BE-B717-B94F-8596-07FAC2C292F2}" type="presParOf" srcId="{82BCDDC2-EF88-8F4D-B951-06EA8373D46C}" destId="{503226AA-96A1-F04E-96A1-5175375C5F2A}" srcOrd="1" destOrd="0" presId="urn:microsoft.com/office/officeart/2008/layout/LinedList"/>
    <dgm:cxn modelId="{FD76C80A-A7BD-8C43-BE1C-55D1F5B25DEC}" type="presParOf" srcId="{99D07D59-7060-5E45-88DE-0B62689E4D7E}" destId="{098936A4-470B-4E42-BCD3-FFC230BB6383}" srcOrd="12" destOrd="0" presId="urn:microsoft.com/office/officeart/2008/layout/LinedList"/>
    <dgm:cxn modelId="{AA33157C-7AD9-4040-BD88-758D33E59231}" type="presParOf" srcId="{99D07D59-7060-5E45-88DE-0B62689E4D7E}" destId="{E7DDA9CD-D641-044F-9F20-ADBD311B0228}" srcOrd="13" destOrd="0" presId="urn:microsoft.com/office/officeart/2008/layout/LinedList"/>
    <dgm:cxn modelId="{150A64FD-2925-B442-9CCB-A3CBA6209CBD}" type="presParOf" srcId="{E7DDA9CD-D641-044F-9F20-ADBD311B0228}" destId="{6599784C-3D53-C546-81FA-EE9C6FB58491}" srcOrd="0" destOrd="0" presId="urn:microsoft.com/office/officeart/2008/layout/LinedList"/>
    <dgm:cxn modelId="{DD9A15DC-38AA-C847-93DF-BF5A2C3B84E0}" type="presParOf" srcId="{E7DDA9CD-D641-044F-9F20-ADBD311B0228}" destId="{6F682478-8E5C-B445-9916-CEF8EF6AC2DE}" srcOrd="1" destOrd="0" presId="urn:microsoft.com/office/officeart/2008/layout/LinedList"/>
    <dgm:cxn modelId="{99EDFE3E-CA7F-904B-B98A-E23983DAD693}" type="presParOf" srcId="{99D07D59-7060-5E45-88DE-0B62689E4D7E}" destId="{6AC9B631-3C24-BF4A-8C53-390D8CB8F69B}" srcOrd="14" destOrd="0" presId="urn:microsoft.com/office/officeart/2008/layout/LinedList"/>
    <dgm:cxn modelId="{36E2EFE2-8DFB-7D4D-8DF3-634012B72890}" type="presParOf" srcId="{99D07D59-7060-5E45-88DE-0B62689E4D7E}" destId="{14F35A9F-A4C7-E643-80B9-61129C060F31}" srcOrd="15" destOrd="0" presId="urn:microsoft.com/office/officeart/2008/layout/LinedList"/>
    <dgm:cxn modelId="{5D7E16FE-A74E-2D45-9724-BAB55AF74562}" type="presParOf" srcId="{14F35A9F-A4C7-E643-80B9-61129C060F31}" destId="{41977A8B-E381-E842-B3C2-1819F12E591F}" srcOrd="0" destOrd="0" presId="urn:microsoft.com/office/officeart/2008/layout/LinedList"/>
    <dgm:cxn modelId="{D4636DCB-BC00-DC48-8204-D377E33C2A1A}" type="presParOf" srcId="{14F35A9F-A4C7-E643-80B9-61129C060F31}" destId="{86D5FD49-E798-BC41-BFE5-ADD33CA44728}" srcOrd="1" destOrd="0" presId="urn:microsoft.com/office/officeart/2008/layout/LinedList"/>
    <dgm:cxn modelId="{B5A6E52B-ECF5-AB44-AC20-0068A45FC4BE}" type="presParOf" srcId="{99D07D59-7060-5E45-88DE-0B62689E4D7E}" destId="{87819EFE-8F9D-B648-9217-3092C9C5931C}" srcOrd="16" destOrd="0" presId="urn:microsoft.com/office/officeart/2008/layout/LinedList"/>
    <dgm:cxn modelId="{6C45A7DE-7472-8240-A2F8-0ADBDDABE639}" type="presParOf" srcId="{99D07D59-7060-5E45-88DE-0B62689E4D7E}" destId="{AD2B8A5E-C4E0-684B-85EF-381774430B0D}" srcOrd="17" destOrd="0" presId="urn:microsoft.com/office/officeart/2008/layout/LinedList"/>
    <dgm:cxn modelId="{BB0955A6-275D-404A-8C3B-4AC49551CB49}" type="presParOf" srcId="{AD2B8A5E-C4E0-684B-85EF-381774430B0D}" destId="{F1C07AE5-187F-D942-A2B1-97A03A96D8F9}" srcOrd="0" destOrd="0" presId="urn:microsoft.com/office/officeart/2008/layout/LinedList"/>
    <dgm:cxn modelId="{FE37E9EC-E8AF-7440-8FFA-1D07A7BBC4CD}" type="presParOf" srcId="{AD2B8A5E-C4E0-684B-85EF-381774430B0D}" destId="{2F294926-A4BC-DE44-BB85-AB2B1EEC23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454BB5C-4F66-4CB9-8914-FBA41F07C2A1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096B55-427B-4B6D-BA10-CD2D7281F33C}">
      <dgm:prSet/>
      <dgm:spPr/>
      <dgm:t>
        <a:bodyPr/>
        <a:lstStyle/>
        <a:p>
          <a:r>
            <a:rPr lang="en-US" dirty="0"/>
            <a:t>Cloud-Native</a:t>
          </a:r>
        </a:p>
      </dgm:t>
    </dgm:pt>
    <dgm:pt modelId="{F1DFD398-4DFA-42C9-B06A-C3D3038E6681}" type="parTrans" cxnId="{4093D2E9-2B47-4D4A-BB34-464E73AFFE92}">
      <dgm:prSet/>
      <dgm:spPr/>
      <dgm:t>
        <a:bodyPr/>
        <a:lstStyle/>
        <a:p>
          <a:endParaRPr lang="en-US"/>
        </a:p>
      </dgm:t>
    </dgm:pt>
    <dgm:pt modelId="{FB73C6AA-1469-484A-8CA5-984A5EBCAB6D}" type="sibTrans" cxnId="{4093D2E9-2B47-4D4A-BB34-464E73AFFE92}">
      <dgm:prSet/>
      <dgm:spPr/>
      <dgm:t>
        <a:bodyPr/>
        <a:lstStyle/>
        <a:p>
          <a:endParaRPr lang="en-US"/>
        </a:p>
      </dgm:t>
    </dgm:pt>
    <dgm:pt modelId="{8C6A89F5-5320-D442-9738-14B991F92061}">
      <dgm:prSet/>
      <dgm:spPr/>
      <dgm:t>
        <a:bodyPr/>
        <a:lstStyle/>
        <a:p>
          <a:r>
            <a:rPr lang="en-US"/>
            <a:t>Teach cloud primitives as counter examples to challenges faced when doing cloud-enabled/cloud-hosted</a:t>
          </a:r>
          <a:endParaRPr lang="en-US" dirty="0"/>
        </a:p>
      </dgm:t>
    </dgm:pt>
    <dgm:pt modelId="{97DB51AE-780A-AC41-B055-BC5AC9615573}" type="parTrans" cxnId="{E4518F20-3840-AB4A-9FD6-9C94E89B5E49}">
      <dgm:prSet/>
      <dgm:spPr/>
      <dgm:t>
        <a:bodyPr/>
        <a:lstStyle/>
        <a:p>
          <a:endParaRPr lang="en-US"/>
        </a:p>
      </dgm:t>
    </dgm:pt>
    <dgm:pt modelId="{55E998F0-1D95-1B43-AE23-A9FF7DB9F92E}" type="sibTrans" cxnId="{E4518F20-3840-AB4A-9FD6-9C94E89B5E49}">
      <dgm:prSet/>
      <dgm:spPr/>
      <dgm:t>
        <a:bodyPr/>
        <a:lstStyle/>
        <a:p>
          <a:endParaRPr lang="en-US"/>
        </a:p>
      </dgm:t>
    </dgm:pt>
    <dgm:pt modelId="{2792F975-A85B-ED40-9C06-4223A4D44F3D}">
      <dgm:prSet/>
      <dgm:spPr/>
      <dgm:t>
        <a:bodyPr/>
        <a:lstStyle/>
        <a:p>
          <a:r>
            <a:rPr lang="en-US" dirty="0"/>
            <a:t>More and more abstraction</a:t>
          </a:r>
        </a:p>
      </dgm:t>
    </dgm:pt>
    <dgm:pt modelId="{F20D4795-AFE6-854A-A651-00E9B0943CB4}" type="parTrans" cxnId="{C087A174-7933-A64F-B16C-008CF63928A4}">
      <dgm:prSet/>
      <dgm:spPr/>
      <dgm:t>
        <a:bodyPr/>
        <a:lstStyle/>
        <a:p>
          <a:endParaRPr lang="en-US"/>
        </a:p>
      </dgm:t>
    </dgm:pt>
    <dgm:pt modelId="{DC91C2C8-2025-0043-9E72-EB3104E4ABB9}" type="sibTrans" cxnId="{C087A174-7933-A64F-B16C-008CF63928A4}">
      <dgm:prSet/>
      <dgm:spPr/>
      <dgm:t>
        <a:bodyPr/>
        <a:lstStyle/>
        <a:p>
          <a:endParaRPr lang="en-US"/>
        </a:p>
      </dgm:t>
    </dgm:pt>
    <dgm:pt modelId="{B3F8D2BB-7D0B-F442-B4B8-1C710DF6793A}">
      <dgm:prSet/>
      <dgm:spPr/>
      <dgm:t>
        <a:bodyPr/>
        <a:lstStyle/>
        <a:p>
          <a:r>
            <a:rPr lang="en-US"/>
            <a:t>Be transparent! Yeah, this is so far removed from running things on-prem… </a:t>
          </a:r>
          <a:endParaRPr lang="en-US" dirty="0"/>
        </a:p>
      </dgm:t>
    </dgm:pt>
    <dgm:pt modelId="{1B989927-DCC8-F943-A483-1C874A307BD4}" type="parTrans" cxnId="{1DB67DBF-8BC9-D447-ADDD-17766C76807C}">
      <dgm:prSet/>
      <dgm:spPr/>
      <dgm:t>
        <a:bodyPr/>
        <a:lstStyle/>
        <a:p>
          <a:endParaRPr lang="en-US"/>
        </a:p>
      </dgm:t>
    </dgm:pt>
    <dgm:pt modelId="{508B2FAD-0265-734E-9A90-F9018BC889F2}" type="sibTrans" cxnId="{1DB67DBF-8BC9-D447-ADDD-17766C76807C}">
      <dgm:prSet/>
      <dgm:spPr/>
      <dgm:t>
        <a:bodyPr/>
        <a:lstStyle/>
        <a:p>
          <a:endParaRPr lang="en-US"/>
        </a:p>
      </dgm:t>
    </dgm:pt>
    <dgm:pt modelId="{AA60569F-A4B6-6D40-B6EC-8239DF4E8557}">
      <dgm:prSet/>
      <dgm:spPr/>
      <dgm:t>
        <a:bodyPr/>
        <a:lstStyle/>
        <a:p>
          <a:r>
            <a:rPr lang="en-US"/>
            <a:t>Assignments focused on PaaS, serverless, IaC, JAMstack</a:t>
          </a:r>
          <a:endParaRPr lang="en-US" dirty="0"/>
        </a:p>
      </dgm:t>
    </dgm:pt>
    <dgm:pt modelId="{6A56E42D-F152-E746-82CE-8E33E1D18333}" type="parTrans" cxnId="{E4AF8591-F0FC-1B45-8CCA-970FD0D2E7AA}">
      <dgm:prSet/>
      <dgm:spPr/>
      <dgm:t>
        <a:bodyPr/>
        <a:lstStyle/>
        <a:p>
          <a:endParaRPr lang="en-US"/>
        </a:p>
      </dgm:t>
    </dgm:pt>
    <dgm:pt modelId="{2A7629A6-9EEA-2747-BF40-4943FE609D29}" type="sibTrans" cxnId="{E4AF8591-F0FC-1B45-8CCA-970FD0D2E7AA}">
      <dgm:prSet/>
      <dgm:spPr/>
      <dgm:t>
        <a:bodyPr/>
        <a:lstStyle/>
        <a:p>
          <a:endParaRPr lang="en-US"/>
        </a:p>
      </dgm:t>
    </dgm:pt>
    <dgm:pt modelId="{F3524438-0CB0-4D4F-A42E-6655A7AAC6EF}" type="pres">
      <dgm:prSet presAssocID="{2454BB5C-4F66-4CB9-8914-FBA41F07C2A1}" presName="outerComposite" presStyleCnt="0">
        <dgm:presLayoutVars>
          <dgm:chMax val="5"/>
          <dgm:dir/>
          <dgm:resizeHandles val="exact"/>
        </dgm:presLayoutVars>
      </dgm:prSet>
      <dgm:spPr/>
    </dgm:pt>
    <dgm:pt modelId="{4518D116-DCFD-9448-BBAE-EEBA127A4D1F}" type="pres">
      <dgm:prSet presAssocID="{2454BB5C-4F66-4CB9-8914-FBA41F07C2A1}" presName="dummyMaxCanvas" presStyleCnt="0">
        <dgm:presLayoutVars/>
      </dgm:prSet>
      <dgm:spPr/>
    </dgm:pt>
    <dgm:pt modelId="{008461B9-ABF7-CD42-B852-86A5E924F09E}" type="pres">
      <dgm:prSet presAssocID="{2454BB5C-4F66-4CB9-8914-FBA41F07C2A1}" presName="FiveNodes_1" presStyleLbl="node1" presStyleIdx="0" presStyleCnt="5">
        <dgm:presLayoutVars>
          <dgm:bulletEnabled val="1"/>
        </dgm:presLayoutVars>
      </dgm:prSet>
      <dgm:spPr/>
    </dgm:pt>
    <dgm:pt modelId="{6FD50CA8-72A1-DC49-9D42-BBBE78E260D6}" type="pres">
      <dgm:prSet presAssocID="{2454BB5C-4F66-4CB9-8914-FBA41F07C2A1}" presName="FiveNodes_2" presStyleLbl="node1" presStyleIdx="1" presStyleCnt="5">
        <dgm:presLayoutVars>
          <dgm:bulletEnabled val="1"/>
        </dgm:presLayoutVars>
      </dgm:prSet>
      <dgm:spPr/>
    </dgm:pt>
    <dgm:pt modelId="{9F860F61-309E-B947-A694-4533B8543E93}" type="pres">
      <dgm:prSet presAssocID="{2454BB5C-4F66-4CB9-8914-FBA41F07C2A1}" presName="FiveNodes_3" presStyleLbl="node1" presStyleIdx="2" presStyleCnt="5">
        <dgm:presLayoutVars>
          <dgm:bulletEnabled val="1"/>
        </dgm:presLayoutVars>
      </dgm:prSet>
      <dgm:spPr/>
    </dgm:pt>
    <dgm:pt modelId="{BF0482E1-7211-AD40-B744-3D3AD92F65FE}" type="pres">
      <dgm:prSet presAssocID="{2454BB5C-4F66-4CB9-8914-FBA41F07C2A1}" presName="FiveNodes_4" presStyleLbl="node1" presStyleIdx="3" presStyleCnt="5">
        <dgm:presLayoutVars>
          <dgm:bulletEnabled val="1"/>
        </dgm:presLayoutVars>
      </dgm:prSet>
      <dgm:spPr/>
    </dgm:pt>
    <dgm:pt modelId="{DB9BDF7F-3689-1F4B-85C6-9EAE86210C86}" type="pres">
      <dgm:prSet presAssocID="{2454BB5C-4F66-4CB9-8914-FBA41F07C2A1}" presName="FiveNodes_5" presStyleLbl="node1" presStyleIdx="4" presStyleCnt="5">
        <dgm:presLayoutVars>
          <dgm:bulletEnabled val="1"/>
        </dgm:presLayoutVars>
      </dgm:prSet>
      <dgm:spPr/>
    </dgm:pt>
    <dgm:pt modelId="{87F58E1E-93B7-1341-9A7B-B4CCB837B0B6}" type="pres">
      <dgm:prSet presAssocID="{2454BB5C-4F66-4CB9-8914-FBA41F07C2A1}" presName="FiveConn_1-2" presStyleLbl="fgAccFollowNode1" presStyleIdx="0" presStyleCnt="4">
        <dgm:presLayoutVars>
          <dgm:bulletEnabled val="1"/>
        </dgm:presLayoutVars>
      </dgm:prSet>
      <dgm:spPr/>
    </dgm:pt>
    <dgm:pt modelId="{083A18C2-16C4-AE44-A124-AC5B9E865D0B}" type="pres">
      <dgm:prSet presAssocID="{2454BB5C-4F66-4CB9-8914-FBA41F07C2A1}" presName="FiveConn_2-3" presStyleLbl="fgAccFollowNode1" presStyleIdx="1" presStyleCnt="4">
        <dgm:presLayoutVars>
          <dgm:bulletEnabled val="1"/>
        </dgm:presLayoutVars>
      </dgm:prSet>
      <dgm:spPr/>
    </dgm:pt>
    <dgm:pt modelId="{A19D3340-18ED-AD4C-B697-84C436F5BF77}" type="pres">
      <dgm:prSet presAssocID="{2454BB5C-4F66-4CB9-8914-FBA41F07C2A1}" presName="FiveConn_3-4" presStyleLbl="fgAccFollowNode1" presStyleIdx="2" presStyleCnt="4">
        <dgm:presLayoutVars>
          <dgm:bulletEnabled val="1"/>
        </dgm:presLayoutVars>
      </dgm:prSet>
      <dgm:spPr/>
    </dgm:pt>
    <dgm:pt modelId="{07006020-0A70-1145-8CB5-9BA382D46314}" type="pres">
      <dgm:prSet presAssocID="{2454BB5C-4F66-4CB9-8914-FBA41F07C2A1}" presName="FiveConn_4-5" presStyleLbl="fgAccFollowNode1" presStyleIdx="3" presStyleCnt="4">
        <dgm:presLayoutVars>
          <dgm:bulletEnabled val="1"/>
        </dgm:presLayoutVars>
      </dgm:prSet>
      <dgm:spPr/>
    </dgm:pt>
    <dgm:pt modelId="{459F6FBF-E8D6-9248-BD00-31C35A26985F}" type="pres">
      <dgm:prSet presAssocID="{2454BB5C-4F66-4CB9-8914-FBA41F07C2A1}" presName="FiveNodes_1_text" presStyleLbl="node1" presStyleIdx="4" presStyleCnt="5">
        <dgm:presLayoutVars>
          <dgm:bulletEnabled val="1"/>
        </dgm:presLayoutVars>
      </dgm:prSet>
      <dgm:spPr/>
    </dgm:pt>
    <dgm:pt modelId="{1B1D28DB-03C2-304B-85A9-96D3C77FC887}" type="pres">
      <dgm:prSet presAssocID="{2454BB5C-4F66-4CB9-8914-FBA41F07C2A1}" presName="FiveNodes_2_text" presStyleLbl="node1" presStyleIdx="4" presStyleCnt="5">
        <dgm:presLayoutVars>
          <dgm:bulletEnabled val="1"/>
        </dgm:presLayoutVars>
      </dgm:prSet>
      <dgm:spPr/>
    </dgm:pt>
    <dgm:pt modelId="{5F10EC51-40F1-B648-BF3D-1D95A186937B}" type="pres">
      <dgm:prSet presAssocID="{2454BB5C-4F66-4CB9-8914-FBA41F07C2A1}" presName="FiveNodes_3_text" presStyleLbl="node1" presStyleIdx="4" presStyleCnt="5">
        <dgm:presLayoutVars>
          <dgm:bulletEnabled val="1"/>
        </dgm:presLayoutVars>
      </dgm:prSet>
      <dgm:spPr/>
    </dgm:pt>
    <dgm:pt modelId="{F7DBC26B-31C2-9140-853A-0B52B4EEF367}" type="pres">
      <dgm:prSet presAssocID="{2454BB5C-4F66-4CB9-8914-FBA41F07C2A1}" presName="FiveNodes_4_text" presStyleLbl="node1" presStyleIdx="4" presStyleCnt="5">
        <dgm:presLayoutVars>
          <dgm:bulletEnabled val="1"/>
        </dgm:presLayoutVars>
      </dgm:prSet>
      <dgm:spPr/>
    </dgm:pt>
    <dgm:pt modelId="{ADEC12FD-93C8-8A45-8F2C-8C935BC2A239}" type="pres">
      <dgm:prSet presAssocID="{2454BB5C-4F66-4CB9-8914-FBA41F07C2A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B59C000-CFE7-9E45-BD17-9E44833B5D29}" type="presOf" srcId="{2792F975-A85B-ED40-9C06-4223A4D44F3D}" destId="{9F860F61-309E-B947-A694-4533B8543E93}" srcOrd="0" destOrd="0" presId="urn:microsoft.com/office/officeart/2005/8/layout/vProcess5"/>
    <dgm:cxn modelId="{E4518F20-3840-AB4A-9FD6-9C94E89B5E49}" srcId="{2454BB5C-4F66-4CB9-8914-FBA41F07C2A1}" destId="{8C6A89F5-5320-D442-9738-14B991F92061}" srcOrd="1" destOrd="0" parTransId="{97DB51AE-780A-AC41-B055-BC5AC9615573}" sibTransId="{55E998F0-1D95-1B43-AE23-A9FF7DB9F92E}"/>
    <dgm:cxn modelId="{C1137D23-94C6-DF45-B0C8-30391A2726F4}" type="presOf" srcId="{2792F975-A85B-ED40-9C06-4223A4D44F3D}" destId="{5F10EC51-40F1-B648-BF3D-1D95A186937B}" srcOrd="1" destOrd="0" presId="urn:microsoft.com/office/officeart/2005/8/layout/vProcess5"/>
    <dgm:cxn modelId="{D50DC724-BD03-364D-8D00-B0A8914E4253}" type="presOf" srcId="{41096B55-427B-4B6D-BA10-CD2D7281F33C}" destId="{459F6FBF-E8D6-9248-BD00-31C35A26985F}" srcOrd="1" destOrd="0" presId="urn:microsoft.com/office/officeart/2005/8/layout/vProcess5"/>
    <dgm:cxn modelId="{4A286D32-32FE-6846-92EF-3CDF7D8F92AF}" type="presOf" srcId="{DC91C2C8-2025-0043-9E72-EB3104E4ABB9}" destId="{A19D3340-18ED-AD4C-B697-84C436F5BF77}" srcOrd="0" destOrd="0" presId="urn:microsoft.com/office/officeart/2005/8/layout/vProcess5"/>
    <dgm:cxn modelId="{4FD08D3D-4B2A-D240-8504-F54B68B95360}" type="presOf" srcId="{41096B55-427B-4B6D-BA10-CD2D7281F33C}" destId="{008461B9-ABF7-CD42-B852-86A5E924F09E}" srcOrd="0" destOrd="0" presId="urn:microsoft.com/office/officeart/2005/8/layout/vProcess5"/>
    <dgm:cxn modelId="{EA43744A-CEE2-E045-887D-BF301AB5279B}" type="presOf" srcId="{55E998F0-1D95-1B43-AE23-A9FF7DB9F92E}" destId="{083A18C2-16C4-AE44-A124-AC5B9E865D0B}" srcOrd="0" destOrd="0" presId="urn:microsoft.com/office/officeart/2005/8/layout/vProcess5"/>
    <dgm:cxn modelId="{3746EE69-39A4-374F-A7FC-52B5FD41ED96}" type="presOf" srcId="{AA60569F-A4B6-6D40-B6EC-8239DF4E8557}" destId="{ADEC12FD-93C8-8A45-8F2C-8C935BC2A239}" srcOrd="1" destOrd="0" presId="urn:microsoft.com/office/officeart/2005/8/layout/vProcess5"/>
    <dgm:cxn modelId="{33E7686B-9721-2D48-9A63-195C69F68F29}" type="presOf" srcId="{B3F8D2BB-7D0B-F442-B4B8-1C710DF6793A}" destId="{BF0482E1-7211-AD40-B744-3D3AD92F65FE}" srcOrd="0" destOrd="0" presId="urn:microsoft.com/office/officeart/2005/8/layout/vProcess5"/>
    <dgm:cxn modelId="{C087A174-7933-A64F-B16C-008CF63928A4}" srcId="{2454BB5C-4F66-4CB9-8914-FBA41F07C2A1}" destId="{2792F975-A85B-ED40-9C06-4223A4D44F3D}" srcOrd="2" destOrd="0" parTransId="{F20D4795-AFE6-854A-A651-00E9B0943CB4}" sibTransId="{DC91C2C8-2025-0043-9E72-EB3104E4ABB9}"/>
    <dgm:cxn modelId="{4C23C782-E1BC-A144-A35E-C1ABB8846E18}" type="presOf" srcId="{AA60569F-A4B6-6D40-B6EC-8239DF4E8557}" destId="{DB9BDF7F-3689-1F4B-85C6-9EAE86210C86}" srcOrd="0" destOrd="0" presId="urn:microsoft.com/office/officeart/2005/8/layout/vProcess5"/>
    <dgm:cxn modelId="{E4AF8591-F0FC-1B45-8CCA-970FD0D2E7AA}" srcId="{2454BB5C-4F66-4CB9-8914-FBA41F07C2A1}" destId="{AA60569F-A4B6-6D40-B6EC-8239DF4E8557}" srcOrd="4" destOrd="0" parTransId="{6A56E42D-F152-E746-82CE-8E33E1D18333}" sibTransId="{2A7629A6-9EEA-2747-BF40-4943FE609D29}"/>
    <dgm:cxn modelId="{FB7CFF96-B015-AE4F-80F4-B6F99CF3FA5D}" type="presOf" srcId="{8C6A89F5-5320-D442-9738-14B991F92061}" destId="{6FD50CA8-72A1-DC49-9D42-BBBE78E260D6}" srcOrd="0" destOrd="0" presId="urn:microsoft.com/office/officeart/2005/8/layout/vProcess5"/>
    <dgm:cxn modelId="{D93AA69F-2767-F743-B1A0-7BF7A8C8762D}" type="presOf" srcId="{B3F8D2BB-7D0B-F442-B4B8-1C710DF6793A}" destId="{F7DBC26B-31C2-9140-853A-0B52B4EEF367}" srcOrd="1" destOrd="0" presId="urn:microsoft.com/office/officeart/2005/8/layout/vProcess5"/>
    <dgm:cxn modelId="{3A0BE89F-461B-D144-82B7-5A8D7616B41E}" type="presOf" srcId="{508B2FAD-0265-734E-9A90-F9018BC889F2}" destId="{07006020-0A70-1145-8CB5-9BA382D46314}" srcOrd="0" destOrd="0" presId="urn:microsoft.com/office/officeart/2005/8/layout/vProcess5"/>
    <dgm:cxn modelId="{A3DA1ABA-F7BE-5241-AA45-D08CC035006D}" type="presOf" srcId="{8C6A89F5-5320-D442-9738-14B991F92061}" destId="{1B1D28DB-03C2-304B-85A9-96D3C77FC887}" srcOrd="1" destOrd="0" presId="urn:microsoft.com/office/officeart/2005/8/layout/vProcess5"/>
    <dgm:cxn modelId="{1DB67DBF-8BC9-D447-ADDD-17766C76807C}" srcId="{2454BB5C-4F66-4CB9-8914-FBA41F07C2A1}" destId="{B3F8D2BB-7D0B-F442-B4B8-1C710DF6793A}" srcOrd="3" destOrd="0" parTransId="{1B989927-DCC8-F943-A483-1C874A307BD4}" sibTransId="{508B2FAD-0265-734E-9A90-F9018BC889F2}"/>
    <dgm:cxn modelId="{CA5CDBC3-5227-C94B-9E4E-0B3F9E1A399B}" type="presOf" srcId="{2454BB5C-4F66-4CB9-8914-FBA41F07C2A1}" destId="{F3524438-0CB0-4D4F-A42E-6655A7AAC6EF}" srcOrd="0" destOrd="0" presId="urn:microsoft.com/office/officeart/2005/8/layout/vProcess5"/>
    <dgm:cxn modelId="{718D04D9-5F3E-834C-9983-697D857ABAC3}" type="presOf" srcId="{FB73C6AA-1469-484A-8CA5-984A5EBCAB6D}" destId="{87F58E1E-93B7-1341-9A7B-B4CCB837B0B6}" srcOrd="0" destOrd="0" presId="urn:microsoft.com/office/officeart/2005/8/layout/vProcess5"/>
    <dgm:cxn modelId="{4093D2E9-2B47-4D4A-BB34-464E73AFFE92}" srcId="{2454BB5C-4F66-4CB9-8914-FBA41F07C2A1}" destId="{41096B55-427B-4B6D-BA10-CD2D7281F33C}" srcOrd="0" destOrd="0" parTransId="{F1DFD398-4DFA-42C9-B06A-C3D3038E6681}" sibTransId="{FB73C6AA-1469-484A-8CA5-984A5EBCAB6D}"/>
    <dgm:cxn modelId="{D60CD8FB-2F20-6E42-B7C6-9083B8168582}" type="presParOf" srcId="{F3524438-0CB0-4D4F-A42E-6655A7AAC6EF}" destId="{4518D116-DCFD-9448-BBAE-EEBA127A4D1F}" srcOrd="0" destOrd="0" presId="urn:microsoft.com/office/officeart/2005/8/layout/vProcess5"/>
    <dgm:cxn modelId="{062E355A-3182-874C-A8AB-43EFAB336FF0}" type="presParOf" srcId="{F3524438-0CB0-4D4F-A42E-6655A7AAC6EF}" destId="{008461B9-ABF7-CD42-B852-86A5E924F09E}" srcOrd="1" destOrd="0" presId="urn:microsoft.com/office/officeart/2005/8/layout/vProcess5"/>
    <dgm:cxn modelId="{AD5BFD07-529D-A04A-B306-BB21C5B9E799}" type="presParOf" srcId="{F3524438-0CB0-4D4F-A42E-6655A7AAC6EF}" destId="{6FD50CA8-72A1-DC49-9D42-BBBE78E260D6}" srcOrd="2" destOrd="0" presId="urn:microsoft.com/office/officeart/2005/8/layout/vProcess5"/>
    <dgm:cxn modelId="{D88095ED-1D4C-7641-AED8-2D6FC8DB8DAC}" type="presParOf" srcId="{F3524438-0CB0-4D4F-A42E-6655A7AAC6EF}" destId="{9F860F61-309E-B947-A694-4533B8543E93}" srcOrd="3" destOrd="0" presId="urn:microsoft.com/office/officeart/2005/8/layout/vProcess5"/>
    <dgm:cxn modelId="{2C646774-E28B-F148-975A-8BF57CFA9BBD}" type="presParOf" srcId="{F3524438-0CB0-4D4F-A42E-6655A7AAC6EF}" destId="{BF0482E1-7211-AD40-B744-3D3AD92F65FE}" srcOrd="4" destOrd="0" presId="urn:microsoft.com/office/officeart/2005/8/layout/vProcess5"/>
    <dgm:cxn modelId="{B3FA66D2-EC03-9046-89E3-32B46C8E0FFC}" type="presParOf" srcId="{F3524438-0CB0-4D4F-A42E-6655A7AAC6EF}" destId="{DB9BDF7F-3689-1F4B-85C6-9EAE86210C86}" srcOrd="5" destOrd="0" presId="urn:microsoft.com/office/officeart/2005/8/layout/vProcess5"/>
    <dgm:cxn modelId="{40B2304E-CF3C-A94E-91C0-EA8DDB641D8D}" type="presParOf" srcId="{F3524438-0CB0-4D4F-A42E-6655A7AAC6EF}" destId="{87F58E1E-93B7-1341-9A7B-B4CCB837B0B6}" srcOrd="6" destOrd="0" presId="urn:microsoft.com/office/officeart/2005/8/layout/vProcess5"/>
    <dgm:cxn modelId="{280720B9-F6EF-B84F-B883-9BD4F71634CA}" type="presParOf" srcId="{F3524438-0CB0-4D4F-A42E-6655A7AAC6EF}" destId="{083A18C2-16C4-AE44-A124-AC5B9E865D0B}" srcOrd="7" destOrd="0" presId="urn:microsoft.com/office/officeart/2005/8/layout/vProcess5"/>
    <dgm:cxn modelId="{CAC39E97-0CD3-5947-9D97-EEE3C4C46F8B}" type="presParOf" srcId="{F3524438-0CB0-4D4F-A42E-6655A7AAC6EF}" destId="{A19D3340-18ED-AD4C-B697-84C436F5BF77}" srcOrd="8" destOrd="0" presId="urn:microsoft.com/office/officeart/2005/8/layout/vProcess5"/>
    <dgm:cxn modelId="{E910E24C-5D94-1E43-9D5C-8520EA284C7C}" type="presParOf" srcId="{F3524438-0CB0-4D4F-A42E-6655A7AAC6EF}" destId="{07006020-0A70-1145-8CB5-9BA382D46314}" srcOrd="9" destOrd="0" presId="urn:microsoft.com/office/officeart/2005/8/layout/vProcess5"/>
    <dgm:cxn modelId="{A57AC8AF-6179-C34C-8E81-2C68A55B7E52}" type="presParOf" srcId="{F3524438-0CB0-4D4F-A42E-6655A7AAC6EF}" destId="{459F6FBF-E8D6-9248-BD00-31C35A26985F}" srcOrd="10" destOrd="0" presId="urn:microsoft.com/office/officeart/2005/8/layout/vProcess5"/>
    <dgm:cxn modelId="{7653C453-7A61-6D4D-979A-BBDDAD576FB2}" type="presParOf" srcId="{F3524438-0CB0-4D4F-A42E-6655A7AAC6EF}" destId="{1B1D28DB-03C2-304B-85A9-96D3C77FC887}" srcOrd="11" destOrd="0" presId="urn:microsoft.com/office/officeart/2005/8/layout/vProcess5"/>
    <dgm:cxn modelId="{A1A25900-09C9-FC4E-BEA0-25E74983E398}" type="presParOf" srcId="{F3524438-0CB0-4D4F-A42E-6655A7AAC6EF}" destId="{5F10EC51-40F1-B648-BF3D-1D95A186937B}" srcOrd="12" destOrd="0" presId="urn:microsoft.com/office/officeart/2005/8/layout/vProcess5"/>
    <dgm:cxn modelId="{5194D9A6-56AC-3641-A2DF-631117E5672F}" type="presParOf" srcId="{F3524438-0CB0-4D4F-A42E-6655A7AAC6EF}" destId="{F7DBC26B-31C2-9140-853A-0B52B4EEF367}" srcOrd="13" destOrd="0" presId="urn:microsoft.com/office/officeart/2005/8/layout/vProcess5"/>
    <dgm:cxn modelId="{A648DF59-6771-1241-BBA3-67DB6FE07A53}" type="presParOf" srcId="{F3524438-0CB0-4D4F-A42E-6655A7AAC6EF}" destId="{ADEC12FD-93C8-8A45-8F2C-8C935BC2A23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C252D00-CC62-4021-9E06-C968829E43D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9F0C862-75AE-4D5B-A167-56CE874F3A64}">
      <dgm:prSet/>
      <dgm:spPr/>
      <dgm:t>
        <a:bodyPr/>
        <a:lstStyle/>
        <a:p>
          <a:r>
            <a:rPr lang="en-US" b="0" i="0"/>
            <a:t>Lecture 10: Introduction to Cloud Native</a:t>
          </a:r>
          <a:endParaRPr lang="en-US"/>
        </a:p>
      </dgm:t>
    </dgm:pt>
    <dgm:pt modelId="{280A88C7-A5D4-4B4C-BFEA-0BF7629293E5}" type="parTrans" cxnId="{D518129A-F6DE-4250-BB0E-0049BC61F518}">
      <dgm:prSet/>
      <dgm:spPr/>
      <dgm:t>
        <a:bodyPr/>
        <a:lstStyle/>
        <a:p>
          <a:endParaRPr lang="en-US"/>
        </a:p>
      </dgm:t>
    </dgm:pt>
    <dgm:pt modelId="{EDACF936-1A59-4EA4-9F6A-F4A84AB0BE31}" type="sibTrans" cxnId="{D518129A-F6DE-4250-BB0E-0049BC61F518}">
      <dgm:prSet/>
      <dgm:spPr/>
      <dgm:t>
        <a:bodyPr/>
        <a:lstStyle/>
        <a:p>
          <a:endParaRPr lang="en-US"/>
        </a:p>
      </dgm:t>
    </dgm:pt>
    <dgm:pt modelId="{F23F33D0-DDF1-413C-B2EB-BE65786A91AC}">
      <dgm:prSet/>
      <dgm:spPr/>
      <dgm:t>
        <a:bodyPr/>
        <a:lstStyle/>
        <a:p>
          <a:r>
            <a:rPr lang="en-US" b="0" i="0"/>
            <a:t>Lecture 11: Compute (PaaS)</a:t>
          </a:r>
          <a:endParaRPr lang="en-US"/>
        </a:p>
      </dgm:t>
    </dgm:pt>
    <dgm:pt modelId="{319ECBFA-AE05-4D93-BABA-C52489F97291}" type="parTrans" cxnId="{BAED8920-8E11-4405-A264-FE761D1F21E9}">
      <dgm:prSet/>
      <dgm:spPr/>
      <dgm:t>
        <a:bodyPr/>
        <a:lstStyle/>
        <a:p>
          <a:endParaRPr lang="en-US"/>
        </a:p>
      </dgm:t>
    </dgm:pt>
    <dgm:pt modelId="{1A078A9A-037B-4A39-B868-EE7D6B4C9F6E}" type="sibTrans" cxnId="{BAED8920-8E11-4405-A264-FE761D1F21E9}">
      <dgm:prSet/>
      <dgm:spPr/>
      <dgm:t>
        <a:bodyPr/>
        <a:lstStyle/>
        <a:p>
          <a:endParaRPr lang="en-US"/>
        </a:p>
      </dgm:t>
    </dgm:pt>
    <dgm:pt modelId="{3983DFFA-7883-4EEB-A373-BF10D7C18D59}">
      <dgm:prSet/>
      <dgm:spPr/>
      <dgm:t>
        <a:bodyPr/>
        <a:lstStyle/>
        <a:p>
          <a:r>
            <a:rPr lang="en-US" b="0" i="0"/>
            <a:t>Lecture 12: Microservices</a:t>
          </a:r>
          <a:endParaRPr lang="en-US"/>
        </a:p>
      </dgm:t>
    </dgm:pt>
    <dgm:pt modelId="{25B2FA1F-AB8D-4A9A-9279-5019A9A6C5E1}" type="parTrans" cxnId="{FA731B06-D48C-4E8B-8538-13FEB76C7AFF}">
      <dgm:prSet/>
      <dgm:spPr/>
      <dgm:t>
        <a:bodyPr/>
        <a:lstStyle/>
        <a:p>
          <a:endParaRPr lang="en-US"/>
        </a:p>
      </dgm:t>
    </dgm:pt>
    <dgm:pt modelId="{7A441673-DFB6-4628-86DB-799B5B692786}" type="sibTrans" cxnId="{FA731B06-D48C-4E8B-8538-13FEB76C7AFF}">
      <dgm:prSet/>
      <dgm:spPr/>
      <dgm:t>
        <a:bodyPr/>
        <a:lstStyle/>
        <a:p>
          <a:endParaRPr lang="en-US"/>
        </a:p>
      </dgm:t>
    </dgm:pt>
    <dgm:pt modelId="{1E3C1923-15F3-47D0-A250-0BF6E0A572F8}">
      <dgm:prSet/>
      <dgm:spPr/>
      <dgm:t>
        <a:bodyPr/>
        <a:lstStyle/>
        <a:p>
          <a:r>
            <a:rPr lang="en-US" b="0" i="0"/>
            <a:t>Lecture 13: Infrastructure as Code</a:t>
          </a:r>
          <a:endParaRPr lang="en-US"/>
        </a:p>
      </dgm:t>
    </dgm:pt>
    <dgm:pt modelId="{28979ACA-0AC2-4753-BA6A-513B5AA26992}" type="parTrans" cxnId="{8FB314E0-DFF0-45A6-9760-22C5A2F22E20}">
      <dgm:prSet/>
      <dgm:spPr/>
      <dgm:t>
        <a:bodyPr/>
        <a:lstStyle/>
        <a:p>
          <a:endParaRPr lang="en-US"/>
        </a:p>
      </dgm:t>
    </dgm:pt>
    <dgm:pt modelId="{FE0DBE8D-EBC1-4EC7-979C-60220380B1DB}" type="sibTrans" cxnId="{8FB314E0-DFF0-45A6-9760-22C5A2F22E20}">
      <dgm:prSet/>
      <dgm:spPr/>
      <dgm:t>
        <a:bodyPr/>
        <a:lstStyle/>
        <a:p>
          <a:endParaRPr lang="en-US"/>
        </a:p>
      </dgm:t>
    </dgm:pt>
    <dgm:pt modelId="{A1E49B55-81C0-49AA-9C4D-3949B5FDACCB}">
      <dgm:prSet/>
      <dgm:spPr/>
      <dgm:t>
        <a:bodyPr/>
        <a:lstStyle/>
        <a:p>
          <a:r>
            <a:rPr lang="en-US" b="0" i="0"/>
            <a:t>Lecture 14: Kubernetes Day 1</a:t>
          </a:r>
          <a:endParaRPr lang="en-US"/>
        </a:p>
      </dgm:t>
    </dgm:pt>
    <dgm:pt modelId="{5CC58655-AB85-47AD-BAF4-2EB21DB80BB0}" type="parTrans" cxnId="{C0FA6846-DCA2-498C-B857-8FA6F4AC93BA}">
      <dgm:prSet/>
      <dgm:spPr/>
      <dgm:t>
        <a:bodyPr/>
        <a:lstStyle/>
        <a:p>
          <a:endParaRPr lang="en-US"/>
        </a:p>
      </dgm:t>
    </dgm:pt>
    <dgm:pt modelId="{2C010F35-C53C-49FE-82CA-76E98A8B4997}" type="sibTrans" cxnId="{C0FA6846-DCA2-498C-B857-8FA6F4AC93BA}">
      <dgm:prSet/>
      <dgm:spPr/>
      <dgm:t>
        <a:bodyPr/>
        <a:lstStyle/>
        <a:p>
          <a:endParaRPr lang="en-US"/>
        </a:p>
      </dgm:t>
    </dgm:pt>
    <dgm:pt modelId="{A287BFFD-9965-4C99-8FD7-F949D21C4B01}">
      <dgm:prSet/>
      <dgm:spPr/>
      <dgm:t>
        <a:bodyPr/>
        <a:lstStyle/>
        <a:p>
          <a:r>
            <a:rPr lang="en-US" b="0" i="0"/>
            <a:t>Lecture 15: Kubernetes Day 2</a:t>
          </a:r>
          <a:endParaRPr lang="en-US"/>
        </a:p>
      </dgm:t>
    </dgm:pt>
    <dgm:pt modelId="{75078ACD-618A-4789-9E1A-CD40DBFEA927}" type="parTrans" cxnId="{350D8DA6-FCC0-4F87-841B-EA615FDC7F29}">
      <dgm:prSet/>
      <dgm:spPr/>
      <dgm:t>
        <a:bodyPr/>
        <a:lstStyle/>
        <a:p>
          <a:endParaRPr lang="en-US"/>
        </a:p>
      </dgm:t>
    </dgm:pt>
    <dgm:pt modelId="{B583AF06-0A2A-4AE0-B14C-E94D2A063734}" type="sibTrans" cxnId="{350D8DA6-FCC0-4F87-841B-EA615FDC7F29}">
      <dgm:prSet/>
      <dgm:spPr/>
      <dgm:t>
        <a:bodyPr/>
        <a:lstStyle/>
        <a:p>
          <a:endParaRPr lang="en-US"/>
        </a:p>
      </dgm:t>
    </dgm:pt>
    <dgm:pt modelId="{321557C0-F858-47F1-9A87-DE157E475A6A}">
      <dgm:prSet/>
      <dgm:spPr/>
      <dgm:t>
        <a:bodyPr/>
        <a:lstStyle/>
        <a:p>
          <a:r>
            <a:rPr lang="en-US" b="0" i="0"/>
            <a:t>Lecture 16: Code Walk-through</a:t>
          </a:r>
          <a:endParaRPr lang="en-US"/>
        </a:p>
      </dgm:t>
    </dgm:pt>
    <dgm:pt modelId="{6D4308D1-DF94-484D-93F7-A122115C5DFA}" type="parTrans" cxnId="{C1AA410C-86CA-420E-B1C5-C57351C3414C}">
      <dgm:prSet/>
      <dgm:spPr/>
      <dgm:t>
        <a:bodyPr/>
        <a:lstStyle/>
        <a:p>
          <a:endParaRPr lang="en-US"/>
        </a:p>
      </dgm:t>
    </dgm:pt>
    <dgm:pt modelId="{B0EDCEB6-485C-4272-9494-C13C529270F2}" type="sibTrans" cxnId="{C1AA410C-86CA-420E-B1C5-C57351C3414C}">
      <dgm:prSet/>
      <dgm:spPr/>
      <dgm:t>
        <a:bodyPr/>
        <a:lstStyle/>
        <a:p>
          <a:endParaRPr lang="en-US"/>
        </a:p>
      </dgm:t>
    </dgm:pt>
    <dgm:pt modelId="{C571BC42-6C0B-4C09-ADA7-D023DC88CF38}">
      <dgm:prSet/>
      <dgm:spPr/>
      <dgm:t>
        <a:bodyPr/>
        <a:lstStyle/>
        <a:p>
          <a:r>
            <a:rPr lang="en-US" b="0" i="0"/>
            <a:t>Lecture 17: Observability</a:t>
          </a:r>
          <a:endParaRPr lang="en-US"/>
        </a:p>
      </dgm:t>
    </dgm:pt>
    <dgm:pt modelId="{3CDA4452-76E5-496D-AE15-99F9713926CA}" type="parTrans" cxnId="{AF73313D-DC7B-40E5-A61C-0D0C6ED7583A}">
      <dgm:prSet/>
      <dgm:spPr/>
      <dgm:t>
        <a:bodyPr/>
        <a:lstStyle/>
        <a:p>
          <a:endParaRPr lang="en-US"/>
        </a:p>
      </dgm:t>
    </dgm:pt>
    <dgm:pt modelId="{45D1DDFA-44BC-42CB-8DEA-6A47B9DF7B8A}" type="sibTrans" cxnId="{AF73313D-DC7B-40E5-A61C-0D0C6ED7583A}">
      <dgm:prSet/>
      <dgm:spPr/>
      <dgm:t>
        <a:bodyPr/>
        <a:lstStyle/>
        <a:p>
          <a:endParaRPr lang="en-US"/>
        </a:p>
      </dgm:t>
    </dgm:pt>
    <dgm:pt modelId="{C76B90DE-CEF9-40EA-AAB9-4198FAA023CC}">
      <dgm:prSet/>
      <dgm:spPr/>
      <dgm:t>
        <a:bodyPr/>
        <a:lstStyle/>
        <a:p>
          <a:r>
            <a:rPr lang="en-US" b="0" i="0"/>
            <a:t>Lecture 18: Cloud Security Day 1</a:t>
          </a:r>
          <a:endParaRPr lang="en-US"/>
        </a:p>
      </dgm:t>
    </dgm:pt>
    <dgm:pt modelId="{0A3EF511-BFDF-4257-A274-AE3BF981D12F}" type="parTrans" cxnId="{17E1E2FA-506B-4B36-AF85-653BABE265B8}">
      <dgm:prSet/>
      <dgm:spPr/>
      <dgm:t>
        <a:bodyPr/>
        <a:lstStyle/>
        <a:p>
          <a:endParaRPr lang="en-US"/>
        </a:p>
      </dgm:t>
    </dgm:pt>
    <dgm:pt modelId="{0D0BB217-BF22-4F54-948F-467109F5C631}" type="sibTrans" cxnId="{17E1E2FA-506B-4B36-AF85-653BABE265B8}">
      <dgm:prSet/>
      <dgm:spPr/>
      <dgm:t>
        <a:bodyPr/>
        <a:lstStyle/>
        <a:p>
          <a:endParaRPr lang="en-US"/>
        </a:p>
      </dgm:t>
    </dgm:pt>
    <dgm:pt modelId="{EFD53DD3-4F80-4916-A241-7935C890960E}">
      <dgm:prSet/>
      <dgm:spPr/>
      <dgm:t>
        <a:bodyPr/>
        <a:lstStyle/>
        <a:p>
          <a:r>
            <a:rPr lang="en-US" b="0" i="0"/>
            <a:t>Lecture 19: Cloud Security Day 2</a:t>
          </a:r>
          <a:endParaRPr lang="en-US"/>
        </a:p>
      </dgm:t>
    </dgm:pt>
    <dgm:pt modelId="{693AD37E-B478-4672-8AE9-7F3A868B02AA}" type="parTrans" cxnId="{F8D5694A-AF73-46A8-A689-5EEE40385ECB}">
      <dgm:prSet/>
      <dgm:spPr/>
      <dgm:t>
        <a:bodyPr/>
        <a:lstStyle/>
        <a:p>
          <a:endParaRPr lang="en-US"/>
        </a:p>
      </dgm:t>
    </dgm:pt>
    <dgm:pt modelId="{E5512249-1598-4F71-B65C-1467E712117E}" type="sibTrans" cxnId="{F8D5694A-AF73-46A8-A689-5EEE40385ECB}">
      <dgm:prSet/>
      <dgm:spPr/>
      <dgm:t>
        <a:bodyPr/>
        <a:lstStyle/>
        <a:p>
          <a:endParaRPr lang="en-US"/>
        </a:p>
      </dgm:t>
    </dgm:pt>
    <dgm:pt modelId="{3B40A805-7CFB-41FD-8CEE-A898C8330643}">
      <dgm:prSet/>
      <dgm:spPr/>
      <dgm:t>
        <a:bodyPr/>
        <a:lstStyle/>
        <a:p>
          <a:r>
            <a:rPr lang="en-US" b="0" i="0"/>
            <a:t>Lecture 20: Unit 2 Review</a:t>
          </a:r>
          <a:endParaRPr lang="en-US"/>
        </a:p>
      </dgm:t>
    </dgm:pt>
    <dgm:pt modelId="{FE22D308-775D-4AF7-ADCA-C3E5B3BA7991}" type="parTrans" cxnId="{430673D8-A3B5-4549-802C-FB169BB323F8}">
      <dgm:prSet/>
      <dgm:spPr/>
      <dgm:t>
        <a:bodyPr/>
        <a:lstStyle/>
        <a:p>
          <a:endParaRPr lang="en-US"/>
        </a:p>
      </dgm:t>
    </dgm:pt>
    <dgm:pt modelId="{EF606E89-C013-474F-B403-4BE786094BEC}" type="sibTrans" cxnId="{430673D8-A3B5-4549-802C-FB169BB323F8}">
      <dgm:prSet/>
      <dgm:spPr/>
      <dgm:t>
        <a:bodyPr/>
        <a:lstStyle/>
        <a:p>
          <a:endParaRPr lang="en-US"/>
        </a:p>
      </dgm:t>
    </dgm:pt>
    <dgm:pt modelId="{E745EF8F-68D4-4447-B558-48A60933C2E3}" type="pres">
      <dgm:prSet presAssocID="{7C252D00-CC62-4021-9E06-C968829E43D2}" presName="vert0" presStyleCnt="0">
        <dgm:presLayoutVars>
          <dgm:dir/>
          <dgm:animOne val="branch"/>
          <dgm:animLvl val="lvl"/>
        </dgm:presLayoutVars>
      </dgm:prSet>
      <dgm:spPr/>
    </dgm:pt>
    <dgm:pt modelId="{8925D7E7-5BC3-B548-8348-177F9C52EC73}" type="pres">
      <dgm:prSet presAssocID="{29F0C862-75AE-4D5B-A167-56CE874F3A64}" presName="thickLine" presStyleLbl="alignNode1" presStyleIdx="0" presStyleCnt="11"/>
      <dgm:spPr/>
    </dgm:pt>
    <dgm:pt modelId="{2B13E6FC-750A-C140-8A32-387C40EA0EDA}" type="pres">
      <dgm:prSet presAssocID="{29F0C862-75AE-4D5B-A167-56CE874F3A64}" presName="horz1" presStyleCnt="0"/>
      <dgm:spPr/>
    </dgm:pt>
    <dgm:pt modelId="{7D25A752-765B-934F-A96D-A208B05D374A}" type="pres">
      <dgm:prSet presAssocID="{29F0C862-75AE-4D5B-A167-56CE874F3A64}" presName="tx1" presStyleLbl="revTx" presStyleIdx="0" presStyleCnt="11"/>
      <dgm:spPr/>
    </dgm:pt>
    <dgm:pt modelId="{46C541AC-D2F4-E445-A423-D8DCF61C0F3A}" type="pres">
      <dgm:prSet presAssocID="{29F0C862-75AE-4D5B-A167-56CE874F3A64}" presName="vert1" presStyleCnt="0"/>
      <dgm:spPr/>
    </dgm:pt>
    <dgm:pt modelId="{7205633D-C783-9B4E-99D7-E6D47F42EE5D}" type="pres">
      <dgm:prSet presAssocID="{F23F33D0-DDF1-413C-B2EB-BE65786A91AC}" presName="thickLine" presStyleLbl="alignNode1" presStyleIdx="1" presStyleCnt="11"/>
      <dgm:spPr/>
    </dgm:pt>
    <dgm:pt modelId="{EAE92A98-D7FD-784A-A3FF-CFB0D82F4B31}" type="pres">
      <dgm:prSet presAssocID="{F23F33D0-DDF1-413C-B2EB-BE65786A91AC}" presName="horz1" presStyleCnt="0"/>
      <dgm:spPr/>
    </dgm:pt>
    <dgm:pt modelId="{219E5BCA-56E7-DA4B-824E-53B847AACF97}" type="pres">
      <dgm:prSet presAssocID="{F23F33D0-DDF1-413C-B2EB-BE65786A91AC}" presName="tx1" presStyleLbl="revTx" presStyleIdx="1" presStyleCnt="11"/>
      <dgm:spPr/>
    </dgm:pt>
    <dgm:pt modelId="{ADF40E09-07F7-8C43-BD00-2241EE634D35}" type="pres">
      <dgm:prSet presAssocID="{F23F33D0-DDF1-413C-B2EB-BE65786A91AC}" presName="vert1" presStyleCnt="0"/>
      <dgm:spPr/>
    </dgm:pt>
    <dgm:pt modelId="{A7CE6FBC-B3E4-1A42-BD2D-DC0DB6796D60}" type="pres">
      <dgm:prSet presAssocID="{3983DFFA-7883-4EEB-A373-BF10D7C18D59}" presName="thickLine" presStyleLbl="alignNode1" presStyleIdx="2" presStyleCnt="11"/>
      <dgm:spPr/>
    </dgm:pt>
    <dgm:pt modelId="{42B3E296-64F9-C34B-9696-FDC9F9DB3704}" type="pres">
      <dgm:prSet presAssocID="{3983DFFA-7883-4EEB-A373-BF10D7C18D59}" presName="horz1" presStyleCnt="0"/>
      <dgm:spPr/>
    </dgm:pt>
    <dgm:pt modelId="{BF9B2C9B-3F39-924A-977F-531B7ECE2872}" type="pres">
      <dgm:prSet presAssocID="{3983DFFA-7883-4EEB-A373-BF10D7C18D59}" presName="tx1" presStyleLbl="revTx" presStyleIdx="2" presStyleCnt="11"/>
      <dgm:spPr/>
    </dgm:pt>
    <dgm:pt modelId="{05EADDE8-96D1-EA49-87E1-DA4AE98E6736}" type="pres">
      <dgm:prSet presAssocID="{3983DFFA-7883-4EEB-A373-BF10D7C18D59}" presName="vert1" presStyleCnt="0"/>
      <dgm:spPr/>
    </dgm:pt>
    <dgm:pt modelId="{28E3A663-93F9-C745-850C-08C6BB599382}" type="pres">
      <dgm:prSet presAssocID="{1E3C1923-15F3-47D0-A250-0BF6E0A572F8}" presName="thickLine" presStyleLbl="alignNode1" presStyleIdx="3" presStyleCnt="11"/>
      <dgm:spPr/>
    </dgm:pt>
    <dgm:pt modelId="{56851FFE-7487-0D49-8288-931B90FD236C}" type="pres">
      <dgm:prSet presAssocID="{1E3C1923-15F3-47D0-A250-0BF6E0A572F8}" presName="horz1" presStyleCnt="0"/>
      <dgm:spPr/>
    </dgm:pt>
    <dgm:pt modelId="{5E11B273-CBE9-FC47-8076-CC6F9AED28E9}" type="pres">
      <dgm:prSet presAssocID="{1E3C1923-15F3-47D0-A250-0BF6E0A572F8}" presName="tx1" presStyleLbl="revTx" presStyleIdx="3" presStyleCnt="11"/>
      <dgm:spPr/>
    </dgm:pt>
    <dgm:pt modelId="{C87BF37E-4A93-624F-B772-E27C5086A7BF}" type="pres">
      <dgm:prSet presAssocID="{1E3C1923-15F3-47D0-A250-0BF6E0A572F8}" presName="vert1" presStyleCnt="0"/>
      <dgm:spPr/>
    </dgm:pt>
    <dgm:pt modelId="{A9049582-DEB5-474E-8930-E9FCCBF5E186}" type="pres">
      <dgm:prSet presAssocID="{A1E49B55-81C0-49AA-9C4D-3949B5FDACCB}" presName="thickLine" presStyleLbl="alignNode1" presStyleIdx="4" presStyleCnt="11"/>
      <dgm:spPr/>
    </dgm:pt>
    <dgm:pt modelId="{B0BF4E24-8305-B549-8BA5-8B35AB749878}" type="pres">
      <dgm:prSet presAssocID="{A1E49B55-81C0-49AA-9C4D-3949B5FDACCB}" presName="horz1" presStyleCnt="0"/>
      <dgm:spPr/>
    </dgm:pt>
    <dgm:pt modelId="{2C355C49-953A-B44F-8451-BAD43C90CAC8}" type="pres">
      <dgm:prSet presAssocID="{A1E49B55-81C0-49AA-9C4D-3949B5FDACCB}" presName="tx1" presStyleLbl="revTx" presStyleIdx="4" presStyleCnt="11"/>
      <dgm:spPr/>
    </dgm:pt>
    <dgm:pt modelId="{0FA2C3E4-7C72-0443-B06B-112842B55952}" type="pres">
      <dgm:prSet presAssocID="{A1E49B55-81C0-49AA-9C4D-3949B5FDACCB}" presName="vert1" presStyleCnt="0"/>
      <dgm:spPr/>
    </dgm:pt>
    <dgm:pt modelId="{606A267B-7C97-6A41-9C9C-6C1013022037}" type="pres">
      <dgm:prSet presAssocID="{A287BFFD-9965-4C99-8FD7-F949D21C4B01}" presName="thickLine" presStyleLbl="alignNode1" presStyleIdx="5" presStyleCnt="11"/>
      <dgm:spPr/>
    </dgm:pt>
    <dgm:pt modelId="{09C897F7-DDD3-E047-90FC-A295AC0BE4B7}" type="pres">
      <dgm:prSet presAssocID="{A287BFFD-9965-4C99-8FD7-F949D21C4B01}" presName="horz1" presStyleCnt="0"/>
      <dgm:spPr/>
    </dgm:pt>
    <dgm:pt modelId="{67C2D394-1065-A34D-AA19-65A2F24A3C75}" type="pres">
      <dgm:prSet presAssocID="{A287BFFD-9965-4C99-8FD7-F949D21C4B01}" presName="tx1" presStyleLbl="revTx" presStyleIdx="5" presStyleCnt="11"/>
      <dgm:spPr/>
    </dgm:pt>
    <dgm:pt modelId="{9C5EB22B-2879-4042-A08A-3235638C0B66}" type="pres">
      <dgm:prSet presAssocID="{A287BFFD-9965-4C99-8FD7-F949D21C4B01}" presName="vert1" presStyleCnt="0"/>
      <dgm:spPr/>
    </dgm:pt>
    <dgm:pt modelId="{81EDA07E-06E8-4144-968A-08C5D50BD3FF}" type="pres">
      <dgm:prSet presAssocID="{321557C0-F858-47F1-9A87-DE157E475A6A}" presName="thickLine" presStyleLbl="alignNode1" presStyleIdx="6" presStyleCnt="11"/>
      <dgm:spPr/>
    </dgm:pt>
    <dgm:pt modelId="{EAF2DB48-425F-5D45-9A70-F2707CEAC7D1}" type="pres">
      <dgm:prSet presAssocID="{321557C0-F858-47F1-9A87-DE157E475A6A}" presName="horz1" presStyleCnt="0"/>
      <dgm:spPr/>
    </dgm:pt>
    <dgm:pt modelId="{67D30A61-B205-5543-B1C5-5C18D90E29E9}" type="pres">
      <dgm:prSet presAssocID="{321557C0-F858-47F1-9A87-DE157E475A6A}" presName="tx1" presStyleLbl="revTx" presStyleIdx="6" presStyleCnt="11"/>
      <dgm:spPr/>
    </dgm:pt>
    <dgm:pt modelId="{CA4DFD4C-F6FD-5D41-8AFD-DD8BD7410D17}" type="pres">
      <dgm:prSet presAssocID="{321557C0-F858-47F1-9A87-DE157E475A6A}" presName="vert1" presStyleCnt="0"/>
      <dgm:spPr/>
    </dgm:pt>
    <dgm:pt modelId="{A68D8515-924C-3F4A-A48F-B6CEEB76AE93}" type="pres">
      <dgm:prSet presAssocID="{C571BC42-6C0B-4C09-ADA7-D023DC88CF38}" presName="thickLine" presStyleLbl="alignNode1" presStyleIdx="7" presStyleCnt="11"/>
      <dgm:spPr/>
    </dgm:pt>
    <dgm:pt modelId="{33A460F1-7C21-924F-B113-2C03D9CC6B95}" type="pres">
      <dgm:prSet presAssocID="{C571BC42-6C0B-4C09-ADA7-D023DC88CF38}" presName="horz1" presStyleCnt="0"/>
      <dgm:spPr/>
    </dgm:pt>
    <dgm:pt modelId="{66F9291B-7B0C-854D-8A72-7BD502025403}" type="pres">
      <dgm:prSet presAssocID="{C571BC42-6C0B-4C09-ADA7-D023DC88CF38}" presName="tx1" presStyleLbl="revTx" presStyleIdx="7" presStyleCnt="11"/>
      <dgm:spPr/>
    </dgm:pt>
    <dgm:pt modelId="{2FD3861E-60AC-9541-A9C4-1FC12811C034}" type="pres">
      <dgm:prSet presAssocID="{C571BC42-6C0B-4C09-ADA7-D023DC88CF38}" presName="vert1" presStyleCnt="0"/>
      <dgm:spPr/>
    </dgm:pt>
    <dgm:pt modelId="{E5B12F40-DDAA-B74B-9EBA-658656362CE5}" type="pres">
      <dgm:prSet presAssocID="{C76B90DE-CEF9-40EA-AAB9-4198FAA023CC}" presName="thickLine" presStyleLbl="alignNode1" presStyleIdx="8" presStyleCnt="11"/>
      <dgm:spPr/>
    </dgm:pt>
    <dgm:pt modelId="{D029B9F1-2007-6D48-9918-AB032E5D0C7D}" type="pres">
      <dgm:prSet presAssocID="{C76B90DE-CEF9-40EA-AAB9-4198FAA023CC}" presName="horz1" presStyleCnt="0"/>
      <dgm:spPr/>
    </dgm:pt>
    <dgm:pt modelId="{6D01B181-51DC-D345-B2BD-DBFA29167F4A}" type="pres">
      <dgm:prSet presAssocID="{C76B90DE-CEF9-40EA-AAB9-4198FAA023CC}" presName="tx1" presStyleLbl="revTx" presStyleIdx="8" presStyleCnt="11"/>
      <dgm:spPr/>
    </dgm:pt>
    <dgm:pt modelId="{2F5C44EB-E5DA-9C44-A494-60CBB8C37338}" type="pres">
      <dgm:prSet presAssocID="{C76B90DE-CEF9-40EA-AAB9-4198FAA023CC}" presName="vert1" presStyleCnt="0"/>
      <dgm:spPr/>
    </dgm:pt>
    <dgm:pt modelId="{CD16A7AD-4393-AD4E-8050-B6D45B5B669C}" type="pres">
      <dgm:prSet presAssocID="{EFD53DD3-4F80-4916-A241-7935C890960E}" presName="thickLine" presStyleLbl="alignNode1" presStyleIdx="9" presStyleCnt="11"/>
      <dgm:spPr/>
    </dgm:pt>
    <dgm:pt modelId="{AEAAA627-CB47-CF40-9E2F-E4A724A9345E}" type="pres">
      <dgm:prSet presAssocID="{EFD53DD3-4F80-4916-A241-7935C890960E}" presName="horz1" presStyleCnt="0"/>
      <dgm:spPr/>
    </dgm:pt>
    <dgm:pt modelId="{80C819BD-8F73-8A4D-AC0A-3061F0DA5C83}" type="pres">
      <dgm:prSet presAssocID="{EFD53DD3-4F80-4916-A241-7935C890960E}" presName="tx1" presStyleLbl="revTx" presStyleIdx="9" presStyleCnt="11"/>
      <dgm:spPr/>
    </dgm:pt>
    <dgm:pt modelId="{98B157C9-7738-7347-84A0-3C2558F0A993}" type="pres">
      <dgm:prSet presAssocID="{EFD53DD3-4F80-4916-A241-7935C890960E}" presName="vert1" presStyleCnt="0"/>
      <dgm:spPr/>
    </dgm:pt>
    <dgm:pt modelId="{D54ADA33-902F-F64B-8155-C9CFD41810A0}" type="pres">
      <dgm:prSet presAssocID="{3B40A805-7CFB-41FD-8CEE-A898C8330643}" presName="thickLine" presStyleLbl="alignNode1" presStyleIdx="10" presStyleCnt="11"/>
      <dgm:spPr/>
    </dgm:pt>
    <dgm:pt modelId="{9898CDAE-1219-BA47-A1B6-DCB48AB91155}" type="pres">
      <dgm:prSet presAssocID="{3B40A805-7CFB-41FD-8CEE-A898C8330643}" presName="horz1" presStyleCnt="0"/>
      <dgm:spPr/>
    </dgm:pt>
    <dgm:pt modelId="{2D460098-E77F-DC4A-A6B6-06DAA80CBD5A}" type="pres">
      <dgm:prSet presAssocID="{3B40A805-7CFB-41FD-8CEE-A898C8330643}" presName="tx1" presStyleLbl="revTx" presStyleIdx="10" presStyleCnt="11"/>
      <dgm:spPr/>
    </dgm:pt>
    <dgm:pt modelId="{53BAB827-1344-0240-9D8D-317AE69D4B8A}" type="pres">
      <dgm:prSet presAssocID="{3B40A805-7CFB-41FD-8CEE-A898C8330643}" presName="vert1" presStyleCnt="0"/>
      <dgm:spPr/>
    </dgm:pt>
  </dgm:ptLst>
  <dgm:cxnLst>
    <dgm:cxn modelId="{FA731B06-D48C-4E8B-8538-13FEB76C7AFF}" srcId="{7C252D00-CC62-4021-9E06-C968829E43D2}" destId="{3983DFFA-7883-4EEB-A373-BF10D7C18D59}" srcOrd="2" destOrd="0" parTransId="{25B2FA1F-AB8D-4A9A-9279-5019A9A6C5E1}" sibTransId="{7A441673-DFB6-4628-86DB-799B5B692786}"/>
    <dgm:cxn modelId="{C1AA410C-86CA-420E-B1C5-C57351C3414C}" srcId="{7C252D00-CC62-4021-9E06-C968829E43D2}" destId="{321557C0-F858-47F1-9A87-DE157E475A6A}" srcOrd="6" destOrd="0" parTransId="{6D4308D1-DF94-484D-93F7-A122115C5DFA}" sibTransId="{B0EDCEB6-485C-4272-9494-C13C529270F2}"/>
    <dgm:cxn modelId="{1CA7D212-ECF5-824A-B821-600227C16FBD}" type="presOf" srcId="{1E3C1923-15F3-47D0-A250-0BF6E0A572F8}" destId="{5E11B273-CBE9-FC47-8076-CC6F9AED28E9}" srcOrd="0" destOrd="0" presId="urn:microsoft.com/office/officeart/2008/layout/LinedList"/>
    <dgm:cxn modelId="{BAED8920-8E11-4405-A264-FE761D1F21E9}" srcId="{7C252D00-CC62-4021-9E06-C968829E43D2}" destId="{F23F33D0-DDF1-413C-B2EB-BE65786A91AC}" srcOrd="1" destOrd="0" parTransId="{319ECBFA-AE05-4D93-BABA-C52489F97291}" sibTransId="{1A078A9A-037B-4A39-B868-EE7D6B4C9F6E}"/>
    <dgm:cxn modelId="{AF73313D-DC7B-40E5-A61C-0D0C6ED7583A}" srcId="{7C252D00-CC62-4021-9E06-C968829E43D2}" destId="{C571BC42-6C0B-4C09-ADA7-D023DC88CF38}" srcOrd="7" destOrd="0" parTransId="{3CDA4452-76E5-496D-AE15-99F9713926CA}" sibTransId="{45D1DDFA-44BC-42CB-8DEA-6A47B9DF7B8A}"/>
    <dgm:cxn modelId="{CC4E9943-E17B-B645-99D2-758C902D8E56}" type="presOf" srcId="{F23F33D0-DDF1-413C-B2EB-BE65786A91AC}" destId="{219E5BCA-56E7-DA4B-824E-53B847AACF97}" srcOrd="0" destOrd="0" presId="urn:microsoft.com/office/officeart/2008/layout/LinedList"/>
    <dgm:cxn modelId="{C0FA6846-DCA2-498C-B857-8FA6F4AC93BA}" srcId="{7C252D00-CC62-4021-9E06-C968829E43D2}" destId="{A1E49B55-81C0-49AA-9C4D-3949B5FDACCB}" srcOrd="4" destOrd="0" parTransId="{5CC58655-AB85-47AD-BAF4-2EB21DB80BB0}" sibTransId="{2C010F35-C53C-49FE-82CA-76E98A8B4997}"/>
    <dgm:cxn modelId="{64814148-0C33-5D48-BB5A-167957ABE6DC}" type="presOf" srcId="{A287BFFD-9965-4C99-8FD7-F949D21C4B01}" destId="{67C2D394-1065-A34D-AA19-65A2F24A3C75}" srcOrd="0" destOrd="0" presId="urn:microsoft.com/office/officeart/2008/layout/LinedList"/>
    <dgm:cxn modelId="{F8D5694A-AF73-46A8-A689-5EEE40385ECB}" srcId="{7C252D00-CC62-4021-9E06-C968829E43D2}" destId="{EFD53DD3-4F80-4916-A241-7935C890960E}" srcOrd="9" destOrd="0" parTransId="{693AD37E-B478-4672-8AE9-7F3A868B02AA}" sibTransId="{E5512249-1598-4F71-B65C-1467E712117E}"/>
    <dgm:cxn modelId="{1D700B5A-DEB1-E14F-B7D3-DA53C6F2E4E6}" type="presOf" srcId="{321557C0-F858-47F1-9A87-DE157E475A6A}" destId="{67D30A61-B205-5543-B1C5-5C18D90E29E9}" srcOrd="0" destOrd="0" presId="urn:microsoft.com/office/officeart/2008/layout/LinedList"/>
    <dgm:cxn modelId="{344A8E71-CFAD-7146-ABB5-F78EC1292D77}" type="presOf" srcId="{C76B90DE-CEF9-40EA-AAB9-4198FAA023CC}" destId="{6D01B181-51DC-D345-B2BD-DBFA29167F4A}" srcOrd="0" destOrd="0" presId="urn:microsoft.com/office/officeart/2008/layout/LinedList"/>
    <dgm:cxn modelId="{B4993D86-7915-4446-89AA-22CAC65125DE}" type="presOf" srcId="{3983DFFA-7883-4EEB-A373-BF10D7C18D59}" destId="{BF9B2C9B-3F39-924A-977F-531B7ECE2872}" srcOrd="0" destOrd="0" presId="urn:microsoft.com/office/officeart/2008/layout/LinedList"/>
    <dgm:cxn modelId="{D518129A-F6DE-4250-BB0E-0049BC61F518}" srcId="{7C252D00-CC62-4021-9E06-C968829E43D2}" destId="{29F0C862-75AE-4D5B-A167-56CE874F3A64}" srcOrd="0" destOrd="0" parTransId="{280A88C7-A5D4-4B4C-BFEA-0BF7629293E5}" sibTransId="{EDACF936-1A59-4EA4-9F6A-F4A84AB0BE31}"/>
    <dgm:cxn modelId="{4684D3A1-F759-1745-8324-44498FC5C21C}" type="presOf" srcId="{EFD53DD3-4F80-4916-A241-7935C890960E}" destId="{80C819BD-8F73-8A4D-AC0A-3061F0DA5C83}" srcOrd="0" destOrd="0" presId="urn:microsoft.com/office/officeart/2008/layout/LinedList"/>
    <dgm:cxn modelId="{350D8DA6-FCC0-4F87-841B-EA615FDC7F29}" srcId="{7C252D00-CC62-4021-9E06-C968829E43D2}" destId="{A287BFFD-9965-4C99-8FD7-F949D21C4B01}" srcOrd="5" destOrd="0" parTransId="{75078ACD-618A-4789-9E1A-CD40DBFEA927}" sibTransId="{B583AF06-0A2A-4AE0-B14C-E94D2A063734}"/>
    <dgm:cxn modelId="{3DE847B1-812B-DE43-BAF8-7029D8AF4C7C}" type="presOf" srcId="{7C252D00-CC62-4021-9E06-C968829E43D2}" destId="{E745EF8F-68D4-4447-B558-48A60933C2E3}" srcOrd="0" destOrd="0" presId="urn:microsoft.com/office/officeart/2008/layout/LinedList"/>
    <dgm:cxn modelId="{1CDCEFBB-3378-004C-99A1-FADD9037DCB1}" type="presOf" srcId="{3B40A805-7CFB-41FD-8CEE-A898C8330643}" destId="{2D460098-E77F-DC4A-A6B6-06DAA80CBD5A}" srcOrd="0" destOrd="0" presId="urn:microsoft.com/office/officeart/2008/layout/LinedList"/>
    <dgm:cxn modelId="{430673D8-A3B5-4549-802C-FB169BB323F8}" srcId="{7C252D00-CC62-4021-9E06-C968829E43D2}" destId="{3B40A805-7CFB-41FD-8CEE-A898C8330643}" srcOrd="10" destOrd="0" parTransId="{FE22D308-775D-4AF7-ADCA-C3E5B3BA7991}" sibTransId="{EF606E89-C013-474F-B403-4BE786094BEC}"/>
    <dgm:cxn modelId="{8FB314E0-DFF0-45A6-9760-22C5A2F22E20}" srcId="{7C252D00-CC62-4021-9E06-C968829E43D2}" destId="{1E3C1923-15F3-47D0-A250-0BF6E0A572F8}" srcOrd="3" destOrd="0" parTransId="{28979ACA-0AC2-4753-BA6A-513B5AA26992}" sibTransId="{FE0DBE8D-EBC1-4EC7-979C-60220380B1DB}"/>
    <dgm:cxn modelId="{B4F408F4-3DA1-8F41-A833-45DCA4E5F09D}" type="presOf" srcId="{A1E49B55-81C0-49AA-9C4D-3949B5FDACCB}" destId="{2C355C49-953A-B44F-8451-BAD43C90CAC8}" srcOrd="0" destOrd="0" presId="urn:microsoft.com/office/officeart/2008/layout/LinedList"/>
    <dgm:cxn modelId="{496FF3F9-E694-6140-8200-FE1E41B4AA24}" type="presOf" srcId="{29F0C862-75AE-4D5B-A167-56CE874F3A64}" destId="{7D25A752-765B-934F-A96D-A208B05D374A}" srcOrd="0" destOrd="0" presId="urn:microsoft.com/office/officeart/2008/layout/LinedList"/>
    <dgm:cxn modelId="{17E1E2FA-506B-4B36-AF85-653BABE265B8}" srcId="{7C252D00-CC62-4021-9E06-C968829E43D2}" destId="{C76B90DE-CEF9-40EA-AAB9-4198FAA023CC}" srcOrd="8" destOrd="0" parTransId="{0A3EF511-BFDF-4257-A274-AE3BF981D12F}" sibTransId="{0D0BB217-BF22-4F54-948F-467109F5C631}"/>
    <dgm:cxn modelId="{3D4E72FB-FE0D-7148-8207-6FF3939759FE}" type="presOf" srcId="{C571BC42-6C0B-4C09-ADA7-D023DC88CF38}" destId="{66F9291B-7B0C-854D-8A72-7BD502025403}" srcOrd="0" destOrd="0" presId="urn:microsoft.com/office/officeart/2008/layout/LinedList"/>
    <dgm:cxn modelId="{5EBCE416-AA60-8447-B055-619A91E4DBC7}" type="presParOf" srcId="{E745EF8F-68D4-4447-B558-48A60933C2E3}" destId="{8925D7E7-5BC3-B548-8348-177F9C52EC73}" srcOrd="0" destOrd="0" presId="urn:microsoft.com/office/officeart/2008/layout/LinedList"/>
    <dgm:cxn modelId="{7402A265-01B9-7841-ADF3-FDD0C94825D9}" type="presParOf" srcId="{E745EF8F-68D4-4447-B558-48A60933C2E3}" destId="{2B13E6FC-750A-C140-8A32-387C40EA0EDA}" srcOrd="1" destOrd="0" presId="urn:microsoft.com/office/officeart/2008/layout/LinedList"/>
    <dgm:cxn modelId="{C3D81989-2FA4-BE43-8802-F224A40C5F17}" type="presParOf" srcId="{2B13E6FC-750A-C140-8A32-387C40EA0EDA}" destId="{7D25A752-765B-934F-A96D-A208B05D374A}" srcOrd="0" destOrd="0" presId="urn:microsoft.com/office/officeart/2008/layout/LinedList"/>
    <dgm:cxn modelId="{48E5A4EF-1B3F-4F4D-BA9E-3B7DC1DC7060}" type="presParOf" srcId="{2B13E6FC-750A-C140-8A32-387C40EA0EDA}" destId="{46C541AC-D2F4-E445-A423-D8DCF61C0F3A}" srcOrd="1" destOrd="0" presId="urn:microsoft.com/office/officeart/2008/layout/LinedList"/>
    <dgm:cxn modelId="{40E76B52-54C4-3643-8A06-219EF85669E2}" type="presParOf" srcId="{E745EF8F-68D4-4447-B558-48A60933C2E3}" destId="{7205633D-C783-9B4E-99D7-E6D47F42EE5D}" srcOrd="2" destOrd="0" presId="urn:microsoft.com/office/officeart/2008/layout/LinedList"/>
    <dgm:cxn modelId="{89067A18-CCDD-4042-B5E6-269E78BDE0AC}" type="presParOf" srcId="{E745EF8F-68D4-4447-B558-48A60933C2E3}" destId="{EAE92A98-D7FD-784A-A3FF-CFB0D82F4B31}" srcOrd="3" destOrd="0" presId="urn:microsoft.com/office/officeart/2008/layout/LinedList"/>
    <dgm:cxn modelId="{9943B56A-9E4E-1447-9C28-7C5BB79FD1B5}" type="presParOf" srcId="{EAE92A98-D7FD-784A-A3FF-CFB0D82F4B31}" destId="{219E5BCA-56E7-DA4B-824E-53B847AACF97}" srcOrd="0" destOrd="0" presId="urn:microsoft.com/office/officeart/2008/layout/LinedList"/>
    <dgm:cxn modelId="{3351AD3B-C60D-2643-A879-E3314F81A6B7}" type="presParOf" srcId="{EAE92A98-D7FD-784A-A3FF-CFB0D82F4B31}" destId="{ADF40E09-07F7-8C43-BD00-2241EE634D35}" srcOrd="1" destOrd="0" presId="urn:microsoft.com/office/officeart/2008/layout/LinedList"/>
    <dgm:cxn modelId="{5D53E7BD-ACE7-C547-9E74-F5E958EF8D64}" type="presParOf" srcId="{E745EF8F-68D4-4447-B558-48A60933C2E3}" destId="{A7CE6FBC-B3E4-1A42-BD2D-DC0DB6796D60}" srcOrd="4" destOrd="0" presId="urn:microsoft.com/office/officeart/2008/layout/LinedList"/>
    <dgm:cxn modelId="{E633CB01-8C1A-0D40-8566-44294DE60E6C}" type="presParOf" srcId="{E745EF8F-68D4-4447-B558-48A60933C2E3}" destId="{42B3E296-64F9-C34B-9696-FDC9F9DB3704}" srcOrd="5" destOrd="0" presId="urn:microsoft.com/office/officeart/2008/layout/LinedList"/>
    <dgm:cxn modelId="{89CD9991-B6E9-FA46-B78E-92E83310BE72}" type="presParOf" srcId="{42B3E296-64F9-C34B-9696-FDC9F9DB3704}" destId="{BF9B2C9B-3F39-924A-977F-531B7ECE2872}" srcOrd="0" destOrd="0" presId="urn:microsoft.com/office/officeart/2008/layout/LinedList"/>
    <dgm:cxn modelId="{A468CDD2-B4EE-AD49-98DC-3ABA2015F508}" type="presParOf" srcId="{42B3E296-64F9-C34B-9696-FDC9F9DB3704}" destId="{05EADDE8-96D1-EA49-87E1-DA4AE98E6736}" srcOrd="1" destOrd="0" presId="urn:microsoft.com/office/officeart/2008/layout/LinedList"/>
    <dgm:cxn modelId="{AC9C9743-0EDF-1F4D-A914-2CD8D9F1B5C0}" type="presParOf" srcId="{E745EF8F-68D4-4447-B558-48A60933C2E3}" destId="{28E3A663-93F9-C745-850C-08C6BB599382}" srcOrd="6" destOrd="0" presId="urn:microsoft.com/office/officeart/2008/layout/LinedList"/>
    <dgm:cxn modelId="{9BC3AE40-FCB2-D54F-B02F-78BE0C2053DB}" type="presParOf" srcId="{E745EF8F-68D4-4447-B558-48A60933C2E3}" destId="{56851FFE-7487-0D49-8288-931B90FD236C}" srcOrd="7" destOrd="0" presId="urn:microsoft.com/office/officeart/2008/layout/LinedList"/>
    <dgm:cxn modelId="{BFD47004-B885-1541-ADDF-C3365A14E0F6}" type="presParOf" srcId="{56851FFE-7487-0D49-8288-931B90FD236C}" destId="{5E11B273-CBE9-FC47-8076-CC6F9AED28E9}" srcOrd="0" destOrd="0" presId="urn:microsoft.com/office/officeart/2008/layout/LinedList"/>
    <dgm:cxn modelId="{C2BE482E-D7D7-E542-A9C2-118DA908B29A}" type="presParOf" srcId="{56851FFE-7487-0D49-8288-931B90FD236C}" destId="{C87BF37E-4A93-624F-B772-E27C5086A7BF}" srcOrd="1" destOrd="0" presId="urn:microsoft.com/office/officeart/2008/layout/LinedList"/>
    <dgm:cxn modelId="{E331B71A-377A-444F-A766-7200E6FB5CCE}" type="presParOf" srcId="{E745EF8F-68D4-4447-B558-48A60933C2E3}" destId="{A9049582-DEB5-474E-8930-E9FCCBF5E186}" srcOrd="8" destOrd="0" presId="urn:microsoft.com/office/officeart/2008/layout/LinedList"/>
    <dgm:cxn modelId="{F276B045-0025-874A-A43A-779F47D37B4B}" type="presParOf" srcId="{E745EF8F-68D4-4447-B558-48A60933C2E3}" destId="{B0BF4E24-8305-B549-8BA5-8B35AB749878}" srcOrd="9" destOrd="0" presId="urn:microsoft.com/office/officeart/2008/layout/LinedList"/>
    <dgm:cxn modelId="{6D973E16-6187-2B41-BA44-0F090F86AF51}" type="presParOf" srcId="{B0BF4E24-8305-B549-8BA5-8B35AB749878}" destId="{2C355C49-953A-B44F-8451-BAD43C90CAC8}" srcOrd="0" destOrd="0" presId="urn:microsoft.com/office/officeart/2008/layout/LinedList"/>
    <dgm:cxn modelId="{42E743C1-0352-8F47-A104-9182C42473F9}" type="presParOf" srcId="{B0BF4E24-8305-B549-8BA5-8B35AB749878}" destId="{0FA2C3E4-7C72-0443-B06B-112842B55952}" srcOrd="1" destOrd="0" presId="urn:microsoft.com/office/officeart/2008/layout/LinedList"/>
    <dgm:cxn modelId="{106161EF-4241-C34B-91AA-3F1FA6ED38B5}" type="presParOf" srcId="{E745EF8F-68D4-4447-B558-48A60933C2E3}" destId="{606A267B-7C97-6A41-9C9C-6C1013022037}" srcOrd="10" destOrd="0" presId="urn:microsoft.com/office/officeart/2008/layout/LinedList"/>
    <dgm:cxn modelId="{4DC3B4DF-E1D8-864D-AD57-7472A041CABD}" type="presParOf" srcId="{E745EF8F-68D4-4447-B558-48A60933C2E3}" destId="{09C897F7-DDD3-E047-90FC-A295AC0BE4B7}" srcOrd="11" destOrd="0" presId="urn:microsoft.com/office/officeart/2008/layout/LinedList"/>
    <dgm:cxn modelId="{78E4AE09-1F22-FB41-B390-0194E5506D8D}" type="presParOf" srcId="{09C897F7-DDD3-E047-90FC-A295AC0BE4B7}" destId="{67C2D394-1065-A34D-AA19-65A2F24A3C75}" srcOrd="0" destOrd="0" presId="urn:microsoft.com/office/officeart/2008/layout/LinedList"/>
    <dgm:cxn modelId="{093CAF7E-C7CE-314D-9570-FDC13E42C219}" type="presParOf" srcId="{09C897F7-DDD3-E047-90FC-A295AC0BE4B7}" destId="{9C5EB22B-2879-4042-A08A-3235638C0B66}" srcOrd="1" destOrd="0" presId="urn:microsoft.com/office/officeart/2008/layout/LinedList"/>
    <dgm:cxn modelId="{8CC03D81-45DA-C04D-92C7-8A64CD230816}" type="presParOf" srcId="{E745EF8F-68D4-4447-B558-48A60933C2E3}" destId="{81EDA07E-06E8-4144-968A-08C5D50BD3FF}" srcOrd="12" destOrd="0" presId="urn:microsoft.com/office/officeart/2008/layout/LinedList"/>
    <dgm:cxn modelId="{C952F373-C30F-114E-89F2-EFF925414770}" type="presParOf" srcId="{E745EF8F-68D4-4447-B558-48A60933C2E3}" destId="{EAF2DB48-425F-5D45-9A70-F2707CEAC7D1}" srcOrd="13" destOrd="0" presId="urn:microsoft.com/office/officeart/2008/layout/LinedList"/>
    <dgm:cxn modelId="{4C04B705-F2E3-334E-BA9F-F0DD9A32F4D0}" type="presParOf" srcId="{EAF2DB48-425F-5D45-9A70-F2707CEAC7D1}" destId="{67D30A61-B205-5543-B1C5-5C18D90E29E9}" srcOrd="0" destOrd="0" presId="urn:microsoft.com/office/officeart/2008/layout/LinedList"/>
    <dgm:cxn modelId="{30060D79-4EFB-064A-A6E6-93BBD5415895}" type="presParOf" srcId="{EAF2DB48-425F-5D45-9A70-F2707CEAC7D1}" destId="{CA4DFD4C-F6FD-5D41-8AFD-DD8BD7410D17}" srcOrd="1" destOrd="0" presId="urn:microsoft.com/office/officeart/2008/layout/LinedList"/>
    <dgm:cxn modelId="{EE9A9936-7E67-8A4C-B9EA-91E0FEC3A98C}" type="presParOf" srcId="{E745EF8F-68D4-4447-B558-48A60933C2E3}" destId="{A68D8515-924C-3F4A-A48F-B6CEEB76AE93}" srcOrd="14" destOrd="0" presId="urn:microsoft.com/office/officeart/2008/layout/LinedList"/>
    <dgm:cxn modelId="{823828E9-4C16-BF4A-BF8B-78129D5E7346}" type="presParOf" srcId="{E745EF8F-68D4-4447-B558-48A60933C2E3}" destId="{33A460F1-7C21-924F-B113-2C03D9CC6B95}" srcOrd="15" destOrd="0" presId="urn:microsoft.com/office/officeart/2008/layout/LinedList"/>
    <dgm:cxn modelId="{C90F9221-B2A0-CD47-80E6-1443F81E4F62}" type="presParOf" srcId="{33A460F1-7C21-924F-B113-2C03D9CC6B95}" destId="{66F9291B-7B0C-854D-8A72-7BD502025403}" srcOrd="0" destOrd="0" presId="urn:microsoft.com/office/officeart/2008/layout/LinedList"/>
    <dgm:cxn modelId="{5CCDA396-AA7A-114E-AEF3-4E07F21011BC}" type="presParOf" srcId="{33A460F1-7C21-924F-B113-2C03D9CC6B95}" destId="{2FD3861E-60AC-9541-A9C4-1FC12811C034}" srcOrd="1" destOrd="0" presId="urn:microsoft.com/office/officeart/2008/layout/LinedList"/>
    <dgm:cxn modelId="{87EF4BAF-73B8-6446-863C-2330AB23A3EB}" type="presParOf" srcId="{E745EF8F-68D4-4447-B558-48A60933C2E3}" destId="{E5B12F40-DDAA-B74B-9EBA-658656362CE5}" srcOrd="16" destOrd="0" presId="urn:microsoft.com/office/officeart/2008/layout/LinedList"/>
    <dgm:cxn modelId="{88340D31-112D-F14C-B452-E94555C64D18}" type="presParOf" srcId="{E745EF8F-68D4-4447-B558-48A60933C2E3}" destId="{D029B9F1-2007-6D48-9918-AB032E5D0C7D}" srcOrd="17" destOrd="0" presId="urn:microsoft.com/office/officeart/2008/layout/LinedList"/>
    <dgm:cxn modelId="{F8A57069-D68F-BC43-8A07-BAE44668DF4C}" type="presParOf" srcId="{D029B9F1-2007-6D48-9918-AB032E5D0C7D}" destId="{6D01B181-51DC-D345-B2BD-DBFA29167F4A}" srcOrd="0" destOrd="0" presId="urn:microsoft.com/office/officeart/2008/layout/LinedList"/>
    <dgm:cxn modelId="{AC9F90D4-A073-3942-ABDE-CDED1661ED3D}" type="presParOf" srcId="{D029B9F1-2007-6D48-9918-AB032E5D0C7D}" destId="{2F5C44EB-E5DA-9C44-A494-60CBB8C37338}" srcOrd="1" destOrd="0" presId="urn:microsoft.com/office/officeart/2008/layout/LinedList"/>
    <dgm:cxn modelId="{428A25FE-C299-384B-997E-A75A7BFCD6C7}" type="presParOf" srcId="{E745EF8F-68D4-4447-B558-48A60933C2E3}" destId="{CD16A7AD-4393-AD4E-8050-B6D45B5B669C}" srcOrd="18" destOrd="0" presId="urn:microsoft.com/office/officeart/2008/layout/LinedList"/>
    <dgm:cxn modelId="{EA5427AD-99DC-B540-A779-A3A2154CEFC2}" type="presParOf" srcId="{E745EF8F-68D4-4447-B558-48A60933C2E3}" destId="{AEAAA627-CB47-CF40-9E2F-E4A724A9345E}" srcOrd="19" destOrd="0" presId="urn:microsoft.com/office/officeart/2008/layout/LinedList"/>
    <dgm:cxn modelId="{1481C71C-77E6-4F4A-AD0B-0E200AC790F3}" type="presParOf" srcId="{AEAAA627-CB47-CF40-9E2F-E4A724A9345E}" destId="{80C819BD-8F73-8A4D-AC0A-3061F0DA5C83}" srcOrd="0" destOrd="0" presId="urn:microsoft.com/office/officeart/2008/layout/LinedList"/>
    <dgm:cxn modelId="{07B446B3-D243-C245-B608-C20730429704}" type="presParOf" srcId="{AEAAA627-CB47-CF40-9E2F-E4A724A9345E}" destId="{98B157C9-7738-7347-84A0-3C2558F0A993}" srcOrd="1" destOrd="0" presId="urn:microsoft.com/office/officeart/2008/layout/LinedList"/>
    <dgm:cxn modelId="{752F9FFD-22AB-2649-ABD6-17E7801EDDB8}" type="presParOf" srcId="{E745EF8F-68D4-4447-B558-48A60933C2E3}" destId="{D54ADA33-902F-F64B-8155-C9CFD41810A0}" srcOrd="20" destOrd="0" presId="urn:microsoft.com/office/officeart/2008/layout/LinedList"/>
    <dgm:cxn modelId="{03F9D966-D96E-4B49-A7AE-F22E531EEC55}" type="presParOf" srcId="{E745EF8F-68D4-4447-B558-48A60933C2E3}" destId="{9898CDAE-1219-BA47-A1B6-DCB48AB91155}" srcOrd="21" destOrd="0" presId="urn:microsoft.com/office/officeart/2008/layout/LinedList"/>
    <dgm:cxn modelId="{A201AA93-7A8A-5048-9BF2-E9827FA0F6A8}" type="presParOf" srcId="{9898CDAE-1219-BA47-A1B6-DCB48AB91155}" destId="{2D460098-E77F-DC4A-A6B6-06DAA80CBD5A}" srcOrd="0" destOrd="0" presId="urn:microsoft.com/office/officeart/2008/layout/LinedList"/>
    <dgm:cxn modelId="{F2EFAD16-EA79-234C-BCE1-D501B18CC3A2}" type="presParOf" srcId="{9898CDAE-1219-BA47-A1B6-DCB48AB91155}" destId="{53BAB827-1344-0240-9D8D-317AE69D4B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CBCD0-C66A-4CE5-BE9B-9F1D02E70154}">
      <dsp:nvSpPr>
        <dsp:cNvPr id="0" name=""/>
        <dsp:cNvSpPr/>
      </dsp:nvSpPr>
      <dsp:spPr>
        <a:xfrm>
          <a:off x="0" y="1945"/>
          <a:ext cx="5906327" cy="985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C3DFC-496B-4AB3-AA5A-199F1700D4D6}">
      <dsp:nvSpPr>
        <dsp:cNvPr id="0" name=""/>
        <dsp:cNvSpPr/>
      </dsp:nvSpPr>
      <dsp:spPr>
        <a:xfrm>
          <a:off x="298217" y="223759"/>
          <a:ext cx="542213" cy="5422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993C9-0201-4D05-A86A-6272EB44DF57}">
      <dsp:nvSpPr>
        <dsp:cNvPr id="0" name=""/>
        <dsp:cNvSpPr/>
      </dsp:nvSpPr>
      <dsp:spPr>
        <a:xfrm>
          <a:off x="1138648" y="1945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Specific ways to support University students studying cloud computing</a:t>
          </a:r>
        </a:p>
      </dsp:txBody>
      <dsp:txXfrm>
        <a:off x="1138648" y="1945"/>
        <a:ext cx="4767679" cy="985843"/>
      </dsp:txXfrm>
    </dsp:sp>
    <dsp:sp modelId="{622AF1F4-08A4-4CAF-8884-680C21563228}">
      <dsp:nvSpPr>
        <dsp:cNvPr id="0" name=""/>
        <dsp:cNvSpPr/>
      </dsp:nvSpPr>
      <dsp:spPr>
        <a:xfrm>
          <a:off x="0" y="1234249"/>
          <a:ext cx="5906327" cy="985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5D4BF6-1696-4DCC-B3AD-D62911CC87EC}">
      <dsp:nvSpPr>
        <dsp:cNvPr id="0" name=""/>
        <dsp:cNvSpPr/>
      </dsp:nvSpPr>
      <dsp:spPr>
        <a:xfrm>
          <a:off x="298217" y="1456063"/>
          <a:ext cx="542213" cy="5422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6F393-FBAF-4EF0-A505-25FD5118148B}">
      <dsp:nvSpPr>
        <dsp:cNvPr id="0" name=""/>
        <dsp:cNvSpPr/>
      </dsp:nvSpPr>
      <dsp:spPr>
        <a:xfrm>
          <a:off x="1138648" y="1234249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Curriculum overview</a:t>
          </a:r>
        </a:p>
      </dsp:txBody>
      <dsp:txXfrm>
        <a:off x="1138648" y="1234249"/>
        <a:ext cx="4767679" cy="985843"/>
      </dsp:txXfrm>
    </dsp:sp>
    <dsp:sp modelId="{DD91D8D3-0096-4BC7-8A16-2C3584834A17}">
      <dsp:nvSpPr>
        <dsp:cNvPr id="0" name=""/>
        <dsp:cNvSpPr/>
      </dsp:nvSpPr>
      <dsp:spPr>
        <a:xfrm>
          <a:off x="0" y="2466552"/>
          <a:ext cx="5906327" cy="985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00075-5C5E-43B0-8C65-C8463CA63F4F}">
      <dsp:nvSpPr>
        <dsp:cNvPr id="0" name=""/>
        <dsp:cNvSpPr/>
      </dsp:nvSpPr>
      <dsp:spPr>
        <a:xfrm>
          <a:off x="298217" y="2688367"/>
          <a:ext cx="542213" cy="5422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9EDB9-D00C-4446-ACA8-F679C06AD5A1}">
      <dsp:nvSpPr>
        <dsp:cNvPr id="0" name=""/>
        <dsp:cNvSpPr/>
      </dsp:nvSpPr>
      <dsp:spPr>
        <a:xfrm>
          <a:off x="1138648" y="2466552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Sample lectures, assignments, supplemental material, and resources </a:t>
          </a:r>
        </a:p>
      </dsp:txBody>
      <dsp:txXfrm>
        <a:off x="1138648" y="2466552"/>
        <a:ext cx="4767679" cy="985843"/>
      </dsp:txXfrm>
    </dsp:sp>
    <dsp:sp modelId="{477F7BCD-B576-4D3E-8D5D-B9C4EE3D1E7B}">
      <dsp:nvSpPr>
        <dsp:cNvPr id="0" name=""/>
        <dsp:cNvSpPr/>
      </dsp:nvSpPr>
      <dsp:spPr>
        <a:xfrm>
          <a:off x="0" y="3698856"/>
          <a:ext cx="5906327" cy="985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FD86C-CDCE-44B1-9415-642DBC1D8954}">
      <dsp:nvSpPr>
        <dsp:cNvPr id="0" name=""/>
        <dsp:cNvSpPr/>
      </dsp:nvSpPr>
      <dsp:spPr>
        <a:xfrm>
          <a:off x="298217" y="3920671"/>
          <a:ext cx="542213" cy="5422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639C6-E9CC-4BFE-9BE0-FD4E59B11ECA}">
      <dsp:nvSpPr>
        <dsp:cNvPr id="0" name=""/>
        <dsp:cNvSpPr/>
      </dsp:nvSpPr>
      <dsp:spPr>
        <a:xfrm>
          <a:off x="1138648" y="3698856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Ideas of how the industry &amp; community can help students succeed</a:t>
          </a:r>
        </a:p>
      </dsp:txBody>
      <dsp:txXfrm>
        <a:off x="1138648" y="3698856"/>
        <a:ext cx="4767679" cy="9858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461B9-ABF7-CD42-B852-86A5E924F09E}">
      <dsp:nvSpPr>
        <dsp:cNvPr id="0" name=""/>
        <dsp:cNvSpPr/>
      </dsp:nvSpPr>
      <dsp:spPr>
        <a:xfrm>
          <a:off x="0" y="0"/>
          <a:ext cx="5867399" cy="11305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Unit 3: MLOps</a:t>
          </a:r>
        </a:p>
      </dsp:txBody>
      <dsp:txXfrm>
        <a:off x="33114" y="33114"/>
        <a:ext cx="4515125" cy="1064362"/>
      </dsp:txXfrm>
    </dsp:sp>
    <dsp:sp modelId="{6FD50CA8-72A1-DC49-9D42-BBBE78E260D6}">
      <dsp:nvSpPr>
        <dsp:cNvPr id="0" name=""/>
        <dsp:cNvSpPr/>
      </dsp:nvSpPr>
      <dsp:spPr>
        <a:xfrm>
          <a:off x="438150" y="1287616"/>
          <a:ext cx="5867399" cy="11305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Machine learning lifecycle</a:t>
          </a:r>
          <a:endParaRPr lang="en-US" sz="2900" kern="1200" dirty="0"/>
        </a:p>
      </dsp:txBody>
      <dsp:txXfrm>
        <a:off x="471264" y="1320730"/>
        <a:ext cx="4628138" cy="1064362"/>
      </dsp:txXfrm>
    </dsp:sp>
    <dsp:sp modelId="{9F860F61-309E-B947-A694-4533B8543E93}">
      <dsp:nvSpPr>
        <dsp:cNvPr id="0" name=""/>
        <dsp:cNvSpPr/>
      </dsp:nvSpPr>
      <dsp:spPr>
        <a:xfrm>
          <a:off x="876300" y="2575233"/>
          <a:ext cx="5867399" cy="11305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MLOps &amp; </a:t>
          </a:r>
          <a:r>
            <a:rPr lang="en-US" sz="2900" kern="1200" dirty="0" err="1"/>
            <a:t>LLMOps</a:t>
          </a:r>
          <a:endParaRPr lang="en-US" sz="2900" kern="1200" dirty="0"/>
        </a:p>
      </dsp:txBody>
      <dsp:txXfrm>
        <a:off x="909414" y="2608347"/>
        <a:ext cx="4628138" cy="1064362"/>
      </dsp:txXfrm>
    </dsp:sp>
    <dsp:sp modelId="{BF0482E1-7211-AD40-B744-3D3AD92F65FE}">
      <dsp:nvSpPr>
        <dsp:cNvPr id="0" name=""/>
        <dsp:cNvSpPr/>
      </dsp:nvSpPr>
      <dsp:spPr>
        <a:xfrm>
          <a:off x="1314450" y="3862850"/>
          <a:ext cx="5867399" cy="11305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Cloud architecture reviews</a:t>
          </a:r>
        </a:p>
      </dsp:txBody>
      <dsp:txXfrm>
        <a:off x="1347564" y="3895964"/>
        <a:ext cx="4628138" cy="1064362"/>
      </dsp:txXfrm>
    </dsp:sp>
    <dsp:sp modelId="{DB9BDF7F-3689-1F4B-85C6-9EAE86210C86}">
      <dsp:nvSpPr>
        <dsp:cNvPr id="0" name=""/>
        <dsp:cNvSpPr/>
      </dsp:nvSpPr>
      <dsp:spPr>
        <a:xfrm>
          <a:off x="1752600" y="5150466"/>
          <a:ext cx="5867399" cy="11305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Assignments focused on </a:t>
          </a:r>
          <a:r>
            <a:rPr lang="en-US" sz="2900" kern="1200" dirty="0" err="1"/>
            <a:t>MLflow</a:t>
          </a:r>
          <a:r>
            <a:rPr lang="en-US" sz="2900" kern="1200" dirty="0"/>
            <a:t>, Kubeflow</a:t>
          </a:r>
        </a:p>
      </dsp:txBody>
      <dsp:txXfrm>
        <a:off x="1785714" y="5183580"/>
        <a:ext cx="4628138" cy="1064362"/>
      </dsp:txXfrm>
    </dsp:sp>
    <dsp:sp modelId="{87F58E1E-93B7-1341-9A7B-B4CCB837B0B6}">
      <dsp:nvSpPr>
        <dsp:cNvPr id="0" name=""/>
        <dsp:cNvSpPr/>
      </dsp:nvSpPr>
      <dsp:spPr>
        <a:xfrm>
          <a:off x="5132516" y="825958"/>
          <a:ext cx="734883" cy="7348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297865" y="825958"/>
        <a:ext cx="404185" cy="552999"/>
      </dsp:txXfrm>
    </dsp:sp>
    <dsp:sp modelId="{083A18C2-16C4-AE44-A124-AC5B9E865D0B}">
      <dsp:nvSpPr>
        <dsp:cNvPr id="0" name=""/>
        <dsp:cNvSpPr/>
      </dsp:nvSpPr>
      <dsp:spPr>
        <a:xfrm>
          <a:off x="5570666" y="2113575"/>
          <a:ext cx="734883" cy="73488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736015" y="2113575"/>
        <a:ext cx="404185" cy="552999"/>
      </dsp:txXfrm>
    </dsp:sp>
    <dsp:sp modelId="{A19D3340-18ED-AD4C-B697-84C436F5BF77}">
      <dsp:nvSpPr>
        <dsp:cNvPr id="0" name=""/>
        <dsp:cNvSpPr/>
      </dsp:nvSpPr>
      <dsp:spPr>
        <a:xfrm>
          <a:off x="6008816" y="3382349"/>
          <a:ext cx="734883" cy="73488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174165" y="3382349"/>
        <a:ext cx="404185" cy="552999"/>
      </dsp:txXfrm>
    </dsp:sp>
    <dsp:sp modelId="{07006020-0A70-1145-8CB5-9BA382D46314}">
      <dsp:nvSpPr>
        <dsp:cNvPr id="0" name=""/>
        <dsp:cNvSpPr/>
      </dsp:nvSpPr>
      <dsp:spPr>
        <a:xfrm>
          <a:off x="6446966" y="4682527"/>
          <a:ext cx="734883" cy="73488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612315" y="4682527"/>
        <a:ext cx="404185" cy="5529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CCF21-937A-AD43-B6B6-7691A5385A9D}">
      <dsp:nvSpPr>
        <dsp:cNvPr id="0" name=""/>
        <dsp:cNvSpPr/>
      </dsp:nvSpPr>
      <dsp:spPr>
        <a:xfrm>
          <a:off x="0" y="598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7FA4B6-58D1-4042-814F-997F293477E2}">
      <dsp:nvSpPr>
        <dsp:cNvPr id="0" name=""/>
        <dsp:cNvSpPr/>
      </dsp:nvSpPr>
      <dsp:spPr>
        <a:xfrm>
          <a:off x="0" y="598"/>
          <a:ext cx="5728344" cy="98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Lecture 21: Introduction to MLOps</a:t>
          </a:r>
          <a:endParaRPr lang="en-US" sz="2700" kern="1200"/>
        </a:p>
      </dsp:txBody>
      <dsp:txXfrm>
        <a:off x="0" y="598"/>
        <a:ext cx="5728344" cy="980358"/>
      </dsp:txXfrm>
    </dsp:sp>
    <dsp:sp modelId="{F96A6BDC-EB0C-9C46-96AB-0175C209B0DF}">
      <dsp:nvSpPr>
        <dsp:cNvPr id="0" name=""/>
        <dsp:cNvSpPr/>
      </dsp:nvSpPr>
      <dsp:spPr>
        <a:xfrm>
          <a:off x="0" y="980957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0B74D0-E411-CA49-8183-6F869652773D}">
      <dsp:nvSpPr>
        <dsp:cNvPr id="0" name=""/>
        <dsp:cNvSpPr/>
      </dsp:nvSpPr>
      <dsp:spPr>
        <a:xfrm>
          <a:off x="0" y="980957"/>
          <a:ext cx="5728344" cy="98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Lecture 22: Cloud Architecture Decisions for MLOps</a:t>
          </a:r>
          <a:endParaRPr lang="en-US" sz="2700" kern="1200"/>
        </a:p>
      </dsp:txBody>
      <dsp:txXfrm>
        <a:off x="0" y="980957"/>
        <a:ext cx="5728344" cy="980358"/>
      </dsp:txXfrm>
    </dsp:sp>
    <dsp:sp modelId="{520710BA-E884-9144-B8DB-FAA5AAB308BB}">
      <dsp:nvSpPr>
        <dsp:cNvPr id="0" name=""/>
        <dsp:cNvSpPr/>
      </dsp:nvSpPr>
      <dsp:spPr>
        <a:xfrm>
          <a:off x="0" y="1961315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FDA668-F057-674D-9E2A-43171898339E}">
      <dsp:nvSpPr>
        <dsp:cNvPr id="0" name=""/>
        <dsp:cNvSpPr/>
      </dsp:nvSpPr>
      <dsp:spPr>
        <a:xfrm>
          <a:off x="0" y="1961315"/>
          <a:ext cx="5728344" cy="98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Lecture 23: LLMOps &amp; Introduction to Kubeflow</a:t>
          </a:r>
          <a:endParaRPr lang="en-US" sz="2700" kern="1200"/>
        </a:p>
      </dsp:txBody>
      <dsp:txXfrm>
        <a:off x="0" y="1961315"/>
        <a:ext cx="5728344" cy="980358"/>
      </dsp:txXfrm>
    </dsp:sp>
    <dsp:sp modelId="{E18EF078-EB4E-F442-A3FD-38CF2D5668BC}">
      <dsp:nvSpPr>
        <dsp:cNvPr id="0" name=""/>
        <dsp:cNvSpPr/>
      </dsp:nvSpPr>
      <dsp:spPr>
        <a:xfrm>
          <a:off x="0" y="2941674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FD3AAB-BA33-A64D-8968-A433BF6E3B16}">
      <dsp:nvSpPr>
        <dsp:cNvPr id="0" name=""/>
        <dsp:cNvSpPr/>
      </dsp:nvSpPr>
      <dsp:spPr>
        <a:xfrm>
          <a:off x="0" y="2941674"/>
          <a:ext cx="5728344" cy="98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Lecture 24: Common Cloud Architectural Patterns</a:t>
          </a:r>
          <a:endParaRPr lang="en-US" sz="2700" kern="1200"/>
        </a:p>
      </dsp:txBody>
      <dsp:txXfrm>
        <a:off x="0" y="2941674"/>
        <a:ext cx="5728344" cy="980358"/>
      </dsp:txXfrm>
    </dsp:sp>
    <dsp:sp modelId="{D98F7F02-0378-EF48-840D-BC683818D598}">
      <dsp:nvSpPr>
        <dsp:cNvPr id="0" name=""/>
        <dsp:cNvSpPr/>
      </dsp:nvSpPr>
      <dsp:spPr>
        <a:xfrm>
          <a:off x="0" y="3922032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7C78DA-9E7C-8C40-9288-A5C8EB6A346C}">
      <dsp:nvSpPr>
        <dsp:cNvPr id="0" name=""/>
        <dsp:cNvSpPr/>
      </dsp:nvSpPr>
      <dsp:spPr>
        <a:xfrm>
          <a:off x="0" y="3922032"/>
          <a:ext cx="5728344" cy="98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Lecture 25: Unit 3 Review </a:t>
          </a:r>
          <a:endParaRPr lang="en-US" sz="2700" kern="1200"/>
        </a:p>
      </dsp:txBody>
      <dsp:txXfrm>
        <a:off x="0" y="3922032"/>
        <a:ext cx="5728344" cy="98035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2A109-F43F-4E2D-A2F3-1EDF751AEEBA}">
      <dsp:nvSpPr>
        <dsp:cNvPr id="0" name=""/>
        <dsp:cNvSpPr/>
      </dsp:nvSpPr>
      <dsp:spPr>
        <a:xfrm>
          <a:off x="0" y="410"/>
          <a:ext cx="10553700" cy="9611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CACD8-0859-418B-8877-6CB8A0DF45E3}">
      <dsp:nvSpPr>
        <dsp:cNvPr id="0" name=""/>
        <dsp:cNvSpPr/>
      </dsp:nvSpPr>
      <dsp:spPr>
        <a:xfrm>
          <a:off x="290738" y="216662"/>
          <a:ext cx="528615" cy="5286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3FC44-E602-41B1-8F70-39C637412936}">
      <dsp:nvSpPr>
        <dsp:cNvPr id="0" name=""/>
        <dsp:cNvSpPr/>
      </dsp:nvSpPr>
      <dsp:spPr>
        <a:xfrm>
          <a:off x="1110093" y="410"/>
          <a:ext cx="9443606" cy="961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19" tIns="101719" rIns="101719" bIns="1017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Group project implements an end-to-end ML service</a:t>
          </a:r>
          <a:endParaRPr lang="en-US" sz="2500" kern="1200" dirty="0"/>
        </a:p>
      </dsp:txBody>
      <dsp:txXfrm>
        <a:off x="1110093" y="410"/>
        <a:ext cx="9443606" cy="961119"/>
      </dsp:txXfrm>
    </dsp:sp>
    <dsp:sp modelId="{7BB3D997-0D4F-4169-BAB6-4E18DAF22BC2}">
      <dsp:nvSpPr>
        <dsp:cNvPr id="0" name=""/>
        <dsp:cNvSpPr/>
      </dsp:nvSpPr>
      <dsp:spPr>
        <a:xfrm>
          <a:off x="0" y="1201810"/>
          <a:ext cx="10553700" cy="9611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FEDE2-EC30-4ACA-A9D1-E077D9F522EC}">
      <dsp:nvSpPr>
        <dsp:cNvPr id="0" name=""/>
        <dsp:cNvSpPr/>
      </dsp:nvSpPr>
      <dsp:spPr>
        <a:xfrm>
          <a:off x="290738" y="1418062"/>
          <a:ext cx="528615" cy="5286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D9C77-B075-4E15-88C0-6C690643448E}">
      <dsp:nvSpPr>
        <dsp:cNvPr id="0" name=""/>
        <dsp:cNvSpPr/>
      </dsp:nvSpPr>
      <dsp:spPr>
        <a:xfrm>
          <a:off x="1110093" y="1201810"/>
          <a:ext cx="4749165" cy="961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19" tIns="101719" rIns="101719" bIns="1017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Uses resources from every unit</a:t>
          </a:r>
          <a:endParaRPr lang="en-US" sz="2500" kern="1200" dirty="0"/>
        </a:p>
      </dsp:txBody>
      <dsp:txXfrm>
        <a:off x="1110093" y="1201810"/>
        <a:ext cx="4749165" cy="961119"/>
      </dsp:txXfrm>
    </dsp:sp>
    <dsp:sp modelId="{09327ACD-0DB2-44D5-BD8E-BE0C16FD22D9}">
      <dsp:nvSpPr>
        <dsp:cNvPr id="0" name=""/>
        <dsp:cNvSpPr/>
      </dsp:nvSpPr>
      <dsp:spPr>
        <a:xfrm>
          <a:off x="5859258" y="1201810"/>
          <a:ext cx="4694441" cy="961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19" tIns="101719" rIns="101719" bIns="10171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Compute, Storage, DB, Networking, Containers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Serverless, DBaaS, Microservices, CI/CD (code scanning, image scanning, GHA, etc.)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MLOps</a:t>
          </a:r>
          <a:endParaRPr lang="en-US" sz="1100" kern="1200" dirty="0"/>
        </a:p>
      </dsp:txBody>
      <dsp:txXfrm>
        <a:off x="5859258" y="1201810"/>
        <a:ext cx="4694441" cy="961119"/>
      </dsp:txXfrm>
    </dsp:sp>
    <dsp:sp modelId="{76C70702-961B-411E-BF69-5BC13D0EDD64}">
      <dsp:nvSpPr>
        <dsp:cNvPr id="0" name=""/>
        <dsp:cNvSpPr/>
      </dsp:nvSpPr>
      <dsp:spPr>
        <a:xfrm>
          <a:off x="0" y="2403210"/>
          <a:ext cx="10553700" cy="9611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52919-DBCF-4D1F-9CD4-C501077E4A96}">
      <dsp:nvSpPr>
        <dsp:cNvPr id="0" name=""/>
        <dsp:cNvSpPr/>
      </dsp:nvSpPr>
      <dsp:spPr>
        <a:xfrm>
          <a:off x="290738" y="2619462"/>
          <a:ext cx="528615" cy="5286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6EF89-6399-4FA5-882D-F407F2410E08}">
      <dsp:nvSpPr>
        <dsp:cNvPr id="0" name=""/>
        <dsp:cNvSpPr/>
      </dsp:nvSpPr>
      <dsp:spPr>
        <a:xfrm>
          <a:off x="1110093" y="2403210"/>
          <a:ext cx="9443606" cy="961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19" tIns="101719" rIns="101719" bIns="1017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New cloud primitives around </a:t>
          </a:r>
          <a:r>
            <a:rPr lang="en-US" sz="2500" b="0" i="0" kern="1200" dirty="0" err="1"/>
            <a:t>LLMOps</a:t>
          </a:r>
          <a:r>
            <a:rPr lang="en-US" sz="2500" b="0" i="0" kern="1200" dirty="0"/>
            <a:t> can be student-driven if they want to dive deeper</a:t>
          </a:r>
          <a:endParaRPr lang="en-US" sz="2500" kern="1200" dirty="0"/>
        </a:p>
      </dsp:txBody>
      <dsp:txXfrm>
        <a:off x="1110093" y="2403210"/>
        <a:ext cx="9443606" cy="96111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2F506-2A71-1440-904A-3FC82833F788}">
      <dsp:nvSpPr>
        <dsp:cNvPr id="0" name=""/>
        <dsp:cNvSpPr/>
      </dsp:nvSpPr>
      <dsp:spPr>
        <a:xfrm>
          <a:off x="5223" y="738407"/>
          <a:ext cx="2283990" cy="21251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September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Homesickness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Imposter Syndrome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Missing foods, events, holidays from home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Financial challenges begin</a:t>
          </a:r>
        </a:p>
      </dsp:txBody>
      <dsp:txXfrm>
        <a:off x="67467" y="800651"/>
        <a:ext cx="2159502" cy="2000694"/>
      </dsp:txXfrm>
    </dsp:sp>
    <dsp:sp modelId="{D6FFDB1A-ECCF-4D42-BD7A-180D58E69FC7}">
      <dsp:nvSpPr>
        <dsp:cNvPr id="0" name=""/>
        <dsp:cNvSpPr/>
      </dsp:nvSpPr>
      <dsp:spPr>
        <a:xfrm>
          <a:off x="2517613" y="1517784"/>
          <a:ext cx="484206" cy="5664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517613" y="1631070"/>
        <a:ext cx="338944" cy="339857"/>
      </dsp:txXfrm>
    </dsp:sp>
    <dsp:sp modelId="{DCE47F26-9ACA-DA46-A09F-102FE26D4E32}">
      <dsp:nvSpPr>
        <dsp:cNvPr id="0" name=""/>
        <dsp:cNvSpPr/>
      </dsp:nvSpPr>
      <dsp:spPr>
        <a:xfrm>
          <a:off x="3202811" y="738407"/>
          <a:ext cx="2283990" cy="21251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October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Loneliness develops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FAFSA filing date opens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Job search stress for December grads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Time management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Illness increases</a:t>
          </a:r>
        </a:p>
      </dsp:txBody>
      <dsp:txXfrm>
        <a:off x="3265055" y="800651"/>
        <a:ext cx="2159502" cy="2000694"/>
      </dsp:txXfrm>
    </dsp:sp>
    <dsp:sp modelId="{27B9CCBA-48F5-0147-A52F-CE0605573014}">
      <dsp:nvSpPr>
        <dsp:cNvPr id="0" name=""/>
        <dsp:cNvSpPr/>
      </dsp:nvSpPr>
      <dsp:spPr>
        <a:xfrm>
          <a:off x="5715200" y="1517784"/>
          <a:ext cx="484206" cy="5664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715200" y="1631070"/>
        <a:ext cx="338944" cy="339857"/>
      </dsp:txXfrm>
    </dsp:sp>
    <dsp:sp modelId="{155ECF40-060E-324B-BE26-C794B08C65CD}">
      <dsp:nvSpPr>
        <dsp:cNvPr id="0" name=""/>
        <dsp:cNvSpPr/>
      </dsp:nvSpPr>
      <dsp:spPr>
        <a:xfrm>
          <a:off x="6400398" y="738407"/>
          <a:ext cx="2283990" cy="21251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November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Academic pressure mounts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Incidence of depression and anxiety increase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Spring Semester decision making</a:t>
          </a:r>
        </a:p>
      </dsp:txBody>
      <dsp:txXfrm>
        <a:off x="6462642" y="800651"/>
        <a:ext cx="2159502" cy="2000694"/>
      </dsp:txXfrm>
    </dsp:sp>
    <dsp:sp modelId="{D0EFCA1A-A56C-E84B-94BF-6BE60821863F}">
      <dsp:nvSpPr>
        <dsp:cNvPr id="0" name=""/>
        <dsp:cNvSpPr/>
      </dsp:nvSpPr>
      <dsp:spPr>
        <a:xfrm>
          <a:off x="8912788" y="1517784"/>
          <a:ext cx="484206" cy="5664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912788" y="1631070"/>
        <a:ext cx="338944" cy="339857"/>
      </dsp:txXfrm>
    </dsp:sp>
    <dsp:sp modelId="{4B8D6E63-F668-DC45-B793-459472A5F60B}">
      <dsp:nvSpPr>
        <dsp:cNvPr id="0" name=""/>
        <dsp:cNvSpPr/>
      </dsp:nvSpPr>
      <dsp:spPr>
        <a:xfrm>
          <a:off x="9597985" y="738407"/>
          <a:ext cx="2283990" cy="21251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December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Anxiety, fear, guilt increase as final exams approach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Pre-holiday depression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Financial strain</a:t>
          </a:r>
        </a:p>
      </dsp:txBody>
      <dsp:txXfrm>
        <a:off x="9660229" y="800651"/>
        <a:ext cx="2159502" cy="200069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94FD5-D6C7-F444-ABC6-64F64A229364}">
      <dsp:nvSpPr>
        <dsp:cNvPr id="0" name=""/>
        <dsp:cNvSpPr/>
      </dsp:nvSpPr>
      <dsp:spPr>
        <a:xfrm>
          <a:off x="9844" y="977275"/>
          <a:ext cx="2942555" cy="20888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March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Midterms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Anxiety around securing internships &amp; jobs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Decrease in motivation after spring break</a:t>
          </a:r>
        </a:p>
      </dsp:txBody>
      <dsp:txXfrm>
        <a:off x="71023" y="1038454"/>
        <a:ext cx="2820197" cy="1966453"/>
      </dsp:txXfrm>
    </dsp:sp>
    <dsp:sp modelId="{62BDB38F-13CB-854D-8A30-2344F3A0ED97}">
      <dsp:nvSpPr>
        <dsp:cNvPr id="0" name=""/>
        <dsp:cNvSpPr/>
      </dsp:nvSpPr>
      <dsp:spPr>
        <a:xfrm>
          <a:off x="3246655" y="1656804"/>
          <a:ext cx="623821" cy="729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246655" y="1802755"/>
        <a:ext cx="436675" cy="437851"/>
      </dsp:txXfrm>
    </dsp:sp>
    <dsp:sp modelId="{13F08826-991A-CD43-978A-9EC9FDB3C629}">
      <dsp:nvSpPr>
        <dsp:cNvPr id="0" name=""/>
        <dsp:cNvSpPr/>
      </dsp:nvSpPr>
      <dsp:spPr>
        <a:xfrm>
          <a:off x="4129422" y="977275"/>
          <a:ext cx="2942555" cy="20888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April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Fall semester course registration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Concerns grow for students looking for work or internships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Anxiety rises as classes end and work is due</a:t>
          </a:r>
        </a:p>
      </dsp:txBody>
      <dsp:txXfrm>
        <a:off x="4190601" y="1038454"/>
        <a:ext cx="2820197" cy="1966453"/>
      </dsp:txXfrm>
    </dsp:sp>
    <dsp:sp modelId="{C2E78E16-AD5F-2B42-B0B2-97CA9A7A6756}">
      <dsp:nvSpPr>
        <dsp:cNvPr id="0" name=""/>
        <dsp:cNvSpPr/>
      </dsp:nvSpPr>
      <dsp:spPr>
        <a:xfrm>
          <a:off x="7366233" y="1656804"/>
          <a:ext cx="623821" cy="729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366233" y="1802755"/>
        <a:ext cx="436675" cy="437851"/>
      </dsp:txXfrm>
    </dsp:sp>
    <dsp:sp modelId="{2EBEA420-B4D7-1949-8C12-D1956417E337}">
      <dsp:nvSpPr>
        <dsp:cNvPr id="0" name=""/>
        <dsp:cNvSpPr/>
      </dsp:nvSpPr>
      <dsp:spPr>
        <a:xfrm>
          <a:off x="8248999" y="977275"/>
          <a:ext cx="2942555" cy="20888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Summer job decisions, papers, exams, vacation, relationships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Students without support system concerned about stability or resources until they return in the fall</a:t>
          </a:r>
        </a:p>
      </dsp:txBody>
      <dsp:txXfrm>
        <a:off x="8310178" y="1038454"/>
        <a:ext cx="2820197" cy="196645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8D25C-29C0-4282-AC68-BA14D346F8B4}">
      <dsp:nvSpPr>
        <dsp:cNvPr id="0" name=""/>
        <dsp:cNvSpPr/>
      </dsp:nvSpPr>
      <dsp:spPr>
        <a:xfrm>
          <a:off x="1986066" y="0"/>
          <a:ext cx="1510523" cy="14065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7C478-73B0-4212-AA17-985585B73DE3}">
      <dsp:nvSpPr>
        <dsp:cNvPr id="0" name=""/>
        <dsp:cNvSpPr/>
      </dsp:nvSpPr>
      <dsp:spPr>
        <a:xfrm>
          <a:off x="583437" y="1541277"/>
          <a:ext cx="4315781" cy="602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Slack citizenship extra credit</a:t>
          </a:r>
        </a:p>
      </dsp:txBody>
      <dsp:txXfrm>
        <a:off x="583437" y="1541277"/>
        <a:ext cx="4315781" cy="602808"/>
      </dsp:txXfrm>
    </dsp:sp>
    <dsp:sp modelId="{CC7819A6-A004-4FCF-A1D0-AECB7F252775}">
      <dsp:nvSpPr>
        <dsp:cNvPr id="0" name=""/>
        <dsp:cNvSpPr/>
      </dsp:nvSpPr>
      <dsp:spPr>
        <a:xfrm>
          <a:off x="583437" y="2206748"/>
          <a:ext cx="4315781" cy="1157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Asking questions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Answering questions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Engaging in threads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Initiating thoughtful discussions</a:t>
          </a:r>
        </a:p>
      </dsp:txBody>
      <dsp:txXfrm>
        <a:off x="583437" y="2206748"/>
        <a:ext cx="4315781" cy="1157992"/>
      </dsp:txXfrm>
    </dsp:sp>
    <dsp:sp modelId="{D1D10DF7-0D74-4A9D-A5C5-98C53A9AEE22}">
      <dsp:nvSpPr>
        <dsp:cNvPr id="0" name=""/>
        <dsp:cNvSpPr/>
      </dsp:nvSpPr>
      <dsp:spPr>
        <a:xfrm>
          <a:off x="7057109" y="0"/>
          <a:ext cx="1510523" cy="14065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0E5E4-1D37-4027-A177-2EBEE3E825B1}">
      <dsp:nvSpPr>
        <dsp:cNvPr id="0" name=""/>
        <dsp:cNvSpPr/>
      </dsp:nvSpPr>
      <dsp:spPr>
        <a:xfrm>
          <a:off x="5654480" y="1541277"/>
          <a:ext cx="4315781" cy="602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Community citizenship extra credit</a:t>
          </a:r>
        </a:p>
      </dsp:txBody>
      <dsp:txXfrm>
        <a:off x="5654480" y="1541277"/>
        <a:ext cx="4315781" cy="602808"/>
      </dsp:txXfrm>
    </dsp:sp>
    <dsp:sp modelId="{1FCE99E2-8755-482F-83BD-CB181B14696A}">
      <dsp:nvSpPr>
        <dsp:cNvPr id="0" name=""/>
        <dsp:cNvSpPr/>
      </dsp:nvSpPr>
      <dsp:spPr>
        <a:xfrm>
          <a:off x="5654480" y="2206748"/>
          <a:ext cx="4315781" cy="1157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Organizing a Hacktober event on campus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Attending &amp; submitting CFPs for conferences (even if not selected to speak)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Engaging in or starting student clubs</a:t>
          </a:r>
        </a:p>
      </dsp:txBody>
      <dsp:txXfrm>
        <a:off x="5654480" y="2206748"/>
        <a:ext cx="4315781" cy="115799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BF4AD-D072-4526-870D-15CD340FE103}">
      <dsp:nvSpPr>
        <dsp:cNvPr id="0" name=""/>
        <dsp:cNvSpPr/>
      </dsp:nvSpPr>
      <dsp:spPr>
        <a:xfrm>
          <a:off x="1982850" y="9550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9EF7C-BF06-4493-B43A-7C7BC2C2561F}">
      <dsp:nvSpPr>
        <dsp:cNvPr id="0" name=""/>
        <dsp:cNvSpPr/>
      </dsp:nvSpPr>
      <dsp:spPr>
        <a:xfrm>
          <a:off x="578850" y="174397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Have students co-create community guidelines</a:t>
          </a:r>
        </a:p>
      </dsp:txBody>
      <dsp:txXfrm>
        <a:off x="578850" y="1743978"/>
        <a:ext cx="4320000" cy="648000"/>
      </dsp:txXfrm>
    </dsp:sp>
    <dsp:sp modelId="{8C456068-8817-44C0-8A36-0EDFDA0B1F45}">
      <dsp:nvSpPr>
        <dsp:cNvPr id="0" name=""/>
        <dsp:cNvSpPr/>
      </dsp:nvSpPr>
      <dsp:spPr>
        <a:xfrm>
          <a:off x="578850" y="2455452"/>
          <a:ext cx="4320000" cy="813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CA185-1E7A-4252-900C-CFBF6B492829}">
      <dsp:nvSpPr>
        <dsp:cNvPr id="0" name=""/>
        <dsp:cNvSpPr/>
      </dsp:nvSpPr>
      <dsp:spPr>
        <a:xfrm>
          <a:off x="7058850" y="9550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8C68D-EC1E-49C4-86AD-645FA7B568AF}">
      <dsp:nvSpPr>
        <dsp:cNvPr id="0" name=""/>
        <dsp:cNvSpPr/>
      </dsp:nvSpPr>
      <dsp:spPr>
        <a:xfrm>
          <a:off x="5654850" y="174397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Starting Points</a:t>
          </a:r>
        </a:p>
      </dsp:txBody>
      <dsp:txXfrm>
        <a:off x="5654850" y="1743978"/>
        <a:ext cx="4320000" cy="648000"/>
      </dsp:txXfrm>
    </dsp:sp>
    <dsp:sp modelId="{3882A89B-275F-42CE-BEE1-3FB2B8918E46}">
      <dsp:nvSpPr>
        <dsp:cNvPr id="0" name=""/>
        <dsp:cNvSpPr/>
      </dsp:nvSpPr>
      <dsp:spPr>
        <a:xfrm>
          <a:off x="5654850" y="2455452"/>
          <a:ext cx="4320000" cy="813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 “feigning surprise”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 best as you can, avoid words like “easy”, “trivial”, “basic”, etc. </a:t>
          </a:r>
        </a:p>
      </dsp:txBody>
      <dsp:txXfrm>
        <a:off x="5654850" y="2455452"/>
        <a:ext cx="4320000" cy="8137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60380-95D8-C749-8292-7271C7A80CFD}">
      <dsp:nvSpPr>
        <dsp:cNvPr id="0" name=""/>
        <dsp:cNvSpPr/>
      </dsp:nvSpPr>
      <dsp:spPr>
        <a:xfrm>
          <a:off x="0" y="308342"/>
          <a:ext cx="11604172" cy="71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613" tIns="249936" rIns="90061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Thank students for giving their hard work!!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Small group discussions in-class</a:t>
          </a:r>
        </a:p>
      </dsp:txBody>
      <dsp:txXfrm>
        <a:off x="0" y="308342"/>
        <a:ext cx="11604172" cy="718200"/>
      </dsp:txXfrm>
    </dsp:sp>
    <dsp:sp modelId="{823CA86A-1E82-6C4B-95EF-AA08141F0DD1}">
      <dsp:nvSpPr>
        <dsp:cNvPr id="0" name=""/>
        <dsp:cNvSpPr/>
      </dsp:nvSpPr>
      <dsp:spPr>
        <a:xfrm>
          <a:off x="580208" y="131222"/>
          <a:ext cx="8122920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027" tIns="0" rIns="30702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Psychological safety</a:t>
          </a:r>
        </a:p>
      </dsp:txBody>
      <dsp:txXfrm>
        <a:off x="597501" y="148515"/>
        <a:ext cx="8088334" cy="319654"/>
      </dsp:txXfrm>
    </dsp:sp>
    <dsp:sp modelId="{B1A3D59B-302E-F343-9910-72EC6D948D63}">
      <dsp:nvSpPr>
        <dsp:cNvPr id="0" name=""/>
        <dsp:cNvSpPr/>
      </dsp:nvSpPr>
      <dsp:spPr>
        <a:xfrm>
          <a:off x="0" y="1268462"/>
          <a:ext cx="11604172" cy="71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2337311"/>
              <a:satOff val="-3309"/>
              <a:lumOff val="-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613" tIns="249936" rIns="90061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Articulate how each assignment relates to the course objectives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“definition of done” for assignments</a:t>
          </a:r>
        </a:p>
      </dsp:txBody>
      <dsp:txXfrm>
        <a:off x="0" y="1268462"/>
        <a:ext cx="11604172" cy="718200"/>
      </dsp:txXfrm>
    </dsp:sp>
    <dsp:sp modelId="{8F8BD4B1-27C0-DC4D-88FC-C5CB3F337648}">
      <dsp:nvSpPr>
        <dsp:cNvPr id="0" name=""/>
        <dsp:cNvSpPr/>
      </dsp:nvSpPr>
      <dsp:spPr>
        <a:xfrm>
          <a:off x="580208" y="1091342"/>
          <a:ext cx="8122920" cy="354240"/>
        </a:xfrm>
        <a:prstGeom prst="roundRect">
          <a:avLst/>
        </a:prstGeom>
        <a:solidFill>
          <a:schemeClr val="accent4">
            <a:hueOff val="2337311"/>
            <a:satOff val="-3309"/>
            <a:lumOff val="-53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027" tIns="0" rIns="30702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Trustworthiness &amp; transparency</a:t>
          </a:r>
        </a:p>
      </dsp:txBody>
      <dsp:txXfrm>
        <a:off x="597501" y="1108635"/>
        <a:ext cx="8088334" cy="319654"/>
      </dsp:txXfrm>
    </dsp:sp>
    <dsp:sp modelId="{801A949B-E687-BD4C-907F-8E3712FAC981}">
      <dsp:nvSpPr>
        <dsp:cNvPr id="0" name=""/>
        <dsp:cNvSpPr/>
      </dsp:nvSpPr>
      <dsp:spPr>
        <a:xfrm>
          <a:off x="0" y="2228582"/>
          <a:ext cx="11604172" cy="71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4674623"/>
              <a:satOff val="-6619"/>
              <a:lumOff val="-1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613" tIns="249936" rIns="90061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Emphasize peer support to foster community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Slack question/answering</a:t>
          </a:r>
        </a:p>
      </dsp:txBody>
      <dsp:txXfrm>
        <a:off x="0" y="2228582"/>
        <a:ext cx="11604172" cy="718200"/>
      </dsp:txXfrm>
    </dsp:sp>
    <dsp:sp modelId="{19F611B2-A2AE-0241-A604-3EDC05A14B93}">
      <dsp:nvSpPr>
        <dsp:cNvPr id="0" name=""/>
        <dsp:cNvSpPr/>
      </dsp:nvSpPr>
      <dsp:spPr>
        <a:xfrm>
          <a:off x="580208" y="2051462"/>
          <a:ext cx="8122920" cy="354240"/>
        </a:xfrm>
        <a:prstGeom prst="roundRect">
          <a:avLst/>
        </a:prstGeom>
        <a:solidFill>
          <a:schemeClr val="accent4">
            <a:hueOff val="4674623"/>
            <a:satOff val="-6619"/>
            <a:lumOff val="-107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027" tIns="0" rIns="30702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Peer support and mutual self-help</a:t>
          </a:r>
        </a:p>
      </dsp:txBody>
      <dsp:txXfrm>
        <a:off x="597501" y="2068755"/>
        <a:ext cx="8088334" cy="319654"/>
      </dsp:txXfrm>
    </dsp:sp>
    <dsp:sp modelId="{110DF3D2-B436-8245-86D7-6D836CB9D7A0}">
      <dsp:nvSpPr>
        <dsp:cNvPr id="0" name=""/>
        <dsp:cNvSpPr/>
      </dsp:nvSpPr>
      <dsp:spPr>
        <a:xfrm>
          <a:off x="0" y="3188702"/>
          <a:ext cx="11604172" cy="90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7011934"/>
              <a:satOff val="-9928"/>
              <a:lumOff val="-1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613" tIns="249936" rIns="90061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Pre-course surveys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Polls in Slack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Mid-semester surveys</a:t>
          </a:r>
        </a:p>
      </dsp:txBody>
      <dsp:txXfrm>
        <a:off x="0" y="3188702"/>
        <a:ext cx="11604172" cy="907199"/>
      </dsp:txXfrm>
    </dsp:sp>
    <dsp:sp modelId="{5A5B6511-2BCC-534A-990F-681A632077F6}">
      <dsp:nvSpPr>
        <dsp:cNvPr id="0" name=""/>
        <dsp:cNvSpPr/>
      </dsp:nvSpPr>
      <dsp:spPr>
        <a:xfrm>
          <a:off x="580208" y="3011582"/>
          <a:ext cx="8122920" cy="354240"/>
        </a:xfrm>
        <a:prstGeom prst="roundRect">
          <a:avLst/>
        </a:prstGeom>
        <a:solidFill>
          <a:schemeClr val="accent4">
            <a:hueOff val="7011934"/>
            <a:satOff val="-9928"/>
            <a:lumOff val="-16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027" tIns="0" rIns="30702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Shared decision making</a:t>
          </a:r>
        </a:p>
      </dsp:txBody>
      <dsp:txXfrm>
        <a:off x="597501" y="3028875"/>
        <a:ext cx="8088334" cy="319654"/>
      </dsp:txXfrm>
    </dsp:sp>
    <dsp:sp modelId="{0B11F958-823D-2347-8CBC-12648FBA2B8C}">
      <dsp:nvSpPr>
        <dsp:cNvPr id="0" name=""/>
        <dsp:cNvSpPr/>
      </dsp:nvSpPr>
      <dsp:spPr>
        <a:xfrm>
          <a:off x="0" y="4337822"/>
          <a:ext cx="11604172" cy="71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9349245"/>
              <a:satOff val="-13238"/>
              <a:lumOff val="-21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613" tIns="249936" rIns="90061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Participation in Open Source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Participation/ attendance at conferences</a:t>
          </a:r>
        </a:p>
      </dsp:txBody>
      <dsp:txXfrm>
        <a:off x="0" y="4337822"/>
        <a:ext cx="11604172" cy="718200"/>
      </dsp:txXfrm>
    </dsp:sp>
    <dsp:sp modelId="{342078E0-B639-E945-929D-3D0BC02C42D7}">
      <dsp:nvSpPr>
        <dsp:cNvPr id="0" name=""/>
        <dsp:cNvSpPr/>
      </dsp:nvSpPr>
      <dsp:spPr>
        <a:xfrm>
          <a:off x="580208" y="4160702"/>
          <a:ext cx="8122920" cy="354240"/>
        </a:xfrm>
        <a:prstGeom prst="roundRect">
          <a:avLst/>
        </a:prstGeom>
        <a:solidFill>
          <a:schemeClr val="accent4">
            <a:hueOff val="9349245"/>
            <a:satOff val="-13238"/>
            <a:lumOff val="-215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027" tIns="0" rIns="30702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 a sense of purpose</a:t>
          </a:r>
        </a:p>
      </dsp:txBody>
      <dsp:txXfrm>
        <a:off x="597501" y="4177995"/>
        <a:ext cx="8088334" cy="31965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661CF-76BA-B043-AFE0-77A0108929FC}">
      <dsp:nvSpPr>
        <dsp:cNvPr id="0" name=""/>
        <dsp:cNvSpPr/>
      </dsp:nvSpPr>
      <dsp:spPr>
        <a:xfrm>
          <a:off x="0" y="49635"/>
          <a:ext cx="10553700" cy="62361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alpha val="9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alpha val="9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Inverted classroom</a:t>
          </a:r>
        </a:p>
      </dsp:txBody>
      <dsp:txXfrm>
        <a:off x="30442" y="80077"/>
        <a:ext cx="10492816" cy="562726"/>
      </dsp:txXfrm>
    </dsp:sp>
    <dsp:sp modelId="{1C4627EF-59B8-964C-A8D2-CFB95C8212A9}">
      <dsp:nvSpPr>
        <dsp:cNvPr id="0" name=""/>
        <dsp:cNvSpPr/>
      </dsp:nvSpPr>
      <dsp:spPr>
        <a:xfrm>
          <a:off x="0" y="673245"/>
          <a:ext cx="105537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08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Students watch lectures and read/watch supplemental materials before class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Use class time to walk through assignments, work in small groups</a:t>
          </a:r>
        </a:p>
      </dsp:txBody>
      <dsp:txXfrm>
        <a:off x="0" y="673245"/>
        <a:ext cx="10553700" cy="699660"/>
      </dsp:txXfrm>
    </dsp:sp>
    <dsp:sp modelId="{312D204B-10CE-6A41-966C-D05B8DA52F38}">
      <dsp:nvSpPr>
        <dsp:cNvPr id="0" name=""/>
        <dsp:cNvSpPr/>
      </dsp:nvSpPr>
      <dsp:spPr>
        <a:xfrm>
          <a:off x="0" y="1372905"/>
          <a:ext cx="10553700" cy="62361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alpha val="90000"/>
                <a:hueOff val="0"/>
                <a:satOff val="0"/>
                <a:lumOff val="0"/>
                <a:alphaOff val="-40000"/>
                <a:tint val="98000"/>
                <a:lumMod val="102000"/>
              </a:schemeClr>
              <a:schemeClr val="accent2">
                <a:alpha val="90000"/>
                <a:hueOff val="0"/>
                <a:satOff val="0"/>
                <a:lumOff val="0"/>
                <a:alphaOff val="-4000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Growth Mindset</a:t>
          </a:r>
        </a:p>
      </dsp:txBody>
      <dsp:txXfrm>
        <a:off x="30442" y="1403347"/>
        <a:ext cx="10492816" cy="562726"/>
      </dsp:txXfrm>
    </dsp:sp>
    <dsp:sp modelId="{DDB34E85-B899-C149-816E-044D2A157BB9}">
      <dsp:nvSpPr>
        <dsp:cNvPr id="0" name=""/>
        <dsp:cNvSpPr/>
      </dsp:nvSpPr>
      <dsp:spPr>
        <a:xfrm>
          <a:off x="0" y="1996515"/>
          <a:ext cx="10553700" cy="131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08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STEM &amp; overall education experiences among students vary significantly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Instructors and students are coming to the classroom with traditions passed down to them that might not serve them.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Start from 0 and build to 100, don’t start from 100 and subtract to 0. </a:t>
          </a:r>
        </a:p>
      </dsp:txBody>
      <dsp:txXfrm>
        <a:off x="0" y="1996515"/>
        <a:ext cx="10553700" cy="1318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57402-F58E-DF48-A05B-CEFBE289E96D}">
      <dsp:nvSpPr>
        <dsp:cNvPr id="0" name=""/>
        <dsp:cNvSpPr/>
      </dsp:nvSpPr>
      <dsp:spPr>
        <a:xfrm>
          <a:off x="1137820" y="889"/>
          <a:ext cx="2586893" cy="155213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Diverse academic experiences </a:t>
          </a:r>
        </a:p>
      </dsp:txBody>
      <dsp:txXfrm>
        <a:off x="1137820" y="889"/>
        <a:ext cx="2586893" cy="1552135"/>
      </dsp:txXfrm>
    </dsp:sp>
    <dsp:sp modelId="{88F553F7-6E3F-994D-9B15-9F57D343ACF3}">
      <dsp:nvSpPr>
        <dsp:cNvPr id="0" name=""/>
        <dsp:cNvSpPr/>
      </dsp:nvSpPr>
      <dsp:spPr>
        <a:xfrm>
          <a:off x="3983403" y="889"/>
          <a:ext cx="2586893" cy="155213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Different professional backgrounds</a:t>
          </a:r>
        </a:p>
      </dsp:txBody>
      <dsp:txXfrm>
        <a:off x="3983403" y="889"/>
        <a:ext cx="2586893" cy="1552135"/>
      </dsp:txXfrm>
    </dsp:sp>
    <dsp:sp modelId="{E4B055DE-F08D-EF4F-80A7-4E075DCDC2CF}">
      <dsp:nvSpPr>
        <dsp:cNvPr id="0" name=""/>
        <dsp:cNvSpPr/>
      </dsp:nvSpPr>
      <dsp:spPr>
        <a:xfrm>
          <a:off x="6828985" y="889"/>
          <a:ext cx="2586893" cy="155213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Pandemic-era learning </a:t>
          </a:r>
        </a:p>
      </dsp:txBody>
      <dsp:txXfrm>
        <a:off x="6828985" y="889"/>
        <a:ext cx="2586893" cy="1552135"/>
      </dsp:txXfrm>
    </dsp:sp>
    <dsp:sp modelId="{DA62EED4-AB2C-0341-B596-213E956A9DE8}">
      <dsp:nvSpPr>
        <dsp:cNvPr id="0" name=""/>
        <dsp:cNvSpPr/>
      </dsp:nvSpPr>
      <dsp:spPr>
        <a:xfrm>
          <a:off x="2560612" y="1811715"/>
          <a:ext cx="2586893" cy="155213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Multi-cultural</a:t>
          </a:r>
        </a:p>
      </dsp:txBody>
      <dsp:txXfrm>
        <a:off x="2560612" y="1811715"/>
        <a:ext cx="2586893" cy="1552135"/>
      </dsp:txXfrm>
    </dsp:sp>
    <dsp:sp modelId="{67C47AF7-A77D-1642-9F83-1A37273AA71E}">
      <dsp:nvSpPr>
        <dsp:cNvPr id="0" name=""/>
        <dsp:cNvSpPr/>
      </dsp:nvSpPr>
      <dsp:spPr>
        <a:xfrm>
          <a:off x="5406194" y="1811715"/>
          <a:ext cx="2586893" cy="155213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Intergenerational</a:t>
          </a:r>
        </a:p>
      </dsp:txBody>
      <dsp:txXfrm>
        <a:off x="5406194" y="1811715"/>
        <a:ext cx="2586893" cy="1552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A65C5-895D-4962-AEB5-0BF0A0B0F1FE}">
      <dsp:nvSpPr>
        <dsp:cNvPr id="0" name=""/>
        <dsp:cNvSpPr/>
      </dsp:nvSpPr>
      <dsp:spPr>
        <a:xfrm>
          <a:off x="0" y="572"/>
          <a:ext cx="5906327" cy="1338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CB901-372C-4E06-8EF0-D59D5F4FFCBD}">
      <dsp:nvSpPr>
        <dsp:cNvPr id="0" name=""/>
        <dsp:cNvSpPr/>
      </dsp:nvSpPr>
      <dsp:spPr>
        <a:xfrm>
          <a:off x="404961" y="301782"/>
          <a:ext cx="736292" cy="7362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30CC2-B357-4730-A1AA-079103F74F85}">
      <dsp:nvSpPr>
        <dsp:cNvPr id="0" name=""/>
        <dsp:cNvSpPr/>
      </dsp:nvSpPr>
      <dsp:spPr>
        <a:xfrm>
          <a:off x="1546215" y="572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Students are busier than ever</a:t>
          </a:r>
        </a:p>
      </dsp:txBody>
      <dsp:txXfrm>
        <a:off x="1546215" y="572"/>
        <a:ext cx="4360112" cy="1338714"/>
      </dsp:txXfrm>
    </dsp:sp>
    <dsp:sp modelId="{C023B86D-193E-492D-94CB-BA0F11A2036F}">
      <dsp:nvSpPr>
        <dsp:cNvPr id="0" name=""/>
        <dsp:cNvSpPr/>
      </dsp:nvSpPr>
      <dsp:spPr>
        <a:xfrm>
          <a:off x="0" y="1673965"/>
          <a:ext cx="5906327" cy="1338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B5B41-FDFD-4F06-A1A8-0EDBC987CD5B}">
      <dsp:nvSpPr>
        <dsp:cNvPr id="0" name=""/>
        <dsp:cNvSpPr/>
      </dsp:nvSpPr>
      <dsp:spPr>
        <a:xfrm>
          <a:off x="404961" y="1975176"/>
          <a:ext cx="736292" cy="7362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AA0C2-F64A-4056-A08C-DB0A6BBF9C1E}">
      <dsp:nvSpPr>
        <dsp:cNvPr id="0" name=""/>
        <dsp:cNvSpPr/>
      </dsp:nvSpPr>
      <dsp:spPr>
        <a:xfrm>
          <a:off x="1546215" y="1673965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They come to class with varying technical &amp; professional fluency</a:t>
          </a:r>
        </a:p>
      </dsp:txBody>
      <dsp:txXfrm>
        <a:off x="1546215" y="1673965"/>
        <a:ext cx="4360112" cy="1338714"/>
      </dsp:txXfrm>
    </dsp:sp>
    <dsp:sp modelId="{3CF0123C-EADF-440A-8265-A261E87866C2}">
      <dsp:nvSpPr>
        <dsp:cNvPr id="0" name=""/>
        <dsp:cNvSpPr/>
      </dsp:nvSpPr>
      <dsp:spPr>
        <a:xfrm>
          <a:off x="0" y="3347358"/>
          <a:ext cx="5906327" cy="1338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83E8C-94D7-40ED-B089-674FFE81FCA0}">
      <dsp:nvSpPr>
        <dsp:cNvPr id="0" name=""/>
        <dsp:cNvSpPr/>
      </dsp:nvSpPr>
      <dsp:spPr>
        <a:xfrm>
          <a:off x="404961" y="3648569"/>
          <a:ext cx="736292" cy="7362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66144-E22C-43F1-AB2A-DEAFBC6477E3}">
      <dsp:nvSpPr>
        <dsp:cNvPr id="0" name=""/>
        <dsp:cNvSpPr/>
      </dsp:nvSpPr>
      <dsp:spPr>
        <a:xfrm>
          <a:off x="1546215" y="3347358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Education affordability is a top concern</a:t>
          </a:r>
        </a:p>
      </dsp:txBody>
      <dsp:txXfrm>
        <a:off x="1546215" y="3347358"/>
        <a:ext cx="4360112" cy="13387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23327-CE2C-4F58-AFD8-0C371791559A}">
      <dsp:nvSpPr>
        <dsp:cNvPr id="0" name=""/>
        <dsp:cNvSpPr/>
      </dsp:nvSpPr>
      <dsp:spPr>
        <a:xfrm>
          <a:off x="0" y="572"/>
          <a:ext cx="5906327" cy="13387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F40CF-A4EE-4EC8-B75D-2BBBB028CE7B}">
      <dsp:nvSpPr>
        <dsp:cNvPr id="0" name=""/>
        <dsp:cNvSpPr/>
      </dsp:nvSpPr>
      <dsp:spPr>
        <a:xfrm>
          <a:off x="404961" y="301782"/>
          <a:ext cx="736292" cy="7362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EE489-72F1-4A78-861E-2D73A8260745}">
      <dsp:nvSpPr>
        <dsp:cNvPr id="0" name=""/>
        <dsp:cNvSpPr/>
      </dsp:nvSpPr>
      <dsp:spPr>
        <a:xfrm>
          <a:off x="1546215" y="572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Classroom assignments and cloud labs that utilize modern cloud primitives can cost $$$ </a:t>
          </a:r>
          <a:endParaRPr lang="en-US" sz="2100" kern="1200"/>
        </a:p>
      </dsp:txBody>
      <dsp:txXfrm>
        <a:off x="1546215" y="572"/>
        <a:ext cx="4360112" cy="1338714"/>
      </dsp:txXfrm>
    </dsp:sp>
    <dsp:sp modelId="{583B2525-D3E6-4FD4-AF59-41E4F6FC2750}">
      <dsp:nvSpPr>
        <dsp:cNvPr id="0" name=""/>
        <dsp:cNvSpPr/>
      </dsp:nvSpPr>
      <dsp:spPr>
        <a:xfrm>
          <a:off x="0" y="1673965"/>
          <a:ext cx="5906327" cy="13387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25E62-FF0B-45C3-82F5-B4DC436C1713}">
      <dsp:nvSpPr>
        <dsp:cNvPr id="0" name=""/>
        <dsp:cNvSpPr/>
      </dsp:nvSpPr>
      <dsp:spPr>
        <a:xfrm>
          <a:off x="404961" y="1975176"/>
          <a:ext cx="736292" cy="7362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5F611-15E1-4F4C-B50F-703C9A3CD68C}">
      <dsp:nvSpPr>
        <dsp:cNvPr id="0" name=""/>
        <dsp:cNvSpPr/>
      </dsp:nvSpPr>
      <dsp:spPr>
        <a:xfrm>
          <a:off x="1546215" y="1673965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Making mistakes in cloud computing is expensive</a:t>
          </a:r>
          <a:endParaRPr lang="en-US" sz="2100" kern="1200"/>
        </a:p>
      </dsp:txBody>
      <dsp:txXfrm>
        <a:off x="1546215" y="1673965"/>
        <a:ext cx="4360112" cy="1338714"/>
      </dsp:txXfrm>
    </dsp:sp>
    <dsp:sp modelId="{A9E086B7-21A0-44A2-A256-127FD16BC416}">
      <dsp:nvSpPr>
        <dsp:cNvPr id="0" name=""/>
        <dsp:cNvSpPr/>
      </dsp:nvSpPr>
      <dsp:spPr>
        <a:xfrm>
          <a:off x="0" y="3347358"/>
          <a:ext cx="5906327" cy="13387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62385-4AD7-4CB6-9197-CA283E3346B3}">
      <dsp:nvSpPr>
        <dsp:cNvPr id="0" name=""/>
        <dsp:cNvSpPr/>
      </dsp:nvSpPr>
      <dsp:spPr>
        <a:xfrm>
          <a:off x="404961" y="3648569"/>
          <a:ext cx="736292" cy="7362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C4D5B-66D7-4434-AAEE-5ED984ACE3A6}">
      <dsp:nvSpPr>
        <dsp:cNvPr id="0" name=""/>
        <dsp:cNvSpPr/>
      </dsp:nvSpPr>
      <dsp:spPr>
        <a:xfrm>
          <a:off x="1546215" y="3347358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Students are already working while in school to make ends meet</a:t>
          </a:r>
          <a:endParaRPr lang="en-US" sz="2100" kern="1200"/>
        </a:p>
      </dsp:txBody>
      <dsp:txXfrm>
        <a:off x="1546215" y="3347358"/>
        <a:ext cx="4360112" cy="13387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7D0D8-6CC8-468D-82F1-72DB2498D9D2}">
      <dsp:nvSpPr>
        <dsp:cNvPr id="0" name=""/>
        <dsp:cNvSpPr/>
      </dsp:nvSpPr>
      <dsp:spPr>
        <a:xfrm>
          <a:off x="0" y="1945"/>
          <a:ext cx="5906327" cy="985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6D71E-9C9C-4217-A5C0-31417ED888BB}">
      <dsp:nvSpPr>
        <dsp:cNvPr id="0" name=""/>
        <dsp:cNvSpPr/>
      </dsp:nvSpPr>
      <dsp:spPr>
        <a:xfrm>
          <a:off x="298217" y="223759"/>
          <a:ext cx="542213" cy="5422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80DED-DA67-4E44-A1CF-E5EEA4FD0D81}">
      <dsp:nvSpPr>
        <dsp:cNvPr id="0" name=""/>
        <dsp:cNvSpPr/>
      </dsp:nvSpPr>
      <dsp:spPr>
        <a:xfrm>
          <a:off x="1138648" y="1945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What prerequisites should students have?</a:t>
          </a:r>
        </a:p>
      </dsp:txBody>
      <dsp:txXfrm>
        <a:off x="1138648" y="1945"/>
        <a:ext cx="4767679" cy="985843"/>
      </dsp:txXfrm>
    </dsp:sp>
    <dsp:sp modelId="{2CB439BB-696E-4CEF-999B-24C388C1500E}">
      <dsp:nvSpPr>
        <dsp:cNvPr id="0" name=""/>
        <dsp:cNvSpPr/>
      </dsp:nvSpPr>
      <dsp:spPr>
        <a:xfrm>
          <a:off x="0" y="1234249"/>
          <a:ext cx="5906327" cy="985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9A6E2-33C6-40C6-BC6E-110501D94E54}">
      <dsp:nvSpPr>
        <dsp:cNvPr id="0" name=""/>
        <dsp:cNvSpPr/>
      </dsp:nvSpPr>
      <dsp:spPr>
        <a:xfrm>
          <a:off x="298217" y="1456063"/>
          <a:ext cx="542213" cy="5422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81530-8875-4C5F-8BCA-92A66589DE97}">
      <dsp:nvSpPr>
        <dsp:cNvPr id="0" name=""/>
        <dsp:cNvSpPr/>
      </dsp:nvSpPr>
      <dsp:spPr>
        <a:xfrm>
          <a:off x="1138648" y="1234249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Students may have taken foundational classes during pandemic-era remote learning</a:t>
          </a:r>
        </a:p>
      </dsp:txBody>
      <dsp:txXfrm>
        <a:off x="1138648" y="1234249"/>
        <a:ext cx="4767679" cy="985843"/>
      </dsp:txXfrm>
    </dsp:sp>
    <dsp:sp modelId="{748F65E8-06A5-4837-BBC6-8366EBF3907C}">
      <dsp:nvSpPr>
        <dsp:cNvPr id="0" name=""/>
        <dsp:cNvSpPr/>
      </dsp:nvSpPr>
      <dsp:spPr>
        <a:xfrm>
          <a:off x="0" y="2466552"/>
          <a:ext cx="5906327" cy="985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9491A-8B99-4A4D-8908-98E6027F07FB}">
      <dsp:nvSpPr>
        <dsp:cNvPr id="0" name=""/>
        <dsp:cNvSpPr/>
      </dsp:nvSpPr>
      <dsp:spPr>
        <a:xfrm>
          <a:off x="298217" y="2688367"/>
          <a:ext cx="542213" cy="5422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6A3FD-1E3F-4189-89A3-1817A06F601B}">
      <dsp:nvSpPr>
        <dsp:cNvPr id="0" name=""/>
        <dsp:cNvSpPr/>
      </dsp:nvSpPr>
      <dsp:spPr>
        <a:xfrm>
          <a:off x="1138648" y="2466552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Students may take these classes at the same time as a cloud computing class</a:t>
          </a:r>
        </a:p>
      </dsp:txBody>
      <dsp:txXfrm>
        <a:off x="1138648" y="2466552"/>
        <a:ext cx="4767679" cy="985843"/>
      </dsp:txXfrm>
    </dsp:sp>
    <dsp:sp modelId="{464BDA41-FC35-4BAA-B6A9-AFB7975F3F27}">
      <dsp:nvSpPr>
        <dsp:cNvPr id="0" name=""/>
        <dsp:cNvSpPr/>
      </dsp:nvSpPr>
      <dsp:spPr>
        <a:xfrm>
          <a:off x="0" y="3698856"/>
          <a:ext cx="5906327" cy="985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D6A7D-E30B-42FD-A8F2-D9E0D5AE801A}">
      <dsp:nvSpPr>
        <dsp:cNvPr id="0" name=""/>
        <dsp:cNvSpPr/>
      </dsp:nvSpPr>
      <dsp:spPr>
        <a:xfrm>
          <a:off x="298217" y="3920671"/>
          <a:ext cx="542213" cy="5422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CD58A-4E12-4678-9887-1CA21447A6F0}">
      <dsp:nvSpPr>
        <dsp:cNvPr id="0" name=""/>
        <dsp:cNvSpPr/>
      </dsp:nvSpPr>
      <dsp:spPr>
        <a:xfrm>
          <a:off x="1138648" y="3698856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Prerequisites may not have been defined at the department level</a:t>
          </a:r>
        </a:p>
      </dsp:txBody>
      <dsp:txXfrm>
        <a:off x="1138648" y="3698856"/>
        <a:ext cx="4767679" cy="9858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461B9-ABF7-CD42-B852-86A5E924F09E}">
      <dsp:nvSpPr>
        <dsp:cNvPr id="0" name=""/>
        <dsp:cNvSpPr/>
      </dsp:nvSpPr>
      <dsp:spPr>
        <a:xfrm>
          <a:off x="0" y="0"/>
          <a:ext cx="5867399" cy="11305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Cloud Enabled/ Cloud Hosted (IaaS)</a:t>
          </a:r>
        </a:p>
      </dsp:txBody>
      <dsp:txXfrm>
        <a:off x="33114" y="33114"/>
        <a:ext cx="4515125" cy="1064362"/>
      </dsp:txXfrm>
    </dsp:sp>
    <dsp:sp modelId="{6FD50CA8-72A1-DC49-9D42-BBBE78E260D6}">
      <dsp:nvSpPr>
        <dsp:cNvPr id="0" name=""/>
        <dsp:cNvSpPr/>
      </dsp:nvSpPr>
      <dsp:spPr>
        <a:xfrm>
          <a:off x="438150" y="1287616"/>
          <a:ext cx="5867399" cy="11305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“Why” won’t be clear for learners who jump directly into cloud native </a:t>
          </a:r>
        </a:p>
      </dsp:txBody>
      <dsp:txXfrm>
        <a:off x="471264" y="1320730"/>
        <a:ext cx="4628138" cy="1064362"/>
      </dsp:txXfrm>
    </dsp:sp>
    <dsp:sp modelId="{9F860F61-309E-B947-A694-4533B8543E93}">
      <dsp:nvSpPr>
        <dsp:cNvPr id="0" name=""/>
        <dsp:cNvSpPr/>
      </dsp:nvSpPr>
      <dsp:spPr>
        <a:xfrm>
          <a:off x="876300" y="2575233"/>
          <a:ext cx="5867399" cy="11305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Teaching “lift &amp; shift” helps to bridge existing academic work with cloud computing concepts</a:t>
          </a:r>
        </a:p>
      </dsp:txBody>
      <dsp:txXfrm>
        <a:off x="909414" y="2608347"/>
        <a:ext cx="4628138" cy="1064362"/>
      </dsp:txXfrm>
    </dsp:sp>
    <dsp:sp modelId="{BF0482E1-7211-AD40-B744-3D3AD92F65FE}">
      <dsp:nvSpPr>
        <dsp:cNvPr id="0" name=""/>
        <dsp:cNvSpPr/>
      </dsp:nvSpPr>
      <dsp:spPr>
        <a:xfrm>
          <a:off x="1314450" y="3862850"/>
          <a:ext cx="5867399" cy="11305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Very little time for repetition in one semester</a:t>
          </a:r>
        </a:p>
      </dsp:txBody>
      <dsp:txXfrm>
        <a:off x="1347564" y="3895964"/>
        <a:ext cx="4628138" cy="1064362"/>
      </dsp:txXfrm>
    </dsp:sp>
    <dsp:sp modelId="{DB9BDF7F-3689-1F4B-85C6-9EAE86210C86}">
      <dsp:nvSpPr>
        <dsp:cNvPr id="0" name=""/>
        <dsp:cNvSpPr/>
      </dsp:nvSpPr>
      <dsp:spPr>
        <a:xfrm>
          <a:off x="1752600" y="5150466"/>
          <a:ext cx="5867399" cy="11305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Assignments built around containers, VMs, CLIs, networking</a:t>
          </a:r>
        </a:p>
      </dsp:txBody>
      <dsp:txXfrm>
        <a:off x="1785714" y="5183580"/>
        <a:ext cx="4628138" cy="1064362"/>
      </dsp:txXfrm>
    </dsp:sp>
    <dsp:sp modelId="{87F58E1E-93B7-1341-9A7B-B4CCB837B0B6}">
      <dsp:nvSpPr>
        <dsp:cNvPr id="0" name=""/>
        <dsp:cNvSpPr/>
      </dsp:nvSpPr>
      <dsp:spPr>
        <a:xfrm>
          <a:off x="5132516" y="825958"/>
          <a:ext cx="734883" cy="7348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297865" y="825958"/>
        <a:ext cx="404185" cy="552999"/>
      </dsp:txXfrm>
    </dsp:sp>
    <dsp:sp modelId="{083A18C2-16C4-AE44-A124-AC5B9E865D0B}">
      <dsp:nvSpPr>
        <dsp:cNvPr id="0" name=""/>
        <dsp:cNvSpPr/>
      </dsp:nvSpPr>
      <dsp:spPr>
        <a:xfrm>
          <a:off x="5570666" y="2113575"/>
          <a:ext cx="734883" cy="73488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736015" y="2113575"/>
        <a:ext cx="404185" cy="552999"/>
      </dsp:txXfrm>
    </dsp:sp>
    <dsp:sp modelId="{A19D3340-18ED-AD4C-B697-84C436F5BF77}">
      <dsp:nvSpPr>
        <dsp:cNvPr id="0" name=""/>
        <dsp:cNvSpPr/>
      </dsp:nvSpPr>
      <dsp:spPr>
        <a:xfrm>
          <a:off x="6008816" y="3382349"/>
          <a:ext cx="734883" cy="73488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174165" y="3382349"/>
        <a:ext cx="404185" cy="552999"/>
      </dsp:txXfrm>
    </dsp:sp>
    <dsp:sp modelId="{07006020-0A70-1145-8CB5-9BA382D46314}">
      <dsp:nvSpPr>
        <dsp:cNvPr id="0" name=""/>
        <dsp:cNvSpPr/>
      </dsp:nvSpPr>
      <dsp:spPr>
        <a:xfrm>
          <a:off x="6446966" y="4682527"/>
          <a:ext cx="734883" cy="73488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612315" y="4682527"/>
        <a:ext cx="404185" cy="5529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63C18-0252-9244-A143-8A34F4662A2E}">
      <dsp:nvSpPr>
        <dsp:cNvPr id="0" name=""/>
        <dsp:cNvSpPr/>
      </dsp:nvSpPr>
      <dsp:spPr>
        <a:xfrm>
          <a:off x="0" y="554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CB523-BBE9-D64C-B23F-1C5655E1794C}">
      <dsp:nvSpPr>
        <dsp:cNvPr id="0" name=""/>
        <dsp:cNvSpPr/>
      </dsp:nvSpPr>
      <dsp:spPr>
        <a:xfrm>
          <a:off x="0" y="554"/>
          <a:ext cx="10554574" cy="50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Lecture 1: What is the Cloud?</a:t>
          </a:r>
          <a:endParaRPr lang="en-US" sz="2300" kern="1200"/>
        </a:p>
      </dsp:txBody>
      <dsp:txXfrm>
        <a:off x="0" y="554"/>
        <a:ext cx="10554574" cy="504648"/>
      </dsp:txXfrm>
    </dsp:sp>
    <dsp:sp modelId="{5E58CC8A-6EA9-AC4F-9923-B550235E7163}">
      <dsp:nvSpPr>
        <dsp:cNvPr id="0" name=""/>
        <dsp:cNvSpPr/>
      </dsp:nvSpPr>
      <dsp:spPr>
        <a:xfrm>
          <a:off x="0" y="505203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F400D-B85C-CB4A-A51B-A2FFF85BEDF3}">
      <dsp:nvSpPr>
        <dsp:cNvPr id="0" name=""/>
        <dsp:cNvSpPr/>
      </dsp:nvSpPr>
      <dsp:spPr>
        <a:xfrm>
          <a:off x="0" y="505203"/>
          <a:ext cx="10554574" cy="50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Lecture 2: What is Computing?</a:t>
          </a:r>
          <a:endParaRPr lang="en-US" sz="2300" kern="1200"/>
        </a:p>
      </dsp:txBody>
      <dsp:txXfrm>
        <a:off x="0" y="505203"/>
        <a:ext cx="10554574" cy="504648"/>
      </dsp:txXfrm>
    </dsp:sp>
    <dsp:sp modelId="{A931D4D7-6B39-2941-9990-85CE53068D1C}">
      <dsp:nvSpPr>
        <dsp:cNvPr id="0" name=""/>
        <dsp:cNvSpPr/>
      </dsp:nvSpPr>
      <dsp:spPr>
        <a:xfrm>
          <a:off x="0" y="1009852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27DB8-0D07-C74B-A2D8-9258A8D43171}">
      <dsp:nvSpPr>
        <dsp:cNvPr id="0" name=""/>
        <dsp:cNvSpPr/>
      </dsp:nvSpPr>
      <dsp:spPr>
        <a:xfrm>
          <a:off x="0" y="1009852"/>
          <a:ext cx="10554574" cy="50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Lecture 3: Hypervisors and Virtual Machines</a:t>
          </a:r>
          <a:endParaRPr lang="en-US" sz="2300" kern="1200"/>
        </a:p>
      </dsp:txBody>
      <dsp:txXfrm>
        <a:off x="0" y="1009852"/>
        <a:ext cx="10554574" cy="504648"/>
      </dsp:txXfrm>
    </dsp:sp>
    <dsp:sp modelId="{0F108531-3238-4549-876C-1B48299CF642}">
      <dsp:nvSpPr>
        <dsp:cNvPr id="0" name=""/>
        <dsp:cNvSpPr/>
      </dsp:nvSpPr>
      <dsp:spPr>
        <a:xfrm>
          <a:off x="0" y="1514500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D401B-E9FB-B44A-B254-DC3D65725324}">
      <dsp:nvSpPr>
        <dsp:cNvPr id="0" name=""/>
        <dsp:cNvSpPr/>
      </dsp:nvSpPr>
      <dsp:spPr>
        <a:xfrm>
          <a:off x="0" y="1514500"/>
          <a:ext cx="10554574" cy="50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Lecture 4: Containers</a:t>
          </a:r>
          <a:endParaRPr lang="en-US" sz="2300" kern="1200"/>
        </a:p>
      </dsp:txBody>
      <dsp:txXfrm>
        <a:off x="0" y="1514500"/>
        <a:ext cx="10554574" cy="504648"/>
      </dsp:txXfrm>
    </dsp:sp>
    <dsp:sp modelId="{AC173B3F-E653-5C4F-80CF-AEEA4EA1CE5E}">
      <dsp:nvSpPr>
        <dsp:cNvPr id="0" name=""/>
        <dsp:cNvSpPr/>
      </dsp:nvSpPr>
      <dsp:spPr>
        <a:xfrm>
          <a:off x="0" y="2019149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DE4A1-0355-4C48-B0F5-DD9180E481B3}">
      <dsp:nvSpPr>
        <dsp:cNvPr id="0" name=""/>
        <dsp:cNvSpPr/>
      </dsp:nvSpPr>
      <dsp:spPr>
        <a:xfrm>
          <a:off x="0" y="2019149"/>
          <a:ext cx="10554574" cy="50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Lecture 5: Cloud Storage</a:t>
          </a:r>
          <a:endParaRPr lang="en-US" sz="2300" kern="1200"/>
        </a:p>
      </dsp:txBody>
      <dsp:txXfrm>
        <a:off x="0" y="2019149"/>
        <a:ext cx="10554574" cy="504648"/>
      </dsp:txXfrm>
    </dsp:sp>
    <dsp:sp modelId="{B10AE79E-4CD0-1041-8107-8F72B2B2D1FD}">
      <dsp:nvSpPr>
        <dsp:cNvPr id="0" name=""/>
        <dsp:cNvSpPr/>
      </dsp:nvSpPr>
      <dsp:spPr>
        <a:xfrm>
          <a:off x="0" y="2523798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DF4E4-7149-424F-BFEB-263231DE0618}">
      <dsp:nvSpPr>
        <dsp:cNvPr id="0" name=""/>
        <dsp:cNvSpPr/>
      </dsp:nvSpPr>
      <dsp:spPr>
        <a:xfrm>
          <a:off x="0" y="2523798"/>
          <a:ext cx="10554574" cy="50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Lecture 6: Cloud Database Fundamentals</a:t>
          </a:r>
          <a:endParaRPr lang="en-US" sz="2300" kern="1200"/>
        </a:p>
      </dsp:txBody>
      <dsp:txXfrm>
        <a:off x="0" y="2523798"/>
        <a:ext cx="10554574" cy="504648"/>
      </dsp:txXfrm>
    </dsp:sp>
    <dsp:sp modelId="{098936A4-470B-4E42-BCD3-FFC230BB6383}">
      <dsp:nvSpPr>
        <dsp:cNvPr id="0" name=""/>
        <dsp:cNvSpPr/>
      </dsp:nvSpPr>
      <dsp:spPr>
        <a:xfrm>
          <a:off x="0" y="3028447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9784C-3D53-C546-81FA-EE9C6FB58491}">
      <dsp:nvSpPr>
        <dsp:cNvPr id="0" name=""/>
        <dsp:cNvSpPr/>
      </dsp:nvSpPr>
      <dsp:spPr>
        <a:xfrm>
          <a:off x="0" y="3028447"/>
          <a:ext cx="10554574" cy="50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Lecture 7: Network Day 1</a:t>
          </a:r>
          <a:endParaRPr lang="en-US" sz="2300" kern="1200"/>
        </a:p>
      </dsp:txBody>
      <dsp:txXfrm>
        <a:off x="0" y="3028447"/>
        <a:ext cx="10554574" cy="504648"/>
      </dsp:txXfrm>
    </dsp:sp>
    <dsp:sp modelId="{6AC9B631-3C24-BF4A-8C53-390D8CB8F69B}">
      <dsp:nvSpPr>
        <dsp:cNvPr id="0" name=""/>
        <dsp:cNvSpPr/>
      </dsp:nvSpPr>
      <dsp:spPr>
        <a:xfrm>
          <a:off x="0" y="3533095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77A8B-E381-E842-B3C2-1819F12E591F}">
      <dsp:nvSpPr>
        <dsp:cNvPr id="0" name=""/>
        <dsp:cNvSpPr/>
      </dsp:nvSpPr>
      <dsp:spPr>
        <a:xfrm>
          <a:off x="0" y="3533095"/>
          <a:ext cx="10554574" cy="50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Lecture 8: Network Day 2</a:t>
          </a:r>
          <a:endParaRPr lang="en-US" sz="2300" kern="1200"/>
        </a:p>
      </dsp:txBody>
      <dsp:txXfrm>
        <a:off x="0" y="3533095"/>
        <a:ext cx="10554574" cy="504648"/>
      </dsp:txXfrm>
    </dsp:sp>
    <dsp:sp modelId="{87819EFE-8F9D-B648-9217-3092C9C5931C}">
      <dsp:nvSpPr>
        <dsp:cNvPr id="0" name=""/>
        <dsp:cNvSpPr/>
      </dsp:nvSpPr>
      <dsp:spPr>
        <a:xfrm>
          <a:off x="0" y="4037744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07AE5-187F-D942-A2B1-97A03A96D8F9}">
      <dsp:nvSpPr>
        <dsp:cNvPr id="0" name=""/>
        <dsp:cNvSpPr/>
      </dsp:nvSpPr>
      <dsp:spPr>
        <a:xfrm>
          <a:off x="0" y="4037744"/>
          <a:ext cx="10554574" cy="50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Lecture 9: Unit 1 Review</a:t>
          </a:r>
          <a:endParaRPr lang="en-US" sz="2300" kern="1200"/>
        </a:p>
      </dsp:txBody>
      <dsp:txXfrm>
        <a:off x="0" y="4037744"/>
        <a:ext cx="10554574" cy="5046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461B9-ABF7-CD42-B852-86A5E924F09E}">
      <dsp:nvSpPr>
        <dsp:cNvPr id="0" name=""/>
        <dsp:cNvSpPr/>
      </dsp:nvSpPr>
      <dsp:spPr>
        <a:xfrm>
          <a:off x="0" y="0"/>
          <a:ext cx="5867399" cy="11305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Cloud-Native</a:t>
          </a:r>
        </a:p>
      </dsp:txBody>
      <dsp:txXfrm>
        <a:off x="33114" y="33114"/>
        <a:ext cx="4515125" cy="1064362"/>
      </dsp:txXfrm>
    </dsp:sp>
    <dsp:sp modelId="{6FD50CA8-72A1-DC49-9D42-BBBE78E260D6}">
      <dsp:nvSpPr>
        <dsp:cNvPr id="0" name=""/>
        <dsp:cNvSpPr/>
      </dsp:nvSpPr>
      <dsp:spPr>
        <a:xfrm>
          <a:off x="438150" y="1287616"/>
          <a:ext cx="5867399" cy="11305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Teach cloud primitives as counter examples to challenges faced when doing cloud-enabled/cloud-hosted</a:t>
          </a:r>
          <a:endParaRPr lang="en-US" sz="1900" kern="1200" dirty="0"/>
        </a:p>
      </dsp:txBody>
      <dsp:txXfrm>
        <a:off x="471264" y="1320730"/>
        <a:ext cx="4628138" cy="1064362"/>
      </dsp:txXfrm>
    </dsp:sp>
    <dsp:sp modelId="{9F860F61-309E-B947-A694-4533B8543E93}">
      <dsp:nvSpPr>
        <dsp:cNvPr id="0" name=""/>
        <dsp:cNvSpPr/>
      </dsp:nvSpPr>
      <dsp:spPr>
        <a:xfrm>
          <a:off x="876300" y="2575233"/>
          <a:ext cx="5867399" cy="11305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More and more abstraction</a:t>
          </a:r>
        </a:p>
      </dsp:txBody>
      <dsp:txXfrm>
        <a:off x="909414" y="2608347"/>
        <a:ext cx="4628138" cy="1064362"/>
      </dsp:txXfrm>
    </dsp:sp>
    <dsp:sp modelId="{BF0482E1-7211-AD40-B744-3D3AD92F65FE}">
      <dsp:nvSpPr>
        <dsp:cNvPr id="0" name=""/>
        <dsp:cNvSpPr/>
      </dsp:nvSpPr>
      <dsp:spPr>
        <a:xfrm>
          <a:off x="1314450" y="3862850"/>
          <a:ext cx="5867399" cy="11305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 transparent! Yeah, this is so far removed from running things on-prem… </a:t>
          </a:r>
          <a:endParaRPr lang="en-US" sz="1900" kern="1200" dirty="0"/>
        </a:p>
      </dsp:txBody>
      <dsp:txXfrm>
        <a:off x="1347564" y="3895964"/>
        <a:ext cx="4628138" cy="1064362"/>
      </dsp:txXfrm>
    </dsp:sp>
    <dsp:sp modelId="{DB9BDF7F-3689-1F4B-85C6-9EAE86210C86}">
      <dsp:nvSpPr>
        <dsp:cNvPr id="0" name=""/>
        <dsp:cNvSpPr/>
      </dsp:nvSpPr>
      <dsp:spPr>
        <a:xfrm>
          <a:off x="1752600" y="5150466"/>
          <a:ext cx="5867399" cy="11305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Assignments focused on PaaS, serverless, IaC, JAMstack</a:t>
          </a:r>
          <a:endParaRPr lang="en-US" sz="1900" kern="1200" dirty="0"/>
        </a:p>
      </dsp:txBody>
      <dsp:txXfrm>
        <a:off x="1785714" y="5183580"/>
        <a:ext cx="4628138" cy="1064362"/>
      </dsp:txXfrm>
    </dsp:sp>
    <dsp:sp modelId="{87F58E1E-93B7-1341-9A7B-B4CCB837B0B6}">
      <dsp:nvSpPr>
        <dsp:cNvPr id="0" name=""/>
        <dsp:cNvSpPr/>
      </dsp:nvSpPr>
      <dsp:spPr>
        <a:xfrm>
          <a:off x="5132516" y="825958"/>
          <a:ext cx="734883" cy="7348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297865" y="825958"/>
        <a:ext cx="404185" cy="552999"/>
      </dsp:txXfrm>
    </dsp:sp>
    <dsp:sp modelId="{083A18C2-16C4-AE44-A124-AC5B9E865D0B}">
      <dsp:nvSpPr>
        <dsp:cNvPr id="0" name=""/>
        <dsp:cNvSpPr/>
      </dsp:nvSpPr>
      <dsp:spPr>
        <a:xfrm>
          <a:off x="5570666" y="2113575"/>
          <a:ext cx="734883" cy="73488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736015" y="2113575"/>
        <a:ext cx="404185" cy="552999"/>
      </dsp:txXfrm>
    </dsp:sp>
    <dsp:sp modelId="{A19D3340-18ED-AD4C-B697-84C436F5BF77}">
      <dsp:nvSpPr>
        <dsp:cNvPr id="0" name=""/>
        <dsp:cNvSpPr/>
      </dsp:nvSpPr>
      <dsp:spPr>
        <a:xfrm>
          <a:off x="6008816" y="3382349"/>
          <a:ext cx="734883" cy="73488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174165" y="3382349"/>
        <a:ext cx="404185" cy="552999"/>
      </dsp:txXfrm>
    </dsp:sp>
    <dsp:sp modelId="{07006020-0A70-1145-8CB5-9BA382D46314}">
      <dsp:nvSpPr>
        <dsp:cNvPr id="0" name=""/>
        <dsp:cNvSpPr/>
      </dsp:nvSpPr>
      <dsp:spPr>
        <a:xfrm>
          <a:off x="6446966" y="4682527"/>
          <a:ext cx="734883" cy="73488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612315" y="4682527"/>
        <a:ext cx="404185" cy="5529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5D7E7-5BC3-B548-8348-177F9C52EC73}">
      <dsp:nvSpPr>
        <dsp:cNvPr id="0" name=""/>
        <dsp:cNvSpPr/>
      </dsp:nvSpPr>
      <dsp:spPr>
        <a:xfrm>
          <a:off x="0" y="2218"/>
          <a:ext cx="9307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5A752-765B-934F-A96D-A208B05D374A}">
      <dsp:nvSpPr>
        <dsp:cNvPr id="0" name=""/>
        <dsp:cNvSpPr/>
      </dsp:nvSpPr>
      <dsp:spPr>
        <a:xfrm>
          <a:off x="0" y="2218"/>
          <a:ext cx="9307421" cy="412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Lecture 10: Introduction to Cloud Native</a:t>
          </a:r>
          <a:endParaRPr lang="en-US" sz="1900" kern="1200"/>
        </a:p>
      </dsp:txBody>
      <dsp:txXfrm>
        <a:off x="0" y="2218"/>
        <a:ext cx="9307421" cy="412591"/>
      </dsp:txXfrm>
    </dsp:sp>
    <dsp:sp modelId="{7205633D-C783-9B4E-99D7-E6D47F42EE5D}">
      <dsp:nvSpPr>
        <dsp:cNvPr id="0" name=""/>
        <dsp:cNvSpPr/>
      </dsp:nvSpPr>
      <dsp:spPr>
        <a:xfrm>
          <a:off x="0" y="414810"/>
          <a:ext cx="9307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E5BCA-56E7-DA4B-824E-53B847AACF97}">
      <dsp:nvSpPr>
        <dsp:cNvPr id="0" name=""/>
        <dsp:cNvSpPr/>
      </dsp:nvSpPr>
      <dsp:spPr>
        <a:xfrm>
          <a:off x="0" y="414810"/>
          <a:ext cx="9307421" cy="412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Lecture 11: Compute (PaaS)</a:t>
          </a:r>
          <a:endParaRPr lang="en-US" sz="1900" kern="1200"/>
        </a:p>
      </dsp:txBody>
      <dsp:txXfrm>
        <a:off x="0" y="414810"/>
        <a:ext cx="9307421" cy="412591"/>
      </dsp:txXfrm>
    </dsp:sp>
    <dsp:sp modelId="{A7CE6FBC-B3E4-1A42-BD2D-DC0DB6796D60}">
      <dsp:nvSpPr>
        <dsp:cNvPr id="0" name=""/>
        <dsp:cNvSpPr/>
      </dsp:nvSpPr>
      <dsp:spPr>
        <a:xfrm>
          <a:off x="0" y="827402"/>
          <a:ext cx="9307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B2C9B-3F39-924A-977F-531B7ECE2872}">
      <dsp:nvSpPr>
        <dsp:cNvPr id="0" name=""/>
        <dsp:cNvSpPr/>
      </dsp:nvSpPr>
      <dsp:spPr>
        <a:xfrm>
          <a:off x="0" y="827402"/>
          <a:ext cx="9307421" cy="412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Lecture 12: Microservices</a:t>
          </a:r>
          <a:endParaRPr lang="en-US" sz="1900" kern="1200"/>
        </a:p>
      </dsp:txBody>
      <dsp:txXfrm>
        <a:off x="0" y="827402"/>
        <a:ext cx="9307421" cy="412591"/>
      </dsp:txXfrm>
    </dsp:sp>
    <dsp:sp modelId="{28E3A663-93F9-C745-850C-08C6BB599382}">
      <dsp:nvSpPr>
        <dsp:cNvPr id="0" name=""/>
        <dsp:cNvSpPr/>
      </dsp:nvSpPr>
      <dsp:spPr>
        <a:xfrm>
          <a:off x="0" y="1239994"/>
          <a:ext cx="9307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1B273-CBE9-FC47-8076-CC6F9AED28E9}">
      <dsp:nvSpPr>
        <dsp:cNvPr id="0" name=""/>
        <dsp:cNvSpPr/>
      </dsp:nvSpPr>
      <dsp:spPr>
        <a:xfrm>
          <a:off x="0" y="1239994"/>
          <a:ext cx="9307421" cy="412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Lecture 13: Infrastructure as Code</a:t>
          </a:r>
          <a:endParaRPr lang="en-US" sz="1900" kern="1200"/>
        </a:p>
      </dsp:txBody>
      <dsp:txXfrm>
        <a:off x="0" y="1239994"/>
        <a:ext cx="9307421" cy="412591"/>
      </dsp:txXfrm>
    </dsp:sp>
    <dsp:sp modelId="{A9049582-DEB5-474E-8930-E9FCCBF5E186}">
      <dsp:nvSpPr>
        <dsp:cNvPr id="0" name=""/>
        <dsp:cNvSpPr/>
      </dsp:nvSpPr>
      <dsp:spPr>
        <a:xfrm>
          <a:off x="0" y="1652586"/>
          <a:ext cx="9307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55C49-953A-B44F-8451-BAD43C90CAC8}">
      <dsp:nvSpPr>
        <dsp:cNvPr id="0" name=""/>
        <dsp:cNvSpPr/>
      </dsp:nvSpPr>
      <dsp:spPr>
        <a:xfrm>
          <a:off x="0" y="1652586"/>
          <a:ext cx="9307421" cy="412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Lecture 14: Kubernetes Day 1</a:t>
          </a:r>
          <a:endParaRPr lang="en-US" sz="1900" kern="1200"/>
        </a:p>
      </dsp:txBody>
      <dsp:txXfrm>
        <a:off x="0" y="1652586"/>
        <a:ext cx="9307421" cy="412591"/>
      </dsp:txXfrm>
    </dsp:sp>
    <dsp:sp modelId="{606A267B-7C97-6A41-9C9C-6C1013022037}">
      <dsp:nvSpPr>
        <dsp:cNvPr id="0" name=""/>
        <dsp:cNvSpPr/>
      </dsp:nvSpPr>
      <dsp:spPr>
        <a:xfrm>
          <a:off x="0" y="2065178"/>
          <a:ext cx="9307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2D394-1065-A34D-AA19-65A2F24A3C75}">
      <dsp:nvSpPr>
        <dsp:cNvPr id="0" name=""/>
        <dsp:cNvSpPr/>
      </dsp:nvSpPr>
      <dsp:spPr>
        <a:xfrm>
          <a:off x="0" y="2065178"/>
          <a:ext cx="9307421" cy="412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Lecture 15: Kubernetes Day 2</a:t>
          </a:r>
          <a:endParaRPr lang="en-US" sz="1900" kern="1200"/>
        </a:p>
      </dsp:txBody>
      <dsp:txXfrm>
        <a:off x="0" y="2065178"/>
        <a:ext cx="9307421" cy="412591"/>
      </dsp:txXfrm>
    </dsp:sp>
    <dsp:sp modelId="{81EDA07E-06E8-4144-968A-08C5D50BD3FF}">
      <dsp:nvSpPr>
        <dsp:cNvPr id="0" name=""/>
        <dsp:cNvSpPr/>
      </dsp:nvSpPr>
      <dsp:spPr>
        <a:xfrm>
          <a:off x="0" y="2477769"/>
          <a:ext cx="9307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30A61-B205-5543-B1C5-5C18D90E29E9}">
      <dsp:nvSpPr>
        <dsp:cNvPr id="0" name=""/>
        <dsp:cNvSpPr/>
      </dsp:nvSpPr>
      <dsp:spPr>
        <a:xfrm>
          <a:off x="0" y="2477769"/>
          <a:ext cx="9307421" cy="412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Lecture 16: Code Walk-through</a:t>
          </a:r>
          <a:endParaRPr lang="en-US" sz="1900" kern="1200"/>
        </a:p>
      </dsp:txBody>
      <dsp:txXfrm>
        <a:off x="0" y="2477769"/>
        <a:ext cx="9307421" cy="412591"/>
      </dsp:txXfrm>
    </dsp:sp>
    <dsp:sp modelId="{A68D8515-924C-3F4A-A48F-B6CEEB76AE93}">
      <dsp:nvSpPr>
        <dsp:cNvPr id="0" name=""/>
        <dsp:cNvSpPr/>
      </dsp:nvSpPr>
      <dsp:spPr>
        <a:xfrm>
          <a:off x="0" y="2890361"/>
          <a:ext cx="9307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9291B-7B0C-854D-8A72-7BD502025403}">
      <dsp:nvSpPr>
        <dsp:cNvPr id="0" name=""/>
        <dsp:cNvSpPr/>
      </dsp:nvSpPr>
      <dsp:spPr>
        <a:xfrm>
          <a:off x="0" y="2890361"/>
          <a:ext cx="9307421" cy="412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Lecture 17: Observability</a:t>
          </a:r>
          <a:endParaRPr lang="en-US" sz="1900" kern="1200"/>
        </a:p>
      </dsp:txBody>
      <dsp:txXfrm>
        <a:off x="0" y="2890361"/>
        <a:ext cx="9307421" cy="412591"/>
      </dsp:txXfrm>
    </dsp:sp>
    <dsp:sp modelId="{E5B12F40-DDAA-B74B-9EBA-658656362CE5}">
      <dsp:nvSpPr>
        <dsp:cNvPr id="0" name=""/>
        <dsp:cNvSpPr/>
      </dsp:nvSpPr>
      <dsp:spPr>
        <a:xfrm>
          <a:off x="0" y="3302953"/>
          <a:ext cx="9307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1B181-51DC-D345-B2BD-DBFA29167F4A}">
      <dsp:nvSpPr>
        <dsp:cNvPr id="0" name=""/>
        <dsp:cNvSpPr/>
      </dsp:nvSpPr>
      <dsp:spPr>
        <a:xfrm>
          <a:off x="0" y="3302953"/>
          <a:ext cx="9307421" cy="412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Lecture 18: Cloud Security Day 1</a:t>
          </a:r>
          <a:endParaRPr lang="en-US" sz="1900" kern="1200"/>
        </a:p>
      </dsp:txBody>
      <dsp:txXfrm>
        <a:off x="0" y="3302953"/>
        <a:ext cx="9307421" cy="412591"/>
      </dsp:txXfrm>
    </dsp:sp>
    <dsp:sp modelId="{CD16A7AD-4393-AD4E-8050-B6D45B5B669C}">
      <dsp:nvSpPr>
        <dsp:cNvPr id="0" name=""/>
        <dsp:cNvSpPr/>
      </dsp:nvSpPr>
      <dsp:spPr>
        <a:xfrm>
          <a:off x="0" y="3715545"/>
          <a:ext cx="9307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819BD-8F73-8A4D-AC0A-3061F0DA5C83}">
      <dsp:nvSpPr>
        <dsp:cNvPr id="0" name=""/>
        <dsp:cNvSpPr/>
      </dsp:nvSpPr>
      <dsp:spPr>
        <a:xfrm>
          <a:off x="0" y="3715545"/>
          <a:ext cx="9307421" cy="412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Lecture 19: Cloud Security Day 2</a:t>
          </a:r>
          <a:endParaRPr lang="en-US" sz="1900" kern="1200"/>
        </a:p>
      </dsp:txBody>
      <dsp:txXfrm>
        <a:off x="0" y="3715545"/>
        <a:ext cx="9307421" cy="412591"/>
      </dsp:txXfrm>
    </dsp:sp>
    <dsp:sp modelId="{D54ADA33-902F-F64B-8155-C9CFD41810A0}">
      <dsp:nvSpPr>
        <dsp:cNvPr id="0" name=""/>
        <dsp:cNvSpPr/>
      </dsp:nvSpPr>
      <dsp:spPr>
        <a:xfrm>
          <a:off x="0" y="4128137"/>
          <a:ext cx="9307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60098-E77F-DC4A-A6B6-06DAA80CBD5A}">
      <dsp:nvSpPr>
        <dsp:cNvPr id="0" name=""/>
        <dsp:cNvSpPr/>
      </dsp:nvSpPr>
      <dsp:spPr>
        <a:xfrm>
          <a:off x="0" y="4128137"/>
          <a:ext cx="9307421" cy="412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Lecture 20: Unit 2 Review</a:t>
          </a:r>
          <a:endParaRPr lang="en-US" sz="1900" kern="1200"/>
        </a:p>
      </dsp:txBody>
      <dsp:txXfrm>
        <a:off x="0" y="4128137"/>
        <a:ext cx="9307421" cy="412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276E-51C6-C746-8879-0F6A0A6B120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E7638-D60A-CE4A-A46C-F631D588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7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success.arizona.edu/news/timely-resources-october-stressors-student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success.arizona.edu/news/timely-resources-october-stressors-students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revamped a grad-level class on cloud computing at U of A. </a:t>
            </a:r>
          </a:p>
          <a:p>
            <a:endParaRPr lang="en-US" dirty="0"/>
          </a:p>
          <a:p>
            <a:r>
              <a:rPr lang="en-US" dirty="0"/>
              <a:t>I'm going to share how I structured the curriculum around my students needs</a:t>
            </a:r>
          </a:p>
          <a:p>
            <a:endParaRPr lang="en-US" dirty="0"/>
          </a:p>
          <a:p>
            <a:r>
              <a:rPr lang="en-US" dirty="0"/>
              <a:t>How we engaged with industry to support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E7638-D60A-CE4A-A46C-F631D588F6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01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course is structured around projects that students can either add to their resumes or use in other classes: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E7638-D60A-CE4A-A46C-F631D588F6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48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Feeling the pain of some of “lift &amp; shift” can help students gain deeper understanding of why modern design principles are beneficial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Very little time for repetition in one semester, so try to start with building in repetition early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E7638-D60A-CE4A-A46C-F631D588F6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71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AD0DD-06E6-41B8-1D36-731430D36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033893-AFD8-7283-90B1-2DDEAE6CE5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AF7628-7EA7-6AAB-48AB-F5FDC5F30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Cloud-Native</a:t>
            </a:r>
          </a:p>
          <a:p>
            <a:r>
              <a:rPr lang="en-US" dirty="0"/>
              <a:t>Teach cloud primitives as counter examples to challenges faced when doing cloud-enabled/cloud-hosted</a:t>
            </a:r>
          </a:p>
          <a:p>
            <a:pPr lvl="1"/>
            <a:r>
              <a:rPr lang="en-US" dirty="0"/>
              <a:t>Having only had a couple of weeks with cloud-hosted/ cloud-enabled, learning cloud-native can be a bit of whiplash.</a:t>
            </a:r>
          </a:p>
          <a:p>
            <a:pPr lvl="2"/>
            <a:r>
              <a:rPr lang="en-US" dirty="0"/>
              <a:t>Here’s all this cool stuff you learned now we are never going to do it that way again</a:t>
            </a:r>
          </a:p>
          <a:p>
            <a:pPr lvl="1"/>
            <a:r>
              <a:rPr lang="en-US" dirty="0"/>
              <a:t>More and more abstraction</a:t>
            </a:r>
          </a:p>
          <a:p>
            <a:pPr lvl="2"/>
            <a:r>
              <a:rPr lang="en-US" dirty="0"/>
              <a:t>Be transparent! Yeah, this is so far removed from running things on-prem… </a:t>
            </a:r>
          </a:p>
          <a:p>
            <a:r>
              <a:rPr lang="en-US" dirty="0"/>
              <a:t>Assignments focused on:</a:t>
            </a:r>
          </a:p>
          <a:p>
            <a:pPr lvl="1"/>
            <a:r>
              <a:rPr lang="en-US" dirty="0"/>
              <a:t>PaaS</a:t>
            </a:r>
          </a:p>
          <a:p>
            <a:pPr lvl="1"/>
            <a:r>
              <a:rPr lang="en-US" dirty="0"/>
              <a:t>Serverless</a:t>
            </a:r>
          </a:p>
          <a:p>
            <a:pPr lvl="1"/>
            <a:r>
              <a:rPr lang="en-US" dirty="0" err="1"/>
              <a:t>IaC</a:t>
            </a:r>
            <a:endParaRPr lang="en-US" dirty="0"/>
          </a:p>
          <a:p>
            <a:pPr lvl="1"/>
            <a:r>
              <a:rPr lang="en-US" dirty="0" err="1"/>
              <a:t>JAMstack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45A9-8641-A7FC-6B88-7F0636B4C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E7638-D60A-CE4A-A46C-F631D588F6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4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D7897-3132-9CF3-AD12-ED0D99353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7F220-2F3E-E977-EC1D-547A31FE4F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5F34CA-ED91-F2A3-4647-9E6610272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 3: MLOps</a:t>
            </a:r>
          </a:p>
          <a:p>
            <a:pPr lvl="1"/>
            <a:r>
              <a:rPr lang="en-US" dirty="0"/>
              <a:t>My students all either take or took 1 introductory ML class before/during my class</a:t>
            </a:r>
          </a:p>
          <a:p>
            <a:pPr lvl="1"/>
            <a:r>
              <a:rPr lang="en-US" dirty="0"/>
              <a:t>Try to use that external knowledge to tie the cloud class into what they’re learning in other classes</a:t>
            </a:r>
          </a:p>
          <a:p>
            <a:pPr lvl="1"/>
            <a:r>
              <a:rPr lang="en-US" dirty="0"/>
              <a:t>One assignment is to run a notebook on a VM and access it using SSH tunneling (set it up as a playground anytime they run out of memory or compute on their local machines during their ML class)</a:t>
            </a:r>
          </a:p>
          <a:p>
            <a:r>
              <a:rPr lang="en-US" dirty="0"/>
              <a:t>Assignments focused on:</a:t>
            </a:r>
          </a:p>
          <a:p>
            <a:pPr lvl="1"/>
            <a:r>
              <a:rPr lang="en-US" dirty="0" err="1"/>
              <a:t>MLFlow</a:t>
            </a:r>
            <a:r>
              <a:rPr lang="en-US" dirty="0"/>
              <a:t>,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9192B-7BE1-9712-7230-49CC2DAA94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E7638-D60A-CE4A-A46C-F631D588F6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project encourages students to use resources they learn throughout the class to implement an end-to-end ML service</a:t>
            </a:r>
          </a:p>
          <a:p>
            <a:pPr lvl="1"/>
            <a:r>
              <a:rPr lang="en-US" dirty="0"/>
              <a:t>Data collection/storage, preprocessing, model training/retraining, model persistence, model deployment, inferencing endpoint</a:t>
            </a:r>
          </a:p>
          <a:p>
            <a:pPr lvl="1"/>
            <a:r>
              <a:rPr lang="en-US" dirty="0"/>
              <a:t>Opportunity for each student to bring their unique technological/professional strengths to the project</a:t>
            </a:r>
          </a:p>
          <a:p>
            <a:r>
              <a:rPr lang="en-US" dirty="0"/>
              <a:t>Use elements from every unit</a:t>
            </a:r>
          </a:p>
          <a:p>
            <a:pPr lvl="1"/>
            <a:r>
              <a:rPr lang="en-US" dirty="0"/>
              <a:t>Compute, Storage, DB, Networking, Containers</a:t>
            </a:r>
          </a:p>
          <a:p>
            <a:pPr lvl="1"/>
            <a:r>
              <a:rPr lang="en-US" dirty="0"/>
              <a:t>Serverless, DBaaS, Microservices, CI/CD (code scanning, image scanning via GHA, etc.)</a:t>
            </a:r>
          </a:p>
          <a:p>
            <a:pPr lvl="1"/>
            <a:r>
              <a:rPr lang="en-US" dirty="0"/>
              <a:t>MLOps</a:t>
            </a:r>
          </a:p>
          <a:p>
            <a:r>
              <a:rPr lang="en-US" dirty="0"/>
              <a:t>New cloud primitives around </a:t>
            </a:r>
            <a:r>
              <a:rPr lang="en-US" dirty="0" err="1"/>
              <a:t>LLMOps</a:t>
            </a:r>
            <a:r>
              <a:rPr lang="en-US" dirty="0"/>
              <a:t> can be student-driven if they want to dive deeper</a:t>
            </a:r>
          </a:p>
          <a:p>
            <a:pPr lvl="1"/>
            <a:r>
              <a:rPr lang="en-US" dirty="0"/>
              <a:t>Allow flexibility!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E7638-D60A-CE4A-A46C-F631D588F6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25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https://studentsuccess.arizona.edu/news/timely-resources-october-stressors-students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E7638-D60A-CE4A-A46C-F631D588F6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5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https://studentsuccess.arizona.edu/news/timely-resources-october-stressors-students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E7638-D60A-CE4A-A46C-F631D588F6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60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Open deadlines (assignment deadlines never close) can help to remove the (sometimes extreme) stress of debugging against an arbitrary deadline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E7638-D60A-CE4A-A46C-F631D588F6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3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E7638-D60A-CE4A-A46C-F631D588F6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15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E7638-D60A-CE4A-A46C-F631D588F6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4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E7638-D60A-CE4A-A46C-F631D588F6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15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Skate videos lol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E7638-D60A-CE4A-A46C-F631D588F6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29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Serving a multi-generational cohort requires offering content in multiple formats: lectures, readings, short and long-form video, in-class and take-home assignments.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E7638-D60A-CE4A-A46C-F631D588F6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E7638-D60A-CE4A-A46C-F631D588F6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68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Students can burn through $200 credits in a week due to inexperience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E7638-D60A-CE4A-A46C-F631D588F6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73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challenging to work around these limitations when creating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E7638-D60A-CE4A-A46C-F631D588F6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78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free introductory certifications from the </a:t>
            </a:r>
            <a:r>
              <a:rPr lang="en-US" dirty="0" err="1"/>
              <a:t>hyperscalers</a:t>
            </a:r>
            <a:r>
              <a:rPr lang="en-US" dirty="0"/>
              <a:t>???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E7638-D60A-CE4A-A46C-F631D588F6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7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Prerequisites: Databases, networking, programming background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E7638-D60A-CE4A-A46C-F631D588F6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95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can cloud-native curriculum not only set them apart via their skillsets on LinkedIn but also by adding to their professional presence?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E7638-D60A-CE4A-A46C-F631D588F6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E7A9-4D45-7545-B11F-08AF5B24DB3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B8E7-EB70-984E-97FF-A7DCD672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8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 b="0" i="0">
                <a:latin typeface="Roboto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E7A9-4D45-7545-B11F-08AF5B24DB3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B8E7-EB70-984E-97FF-A7DCD672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5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E7A9-4D45-7545-B11F-08AF5B24DB3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B8E7-EB70-984E-97FF-A7DCD672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10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E7A9-4D45-7545-B11F-08AF5B24DB3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B8E7-EB70-984E-97FF-A7DCD672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7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E7A9-4D45-7545-B11F-08AF5B24DB3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B8E7-EB70-984E-97FF-A7DCD672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45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E7A9-4D45-7545-B11F-08AF5B24DB3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B8E7-EB70-984E-97FF-A7DCD672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E7A9-4D45-7545-B11F-08AF5B24DB3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B8E7-EB70-984E-97FF-A7DCD672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9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E7A9-4D45-7545-B11F-08AF5B24DB3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B8E7-EB70-984E-97FF-A7DCD672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E7A9-4D45-7545-B11F-08AF5B24DB3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B8E7-EB70-984E-97FF-A7DCD672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5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E7A9-4D45-7545-B11F-08AF5B24DB3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B8E7-EB70-984E-97FF-A7DCD672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2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E7A9-4D45-7545-B11F-08AF5B24DB3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B8E7-EB70-984E-97FF-A7DCD672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7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E7A9-4D45-7545-B11F-08AF5B24DB3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B8E7-EB70-984E-97FF-A7DCD672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7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E7A9-4D45-7545-B11F-08AF5B24DB3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B8E7-EB70-984E-97FF-A7DCD672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5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9FBE7A9-4D45-7545-B11F-08AF5B24DB3B}" type="datetimeFigureOut">
              <a:rPr lang="en-US" smtClean="0"/>
              <a:t>11/9/24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3DBB8E7-EB70-984E-97FF-A7DCD672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8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0" i="0">
                <a:solidFill>
                  <a:schemeClr val="tx1"/>
                </a:solidFill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0" i="0">
                <a:solidFill>
                  <a:schemeClr val="tx1"/>
                </a:solidFill>
                <a:latin typeface="Roboto" panose="02000000000000000000" pitchFamily="2" charset="0"/>
              </a:defRPr>
            </a:lvl1pPr>
          </a:lstStyle>
          <a:p>
            <a:fld id="{49FBE7A9-4D45-7545-B11F-08AF5B24DB3B}" type="datetimeFigureOut">
              <a:rPr lang="en-US" smtClean="0"/>
              <a:pPr/>
              <a:t>11/9/24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 b="0" i="0">
                <a:solidFill>
                  <a:schemeClr val="accent1"/>
                </a:solidFill>
                <a:latin typeface="Roboto" panose="02000000000000000000" pitchFamily="2" charset="0"/>
              </a:defRPr>
            </a:lvl1pPr>
          </a:lstStyle>
          <a:p>
            <a:fld id="{93DBB8E7-EB70-984E-97FF-A7DCD672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80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  <p:sldLayoutId id="214748403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rgbClr val="FEFEFE"/>
          </a:solidFill>
          <a:latin typeface="Roboto" panose="02000000000000000000" pitchFamily="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b="0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998_Arizona_Wildcats_football_tea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1998_Arizona_Wildcats_football_team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1998_Arizona_Wildcats_football_team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hyperlink" Target="https://en.wikipedia.org/wiki/1998_Arizona_Wildcats_football_tea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998_Arizona_Wildcats_football_tea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hyperlink" Target="https://en.wikipedia.org/wiki/1998_Arizona_Wildcats_football_team" TargetMode="External"/><Relationship Id="rId9" Type="http://schemas.microsoft.com/office/2007/relationships/diagramDrawing" Target="../diagrams/drawin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1998_Arizona_Wildcats_football_tea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998_Arizona_Wildcats_football_tea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1998_Arizona_Wildcats_football_team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1998_Arizona_Wildcats_football_team" TargetMode="External"/><Relationship Id="rId3" Type="http://schemas.openxmlformats.org/officeDocument/2006/relationships/image" Target="../media/image3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niversity_of_Arizona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www.podfeet.com/blog/2019/11/moved-podfeet-bluehost-digitalocean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hyperlink" Target="https://en.wikipedia.org/wiki/1998_Arizona_Wildcats_football_team" TargetMode="External"/><Relationship Id="rId4" Type="http://schemas.openxmlformats.org/officeDocument/2006/relationships/diagramData" Target="../diagrams/data5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DigitalOcean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1998_Arizona_Wildcats_football_tea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998_Arizona_Wildcats_football_tea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1998_Arizona_Wildcats_football_tea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998_Arizona_Wildcats_football_tea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1998_Arizona_Wildcats_football_team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hyperlink" Target="https://en.wikipedia.org/wiki/1998_Arizona_Wildcats_football_team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1998_Arizona_Wildcats_football_team" TargetMode="External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hyperlink" Target="https://en.wikipedia.org/wiki/1998_Arizona_Wildcats_football_team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hyperlink" Target="https://en.wikipedia.org/wiki/1998_Arizona_Wildcats_football_team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hyperlink" Target="https://en.wikipedia.org/wiki/1998_Arizona_Wildcats_football_team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hyperlink" Target="https://en.wikipedia.org/wiki/1998_Arizona_Wildcats_football_team" TargetMode="External"/><Relationship Id="rId9" Type="http://schemas.microsoft.com/office/2007/relationships/diagramDrawing" Target="../diagrams/drawin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1998_Arizona_Wildcats_football_team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2.xml"/><Relationship Id="rId5" Type="http://schemas.openxmlformats.org/officeDocument/2006/relationships/diagramData" Target="../diagrams/data12.xml"/><Relationship Id="rId4" Type="http://schemas.openxmlformats.org/officeDocument/2006/relationships/hyperlink" Target="https://en.wikipedia.org/wiki/1998_Arizona_Wildcats_football_team" TargetMode="External"/><Relationship Id="rId9" Type="http://schemas.microsoft.com/office/2007/relationships/diagramDrawing" Target="../diagrams/drawing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998_Arizona_Wildcats_football_tea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hyperlink" Target="https://en.wikipedia.org/wiki/1998_Arizona_Wildcats_football_team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notesSlide" Target="../notesSlides/notesSlide16.xml"/><Relationship Id="rId7" Type="http://schemas.openxmlformats.org/officeDocument/2006/relationships/diagramColors" Target="../diagrams/colors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10" Type="http://schemas.openxmlformats.org/officeDocument/2006/relationships/hyperlink" Target="https://en.wikipedia.org/wiki/1998_Arizona_Wildcats_football_team" TargetMode="External"/><Relationship Id="rId4" Type="http://schemas.openxmlformats.org/officeDocument/2006/relationships/diagramData" Target="../diagrams/data14.xml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1998_Arizona_Wildcats_football_team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1998_Arizona_Wildcats_football_team" TargetMode="External"/><Relationship Id="rId3" Type="http://schemas.openxmlformats.org/officeDocument/2006/relationships/diagramLayout" Target="../diagrams/layout15.xml"/><Relationship Id="rId7" Type="http://schemas.openxmlformats.org/officeDocument/2006/relationships/image" Target="../media/image2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1998_Arizona_Wildcats_football_team" TargetMode="External"/><Relationship Id="rId3" Type="http://schemas.openxmlformats.org/officeDocument/2006/relationships/diagramLayout" Target="../diagrams/layout16.xml"/><Relationship Id="rId7" Type="http://schemas.openxmlformats.org/officeDocument/2006/relationships/image" Target="../media/image2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Relationship Id="rId9" Type="http://schemas.openxmlformats.org/officeDocument/2006/relationships/hyperlink" Target="https://en.wikipedia.org/wiki/1998_Arizona_Wildcats_football_team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998_Arizona_Wildcats_football_tea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github.com/z-collective-io/cloud-computing-curriculum/tree/ma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1998_Arizona_Wildcats_football_team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en.wikipedia.org/wiki/1998_Arizona_Wildcats_football_team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zahmadpost@arizona.edu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1998_Arizona_Wildcats_football_team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998_Arizona_Wildcats_football_team" TargetMode="External"/><Relationship Id="rId7" Type="http://schemas.openxmlformats.org/officeDocument/2006/relationships/hyperlink" Target="https://www.insidehighered.com/advice/2020/06/03/seven-recommendations-helping-students-thrive-times-traum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ces.ed.gov/programs/digest/d21/tables/dt21_503.40.asp" TargetMode="External"/><Relationship Id="rId5" Type="http://schemas.openxmlformats.org/officeDocument/2006/relationships/hyperlink" Target="https://www.npr.org/2024/04/18/1243709966/college-student-parents-child-care-costs" TargetMode="External"/><Relationship Id="rId4" Type="http://schemas.openxmlformats.org/officeDocument/2006/relationships/hyperlink" Target="https://nces.ed.gov/programs/digest/d22/tables/dt22_303.50.asp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Relationship Id="rId9" Type="http://schemas.openxmlformats.org/officeDocument/2006/relationships/hyperlink" Target="https://en.wikipedia.org/wiki/1998_Arizona_Wildcats_football_tea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998_Arizona_Wildcats_football_tea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en.wikipedia.org/wiki/1998_Arizona_Wildcats_football_team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1998_Arizona_Wildcats_football_team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1998_Arizona_Wildcats_football_tea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1998_Arizona_Wildcats_football_team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EB9E-D8B0-CB25-703B-06B70DDFD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Native Curriculum for Diverse Student Cohorts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711ED-F0FD-26C7-3E14-77590FD59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408853"/>
            <a:ext cx="9144000" cy="134007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Zara Ahmad-Post</a:t>
            </a:r>
          </a:p>
          <a:p>
            <a:r>
              <a:rPr lang="en-US" sz="3000" dirty="0">
                <a:solidFill>
                  <a:schemeClr val="accent2"/>
                </a:solidFill>
              </a:rPr>
              <a:t>University of Arizona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425E5-3575-7E5E-D6E5-975CACA08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00267" y="5365895"/>
            <a:ext cx="1515531" cy="139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4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e 16">
            <a:extLst>
              <a:ext uri="{FF2B5EF4-FFF2-40B4-BE49-F238E27FC236}">
                <a16:creationId xmlns:a16="http://schemas.microsoft.com/office/drawing/2014/main" id="{7038EC0D-9121-6ED5-4D17-1BFCB38277D9}"/>
              </a:ext>
            </a:extLst>
          </p:cNvPr>
          <p:cNvSpPr/>
          <p:nvPr/>
        </p:nvSpPr>
        <p:spPr>
          <a:xfrm rot="13469029">
            <a:off x="9332552" y="2838767"/>
            <a:ext cx="2005878" cy="1964239"/>
          </a:xfrm>
          <a:prstGeom prst="pie">
            <a:avLst>
              <a:gd name="adj1" fmla="val 2683692"/>
              <a:gd name="adj2" fmla="val 10845843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Pie 15">
            <a:extLst>
              <a:ext uri="{FF2B5EF4-FFF2-40B4-BE49-F238E27FC236}">
                <a16:creationId xmlns:a16="http://schemas.microsoft.com/office/drawing/2014/main" id="{62E8EA52-C490-FF65-F39C-6AB1871B33C1}"/>
              </a:ext>
            </a:extLst>
          </p:cNvPr>
          <p:cNvSpPr/>
          <p:nvPr/>
        </p:nvSpPr>
        <p:spPr>
          <a:xfrm rot="16200000">
            <a:off x="6111404" y="2854490"/>
            <a:ext cx="2076855" cy="2033079"/>
          </a:xfrm>
          <a:prstGeom prst="pie">
            <a:avLst>
              <a:gd name="adj1" fmla="val 21516681"/>
              <a:gd name="adj2" fmla="val 543209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0CBDE-5403-F166-D635-9C8F326E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Demographics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D39918-4847-9D6E-CA2D-3F1A05284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99" y="2246392"/>
            <a:ext cx="4865915" cy="3477507"/>
          </a:xfrm>
          <a:prstGeom prst="rect">
            <a:avLst/>
          </a:prstGeom>
        </p:spPr>
      </p:pic>
      <p:sp>
        <p:nvSpPr>
          <p:cNvPr id="12" name="Donut 11">
            <a:extLst>
              <a:ext uri="{FF2B5EF4-FFF2-40B4-BE49-F238E27FC236}">
                <a16:creationId xmlns:a16="http://schemas.microsoft.com/office/drawing/2014/main" id="{FF8FD6AB-F6D7-1ABB-97B5-61614F13E502}"/>
              </a:ext>
            </a:extLst>
          </p:cNvPr>
          <p:cNvSpPr/>
          <p:nvPr/>
        </p:nvSpPr>
        <p:spPr>
          <a:xfrm>
            <a:off x="6085113" y="2732316"/>
            <a:ext cx="2177142" cy="2177142"/>
          </a:xfrm>
          <a:prstGeom prst="donut">
            <a:avLst>
              <a:gd name="adj" fmla="val 486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D2E231CB-F1B4-7E47-1E2F-CFF925A670A2}"/>
              </a:ext>
            </a:extLst>
          </p:cNvPr>
          <p:cNvSpPr/>
          <p:nvPr/>
        </p:nvSpPr>
        <p:spPr>
          <a:xfrm>
            <a:off x="9143998" y="2732316"/>
            <a:ext cx="2177142" cy="2177142"/>
          </a:xfrm>
          <a:prstGeom prst="donut">
            <a:avLst>
              <a:gd name="adj" fmla="val 486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AF63B-CF7C-BCCA-4814-CD0445EF4A44}"/>
              </a:ext>
            </a:extLst>
          </p:cNvPr>
          <p:cNvSpPr txBox="1"/>
          <p:nvPr/>
        </p:nvSpPr>
        <p:spPr>
          <a:xfrm>
            <a:off x="5921525" y="4933307"/>
            <a:ext cx="2558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Roboto" panose="02000000000000000000" pitchFamily="2" charset="0"/>
              </a:rPr>
              <a:t>undergraduate students are parents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44629D-95C7-2790-EB38-58BC37A16695}"/>
              </a:ext>
            </a:extLst>
          </p:cNvPr>
          <p:cNvSpPr txBox="1"/>
          <p:nvPr/>
        </p:nvSpPr>
        <p:spPr>
          <a:xfrm>
            <a:off x="8845459" y="5013990"/>
            <a:ext cx="3206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Roboto" panose="02000000000000000000" pitchFamily="2" charset="0"/>
              </a:rPr>
              <a:t>graduate students are parents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6428AD-9703-8612-2C9E-9C0D8E469BF6}"/>
              </a:ext>
            </a:extLst>
          </p:cNvPr>
          <p:cNvSpPr txBox="1"/>
          <p:nvPr/>
        </p:nvSpPr>
        <p:spPr>
          <a:xfrm>
            <a:off x="9618735" y="3596298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 in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B010A-8015-D8F6-FFAA-142D43F466AA}"/>
              </a:ext>
            </a:extLst>
          </p:cNvPr>
          <p:cNvSpPr txBox="1"/>
          <p:nvPr/>
        </p:nvSpPr>
        <p:spPr>
          <a:xfrm>
            <a:off x="119743" y="6409757"/>
            <a:ext cx="5061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Roboto" panose="02000000000000000000" pitchFamily="2" charset="0"/>
              </a:rPr>
              <a:t>Source: National Public Radio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17505-7D65-3620-49B0-866F6DCAAF07}"/>
              </a:ext>
            </a:extLst>
          </p:cNvPr>
          <p:cNvSpPr txBox="1"/>
          <p:nvPr/>
        </p:nvSpPr>
        <p:spPr>
          <a:xfrm>
            <a:off x="6620634" y="3596298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 in 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09378E2-6ABB-B946-73F8-18E7A3B49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0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F4EF-680D-A482-629B-4D258708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Demographics</a:t>
            </a:r>
          </a:p>
        </p:txBody>
      </p:sp>
      <p:pic>
        <p:nvPicPr>
          <p:cNvPr id="4" name="Content Placeholder 4" descr="A graph of 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258CAEE0-4D72-36F8-3DF9-D2679D5644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94" t="9141" r="4033" b="19299"/>
          <a:stretch/>
        </p:blipFill>
        <p:spPr>
          <a:xfrm>
            <a:off x="4396633" y="1894069"/>
            <a:ext cx="7557020" cy="4256958"/>
          </a:xfrm>
          <a:prstGeom prst="rect">
            <a:avLst/>
          </a:prstGeom>
        </p:spPr>
      </p:pic>
      <p:sp>
        <p:nvSpPr>
          <p:cNvPr id="6" name="Pie 5">
            <a:extLst>
              <a:ext uri="{FF2B5EF4-FFF2-40B4-BE49-F238E27FC236}">
                <a16:creationId xmlns:a16="http://schemas.microsoft.com/office/drawing/2014/main" id="{17707292-D9CA-C4B1-5A9F-3385B0D44045}"/>
              </a:ext>
            </a:extLst>
          </p:cNvPr>
          <p:cNvSpPr/>
          <p:nvPr/>
        </p:nvSpPr>
        <p:spPr>
          <a:xfrm rot="15027322">
            <a:off x="1240663" y="2663839"/>
            <a:ext cx="2103459" cy="2083437"/>
          </a:xfrm>
          <a:prstGeom prst="pie">
            <a:avLst>
              <a:gd name="adj1" fmla="val 1192778"/>
              <a:gd name="adj2" fmla="val 162856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81F926FC-6351-E25B-FCD0-2BCC520D6888}"/>
              </a:ext>
            </a:extLst>
          </p:cNvPr>
          <p:cNvSpPr/>
          <p:nvPr/>
        </p:nvSpPr>
        <p:spPr>
          <a:xfrm>
            <a:off x="1182923" y="2612573"/>
            <a:ext cx="2177142" cy="2177142"/>
          </a:xfrm>
          <a:prstGeom prst="donut">
            <a:avLst>
              <a:gd name="adj" fmla="val 486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62CBB-99F4-520A-A317-3A0BE5B4C968}"/>
              </a:ext>
            </a:extLst>
          </p:cNvPr>
          <p:cNvSpPr txBox="1"/>
          <p:nvPr/>
        </p:nvSpPr>
        <p:spPr>
          <a:xfrm>
            <a:off x="1101288" y="4892656"/>
            <a:ext cx="23688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Roboto" panose="02000000000000000000" pitchFamily="2" charset="0"/>
              </a:rPr>
              <a:t>Overall % of college students who work while enrolled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A9ED6-7FCB-66B4-9855-827663BC7F12}"/>
              </a:ext>
            </a:extLst>
          </p:cNvPr>
          <p:cNvSpPr txBox="1"/>
          <p:nvPr/>
        </p:nvSpPr>
        <p:spPr>
          <a:xfrm>
            <a:off x="1953620" y="3436993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08A53-0C3B-E8E7-1E7D-96ED9BBBC10C}"/>
              </a:ext>
            </a:extLst>
          </p:cNvPr>
          <p:cNvSpPr txBox="1"/>
          <p:nvPr/>
        </p:nvSpPr>
        <p:spPr>
          <a:xfrm>
            <a:off x="87086" y="6429326"/>
            <a:ext cx="91494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Source: U.S. Department of Commerce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2288AC-90CA-35B9-DB51-F19AC4D952AF}"/>
              </a:ext>
            </a:extLst>
          </p:cNvPr>
          <p:cNvSpPr txBox="1"/>
          <p:nvPr/>
        </p:nvSpPr>
        <p:spPr>
          <a:xfrm>
            <a:off x="4561947" y="6243793"/>
            <a:ext cx="7749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Roboto" panose="02000000000000000000" pitchFamily="2" charset="0"/>
              </a:rPr>
              <a:t>Percent of undergraduate students who were employed, by age group and attendance status: 2020</a:t>
            </a:r>
            <a:endParaRPr lang="en-US" sz="1600" b="1" i="0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00CA9D-8C5F-6E47-332B-642A35FEF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98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9F969-6946-5188-25F6-7BB06801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sz="3400" dirty="0"/>
              <a:t>Student Population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FB8F47-6ABD-BCC0-62F7-157481418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432813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A7D95C9-B7C8-F296-BA37-2785B36882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63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9B15-86D0-E447-BD2A-8F98C334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951396"/>
            <a:ext cx="12192000" cy="1468800"/>
          </a:xfrm>
        </p:spPr>
        <p:txBody>
          <a:bodyPr/>
          <a:lstStyle/>
          <a:p>
            <a:pPr algn="l"/>
            <a:r>
              <a:rPr lang="en-US" dirty="0"/>
              <a:t>Cloud Native Learning Student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A33A8-E007-6685-ABF6-2AD3A45DC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Challenges and Opportunities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AB8DF-D616-9383-C5EA-A41E95145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3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A03D8-A000-E09B-1097-11087C2E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Challenges in Cloud Native Learning: Cost</a:t>
            </a:r>
          </a:p>
        </p:txBody>
      </p:sp>
      <p:pic>
        <p:nvPicPr>
          <p:cNvPr id="4" name="Picture 3" descr="A red and blue letter a&#10;&#10;Description automatically generated">
            <a:extLst>
              <a:ext uri="{FF2B5EF4-FFF2-40B4-BE49-F238E27FC236}">
                <a16:creationId xmlns:a16="http://schemas.microsoft.com/office/drawing/2014/main" id="{8B6C1893-096D-15CA-FF50-529CBBC48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32922AD-160A-1BD2-522A-FED27B26C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660433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39221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E73D90-85F2-2613-6601-1F4BBF13A81A}"/>
              </a:ext>
            </a:extLst>
          </p:cNvPr>
          <p:cNvSpPr/>
          <p:nvPr/>
        </p:nvSpPr>
        <p:spPr>
          <a:xfrm>
            <a:off x="5987142" y="1894114"/>
            <a:ext cx="6204858" cy="4963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B6090-3EB6-0923-8BAE-8CDD8743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Student Developer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6DAC9-1F0D-2AFF-6A10-12736568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112" y="2456862"/>
            <a:ext cx="5603859" cy="4085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Cloud credits in GitHub Student pack :</a:t>
            </a:r>
          </a:p>
          <a:p>
            <a:r>
              <a:rPr lang="en-US" sz="2000" b="1" dirty="0"/>
              <a:t>DigitalOcean</a:t>
            </a:r>
          </a:p>
          <a:p>
            <a:pPr lvl="1"/>
            <a:r>
              <a:rPr lang="en-US" sz="1800" dirty="0"/>
              <a:t>$200 in platform credit for 1 year</a:t>
            </a:r>
          </a:p>
          <a:p>
            <a:r>
              <a:rPr lang="en-US" sz="2000" b="1" dirty="0"/>
              <a:t>Azure</a:t>
            </a:r>
          </a:p>
          <a:p>
            <a:pPr lvl="1"/>
            <a:r>
              <a:rPr lang="en-US" sz="1800" dirty="0"/>
              <a:t>Free access to 25+ Microsoft Azure cloud services for 1 year</a:t>
            </a:r>
          </a:p>
          <a:p>
            <a:pPr lvl="1"/>
            <a:r>
              <a:rPr lang="en-US" sz="1800" dirty="0"/>
              <a:t>$100 in Azure credit</a:t>
            </a:r>
          </a:p>
          <a:p>
            <a:r>
              <a:rPr lang="en-US" sz="2000" b="1" dirty="0"/>
              <a:t>Heroku</a:t>
            </a:r>
          </a:p>
          <a:p>
            <a:pPr lvl="1"/>
            <a:r>
              <a:rPr lang="en-US" sz="1800" dirty="0"/>
              <a:t>$13 USD per month for 24 months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EC9BC-1605-9614-C40B-42B07E09FD2C}"/>
              </a:ext>
            </a:extLst>
          </p:cNvPr>
          <p:cNvSpPr txBox="1"/>
          <p:nvPr/>
        </p:nvSpPr>
        <p:spPr>
          <a:xfrm>
            <a:off x="5812971" y="2264228"/>
            <a:ext cx="61068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accent2"/>
                </a:solidFill>
                <a:latin typeface="Roboto" panose="02000000000000000000" pitchFamily="2" charset="0"/>
              </a:rPr>
              <a:t>What is the GitHub Student Pack?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latin typeface="Roboto" panose="02000000000000000000" pitchFamily="2" charset="0"/>
              </a:rPr>
              <a:t>A multi-vendor, credit or subscription-based package of free or reduced-cost tooling and services for student developers</a:t>
            </a:r>
          </a:p>
          <a:p>
            <a:pPr lvl="1"/>
            <a:endParaRPr lang="en-US" sz="2400" dirty="0">
              <a:solidFill>
                <a:schemeClr val="accent2"/>
              </a:solidFill>
              <a:latin typeface="Roboto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36440D-265C-7175-D641-3C29FD1CDF88}"/>
              </a:ext>
            </a:extLst>
          </p:cNvPr>
          <p:cNvSpPr/>
          <p:nvPr/>
        </p:nvSpPr>
        <p:spPr>
          <a:xfrm>
            <a:off x="5998028" y="4354286"/>
            <a:ext cx="6204857" cy="25037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A3E45-8EEF-0C90-0F4F-0E60E94B7551}"/>
              </a:ext>
            </a:extLst>
          </p:cNvPr>
          <p:cNvSpPr txBox="1"/>
          <p:nvPr/>
        </p:nvSpPr>
        <p:spPr>
          <a:xfrm>
            <a:off x="6096000" y="4897411"/>
            <a:ext cx="58868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Roboto" panose="02000000000000000000" pitchFamily="2" charset="0"/>
              </a:rPr>
              <a:t>Funding is insufficient when students need to use cloud resources for multiple semesters/classes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81BFE1-636C-727E-5A92-B04779714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15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BCD8AD-0583-867A-9B42-075B2B39D97D}"/>
              </a:ext>
            </a:extLst>
          </p:cNvPr>
          <p:cNvSpPr/>
          <p:nvPr/>
        </p:nvSpPr>
        <p:spPr>
          <a:xfrm>
            <a:off x="6008914" y="1894114"/>
            <a:ext cx="6183086" cy="49638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41082-9F04-287E-E444-AAC88399C877}"/>
              </a:ext>
            </a:extLst>
          </p:cNvPr>
          <p:cNvSpPr/>
          <p:nvPr/>
        </p:nvSpPr>
        <p:spPr>
          <a:xfrm>
            <a:off x="0" y="2373086"/>
            <a:ext cx="6008914" cy="4484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F2A7B-130C-C33A-A217-B51845C3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Training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836A-6B55-A536-9D11-04F45A4B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4114"/>
            <a:ext cx="6008914" cy="4351338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AWS Educate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Doesn’t provide direct credits for cloud projects outside of the AWS Educate labs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Google Cloud Skills Boost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Doesn’t provide direct credits for cloud projects outside of the GCP Skills Boost environment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05B74-70B7-C1BC-BF95-79A14FA2BA4E}"/>
              </a:ext>
            </a:extLst>
          </p:cNvPr>
          <p:cNvSpPr txBox="1"/>
          <p:nvPr/>
        </p:nvSpPr>
        <p:spPr>
          <a:xfrm>
            <a:off x="6183088" y="2546289"/>
            <a:ext cx="57476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</a:rPr>
              <a:t>Introductory-level certification costs: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</a:rPr>
              <a:t>AWS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</a:rPr>
              <a:t>Cloud Practitioner: 100 USD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</a:rPr>
              <a:t>AI Practitioner: 100 USD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</a:rPr>
              <a:t>GCP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</a:rPr>
              <a:t>Cloud Digital Leader: 99 USD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</a:rPr>
              <a:t>Azure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</a:rPr>
              <a:t>Azure Fundamentals: 99 USD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E3E458-F751-061D-F94D-24C822087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1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96C2-8909-9913-C6B0-DBC493A6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44" y="571954"/>
            <a:ext cx="11533413" cy="603704"/>
          </a:xfrm>
        </p:spPr>
        <p:txBody>
          <a:bodyPr>
            <a:noAutofit/>
          </a:bodyPr>
          <a:lstStyle/>
          <a:p>
            <a:r>
              <a:rPr lang="en-US" sz="3200" dirty="0"/>
              <a:t>Free Tier Resources (Always Free) as of November 2024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6875C9-F356-5BA5-4B52-E254BFA0B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47750"/>
              </p:ext>
            </p:extLst>
          </p:nvPr>
        </p:nvGraphicFramePr>
        <p:xfrm>
          <a:off x="386444" y="1453602"/>
          <a:ext cx="11419112" cy="5247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099">
                  <a:extLst>
                    <a:ext uri="{9D8B030D-6E8A-4147-A177-3AD203B41FA5}">
                      <a16:colId xmlns:a16="http://schemas.microsoft.com/office/drawing/2014/main" val="2387015088"/>
                    </a:ext>
                  </a:extLst>
                </a:gridCol>
                <a:gridCol w="2764971">
                  <a:extLst>
                    <a:ext uri="{9D8B030D-6E8A-4147-A177-3AD203B41FA5}">
                      <a16:colId xmlns:a16="http://schemas.microsoft.com/office/drawing/2014/main" val="5522235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64163251"/>
                    </a:ext>
                  </a:extLst>
                </a:gridCol>
                <a:gridCol w="3967842">
                  <a:extLst>
                    <a:ext uri="{9D8B030D-6E8A-4147-A177-3AD203B41FA5}">
                      <a16:colId xmlns:a16="http://schemas.microsoft.com/office/drawing/2014/main" val="1692528521"/>
                    </a:ext>
                  </a:extLst>
                </a:gridCol>
              </a:tblGrid>
              <a:tr h="309882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Resource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AWS Free Tier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GCP Free Tier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Azure Free Tier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4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Compute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1M Lambda Requests/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1 ec2-micro VM per month</a:t>
                      </a:r>
                      <a:br>
                        <a:rPr lang="en-US" sz="1400" b="0" i="0" dirty="0">
                          <a:latin typeface="Roboto" panose="02000000000000000000" pitchFamily="2" charset="0"/>
                        </a:rPr>
                      </a:br>
                      <a:br>
                        <a:rPr lang="en-US" sz="1400" b="0" i="0" dirty="0">
                          <a:latin typeface="Roboto" panose="02000000000000000000" pitchFamily="2" charset="0"/>
                        </a:rPr>
                      </a:br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2M Cloud Run invocations/month</a:t>
                      </a:r>
                      <a:br>
                        <a:rPr lang="en-US" sz="1400" b="0" i="0" dirty="0">
                          <a:latin typeface="Roboto" panose="02000000000000000000" pitchFamily="2" charset="0"/>
                        </a:rPr>
                      </a:br>
                      <a:br>
                        <a:rPr lang="en-US" sz="1400" b="0" i="0" dirty="0">
                          <a:latin typeface="Roboto" panose="02000000000000000000" pitchFamily="2" charset="0"/>
                        </a:rPr>
                      </a:br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28 hours/day F1 App Engine</a:t>
                      </a:r>
                    </a:p>
                    <a:p>
                      <a:r>
                        <a:rPr lang="en-US" sz="1400" dirty="0"/>
                        <a:t>9 hours/day B1 App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10 web, mobile, API apps w 1GB storage, 1 hour/day</a:t>
                      </a:r>
                      <a:br>
                        <a:rPr lang="en-US" sz="1400" b="0" i="0" dirty="0">
                          <a:latin typeface="Roboto" panose="02000000000000000000" pitchFamily="2" charset="0"/>
                        </a:rPr>
                      </a:br>
                      <a:br>
                        <a:rPr lang="en-US" sz="1400" b="0" i="0" dirty="0">
                          <a:latin typeface="Roboto" panose="02000000000000000000" pitchFamily="2" charset="0"/>
                        </a:rPr>
                      </a:br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1M Azure Functions requests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180,000vCPU seconds Container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25GB DynamoDB</a:t>
                      </a:r>
                      <a:br>
                        <a:rPr lang="en-US" sz="1400" b="0" i="0" dirty="0">
                          <a:latin typeface="Roboto" panose="02000000000000000000" pitchFamily="2" charset="0"/>
                        </a:rPr>
                      </a:br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25 hours/month Simple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1GB Firestore storage/project</a:t>
                      </a:r>
                      <a:br>
                        <a:rPr lang="en-US" sz="1400" b="0" i="0" dirty="0">
                          <a:latin typeface="Roboto" panose="02000000000000000000" pitchFamily="2" charset="0"/>
                        </a:rPr>
                      </a:br>
                      <a:br>
                        <a:rPr lang="en-US" sz="1400" b="0" i="0" dirty="0">
                          <a:latin typeface="Roboto" panose="02000000000000000000" pitchFamily="2" charset="0"/>
                        </a:rPr>
                      </a:br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50,000 reads, 20,000 writes, 20,000 deletes/day/project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32GB Azure SQL </a:t>
                      </a:r>
                      <a:br>
                        <a:rPr lang="en-US" sz="1400" b="0" i="0" dirty="0">
                          <a:latin typeface="Roboto" panose="02000000000000000000" pitchFamily="2" charset="0"/>
                        </a:rPr>
                      </a:br>
                      <a:endParaRPr lang="en-US" sz="1400" b="0" i="0" dirty="0">
                        <a:latin typeface="Roboto" panose="02000000000000000000" pitchFamily="2" charset="0"/>
                      </a:endParaRPr>
                    </a:p>
                    <a:p>
                      <a:r>
                        <a:rPr lang="en-US" sz="1400" dirty="0"/>
                        <a:t>1,000 Cosmos DB request units/second, 25GB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01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Containers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.5GB Artifact Registry storage/month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1 registry w/ 100GB storage, 10 webhooks</a:t>
                      </a:r>
                      <a:br>
                        <a:rPr lang="en-US" sz="1400" b="0" i="0" dirty="0">
                          <a:latin typeface="Roboto" panose="02000000000000000000" pitchFamily="2" charset="0"/>
                        </a:rPr>
                      </a:br>
                      <a:br>
                        <a:rPr lang="en-US" sz="1400" b="0" i="0" dirty="0">
                          <a:latin typeface="Roboto" panose="02000000000000000000" pitchFamily="2" charset="0"/>
                        </a:rPr>
                      </a:br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Service Fabric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2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1TB CloudFront data transfer out</a:t>
                      </a:r>
                      <a:br>
                        <a:rPr lang="en-US" sz="1400" b="0" i="0" dirty="0">
                          <a:latin typeface="Roboto" panose="02000000000000000000" pitchFamily="2" charset="0"/>
                        </a:rPr>
                      </a:br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1,000 Route53 CIDR blocks/month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100GB outbound data transfer</a:t>
                      </a:r>
                      <a:br>
                        <a:rPr lang="en-US" sz="1400" b="0" i="0" dirty="0">
                          <a:latin typeface="Roboto" panose="02000000000000000000" pitchFamily="2" charset="0"/>
                        </a:rPr>
                      </a:br>
                      <a:br>
                        <a:rPr lang="en-US" sz="1400" b="0" i="0" dirty="0">
                          <a:latin typeface="Roboto" panose="02000000000000000000" pitchFamily="2" charset="0"/>
                        </a:rPr>
                      </a:br>
                      <a:r>
                        <a:rPr lang="en-US" sz="1400" dirty="0" err="1"/>
                        <a:t>PrivateLink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0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5GB regional storage</a:t>
                      </a:r>
                      <a:br>
                        <a:rPr lang="en-US" sz="1400" b="0" i="0" dirty="0">
                          <a:latin typeface="Roboto" panose="02000000000000000000" pitchFamily="2" charset="0"/>
                        </a:rPr>
                      </a:br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5,000 Class A Ops/month</a:t>
                      </a:r>
                    </a:p>
                    <a:p>
                      <a:r>
                        <a:rPr lang="en-US" sz="1400" dirty="0"/>
                        <a:t>50,000 Class B ops/month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only in us-east1, us-west1, us-central1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Roboto" panose="02000000000000000000" pitchFamily="2" charset="0"/>
                        </a:rPr>
                        <a:t>10GB LRS Storage, 10GB LRS or GRS write &amp; retrieve, 100 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8065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8916C05-62B8-1720-B523-F65F324AE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02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A565-7895-EF71-777F-7A7EDDA1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4056E-85A2-0A09-053A-C9DA36040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44" y="2134271"/>
            <a:ext cx="67491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Stronger relationships between Clouds and Universities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DigitalOcean &amp; University of Arizona partnership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DigitalOcean fully funding the University of Arizona’s Cloud Computing course this semester</a:t>
            </a:r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5D0E7EAB-B908-6993-7CD4-D6DFB7F99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02884" y="1559615"/>
            <a:ext cx="3738769" cy="3738769"/>
          </a:xfrm>
          <a:prstGeom prst="rect">
            <a:avLst/>
          </a:prstGeom>
        </p:spPr>
      </p:pic>
      <p:pic>
        <p:nvPicPr>
          <p:cNvPr id="11" name="Picture 1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96D75532-1B9B-68CD-A6A9-78681C0A6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75663" y="5167717"/>
            <a:ext cx="4193209" cy="10101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1134A-F726-FC5B-134A-30EB13CB2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79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2D92B-0A7C-33F6-D4F9-67885616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Challenges in Cloud-Native Learning: </a:t>
            </a:r>
            <a:br>
              <a:rPr lang="en-US" dirty="0"/>
            </a:br>
            <a:r>
              <a:rPr lang="en-US" dirty="0"/>
              <a:t>Pre-requisites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78E338-8CC5-7774-00D4-3F0A1465D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44576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278DDB9-AF3E-7CD4-7BE2-7D967D0FE7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77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on a storefront&#10;&#10;Description automatically generated">
            <a:extLst>
              <a:ext uri="{FF2B5EF4-FFF2-40B4-BE49-F238E27FC236}">
                <a16:creationId xmlns:a16="http://schemas.microsoft.com/office/drawing/2014/main" id="{0793C5C7-C0A8-AF83-D0A2-304C076DD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764"/>
          <a:stretch/>
        </p:blipFill>
        <p:spPr>
          <a:xfrm>
            <a:off x="0" y="1839687"/>
            <a:ext cx="5731788" cy="50183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D7C890-8E73-4298-175E-0EE0536E2934}"/>
              </a:ext>
            </a:extLst>
          </p:cNvPr>
          <p:cNvSpPr txBox="1"/>
          <p:nvPr/>
        </p:nvSpPr>
        <p:spPr>
          <a:xfrm>
            <a:off x="7210316" y="1417638"/>
            <a:ext cx="519779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</a:rPr>
              <a:t>Zara Ahmad-Post</a:t>
            </a:r>
          </a:p>
          <a:p>
            <a:endParaRPr lang="en-US" sz="2000" dirty="0">
              <a:solidFill>
                <a:schemeClr val="accent2"/>
              </a:solidFill>
              <a:latin typeface="Roboto" panose="02000000000000000000" pitchFamily="2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Roboto" panose="02000000000000000000" pitchFamily="2" charset="0"/>
              </a:rPr>
              <a:t>Adjunct Faculty, Cloud Computing </a:t>
            </a:r>
          </a:p>
          <a:p>
            <a:r>
              <a:rPr lang="en-US" sz="2400" dirty="0">
                <a:solidFill>
                  <a:schemeClr val="accent2"/>
                </a:solidFill>
                <a:latin typeface="Roboto" panose="02000000000000000000" pitchFamily="2" charset="0"/>
              </a:rPr>
              <a:t>@ University of Arizona</a:t>
            </a:r>
          </a:p>
          <a:p>
            <a:endParaRPr lang="en-US" sz="2400" dirty="0">
              <a:solidFill>
                <a:schemeClr val="accent2"/>
              </a:solidFill>
              <a:latin typeface="Roboto" panose="02000000000000000000" pitchFamily="2" charset="0"/>
            </a:endParaRPr>
          </a:p>
          <a:p>
            <a:endParaRPr lang="en-US" sz="2400" dirty="0">
              <a:solidFill>
                <a:schemeClr val="accent2"/>
              </a:solidFill>
              <a:latin typeface="Roboto" panose="02000000000000000000" pitchFamily="2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Roboto" panose="02000000000000000000" pitchFamily="2" charset="0"/>
              </a:rPr>
              <a:t>Senior Security Data Scientist</a:t>
            </a:r>
          </a:p>
          <a:p>
            <a:r>
              <a:rPr lang="en-US" sz="2400" dirty="0">
                <a:solidFill>
                  <a:schemeClr val="accent2"/>
                </a:solidFill>
                <a:latin typeface="Roboto" panose="02000000000000000000" pitchFamily="2" charset="0"/>
              </a:rPr>
              <a:t>@ DigitalOcean</a:t>
            </a:r>
          </a:p>
          <a:p>
            <a:endParaRPr lang="en-US" sz="2400" dirty="0">
              <a:solidFill>
                <a:schemeClr val="accent2"/>
              </a:solidFill>
              <a:latin typeface="Roboto" panose="02000000000000000000" pitchFamily="2" charset="0"/>
            </a:endParaRPr>
          </a:p>
          <a:p>
            <a:endParaRPr lang="en-US" sz="2400" dirty="0">
              <a:solidFill>
                <a:schemeClr val="accent2"/>
              </a:solidFill>
              <a:latin typeface="Roboto" panose="02000000000000000000" pitchFamily="2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Roboto" panose="02000000000000000000" pitchFamily="2" charset="0"/>
              </a:rPr>
              <a:t>Founder, Director of R&amp;D </a:t>
            </a:r>
          </a:p>
          <a:p>
            <a:r>
              <a:rPr lang="en-US" sz="2400" dirty="0">
                <a:solidFill>
                  <a:schemeClr val="accent2"/>
                </a:solidFill>
                <a:latin typeface="Roboto" panose="02000000000000000000" pitchFamily="2" charset="0"/>
              </a:rPr>
              <a:t>@ Z Collective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7876AA-9B63-C131-B2C4-88D033476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04857" y="2172929"/>
            <a:ext cx="778131" cy="718475"/>
          </a:xfrm>
          <a:prstGeom prst="rect">
            <a:avLst/>
          </a:prstGeom>
        </p:spPr>
      </p:pic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2C0EFA52-31F7-E97E-9247-2C478937A4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969776" y="3428999"/>
            <a:ext cx="1240539" cy="1240539"/>
          </a:xfrm>
          <a:prstGeom prst="rect">
            <a:avLst/>
          </a:prstGeom>
        </p:spPr>
      </p:pic>
      <p:pic>
        <p:nvPicPr>
          <p:cNvPr id="16" name="Picture 15" descr="A white letter on a colorful background&#10;&#10;Description automatically generated">
            <a:extLst>
              <a:ext uri="{FF2B5EF4-FFF2-40B4-BE49-F238E27FC236}">
                <a16:creationId xmlns:a16="http://schemas.microsoft.com/office/drawing/2014/main" id="{89131A8C-67A1-CFBA-9C1E-2B0DA9160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4534" y="5207132"/>
            <a:ext cx="868453" cy="868453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7AB46844-E632-1FB6-19B6-002F9B7B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4252101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CF4EE-EB51-2E6C-2685-5AA6E753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4754-E56E-060D-EC39-57B823FF4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Supplemental materials are key</a:t>
            </a:r>
          </a:p>
          <a:p>
            <a:pPr marL="0" indent="0">
              <a:buNone/>
            </a:pPr>
            <a:r>
              <a:rPr lang="en-US" sz="2000" dirty="0"/>
              <a:t>	Examples:</a:t>
            </a:r>
          </a:p>
          <a:p>
            <a:pPr lvl="1"/>
            <a:r>
              <a:rPr lang="en-US" sz="2000" dirty="0"/>
              <a:t>How to generate an SSH key</a:t>
            </a:r>
          </a:p>
          <a:p>
            <a:pPr lvl="1"/>
            <a:r>
              <a:rPr lang="en-US" sz="2000" dirty="0"/>
              <a:t>Short video walk-throughs demonstrating the same concept on different clouds</a:t>
            </a:r>
          </a:p>
          <a:p>
            <a:pPr lvl="1"/>
            <a:r>
              <a:rPr lang="en-US" sz="2000" dirty="0"/>
              <a:t>Introduction to the OSI model</a:t>
            </a:r>
          </a:p>
          <a:p>
            <a:pPr marL="0" indent="0">
              <a:buNone/>
            </a:pPr>
            <a:r>
              <a:rPr lang="en-US" sz="2000" b="1" dirty="0"/>
              <a:t>Work with other instructors to make cloud learning a part of each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B6D8B-9ED8-DF89-A297-6929E0398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16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8C46-8B5F-9E82-2D55-425FBB18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4173-CF8E-3C21-59D0-68BF95E1D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20711"/>
            <a:ext cx="10738531" cy="4594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International students in the United States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High pressure to find work post-graduation due to immigration status</a:t>
            </a:r>
          </a:p>
          <a:p>
            <a:pPr lvl="1"/>
            <a:r>
              <a:rPr lang="en-US" sz="1800" b="1" dirty="0">
                <a:solidFill>
                  <a:schemeClr val="accent2"/>
                </a:solidFill>
              </a:rPr>
              <a:t>Opportunities</a:t>
            </a:r>
            <a:r>
              <a:rPr lang="en-US" sz="1800" dirty="0">
                <a:solidFill>
                  <a:schemeClr val="accent2"/>
                </a:solidFill>
              </a:rPr>
              <a:t>: </a:t>
            </a:r>
            <a:r>
              <a:rPr lang="en-US" sz="1800" b="1" dirty="0">
                <a:solidFill>
                  <a:schemeClr val="accent2"/>
                </a:solidFill>
              </a:rPr>
              <a:t>Focus on portfolio pieces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Language barriers</a:t>
            </a:r>
          </a:p>
          <a:p>
            <a:pPr lvl="1"/>
            <a:r>
              <a:rPr lang="en-US" sz="1800" b="1" dirty="0">
                <a:solidFill>
                  <a:schemeClr val="accent2"/>
                </a:solidFill>
              </a:rPr>
              <a:t>Opportunities: Record lectures and enable transcriptions for learners whose first language is not English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Reflect on the language we use in Cloud Native (e.g., “Cattle not pets”)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2F232-9CD9-8ADB-5BD2-816FDAB49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04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C643-1B31-D286-A61F-A698F092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 Design &amp;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27F87-B81E-D084-EB9E-4975B5F34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96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E61DA-8DDF-600F-5F1C-4CAE1A78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Curriculum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17769-D312-C6A7-7955-C643FE5E3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295" y="1109621"/>
            <a:ext cx="6085961" cy="4900014"/>
          </a:xfrm>
          <a:effectLst/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accent2"/>
                </a:solidFill>
              </a:rPr>
              <a:t>3 Units: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Unit 1: cloud-enabled/cloud-hosted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Unit 2: cloud-native primitives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Unit 3: MLOps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Assignments are either resume-building or have dual-use in other classes: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Launch a </a:t>
            </a:r>
            <a:r>
              <a:rPr lang="en-US" sz="2000" dirty="0" err="1"/>
              <a:t>Jupyter</a:t>
            </a:r>
            <a:r>
              <a:rPr lang="en-US" sz="2000" dirty="0"/>
              <a:t> server on a droplet, access interface via SSH tunneling (IaaS)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Create a static resume website and host using App Platform (PaaS)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Build static code/container scanning pipelines (Security, CI/CD)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B9EDD-9D14-AD26-213A-B568CF633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51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2D7302-5418-EC3E-0433-097086CA1C28}"/>
              </a:ext>
            </a:extLst>
          </p:cNvPr>
          <p:cNvSpPr/>
          <p:nvPr/>
        </p:nvSpPr>
        <p:spPr>
          <a:xfrm>
            <a:off x="4408715" y="0"/>
            <a:ext cx="7783286" cy="1918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A9E44-4802-07D2-063A-E5BF1349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sz="4400" dirty="0"/>
              <a:t>Curriculum Overview: Unit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401C2D-54A8-FB21-D1E7-AC33218E0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065709"/>
              </p:ext>
            </p:extLst>
          </p:nvPr>
        </p:nvGraphicFramePr>
        <p:xfrm>
          <a:off x="4495801" y="283029"/>
          <a:ext cx="7620000" cy="6281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0665A84-4377-EC3E-1E0D-87BC32C853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07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FB53-7025-821A-1FFD-B5F60DC1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Lectures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6EA91FF-DD49-6C15-3938-16123B7EF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146960"/>
              </p:ext>
            </p:extLst>
          </p:nvPr>
        </p:nvGraphicFramePr>
        <p:xfrm>
          <a:off x="818712" y="2222287"/>
          <a:ext cx="10554574" cy="4542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red and blue letter a&#10;&#10;Description automatically generated">
            <a:extLst>
              <a:ext uri="{FF2B5EF4-FFF2-40B4-BE49-F238E27FC236}">
                <a16:creationId xmlns:a16="http://schemas.microsoft.com/office/drawing/2014/main" id="{90333FED-5A7D-35A2-42C6-B150C517D6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48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4F5F61-5679-EDE3-9365-8FDCF03AD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32B215-E759-09EE-E356-D8A3CEFBCD87}"/>
              </a:ext>
            </a:extLst>
          </p:cNvPr>
          <p:cNvSpPr/>
          <p:nvPr/>
        </p:nvSpPr>
        <p:spPr>
          <a:xfrm>
            <a:off x="4408715" y="0"/>
            <a:ext cx="7783286" cy="1918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79B1A3-A4D1-8CAC-BE31-09DA74C54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D24003-6F84-316A-6AAE-6F1FCDCBF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6FEA8-F87D-D755-390A-DAD161DC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sz="4400" dirty="0"/>
              <a:t>Curriculum Overview:</a:t>
            </a:r>
            <a:br>
              <a:rPr lang="en-US" sz="4400" dirty="0"/>
            </a:br>
            <a:r>
              <a:rPr lang="en-US" sz="4400" dirty="0"/>
              <a:t>Unit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D01706-80C6-9B16-7804-D597E6B7D9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627453"/>
              </p:ext>
            </p:extLst>
          </p:nvPr>
        </p:nvGraphicFramePr>
        <p:xfrm>
          <a:off x="4495801" y="283029"/>
          <a:ext cx="7620000" cy="6281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A3D5D5B-FFB2-8FF4-088E-E3411FACE5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92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8CED-F51B-1977-BE3A-44C7AF68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Lectures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C41A889-6FB8-901F-A71F-F9DB937D6B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57064"/>
              </p:ext>
            </p:extLst>
          </p:nvPr>
        </p:nvGraphicFramePr>
        <p:xfrm>
          <a:off x="818711" y="2222287"/>
          <a:ext cx="9307421" cy="4542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red and blue letter a&#10;&#10;Description automatically generated">
            <a:extLst>
              <a:ext uri="{FF2B5EF4-FFF2-40B4-BE49-F238E27FC236}">
                <a16:creationId xmlns:a16="http://schemas.microsoft.com/office/drawing/2014/main" id="{D2F58EDD-0AC4-D1B9-4A5D-74B90DB566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35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022E3C-5528-9EFD-9117-84D1CFD64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D138A8-5868-77DB-9D40-1E458DBC0EDC}"/>
              </a:ext>
            </a:extLst>
          </p:cNvPr>
          <p:cNvSpPr/>
          <p:nvPr/>
        </p:nvSpPr>
        <p:spPr>
          <a:xfrm>
            <a:off x="4408715" y="0"/>
            <a:ext cx="7783286" cy="1918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F162D6-525D-C000-549D-BEBFAB5E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F162CA5-A8B3-D1BE-507C-DED71FB47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A1A6E-024B-B1D0-3080-E974F1E9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sz="4400" dirty="0"/>
              <a:t>Curriculum Overview: Unit 3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A4A0A1-2FAD-C16C-D064-4A61D0B09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171775"/>
              </p:ext>
            </p:extLst>
          </p:nvPr>
        </p:nvGraphicFramePr>
        <p:xfrm>
          <a:off x="4495801" y="283029"/>
          <a:ext cx="7620000" cy="6281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4855984-4EB3-4FE1-74E8-86F4537A36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70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1A4E0-77FE-B25D-7935-12B5FC60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4400"/>
              <a:t>Sample Curriculum: Unit 3</a:t>
            </a:r>
          </a:p>
        </p:txBody>
      </p:sp>
      <p:pic>
        <p:nvPicPr>
          <p:cNvPr id="4" name="Picture 3" descr="A red and blue letter a&#10;&#10;Description automatically generated">
            <a:extLst>
              <a:ext uri="{FF2B5EF4-FFF2-40B4-BE49-F238E27FC236}">
                <a16:creationId xmlns:a16="http://schemas.microsoft.com/office/drawing/2014/main" id="{8661B624-F9D9-0131-C00B-2D3AD695D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0F39F18-98F4-C1D3-09E5-E9DECCF48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345393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1587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6ED48-12A1-1607-1F52-4B15B19C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What this talk is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76FF0-29F3-897C-9922-DD300A64E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A new graduate-level class at the University of Arizona, </a:t>
            </a:r>
            <a:r>
              <a:rPr lang="en-US" sz="2000" i="1" dirty="0"/>
              <a:t>Foundations of Cloud Computing</a:t>
            </a:r>
          </a:p>
          <a:p>
            <a:r>
              <a:rPr lang="en-US" sz="2000" dirty="0"/>
              <a:t>Curriculum design, assignment framing, and engaging industry to support students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51E7D-1097-867A-1BF5-F3D965C21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75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3B605-ED1D-E963-EC6E-70722946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Curriculum Design: Group Project</a:t>
            </a:r>
          </a:p>
        </p:txBody>
      </p:sp>
      <p:pic>
        <p:nvPicPr>
          <p:cNvPr id="4" name="Picture 3" descr="A red and blue letter a&#10;&#10;Description automatically generated">
            <a:extLst>
              <a:ext uri="{FF2B5EF4-FFF2-40B4-BE49-F238E27FC236}">
                <a16:creationId xmlns:a16="http://schemas.microsoft.com/office/drawing/2014/main" id="{BDFC54A9-3C2C-957E-6DEF-85949CEBC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AD565B3-8452-1CF2-87F2-24B1B2565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185782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21934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D5C8-1F28-5A32-73F4-5A4CFA11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Curriculum Around Student Stress Cycles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65B57-C6FF-77C8-18E6-7FEA76D81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85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826D-91E4-8E8B-2D44-102F14F8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Stress Cycle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1B55E7-F96E-FEE7-24BB-536411154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581845"/>
              </p:ext>
            </p:extLst>
          </p:nvPr>
        </p:nvGraphicFramePr>
        <p:xfrm>
          <a:off x="152399" y="1197429"/>
          <a:ext cx="11887200" cy="3601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E61AFA-C950-6085-36B6-F9E28927B26F}"/>
              </a:ext>
            </a:extLst>
          </p:cNvPr>
          <p:cNvSpPr/>
          <p:nvPr/>
        </p:nvSpPr>
        <p:spPr>
          <a:xfrm>
            <a:off x="1347103" y="4516698"/>
            <a:ext cx="2645229" cy="234130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</a:rPr>
              <a:t>Confidence-building assignments*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</a:rPr>
              <a:t>Transparency around financial implications of the class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FBE404D-3617-392A-2542-E02B7A631A80}"/>
              </a:ext>
            </a:extLst>
          </p:cNvPr>
          <p:cNvSpPr/>
          <p:nvPr/>
        </p:nvSpPr>
        <p:spPr>
          <a:xfrm>
            <a:off x="5119005" y="4516698"/>
            <a:ext cx="2558143" cy="234130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</a:rPr>
              <a:t>Portfolio assignments focused on job &amp; internship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</a:rPr>
              <a:t>Earlier mid-term exams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7EC439E-4F21-66DE-370E-BCBDB1CE33E6}"/>
              </a:ext>
            </a:extLst>
          </p:cNvPr>
          <p:cNvSpPr/>
          <p:nvPr/>
        </p:nvSpPr>
        <p:spPr>
          <a:xfrm>
            <a:off x="8758541" y="4407251"/>
            <a:ext cx="2645229" cy="245074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</a:rPr>
              <a:t>Invite conversations about Spring semester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</a:rPr>
              <a:t>Regular check-ins about progress toward end-of-semester projects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46C60E36-612C-8C32-7C80-6E65361401A2}"/>
              </a:ext>
            </a:extLst>
          </p:cNvPr>
          <p:cNvSpPr/>
          <p:nvPr/>
        </p:nvSpPr>
        <p:spPr>
          <a:xfrm rot="10800000" flipH="1">
            <a:off x="473528" y="4212763"/>
            <a:ext cx="729343" cy="947056"/>
          </a:xfrm>
          <a:prstGeom prst="bentArrow">
            <a:avLst>
              <a:gd name="adj1" fmla="val 25000"/>
              <a:gd name="adj2" fmla="val 23387"/>
              <a:gd name="adj3" fmla="val 25000"/>
              <a:gd name="adj4" fmla="val 43750"/>
            </a:avLst>
          </a:prstGeom>
          <a:solidFill>
            <a:schemeClr val="accent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8C39A760-8941-43B4-A8A8-4894F0076678}"/>
              </a:ext>
            </a:extLst>
          </p:cNvPr>
          <p:cNvSpPr/>
          <p:nvPr/>
        </p:nvSpPr>
        <p:spPr>
          <a:xfrm rot="10800000" flipH="1">
            <a:off x="4291690" y="4217038"/>
            <a:ext cx="729343" cy="947056"/>
          </a:xfrm>
          <a:prstGeom prst="bentArrow">
            <a:avLst>
              <a:gd name="adj1" fmla="val 25000"/>
              <a:gd name="adj2" fmla="val 23387"/>
              <a:gd name="adj3" fmla="val 25000"/>
              <a:gd name="adj4" fmla="val 43750"/>
            </a:avLst>
          </a:prstGeom>
          <a:solidFill>
            <a:schemeClr val="accent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3BDDDE50-A178-0F14-1C58-92545C83B267}"/>
              </a:ext>
            </a:extLst>
          </p:cNvPr>
          <p:cNvSpPr/>
          <p:nvPr/>
        </p:nvSpPr>
        <p:spPr>
          <a:xfrm rot="10800000" flipH="1">
            <a:off x="7979228" y="4300799"/>
            <a:ext cx="729343" cy="947056"/>
          </a:xfrm>
          <a:prstGeom prst="bentArrow">
            <a:avLst>
              <a:gd name="adj1" fmla="val 25000"/>
              <a:gd name="adj2" fmla="val 23387"/>
              <a:gd name="adj3" fmla="val 25000"/>
              <a:gd name="adj4" fmla="val 43750"/>
            </a:avLst>
          </a:prstGeom>
          <a:solidFill>
            <a:schemeClr val="accent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6C778E-6F55-6F62-2581-F49BA5117C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60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B120-D37E-E452-EC77-C336A050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Stress Cycle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0E5CF3-FA96-A409-EF9C-CD3C13629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199353"/>
              </p:ext>
            </p:extLst>
          </p:nvPr>
        </p:nvGraphicFramePr>
        <p:xfrm>
          <a:off x="152400" y="853735"/>
          <a:ext cx="11201400" cy="404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DDA32EF-36B5-F73A-EF90-6193FA2C8A7E}"/>
              </a:ext>
            </a:extLst>
          </p:cNvPr>
          <p:cNvSpPr/>
          <p:nvPr/>
        </p:nvSpPr>
        <p:spPr>
          <a:xfrm>
            <a:off x="1348125" y="4289754"/>
            <a:ext cx="2645229" cy="1894114"/>
          </a:xfrm>
          <a:prstGeom prst="round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</a:rPr>
              <a:t>Confidence-building assignments*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</a:rPr>
              <a:t>Re-centering activities/ inverted classroom lectures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1E7226-2A44-7D41-B44C-388C99AD1E48}"/>
              </a:ext>
            </a:extLst>
          </p:cNvPr>
          <p:cNvSpPr/>
          <p:nvPr/>
        </p:nvSpPr>
        <p:spPr>
          <a:xfrm>
            <a:off x="5250647" y="4289754"/>
            <a:ext cx="2830288" cy="1894114"/>
          </a:xfrm>
          <a:prstGeom prst="round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</a:rPr>
              <a:t>Invite conversations about post-graduation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</a:rPr>
              <a:t>Regular check-ins about progress toward end-of-semester project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E9E41C6A-91B4-0634-9625-DCF0D9495363}"/>
              </a:ext>
            </a:extLst>
          </p:cNvPr>
          <p:cNvSpPr/>
          <p:nvPr/>
        </p:nvSpPr>
        <p:spPr>
          <a:xfrm rot="10800000" flipH="1">
            <a:off x="590584" y="4054584"/>
            <a:ext cx="729343" cy="947056"/>
          </a:xfrm>
          <a:prstGeom prst="bentArrow">
            <a:avLst>
              <a:gd name="adj1" fmla="val 25000"/>
              <a:gd name="adj2" fmla="val 23387"/>
              <a:gd name="adj3" fmla="val 25000"/>
              <a:gd name="adj4" fmla="val 43750"/>
            </a:avLst>
          </a:prstGeom>
          <a:solidFill>
            <a:schemeClr val="accent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72F8C0DB-3B34-198D-9790-310F1A037425}"/>
              </a:ext>
            </a:extLst>
          </p:cNvPr>
          <p:cNvSpPr/>
          <p:nvPr/>
        </p:nvSpPr>
        <p:spPr>
          <a:xfrm rot="10800000" flipH="1">
            <a:off x="4473657" y="4054584"/>
            <a:ext cx="729343" cy="947056"/>
          </a:xfrm>
          <a:prstGeom prst="bentArrow">
            <a:avLst>
              <a:gd name="adj1" fmla="val 25000"/>
              <a:gd name="adj2" fmla="val 23387"/>
              <a:gd name="adj3" fmla="val 25000"/>
              <a:gd name="adj4" fmla="val 43750"/>
            </a:avLst>
          </a:prstGeom>
          <a:solidFill>
            <a:schemeClr val="accent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5C204ACD-FB3A-B983-0748-A99C861FDF3A}"/>
              </a:ext>
            </a:extLst>
          </p:cNvPr>
          <p:cNvSpPr/>
          <p:nvPr/>
        </p:nvSpPr>
        <p:spPr>
          <a:xfrm rot="10800000" flipH="1">
            <a:off x="8608885" y="4054584"/>
            <a:ext cx="729343" cy="947056"/>
          </a:xfrm>
          <a:prstGeom prst="bentArrow">
            <a:avLst>
              <a:gd name="adj1" fmla="val 25000"/>
              <a:gd name="adj2" fmla="val 23387"/>
              <a:gd name="adj3" fmla="val 25000"/>
              <a:gd name="adj4" fmla="val 43750"/>
            </a:avLst>
          </a:prstGeom>
          <a:solidFill>
            <a:schemeClr val="accent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E1A5839-9882-CE43-AEDE-C937F43599DB}"/>
              </a:ext>
            </a:extLst>
          </p:cNvPr>
          <p:cNvSpPr/>
          <p:nvPr/>
        </p:nvSpPr>
        <p:spPr>
          <a:xfrm>
            <a:off x="9457980" y="4289754"/>
            <a:ext cx="2458819" cy="1894114"/>
          </a:xfrm>
          <a:prstGeom prst="round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</a:rPr>
              <a:t>Connect students with summer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</a:rPr>
              <a:t>Volunteering opportunities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159254-DC6B-7C14-0CA2-976D090065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43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A0AD1-1E17-3015-6828-1FD0CE41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Student Stress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909B2-86B3-5068-835B-278C323FF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478972"/>
            <a:ext cx="5365218" cy="6139542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Flexibility is key</a:t>
            </a:r>
          </a:p>
          <a:p>
            <a:pPr lvl="1"/>
            <a:r>
              <a:rPr lang="en-US" sz="2000" dirty="0"/>
              <a:t>Students are still learning fundamental application code debugging skills</a:t>
            </a:r>
          </a:p>
          <a:p>
            <a:pPr lvl="1"/>
            <a:r>
              <a:rPr lang="en-US" sz="2000" dirty="0"/>
              <a:t>Add in  debugging containers, pipelines, runtimes, …</a:t>
            </a:r>
          </a:p>
          <a:p>
            <a:pPr lvl="1"/>
            <a:r>
              <a:rPr lang="en-US" sz="2000" dirty="0"/>
              <a:t>Open deadlines (assignment deadlines never close) can help to alleviate stress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98639-F2C2-A75F-8EC4-882E01748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52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30D2E-158D-D0D0-E165-0A896649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Promoting Engagement &amp; Community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2EA796-609C-0F42-F3B4-27F108403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688610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69D5CA6-4D3E-0CF4-ED78-25E1F2062A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19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F402B-32C1-7C9E-1304-B753B55B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Promoting Engagement &amp; Community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674A9-196A-F76C-7F0E-9FA5B490A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053976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EA3A150-3DDC-EB69-A822-9E2B7AB7F4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76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B209-ED72-6305-2BA5-2E67E904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Engagement &amp; Community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49F78F5-6C93-AA06-20A3-C18F14077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999023"/>
              </p:ext>
            </p:extLst>
          </p:nvPr>
        </p:nvGraphicFramePr>
        <p:xfrm>
          <a:off x="84691" y="1670755"/>
          <a:ext cx="11604172" cy="5187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AE4B9D-109A-D757-C241-A62A0C903563}"/>
              </a:ext>
            </a:extLst>
          </p:cNvPr>
          <p:cNvSpPr txBox="1"/>
          <p:nvPr/>
        </p:nvSpPr>
        <p:spPr>
          <a:xfrm>
            <a:off x="9244365" y="6550223"/>
            <a:ext cx="2862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</a:rPr>
              <a:t>Source: Inside Higher 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00562F-7527-13E6-C951-90E1A886A4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58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47955-824C-AE52-2A97-6430083EA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Mistakes I’ve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9575-E00B-0419-8C71-97766999C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866" y="1089058"/>
            <a:ext cx="6456076" cy="4900014"/>
          </a:xfrm>
          <a:effectLst/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Overall course difficulty: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First year: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Pre-requirements not enforced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Avg grade on midterm was C-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Second year: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Pre-requirements enforced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Class is maybe too easy??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Assignments: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First few assignments were not sufficiently tested (Windows)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enough creativity to minimize debugging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Not enough focus on portfolio projects early in the semester so that students can use them for job applications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ECA44-B0E9-8B7C-6328-4E47B7CE3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25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3F1D-79D0-A5A2-08F3-8E574195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FBEC-F200-ADC2-5CE6-361669BB0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86140"/>
            <a:ext cx="7517571" cy="4488089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Roboto" panose="02000000000000000000" pitchFamily="2" charset="0"/>
              </a:rPr>
              <a:t>Course resources are available in GitHub</a:t>
            </a:r>
          </a:p>
          <a:p>
            <a:r>
              <a:rPr lang="en-US" sz="2400" dirty="0">
                <a:latin typeface="Roboto" panose="02000000000000000000" pitchFamily="2" charset="0"/>
              </a:rPr>
              <a:t>Curriculum Overview</a:t>
            </a:r>
          </a:p>
          <a:p>
            <a:r>
              <a:rPr lang="en-US" sz="2400" dirty="0">
                <a:latin typeface="Roboto" panose="02000000000000000000" pitchFamily="2" charset="0"/>
              </a:rPr>
              <a:t>Sample lectures (slides &amp; recordings)</a:t>
            </a:r>
          </a:p>
          <a:p>
            <a:r>
              <a:rPr lang="en-US" sz="2400" dirty="0">
                <a:latin typeface="Roboto" panose="02000000000000000000" pitchFamily="2" charset="0"/>
              </a:rPr>
              <a:t>Sample assignments</a:t>
            </a:r>
          </a:p>
          <a:p>
            <a:r>
              <a:rPr lang="en-US" sz="2400" dirty="0">
                <a:latin typeface="Roboto" panose="02000000000000000000" pitchFamily="2" charset="0"/>
              </a:rPr>
              <a:t>Sample supplementary materials</a:t>
            </a:r>
          </a:p>
          <a:p>
            <a:r>
              <a:rPr lang="en-US" sz="2400" dirty="0">
                <a:latin typeface="Roboto" panose="02000000000000000000" pitchFamily="2" charset="0"/>
              </a:rPr>
              <a:t>Helpful resources for instructors from </a:t>
            </a:r>
            <a:r>
              <a:rPr lang="en-US" sz="2400" dirty="0" err="1">
                <a:latin typeface="Roboto" panose="02000000000000000000" pitchFamily="2" charset="0"/>
              </a:rPr>
              <a:t>Univeristy</a:t>
            </a:r>
            <a:r>
              <a:rPr lang="en-US" sz="2400" dirty="0">
                <a:latin typeface="Roboto" panose="02000000000000000000" pitchFamily="2" charset="0"/>
              </a:rPr>
              <a:t> of Arizona student success staff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67B16-4D4D-DCEE-1B73-AF962CC65DF7}"/>
              </a:ext>
            </a:extLst>
          </p:cNvPr>
          <p:cNvSpPr txBox="1"/>
          <p:nvPr/>
        </p:nvSpPr>
        <p:spPr>
          <a:xfrm>
            <a:off x="8327571" y="3484303"/>
            <a:ext cx="3907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https://github.com/z-collective-io/cloud-computing-curriculum</a:t>
            </a:r>
            <a:endParaRPr lang="en-US" dirty="0">
              <a:latin typeface="Roboto" panose="02000000000000000000" pitchFamily="2" charset="0"/>
            </a:endParaRPr>
          </a:p>
        </p:txBody>
      </p:sp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0D82EC0-EFE7-C316-565A-3E8E5BA2E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429" y="0"/>
            <a:ext cx="3374571" cy="3374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C230A0-A0DB-54AD-DAAE-62F2E4D30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9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7B80F-5B02-D700-7F14-0752A6D5C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5"/>
            <a:ext cx="3518452" cy="1687286"/>
          </a:xfrm>
        </p:spPr>
        <p:txBody>
          <a:bodyPr anchor="t">
            <a:normAutofit/>
          </a:bodyPr>
          <a:lstStyle/>
          <a:p>
            <a:r>
              <a:rPr lang="en-US" dirty="0"/>
              <a:t>What you’ll leave with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D67A028-6F4C-87B4-910B-74AC68739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627958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972F2A5-35F6-5008-2AA2-44D0D7D8A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38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F46357-ACEA-C3AF-EB7A-C6FE8F9DAF2E}"/>
              </a:ext>
            </a:extLst>
          </p:cNvPr>
          <p:cNvSpPr/>
          <p:nvPr/>
        </p:nvSpPr>
        <p:spPr>
          <a:xfrm>
            <a:off x="185057" y="3298371"/>
            <a:ext cx="10765972" cy="3156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21973-20C6-5D07-B137-B9D9FCA5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49ABF9-7386-3406-257C-49FC508B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859" y="4177895"/>
            <a:ext cx="4757056" cy="153710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Interviews , stories, deep dives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Industry engagement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AD922-CFD0-B0E7-BA96-79F97C5519E9}"/>
              </a:ext>
            </a:extLst>
          </p:cNvPr>
          <p:cNvSpPr txBox="1"/>
          <p:nvPr/>
        </p:nvSpPr>
        <p:spPr>
          <a:xfrm>
            <a:off x="544286" y="4338005"/>
            <a:ext cx="5116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zahmadpost@arizona.edu</a:t>
            </a:r>
            <a:endParaRPr lang="en-US" sz="2400" dirty="0">
              <a:latin typeface="Roboto" panose="02000000000000000000" pitchFamily="2" charset="0"/>
            </a:endParaRPr>
          </a:p>
          <a:p>
            <a:r>
              <a:rPr lang="en-US" sz="2400" u="sng" dirty="0">
                <a:latin typeface="Roboto" panose="02000000000000000000" pitchFamily="2" charset="0"/>
              </a:rPr>
              <a:t>zara@zcollective.io</a:t>
            </a:r>
          </a:p>
          <a:p>
            <a:r>
              <a:rPr lang="en-US" sz="2400" u="sng" dirty="0">
                <a:latin typeface="Roboto" panose="02000000000000000000" pitchFamily="2" charset="0"/>
              </a:rPr>
              <a:t>zahmadpost@digitalocean.com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0F39360-A6C3-2776-39A4-F7DE5C7A1BC8}"/>
              </a:ext>
            </a:extLst>
          </p:cNvPr>
          <p:cNvSpPr txBox="1">
            <a:spLocks/>
          </p:cNvSpPr>
          <p:nvPr/>
        </p:nvSpPr>
        <p:spPr>
          <a:xfrm>
            <a:off x="598713" y="2852331"/>
            <a:ext cx="9742715" cy="1325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 panose="02000000000000000000" pitchFamily="2" charset="0"/>
              </a:rPr>
              <a:t>Get in Touch or Collaborate!</a:t>
            </a:r>
          </a:p>
        </p:txBody>
      </p:sp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B59BC458-C22E-074C-76E5-123435CDD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6772" y="0"/>
            <a:ext cx="2645228" cy="264522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56FB91-AC2B-88A9-72F9-91553D4EE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75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6EE9-33B6-98AB-D8BA-917EFFC4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F45B1-401B-80B9-C87F-CCF84C50A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225978-2B9B-7964-D0BF-95FBBCFE7BC0}"/>
              </a:ext>
            </a:extLst>
          </p:cNvPr>
          <p:cNvSpPr txBox="1"/>
          <p:nvPr/>
        </p:nvSpPr>
        <p:spPr>
          <a:xfrm>
            <a:off x="609600" y="2684893"/>
            <a:ext cx="1107077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U.S. Department of Education, National Center for Education Statistics, Integrated Postsecondary Education Data System (IPEDS), Spring 2021, Fall Enrollment component. See 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Digest of Education Statistics 2022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table </a:t>
            </a:r>
            <a:r>
              <a:rPr lang="en-US" sz="1400" b="0" i="0" u="none" strike="noStrike" dirty="0">
                <a:solidFill>
                  <a:srgbClr val="003DA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303.50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endParaRPr lang="en-US" sz="14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Marcus, J. (2024, April 18). College is hard enough- try doing it while raising kids. </a:t>
            </a:r>
            <a:r>
              <a:rPr lang="en-US" sz="1400" i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National Public Radio. </a:t>
            </a:r>
            <a:r>
              <a:rPr lang="en-US" sz="14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5"/>
              </a:rPr>
              <a:t>https://www.npr.org/2024/04/18/1243709966/college-student-parents-child-care-costs</a:t>
            </a:r>
            <a:endParaRPr lang="en-US" sz="14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1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U.S. Department of Commerce, Census Bureau, Current Population Survey (CPS), October, 2020. See 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Digest of Education Statistics 2021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table </a:t>
            </a:r>
            <a:r>
              <a:rPr lang="en-US" sz="1400" b="0" i="0" u="none" strike="noStrike" dirty="0">
                <a:solidFill>
                  <a:srgbClr val="003DA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6"/>
              </a:rPr>
              <a:t>503.40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endParaRPr lang="en-US" sz="14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Imad, M. (2020, June 2). Leveraging the Neuroscience of Now.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Inside Higher Ed.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7"/>
              </a:rPr>
              <a:t>https://www.insidehighered.com/advice/2020/06/03/seven-recommendations-helping-students-thrive-times-trauma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sz="14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368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83ECF-5C9C-2BD1-94D1-9A0E8703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Promoting Engagement &amp; Community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287017-DECE-C25D-0B85-7201B7D1E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722654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CE303A0-3C8D-17D4-354B-E84E7AC4D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5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6BCB-EBD1-D74F-4373-88FE7272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Cloud Computing Curriculum in U.S. Universities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0A5D-C4FF-9802-560F-26F1EECE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0290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Many universities teach cloud computing with a focus on the engineering behind cloud platforms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Virtualization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Data center optimization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Students often graduate without a working understanding of how to use modern cloud primitives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66EB9-43A6-FF6E-EE9E-DAADE2FAA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6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6FFD-17C2-6871-8E0A-DFA7531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Cloud Computing Curriculum in U.S. Universities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6977E-A36A-8B3A-A6A5-01200194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Instructors face significant challenges when designing curriculum that is both accessible and hands-on: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Affordability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Student prerequisites &amp; varying education backgrounds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Challenge vs. manageability for students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C65CB-E5DD-C95B-A642-FE854261D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69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BB17-63A8-8265-7C89-F26318A4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Populations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AFB3DB3-1002-69F6-F98E-51B3CF7FB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51996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7236125-3D72-1B5C-907A-206F77C261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8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EB13-A7FF-C0F7-DFEB-1155D69B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Demographics</a:t>
            </a:r>
          </a:p>
        </p:txBody>
      </p:sp>
      <p:pic>
        <p:nvPicPr>
          <p:cNvPr id="9" name="Picture 8" descr="A graph of a number of students&#10;&#10;Description automatically generated with medium confidence">
            <a:extLst>
              <a:ext uri="{FF2B5EF4-FFF2-40B4-BE49-F238E27FC236}">
                <a16:creationId xmlns:a16="http://schemas.microsoft.com/office/drawing/2014/main" id="{C206BDAA-87D5-4936-B558-71B012E489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052" r="8369" b="20099"/>
          <a:stretch/>
        </p:blipFill>
        <p:spPr>
          <a:xfrm>
            <a:off x="4506048" y="1954242"/>
            <a:ext cx="7685952" cy="4593771"/>
          </a:xfrm>
          <a:prstGeom prst="rect">
            <a:avLst/>
          </a:prstGeom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CBF90F-E8B5-A73D-51A5-37677A6AD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4CFEBE-1156-BA4E-18F9-8C24009F8081}"/>
              </a:ext>
            </a:extLst>
          </p:cNvPr>
          <p:cNvSpPr txBox="1"/>
          <p:nvPr/>
        </p:nvSpPr>
        <p:spPr>
          <a:xfrm>
            <a:off x="0" y="6531940"/>
            <a:ext cx="43052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Source: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U.S. Department of Education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D2308-DBAF-2AD2-81AC-0648D1AE9641}"/>
              </a:ext>
            </a:extLst>
          </p:cNvPr>
          <p:cNvSpPr txBox="1"/>
          <p:nvPr/>
        </p:nvSpPr>
        <p:spPr>
          <a:xfrm>
            <a:off x="4884292" y="6514013"/>
            <a:ext cx="67335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Roboto" panose="02000000000000000000" pitchFamily="2" charset="0"/>
              </a:rPr>
              <a:t>Undergraduate student enrollment, by age group and type of institution</a:t>
            </a:r>
            <a:endParaRPr lang="en-US" sz="1600" b="1" i="0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97FB1E-E460-ABB0-5CD0-1827EFA3958D}"/>
              </a:ext>
            </a:extLst>
          </p:cNvPr>
          <p:cNvSpPr txBox="1"/>
          <p:nvPr/>
        </p:nvSpPr>
        <p:spPr>
          <a:xfrm>
            <a:off x="478971" y="3050798"/>
            <a:ext cx="4027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Although 18 to 25-year-olds make up the majority of undergraduate college enrollment, a substantial number of learners are ages 25+</a:t>
            </a:r>
          </a:p>
        </p:txBody>
      </p:sp>
    </p:spTree>
    <p:extLst>
      <p:ext uri="{BB962C8B-B14F-4D97-AF65-F5344CB8AC3E}">
        <p14:creationId xmlns:p14="http://schemas.microsoft.com/office/powerpoint/2010/main" val="387475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student&#10;&#10;Description automatically generated with medium confidence">
            <a:extLst>
              <a:ext uri="{FF2B5EF4-FFF2-40B4-BE49-F238E27FC236}">
                <a16:creationId xmlns:a16="http://schemas.microsoft.com/office/drawing/2014/main" id="{352438D5-51FD-9643-58BA-AC30CB9B52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0" t="8618" r="8263" b="19795"/>
          <a:stretch/>
        </p:blipFill>
        <p:spPr>
          <a:xfrm>
            <a:off x="4336712" y="1892323"/>
            <a:ext cx="7855288" cy="473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23D8BC-14C0-D028-2F54-AC2AA0AEC406}"/>
              </a:ext>
            </a:extLst>
          </p:cNvPr>
          <p:cNvSpPr txBox="1"/>
          <p:nvPr/>
        </p:nvSpPr>
        <p:spPr>
          <a:xfrm>
            <a:off x="0" y="6626735"/>
            <a:ext cx="28411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Source: U.S. Department of Education</a:t>
            </a:r>
            <a:endParaRPr lang="en-US" sz="1200" dirty="0">
              <a:latin typeface="Roboto" panose="020000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3B749D-6CE4-CC7E-F555-096C450F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Demographics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06D94F-FC56-7805-5124-615819FE3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479694" y="6177899"/>
            <a:ext cx="636104" cy="5873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0D1941-631D-6011-772D-1EDA94D39BA2}"/>
              </a:ext>
            </a:extLst>
          </p:cNvPr>
          <p:cNvSpPr txBox="1"/>
          <p:nvPr/>
        </p:nvSpPr>
        <p:spPr>
          <a:xfrm>
            <a:off x="5442856" y="6519446"/>
            <a:ext cx="6200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Roboto" panose="02000000000000000000" pitchFamily="2" charset="0"/>
              </a:rPr>
              <a:t>Graduate student enrollment, by age group and type of institution</a:t>
            </a:r>
            <a:endParaRPr lang="en-US" sz="1600" b="1" i="0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52FAA0-E21A-4FD9-6BE1-9FA55B97885A}"/>
              </a:ext>
            </a:extLst>
          </p:cNvPr>
          <p:cNvSpPr txBox="1"/>
          <p:nvPr/>
        </p:nvSpPr>
        <p:spPr>
          <a:xfrm>
            <a:off x="468086" y="2868024"/>
            <a:ext cx="40270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proportion of learners who are over the age of 25 is significantly higher for graduate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Different generations will bring unique backgrounds and perspectives and have preferred learning modalities.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94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4BDA"/>
      </a:accent1>
      <a:accent2>
        <a:srgbClr val="001F5B"/>
      </a:accent2>
      <a:accent3>
        <a:srgbClr val="00C178"/>
      </a:accent3>
      <a:accent4>
        <a:srgbClr val="46BBD3"/>
      </a:accent4>
      <a:accent5>
        <a:srgbClr val="C14D68"/>
      </a:accent5>
      <a:accent6>
        <a:srgbClr val="C1002F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212121"/>
    </a:dk2>
    <a:lt2>
      <a:srgbClr val="636363"/>
    </a:lt2>
    <a:accent1>
      <a:srgbClr val="004BDA"/>
    </a:accent1>
    <a:accent2>
      <a:srgbClr val="001F5B"/>
    </a:accent2>
    <a:accent3>
      <a:srgbClr val="00C178"/>
    </a:accent3>
    <a:accent4>
      <a:srgbClr val="46BBD3"/>
    </a:accent4>
    <a:accent5>
      <a:srgbClr val="C14D68"/>
    </a:accent5>
    <a:accent6>
      <a:srgbClr val="C1002F"/>
    </a:accent6>
    <a:hlink>
      <a:srgbClr val="8F8F8F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212121"/>
    </a:dk2>
    <a:lt2>
      <a:srgbClr val="636363"/>
    </a:lt2>
    <a:accent1>
      <a:srgbClr val="004BDA"/>
    </a:accent1>
    <a:accent2>
      <a:srgbClr val="001F5B"/>
    </a:accent2>
    <a:accent3>
      <a:srgbClr val="00C178"/>
    </a:accent3>
    <a:accent4>
      <a:srgbClr val="46BBD3"/>
    </a:accent4>
    <a:accent5>
      <a:srgbClr val="C14D68"/>
    </a:accent5>
    <a:accent6>
      <a:srgbClr val="C1002F"/>
    </a:accent6>
    <a:hlink>
      <a:srgbClr val="8F8F8F"/>
    </a:hlink>
    <a:folHlink>
      <a:srgbClr val="A5A5A5"/>
    </a:folHlink>
  </a:clrScheme>
</a:themeOverride>
</file>

<file path=ppt/theme/themeOverride3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212121"/>
    </a:dk2>
    <a:lt2>
      <a:srgbClr val="636363"/>
    </a:lt2>
    <a:accent1>
      <a:srgbClr val="004BDA"/>
    </a:accent1>
    <a:accent2>
      <a:srgbClr val="001F5B"/>
    </a:accent2>
    <a:accent3>
      <a:srgbClr val="00C178"/>
    </a:accent3>
    <a:accent4>
      <a:srgbClr val="46BBD3"/>
    </a:accent4>
    <a:accent5>
      <a:srgbClr val="C14D68"/>
    </a:accent5>
    <a:accent6>
      <a:srgbClr val="C1002F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5361</TotalTime>
  <Words>2684</Words>
  <Application>Microsoft Macintosh PowerPoint</Application>
  <PresentationFormat>Widescreen</PresentationFormat>
  <Paragraphs>403</Paragraphs>
  <Slides>42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Aptos</vt:lpstr>
      <vt:lpstr>Arial</vt:lpstr>
      <vt:lpstr>Roboto</vt:lpstr>
      <vt:lpstr>Wingdings</vt:lpstr>
      <vt:lpstr>Wingdings 2</vt:lpstr>
      <vt:lpstr>Quotable</vt:lpstr>
      <vt:lpstr>Cloud Native Curriculum for Diverse Student Cohorts</vt:lpstr>
      <vt:lpstr>About Me</vt:lpstr>
      <vt:lpstr>What this talk is about</vt:lpstr>
      <vt:lpstr>What you’ll leave with</vt:lpstr>
      <vt:lpstr>Cloud Computing Curriculum in U.S. Universities</vt:lpstr>
      <vt:lpstr>Cloud Computing Curriculum in U.S. Universities</vt:lpstr>
      <vt:lpstr>Student Populations</vt:lpstr>
      <vt:lpstr>Student Demographics</vt:lpstr>
      <vt:lpstr>Student Demographics</vt:lpstr>
      <vt:lpstr>Student Demographics</vt:lpstr>
      <vt:lpstr>Student Demographics</vt:lpstr>
      <vt:lpstr>Student Population Overview</vt:lpstr>
      <vt:lpstr>Cloud Native Learning Student Support</vt:lpstr>
      <vt:lpstr>Challenges in Cloud Native Learning: Cost</vt:lpstr>
      <vt:lpstr>GitHub Student Developer Pack</vt:lpstr>
      <vt:lpstr>Other Training Resources</vt:lpstr>
      <vt:lpstr>Free Tier Resources (Always Free) as of November 2024</vt:lpstr>
      <vt:lpstr>Opportunities</vt:lpstr>
      <vt:lpstr>Challenges in Cloud-Native Learning:  Pre-requisites</vt:lpstr>
      <vt:lpstr>Opportunities</vt:lpstr>
      <vt:lpstr>More Considerations</vt:lpstr>
      <vt:lpstr>Curriculum Design &amp; Overview</vt:lpstr>
      <vt:lpstr>Curriculum Design</vt:lpstr>
      <vt:lpstr>Curriculum Overview: Unit 1</vt:lpstr>
      <vt:lpstr>Unit 1 Lectures</vt:lpstr>
      <vt:lpstr>Curriculum Overview: Unit 2</vt:lpstr>
      <vt:lpstr>Unit 2 Lectures</vt:lpstr>
      <vt:lpstr>Curriculum Overview: Unit 3</vt:lpstr>
      <vt:lpstr>Sample Curriculum: Unit 3</vt:lpstr>
      <vt:lpstr>Curriculum Design: Group Project</vt:lpstr>
      <vt:lpstr>Building the Curriculum Around Student Stress Cycles</vt:lpstr>
      <vt:lpstr>Student Stress Cycle</vt:lpstr>
      <vt:lpstr>Student Stress Cycle</vt:lpstr>
      <vt:lpstr>Student Stress Cycle</vt:lpstr>
      <vt:lpstr>Promoting Engagement &amp; Community</vt:lpstr>
      <vt:lpstr>Promoting Engagement &amp; Community</vt:lpstr>
      <vt:lpstr>Promoting Engagement &amp; Community</vt:lpstr>
      <vt:lpstr>Mistakes I’ve Made</vt:lpstr>
      <vt:lpstr>Resources</vt:lpstr>
      <vt:lpstr>Thank You!!</vt:lpstr>
      <vt:lpstr>References</vt:lpstr>
      <vt:lpstr>Promoting Engagement &amp; Community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Zara Ahmad-Post</dc:creator>
  <cp:lastModifiedBy>Zara Ahmad-Post</cp:lastModifiedBy>
  <cp:revision>40</cp:revision>
  <dcterms:created xsi:type="dcterms:W3CDTF">2024-11-07T20:27:49Z</dcterms:created>
  <dcterms:modified xsi:type="dcterms:W3CDTF">2024-11-12T16:05:01Z</dcterms:modified>
</cp:coreProperties>
</file>