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99" r:id="rId2"/>
    <p:sldId id="401" r:id="rId3"/>
    <p:sldId id="404" r:id="rId4"/>
    <p:sldId id="402" r:id="rId5"/>
    <p:sldId id="403" r:id="rId6"/>
    <p:sldId id="400" r:id="rId7"/>
  </p:sldIdLst>
  <p:sldSz cx="9144000" cy="6858000" type="screen4x3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32AE31-A7F6-4AAC-B9A4-6A2BDE9797AC}">
          <p14:sldIdLst>
            <p14:sldId id="399"/>
            <p14:sldId id="401"/>
            <p14:sldId id="404"/>
            <p14:sldId id="402"/>
            <p14:sldId id="403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Zheng" initials="GZ" lastIdx="0" clrIdx="0">
    <p:extLst>
      <p:ext uri="{19B8F6BF-5375-455C-9EA6-DF929625EA0E}">
        <p15:presenceInfo xmlns:p15="http://schemas.microsoft.com/office/powerpoint/2012/main" userId="48bcdd0ee6877b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B1"/>
    <a:srgbClr val="3C3CC8"/>
    <a:srgbClr val="CC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4" autoAdjust="0"/>
    <p:restoredTop sz="95597" autoAdjust="0"/>
  </p:normalViewPr>
  <p:slideViewPr>
    <p:cSldViewPr snapToGrid="0">
      <p:cViewPr varScale="1">
        <p:scale>
          <a:sx n="85" d="100"/>
          <a:sy n="85" d="100"/>
        </p:scale>
        <p:origin x="5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B990B-55D2-4CF2-9483-B2F7F672A1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67333-6DE6-422C-97FF-7780D9A6E59D}">
      <dgm:prSet phldrT="[Text]" custT="1"/>
      <dgm:spPr/>
      <dgm:t>
        <a:bodyPr/>
        <a:lstStyle/>
        <a:p>
          <a:pPr algn="ctr"/>
          <a:r>
            <a:rPr lang="en-US" sz="1800" dirty="0" smtClean="0"/>
            <a:t>Simulation</a:t>
          </a:r>
          <a:endParaRPr lang="en-US" sz="1800" dirty="0"/>
        </a:p>
      </dgm:t>
    </dgm:pt>
    <dgm:pt modelId="{A8C5129F-45AA-4DFA-89E6-63BB8D85A41F}" type="parTrans" cxnId="{1261168E-FF9F-46C0-ACE5-88905EA9E6E9}">
      <dgm:prSet/>
      <dgm:spPr/>
      <dgm:t>
        <a:bodyPr/>
        <a:lstStyle/>
        <a:p>
          <a:endParaRPr lang="en-US" sz="1800"/>
        </a:p>
      </dgm:t>
    </dgm:pt>
    <dgm:pt modelId="{C7CB5A1D-A120-4AD3-9D30-0E7FF34CDD02}" type="sibTrans" cxnId="{1261168E-FF9F-46C0-ACE5-88905EA9E6E9}">
      <dgm:prSet/>
      <dgm:spPr/>
      <dgm:t>
        <a:bodyPr/>
        <a:lstStyle/>
        <a:p>
          <a:endParaRPr lang="en-US" sz="1800"/>
        </a:p>
      </dgm:t>
    </dgm:pt>
    <dgm:pt modelId="{00EB7685-4877-40BE-B875-4AB53C85D2C9}">
      <dgm:prSet phldrT="[Text]" custT="1"/>
      <dgm:spPr/>
      <dgm:t>
        <a:bodyPr/>
        <a:lstStyle/>
        <a:p>
          <a:pPr algn="l"/>
          <a:r>
            <a:rPr lang="en-US" sz="1800" dirty="0" smtClean="0"/>
            <a:t>System</a:t>
          </a:r>
          <a:endParaRPr lang="en-US" sz="1800" dirty="0"/>
        </a:p>
      </dgm:t>
    </dgm:pt>
    <dgm:pt modelId="{A78F7D05-1DAC-4515-99B6-DA05D457BEC0}" type="parTrans" cxnId="{6F52D159-F62E-4340-8889-375C0802255C}">
      <dgm:prSet custT="1"/>
      <dgm:spPr/>
      <dgm:t>
        <a:bodyPr/>
        <a:lstStyle/>
        <a:p>
          <a:endParaRPr lang="en-US" sz="1800"/>
        </a:p>
      </dgm:t>
    </dgm:pt>
    <dgm:pt modelId="{DB215147-5E40-42D6-906A-E0D21F570C62}" type="sibTrans" cxnId="{6F52D159-F62E-4340-8889-375C0802255C}">
      <dgm:prSet/>
      <dgm:spPr/>
      <dgm:t>
        <a:bodyPr/>
        <a:lstStyle/>
        <a:p>
          <a:endParaRPr lang="en-US" sz="1800"/>
        </a:p>
      </dgm:t>
    </dgm:pt>
    <dgm:pt modelId="{AABBDFB5-C860-4015-83B7-BB3347BB3AAB}">
      <dgm:prSet phldrT="[Text]" custT="1"/>
      <dgm:spPr/>
      <dgm:t>
        <a:bodyPr/>
        <a:lstStyle/>
        <a:p>
          <a:pPr algn="l"/>
          <a:r>
            <a:rPr lang="en-US" sz="1800" dirty="0" smtClean="0"/>
            <a:t>Periodic Box Vectors</a:t>
          </a:r>
          <a:endParaRPr lang="en-US" sz="1800" dirty="0"/>
        </a:p>
      </dgm:t>
    </dgm:pt>
    <dgm:pt modelId="{D16CB455-5AE3-407D-8713-8A69D812A44B}" type="parTrans" cxnId="{B3A9E4BD-7D5B-437B-914D-B76E0CDF12D8}">
      <dgm:prSet custT="1"/>
      <dgm:spPr/>
      <dgm:t>
        <a:bodyPr/>
        <a:lstStyle/>
        <a:p>
          <a:endParaRPr lang="en-US" sz="1800"/>
        </a:p>
      </dgm:t>
    </dgm:pt>
    <dgm:pt modelId="{2E764278-01A1-4C67-ADC1-6785F9BD2E77}" type="sibTrans" cxnId="{B3A9E4BD-7D5B-437B-914D-B76E0CDF12D8}">
      <dgm:prSet/>
      <dgm:spPr/>
      <dgm:t>
        <a:bodyPr/>
        <a:lstStyle/>
        <a:p>
          <a:endParaRPr lang="en-US" sz="1800"/>
        </a:p>
      </dgm:t>
    </dgm:pt>
    <dgm:pt modelId="{8FEEAD05-E1BC-4509-8A30-56AF8FE2B7AA}">
      <dgm:prSet phldrT="[Text]" custT="1"/>
      <dgm:spPr/>
      <dgm:t>
        <a:bodyPr/>
        <a:lstStyle/>
        <a:p>
          <a:pPr algn="l"/>
          <a:r>
            <a:rPr lang="en-US" sz="2400" b="0" i="0" u="none" dirty="0" smtClean="0">
              <a:solidFill>
                <a:schemeClr val="bg1"/>
              </a:solidFill>
              <a:effectLst/>
            </a:rPr>
            <a:t>“</a:t>
          </a:r>
          <a:r>
            <a:rPr lang="en-US" sz="2400" b="0" i="1" u="none" dirty="0" smtClean="0">
              <a:solidFill>
                <a:schemeClr val="bg1"/>
              </a:solidFill>
              <a:effectLst/>
            </a:rPr>
            <a:t>Force</a:t>
          </a:r>
          <a:r>
            <a:rPr lang="en-US" sz="2400" b="0" i="0" u="none" dirty="0" smtClean="0">
              <a:solidFill>
                <a:schemeClr val="bg1"/>
              </a:solidFill>
              <a:effectLst/>
            </a:rPr>
            <a:t>”</a:t>
          </a:r>
          <a:endParaRPr lang="en-US" sz="2000" b="0" i="0" u="none" dirty="0" smtClean="0">
            <a:solidFill>
              <a:schemeClr val="bg1"/>
            </a:solidFill>
            <a:effectLst/>
          </a:endParaRPr>
        </a:p>
        <a:p>
          <a:pPr algn="l"/>
          <a:r>
            <a:rPr lang="en-US" sz="1600" b="0" i="0" u="none" dirty="0" smtClean="0">
              <a:solidFill>
                <a:schemeClr val="bg1"/>
              </a:solidFill>
              <a:effectLst/>
            </a:rPr>
            <a:t>(potential, </a:t>
          </a:r>
          <a:r>
            <a:rPr lang="en-US" sz="1600" b="0" i="0" u="none" dirty="0" err="1" smtClean="0">
              <a:solidFill>
                <a:schemeClr val="bg1"/>
              </a:solidFill>
              <a:effectLst/>
            </a:rPr>
            <a:t>barostat</a:t>
          </a:r>
          <a:r>
            <a:rPr lang="en-US" sz="1600" b="0" i="0" u="none" dirty="0" smtClean="0">
              <a:solidFill>
                <a:schemeClr val="bg1"/>
              </a:solidFill>
              <a:effectLst/>
            </a:rPr>
            <a:t>...)</a:t>
          </a:r>
          <a:endParaRPr lang="en-US" sz="1600" b="0" i="0" u="none" dirty="0">
            <a:solidFill>
              <a:schemeClr val="bg1"/>
            </a:solidFill>
            <a:effectLst/>
          </a:endParaRPr>
        </a:p>
      </dgm:t>
    </dgm:pt>
    <dgm:pt modelId="{2CFF65DE-74BE-40E7-A71D-872FC6B4841B}" type="parTrans" cxnId="{A57E2304-6E01-45E5-99D1-F5BF2F5ED422}">
      <dgm:prSet custT="1"/>
      <dgm:spPr/>
      <dgm:t>
        <a:bodyPr/>
        <a:lstStyle/>
        <a:p>
          <a:endParaRPr lang="en-US" sz="1800"/>
        </a:p>
      </dgm:t>
    </dgm:pt>
    <dgm:pt modelId="{5E9C4918-0755-4EA5-A624-D543606DF1E1}" type="sibTrans" cxnId="{A57E2304-6E01-45E5-99D1-F5BF2F5ED422}">
      <dgm:prSet/>
      <dgm:spPr/>
      <dgm:t>
        <a:bodyPr/>
        <a:lstStyle/>
        <a:p>
          <a:endParaRPr lang="en-US" sz="1800"/>
        </a:p>
      </dgm:t>
    </dgm:pt>
    <dgm:pt modelId="{D9C1F1B2-55E2-40DE-A0A5-B625694477F3}">
      <dgm:prSet phldrT="[Text]" custT="1"/>
      <dgm:spPr/>
      <dgm:t>
        <a:bodyPr/>
        <a:lstStyle/>
        <a:p>
          <a:pPr algn="l"/>
          <a:r>
            <a:rPr lang="en-US" sz="1800" dirty="0" smtClean="0"/>
            <a:t>Integrator</a:t>
          </a:r>
        </a:p>
        <a:p>
          <a:pPr algn="l"/>
          <a:r>
            <a:rPr lang="en-US" sz="1800" dirty="0" smtClean="0"/>
            <a:t>(</a:t>
          </a:r>
          <a:r>
            <a:rPr lang="en-US" sz="1800" dirty="0" err="1" smtClean="0"/>
            <a:t>Langevin</a:t>
          </a:r>
          <a:r>
            <a:rPr lang="en-US" sz="1800" dirty="0" smtClean="0"/>
            <a:t>, NH...)</a:t>
          </a:r>
          <a:endParaRPr lang="en-US" sz="1800" dirty="0"/>
        </a:p>
      </dgm:t>
    </dgm:pt>
    <dgm:pt modelId="{0D97BE65-29A5-4629-9FA7-3868997659B6}" type="parTrans" cxnId="{2103F8F5-4569-4137-9C79-B5E333CF7372}">
      <dgm:prSet custT="1"/>
      <dgm:spPr/>
      <dgm:t>
        <a:bodyPr/>
        <a:lstStyle/>
        <a:p>
          <a:endParaRPr lang="en-US" sz="1800"/>
        </a:p>
      </dgm:t>
    </dgm:pt>
    <dgm:pt modelId="{87DA2A73-239F-4ACF-9AC6-AF7BA0EB5A7C}" type="sibTrans" cxnId="{2103F8F5-4569-4137-9C79-B5E333CF7372}">
      <dgm:prSet/>
      <dgm:spPr/>
      <dgm:t>
        <a:bodyPr/>
        <a:lstStyle/>
        <a:p>
          <a:endParaRPr lang="en-US" sz="1800"/>
        </a:p>
      </dgm:t>
    </dgm:pt>
    <dgm:pt modelId="{DC06C932-1918-49A3-88DC-B641FFC474DA}">
      <dgm:prSet phldrT="[Text]" custT="1"/>
      <dgm:spPr/>
      <dgm:t>
        <a:bodyPr/>
        <a:lstStyle/>
        <a:p>
          <a:pPr algn="l"/>
          <a:r>
            <a:rPr lang="en-US" sz="1800" dirty="0" smtClean="0"/>
            <a:t>Platform</a:t>
          </a:r>
        </a:p>
        <a:p>
          <a:pPr algn="l"/>
          <a:r>
            <a:rPr lang="en-US" sz="1800" dirty="0" smtClean="0"/>
            <a:t>(CPU, CUDA...)</a:t>
          </a:r>
          <a:endParaRPr lang="en-US" sz="1800" dirty="0"/>
        </a:p>
      </dgm:t>
    </dgm:pt>
    <dgm:pt modelId="{7411A843-2CD1-41EB-91FB-1925BE0B3A9E}" type="parTrans" cxnId="{879B1755-8FF4-415B-B383-85CF9D18969D}">
      <dgm:prSet custT="1"/>
      <dgm:spPr/>
      <dgm:t>
        <a:bodyPr/>
        <a:lstStyle/>
        <a:p>
          <a:endParaRPr lang="en-US" sz="1800"/>
        </a:p>
      </dgm:t>
    </dgm:pt>
    <dgm:pt modelId="{78CE918E-EAE0-4490-B67F-0BC2BC2BF2B9}" type="sibTrans" cxnId="{879B1755-8FF4-415B-B383-85CF9D18969D}">
      <dgm:prSet/>
      <dgm:spPr/>
      <dgm:t>
        <a:bodyPr/>
        <a:lstStyle/>
        <a:p>
          <a:endParaRPr lang="en-US" sz="1800"/>
        </a:p>
      </dgm:t>
    </dgm:pt>
    <dgm:pt modelId="{4E4FB892-D856-4B55-A14C-D46EA33DDC9C}">
      <dgm:prSet phldrT="[Text]" custT="1"/>
      <dgm:spPr/>
      <dgm:t>
        <a:bodyPr/>
        <a:lstStyle/>
        <a:p>
          <a:pPr algn="l"/>
          <a:r>
            <a:rPr lang="en-US" sz="1800" dirty="0" smtClean="0"/>
            <a:t>Reporters</a:t>
          </a:r>
          <a:endParaRPr lang="en-US" sz="1800" dirty="0"/>
        </a:p>
      </dgm:t>
    </dgm:pt>
    <dgm:pt modelId="{EED99E44-0DD2-4151-9452-2427F2C59F0D}" type="parTrans" cxnId="{50C71B69-0322-4470-BB06-EFFF92AA4BE2}">
      <dgm:prSet custT="1"/>
      <dgm:spPr/>
      <dgm:t>
        <a:bodyPr/>
        <a:lstStyle/>
        <a:p>
          <a:endParaRPr lang="en-US" sz="1800"/>
        </a:p>
      </dgm:t>
    </dgm:pt>
    <dgm:pt modelId="{DD114ABF-D89C-4D2A-BF68-65EA7640C999}" type="sibTrans" cxnId="{50C71B69-0322-4470-BB06-EFFF92AA4BE2}">
      <dgm:prSet/>
      <dgm:spPr/>
      <dgm:t>
        <a:bodyPr/>
        <a:lstStyle/>
        <a:p>
          <a:endParaRPr lang="en-US" sz="1800"/>
        </a:p>
      </dgm:t>
    </dgm:pt>
    <dgm:pt modelId="{D556FEDE-1DEB-4221-8F8D-D2B96BCE3544}">
      <dgm:prSet phldrT="[Text]" custT="1"/>
      <dgm:spPr/>
      <dgm:t>
        <a:bodyPr/>
        <a:lstStyle/>
        <a:p>
          <a:pPr algn="l"/>
          <a:r>
            <a:rPr lang="en-US" sz="1800" dirty="0" smtClean="0"/>
            <a:t>State Reporter</a:t>
          </a:r>
        </a:p>
      </dgm:t>
    </dgm:pt>
    <dgm:pt modelId="{B089989A-02F9-4A21-9400-4F1C295ADA29}" type="parTrans" cxnId="{587A90FA-AAF9-457F-B6AA-DDBC83FF9321}">
      <dgm:prSet custT="1"/>
      <dgm:spPr/>
      <dgm:t>
        <a:bodyPr/>
        <a:lstStyle/>
        <a:p>
          <a:endParaRPr lang="en-US" sz="1800"/>
        </a:p>
      </dgm:t>
    </dgm:pt>
    <dgm:pt modelId="{6841800C-37EE-4ECD-B1DC-5AC1CE3923BF}" type="sibTrans" cxnId="{587A90FA-AAF9-457F-B6AA-DDBC83FF9321}">
      <dgm:prSet/>
      <dgm:spPr/>
      <dgm:t>
        <a:bodyPr/>
        <a:lstStyle/>
        <a:p>
          <a:endParaRPr lang="en-US" sz="1800"/>
        </a:p>
      </dgm:t>
    </dgm:pt>
    <dgm:pt modelId="{E2E32650-6236-4C2B-BFEA-842FE7F57A75}">
      <dgm:prSet phldrT="[Text]" custT="1"/>
      <dgm:spPr/>
      <dgm:t>
        <a:bodyPr/>
        <a:lstStyle/>
        <a:p>
          <a:pPr algn="l"/>
          <a:r>
            <a:rPr lang="en-US" sz="1800" dirty="0" smtClean="0"/>
            <a:t>Trajectory Reporter</a:t>
          </a:r>
        </a:p>
      </dgm:t>
    </dgm:pt>
    <dgm:pt modelId="{5BEFBF51-B9A3-4280-BB31-25BC47460F21}" type="parTrans" cxnId="{7EEED1ED-2B9C-4F5B-A73B-EFEFD2282A13}">
      <dgm:prSet custT="1"/>
      <dgm:spPr/>
      <dgm:t>
        <a:bodyPr/>
        <a:lstStyle/>
        <a:p>
          <a:endParaRPr lang="en-US" sz="1800"/>
        </a:p>
      </dgm:t>
    </dgm:pt>
    <dgm:pt modelId="{94E7274E-4FF6-457F-A167-5F4320463F38}" type="sibTrans" cxnId="{7EEED1ED-2B9C-4F5B-A73B-EFEFD2282A13}">
      <dgm:prSet/>
      <dgm:spPr/>
      <dgm:t>
        <a:bodyPr/>
        <a:lstStyle/>
        <a:p>
          <a:endParaRPr lang="en-US" sz="1800"/>
        </a:p>
      </dgm:t>
    </dgm:pt>
    <dgm:pt modelId="{2FEA682C-BA80-44A3-A0FC-451E9768A62F}">
      <dgm:prSet custT="1"/>
      <dgm:spPr/>
      <dgm:t>
        <a:bodyPr/>
        <a:lstStyle/>
        <a:p>
          <a:pPr algn="l"/>
          <a:r>
            <a:rPr lang="en-US" sz="1800" dirty="0" smtClean="0"/>
            <a:t>Particle</a:t>
          </a:r>
          <a:endParaRPr lang="en-US" sz="1800" dirty="0"/>
        </a:p>
      </dgm:t>
    </dgm:pt>
    <dgm:pt modelId="{D16CA4D0-58BE-4FD6-8D7C-7952EE8DD8ED}" type="parTrans" cxnId="{A7E158F0-73B1-468E-9433-57980FAE4BBE}">
      <dgm:prSet custT="1"/>
      <dgm:spPr/>
      <dgm:t>
        <a:bodyPr/>
        <a:lstStyle/>
        <a:p>
          <a:endParaRPr lang="en-US" sz="1800"/>
        </a:p>
      </dgm:t>
    </dgm:pt>
    <dgm:pt modelId="{173222E0-D626-4297-9DB7-FCB684014856}" type="sibTrans" cxnId="{A7E158F0-73B1-468E-9433-57980FAE4BBE}">
      <dgm:prSet/>
      <dgm:spPr/>
      <dgm:t>
        <a:bodyPr/>
        <a:lstStyle/>
        <a:p>
          <a:endParaRPr lang="en-US" sz="1800"/>
        </a:p>
      </dgm:t>
    </dgm:pt>
    <dgm:pt modelId="{D6792CE9-3E82-4C27-9D5C-00BA2044C570}">
      <dgm:prSet phldrT="[Text]" custT="1"/>
      <dgm:spPr/>
      <dgm:t>
        <a:bodyPr/>
        <a:lstStyle/>
        <a:p>
          <a:pPr algn="l"/>
          <a:r>
            <a:rPr lang="en-US" sz="1800" dirty="0" smtClean="0"/>
            <a:t>Topology</a:t>
          </a:r>
        </a:p>
        <a:p>
          <a:pPr algn="l"/>
          <a:r>
            <a:rPr lang="en-US" sz="1800" dirty="0" smtClean="0"/>
            <a:t>(elements, residues)</a:t>
          </a:r>
        </a:p>
      </dgm:t>
    </dgm:pt>
    <dgm:pt modelId="{23515C43-A93B-44C6-81E9-B1A6B9E1CA34}" type="parTrans" cxnId="{833862EC-8F08-4D52-978D-C2850BF2574E}">
      <dgm:prSet/>
      <dgm:spPr/>
      <dgm:t>
        <a:bodyPr/>
        <a:lstStyle/>
        <a:p>
          <a:endParaRPr lang="en-US"/>
        </a:p>
      </dgm:t>
    </dgm:pt>
    <dgm:pt modelId="{E50A2C7F-2D7B-4F23-B485-00E3387DBB1E}" type="sibTrans" cxnId="{833862EC-8F08-4D52-978D-C2850BF2574E}">
      <dgm:prSet/>
      <dgm:spPr/>
      <dgm:t>
        <a:bodyPr/>
        <a:lstStyle/>
        <a:p>
          <a:endParaRPr lang="en-US"/>
        </a:p>
      </dgm:t>
    </dgm:pt>
    <dgm:pt modelId="{7CF13EAD-F7E8-4CFB-8FFA-4296580470B8}">
      <dgm:prSet phldrT="[Text]" custT="1"/>
      <dgm:spPr/>
      <dgm:t>
        <a:bodyPr/>
        <a:lstStyle/>
        <a:p>
          <a:pPr algn="l"/>
          <a:r>
            <a:rPr lang="en-US" sz="1800" dirty="0" smtClean="0"/>
            <a:t>Context</a:t>
          </a:r>
        </a:p>
        <a:p>
          <a:pPr algn="l"/>
          <a:r>
            <a:rPr lang="en-US" sz="1800" dirty="0" smtClean="0"/>
            <a:t>(modify simulation data)</a:t>
          </a:r>
          <a:endParaRPr lang="en-US" sz="1800" dirty="0" smtClean="0"/>
        </a:p>
      </dgm:t>
    </dgm:pt>
    <dgm:pt modelId="{FBEDA52D-08D2-4EF6-9E69-D55295CBF78B}" type="parTrans" cxnId="{2642C99E-DC2A-4923-AA58-982809F1D214}">
      <dgm:prSet/>
      <dgm:spPr/>
      <dgm:t>
        <a:bodyPr/>
        <a:lstStyle/>
        <a:p>
          <a:endParaRPr lang="en-US"/>
        </a:p>
      </dgm:t>
    </dgm:pt>
    <dgm:pt modelId="{1BBB799A-0071-47EB-A5BA-4771E6638227}" type="sibTrans" cxnId="{2642C99E-DC2A-4923-AA58-982809F1D214}">
      <dgm:prSet/>
      <dgm:spPr/>
      <dgm:t>
        <a:bodyPr/>
        <a:lstStyle/>
        <a:p>
          <a:endParaRPr lang="en-US"/>
        </a:p>
      </dgm:t>
    </dgm:pt>
    <dgm:pt modelId="{4FF23E39-B35F-466D-B403-BC93B9D3C304}">
      <dgm:prSet phldrT="[Text]" custT="1"/>
      <dgm:spPr/>
      <dgm:t>
        <a:bodyPr/>
        <a:lstStyle/>
        <a:p>
          <a:pPr algn="l"/>
          <a:r>
            <a:rPr lang="en-US" sz="1800" dirty="0" smtClean="0"/>
            <a:t>State</a:t>
          </a:r>
        </a:p>
        <a:p>
          <a:pPr algn="l"/>
          <a:r>
            <a:rPr lang="en-US" sz="1800" dirty="0" smtClean="0"/>
            <a:t>(retrieve simulation data)</a:t>
          </a:r>
          <a:endParaRPr lang="en-US" sz="1800" dirty="0" smtClean="0"/>
        </a:p>
      </dgm:t>
    </dgm:pt>
    <dgm:pt modelId="{FD6A7219-309E-439C-8B4E-039EE694AA58}" type="parTrans" cxnId="{CF50EDAF-A764-403E-AB14-40C46BB5DD68}">
      <dgm:prSet/>
      <dgm:spPr/>
      <dgm:t>
        <a:bodyPr/>
        <a:lstStyle/>
        <a:p>
          <a:endParaRPr lang="en-US"/>
        </a:p>
      </dgm:t>
    </dgm:pt>
    <dgm:pt modelId="{56A32D8F-F1D2-4D3C-B22F-BA2419D61A40}" type="sibTrans" cxnId="{CF50EDAF-A764-403E-AB14-40C46BB5DD68}">
      <dgm:prSet/>
      <dgm:spPr/>
      <dgm:t>
        <a:bodyPr/>
        <a:lstStyle/>
        <a:p>
          <a:endParaRPr lang="en-US"/>
        </a:p>
      </dgm:t>
    </dgm:pt>
    <dgm:pt modelId="{6D1D325D-616B-4C69-B491-D7A6F94AF027}" type="pres">
      <dgm:prSet presAssocID="{F5AB990B-55D2-4CF2-9483-B2F7F672A1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3192C2-D48E-453C-A5D8-76D8A60EF140}" type="pres">
      <dgm:prSet presAssocID="{CD667333-6DE6-422C-97FF-7780D9A6E59D}" presName="root1" presStyleCnt="0"/>
      <dgm:spPr/>
    </dgm:pt>
    <dgm:pt modelId="{FC7B3DBD-0007-4641-BA31-55EC2170D234}" type="pres">
      <dgm:prSet presAssocID="{CD667333-6DE6-422C-97FF-7780D9A6E59D}" presName="LevelOneTextNode" presStyleLbl="node0" presStyleIdx="0" presStyleCnt="3" custLinFactNeighborX="-18430" custLinFactNeighborY="-84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7A831-FE2F-4C4F-9010-BD9A25CC6325}" type="pres">
      <dgm:prSet presAssocID="{CD667333-6DE6-422C-97FF-7780D9A6E59D}" presName="level2hierChild" presStyleCnt="0"/>
      <dgm:spPr/>
    </dgm:pt>
    <dgm:pt modelId="{E0BBA67C-C3A1-4AFF-AB99-395FAA4AB6A3}" type="pres">
      <dgm:prSet presAssocID="{23515C43-A93B-44C6-81E9-B1A6B9E1CA34}" presName="conn2-1" presStyleLbl="parChTrans1D2" presStyleIdx="0" presStyleCnt="5"/>
      <dgm:spPr/>
    </dgm:pt>
    <dgm:pt modelId="{08CB954E-A44A-4A2A-B2DF-3C9EB178DA2E}" type="pres">
      <dgm:prSet presAssocID="{23515C43-A93B-44C6-81E9-B1A6B9E1CA34}" presName="connTx" presStyleLbl="parChTrans1D2" presStyleIdx="0" presStyleCnt="5"/>
      <dgm:spPr/>
    </dgm:pt>
    <dgm:pt modelId="{6EB2261E-AB71-4DC6-A394-F3BB1048DB2F}" type="pres">
      <dgm:prSet presAssocID="{D6792CE9-3E82-4C27-9D5C-00BA2044C570}" presName="root2" presStyleCnt="0"/>
      <dgm:spPr/>
    </dgm:pt>
    <dgm:pt modelId="{3D93938F-B73C-459D-A762-0E236007956C}" type="pres">
      <dgm:prSet presAssocID="{D6792CE9-3E82-4C27-9D5C-00BA2044C570}" presName="LevelTwoTextNode" presStyleLbl="node2" presStyleIdx="0" presStyleCnt="5" custLinFactNeighborX="-39738" custLinFactNeighborY="-61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DC7FA-2124-4094-AFBD-5BFAA1B641D5}" type="pres">
      <dgm:prSet presAssocID="{D6792CE9-3E82-4C27-9D5C-00BA2044C570}" presName="level3hierChild" presStyleCnt="0"/>
      <dgm:spPr/>
    </dgm:pt>
    <dgm:pt modelId="{FF49741C-7ABA-4280-876C-755F75004E3C}" type="pres">
      <dgm:prSet presAssocID="{A78F7D05-1DAC-4515-99B6-DA05D457BEC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1490D28C-75D6-46E1-8E21-17862BF51BDD}" type="pres">
      <dgm:prSet presAssocID="{A78F7D05-1DAC-4515-99B6-DA05D457BEC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C7357C2-1386-4F4B-B48B-10A85CF7246F}" type="pres">
      <dgm:prSet presAssocID="{00EB7685-4877-40BE-B875-4AB53C85D2C9}" presName="root2" presStyleCnt="0"/>
      <dgm:spPr/>
    </dgm:pt>
    <dgm:pt modelId="{8774CEE4-570C-446F-A55F-F01C3E279CDC}" type="pres">
      <dgm:prSet presAssocID="{00EB7685-4877-40BE-B875-4AB53C85D2C9}" presName="LevelTwoTextNode" presStyleLbl="node2" presStyleIdx="1" presStyleCnt="5" custLinFactNeighborX="-38550" custLinFactNeighborY="-35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D92E7B-F335-4161-91F8-1C15F3ECE9C6}" type="pres">
      <dgm:prSet presAssocID="{00EB7685-4877-40BE-B875-4AB53C85D2C9}" presName="level3hierChild" presStyleCnt="0"/>
      <dgm:spPr/>
    </dgm:pt>
    <dgm:pt modelId="{8650A360-9098-497C-AFAB-CB4DB2C8904D}" type="pres">
      <dgm:prSet presAssocID="{D16CB455-5AE3-407D-8713-8A69D812A44B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E1D890-2A97-4C09-A1B4-0A522DB82402}" type="pres">
      <dgm:prSet presAssocID="{D16CB455-5AE3-407D-8713-8A69D812A44B}" presName="connTx" presStyleLbl="parChTrans1D3" presStyleIdx="0" presStyleCnt="5"/>
      <dgm:spPr/>
      <dgm:t>
        <a:bodyPr/>
        <a:lstStyle/>
        <a:p>
          <a:endParaRPr lang="en-US"/>
        </a:p>
      </dgm:t>
    </dgm:pt>
    <dgm:pt modelId="{78BD1190-D8E9-4C45-AD2F-FBAB3CF18090}" type="pres">
      <dgm:prSet presAssocID="{AABBDFB5-C860-4015-83B7-BB3347BB3AAB}" presName="root2" presStyleCnt="0"/>
      <dgm:spPr/>
    </dgm:pt>
    <dgm:pt modelId="{7C08B4D7-116F-4CA0-85BF-34AA73E51F00}" type="pres">
      <dgm:prSet presAssocID="{AABBDFB5-C860-4015-83B7-BB3347BB3AAB}" presName="LevelTwoTextNode" presStyleLbl="node3" presStyleIdx="0" presStyleCnt="5" custLinFactNeighborX="-24958" custLinFactNeighborY="27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2301F0-4A81-4EF8-9323-9E4413BE1D94}" type="pres">
      <dgm:prSet presAssocID="{AABBDFB5-C860-4015-83B7-BB3347BB3AAB}" presName="level3hierChild" presStyleCnt="0"/>
      <dgm:spPr/>
    </dgm:pt>
    <dgm:pt modelId="{B363E057-9A14-42F0-9646-9AAB1A708E34}" type="pres">
      <dgm:prSet presAssocID="{D16CA4D0-58BE-4FD6-8D7C-7952EE8DD8ED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BA81044D-DDB1-4577-9F21-8DC4B12CEE7C}" type="pres">
      <dgm:prSet presAssocID="{D16CA4D0-58BE-4FD6-8D7C-7952EE8DD8ED}" presName="connTx" presStyleLbl="parChTrans1D3" presStyleIdx="1" presStyleCnt="5"/>
      <dgm:spPr/>
      <dgm:t>
        <a:bodyPr/>
        <a:lstStyle/>
        <a:p>
          <a:endParaRPr lang="en-US"/>
        </a:p>
      </dgm:t>
    </dgm:pt>
    <dgm:pt modelId="{CD86CE75-512D-4AB3-B633-780084D506ED}" type="pres">
      <dgm:prSet presAssocID="{2FEA682C-BA80-44A3-A0FC-451E9768A62F}" presName="root2" presStyleCnt="0"/>
      <dgm:spPr/>
    </dgm:pt>
    <dgm:pt modelId="{157C8880-8F0D-4650-9C9E-012819C75270}" type="pres">
      <dgm:prSet presAssocID="{2FEA682C-BA80-44A3-A0FC-451E9768A62F}" presName="LevelTwoTextNode" presStyleLbl="node3" presStyleIdx="1" presStyleCnt="5" custLinFactNeighborX="-24216" custLinFactNeighborY="3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0F906-73E3-4437-B33A-D3705262A528}" type="pres">
      <dgm:prSet presAssocID="{2FEA682C-BA80-44A3-A0FC-451E9768A62F}" presName="level3hierChild" presStyleCnt="0"/>
      <dgm:spPr/>
    </dgm:pt>
    <dgm:pt modelId="{62B42E6E-F6B2-4A0D-8E0C-B7ABA6DF666A}" type="pres">
      <dgm:prSet presAssocID="{2CFF65DE-74BE-40E7-A71D-872FC6B4841B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C2910F9A-4286-44FB-8A67-1D8325AFCC35}" type="pres">
      <dgm:prSet presAssocID="{2CFF65DE-74BE-40E7-A71D-872FC6B4841B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580948C-4840-4D08-95E3-9ABCFEDB39E8}" type="pres">
      <dgm:prSet presAssocID="{8FEEAD05-E1BC-4509-8A30-56AF8FE2B7AA}" presName="root2" presStyleCnt="0"/>
      <dgm:spPr/>
    </dgm:pt>
    <dgm:pt modelId="{5AA48285-C2D4-4CAC-892E-EE5BAA04AF1B}" type="pres">
      <dgm:prSet presAssocID="{8FEEAD05-E1BC-4509-8A30-56AF8FE2B7AA}" presName="LevelTwoTextNode" presStyleLbl="node3" presStyleIdx="2" presStyleCnt="5" custScaleY="181700" custLinFactNeighborX="-25086" custLinFactNeighborY="30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193DE3-131B-4C69-BF2C-6CE69F7FBC4C}" type="pres">
      <dgm:prSet presAssocID="{8FEEAD05-E1BC-4509-8A30-56AF8FE2B7AA}" presName="level3hierChild" presStyleCnt="0"/>
      <dgm:spPr/>
    </dgm:pt>
    <dgm:pt modelId="{6F8EEEFE-FEB9-4E4F-B34B-942C797A8FE0}" type="pres">
      <dgm:prSet presAssocID="{0D97BE65-29A5-4629-9FA7-3868997659B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6D3C42DC-25B0-46EC-AA9B-3C55429AF9A6}" type="pres">
      <dgm:prSet presAssocID="{0D97BE65-29A5-4629-9FA7-3868997659B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03AC5177-20FC-4BF4-8BCC-D129F4D3146D}" type="pres">
      <dgm:prSet presAssocID="{D9C1F1B2-55E2-40DE-A0A5-B625694477F3}" presName="root2" presStyleCnt="0"/>
      <dgm:spPr/>
    </dgm:pt>
    <dgm:pt modelId="{98B547F7-843B-490B-A724-AB87848FF66E}" type="pres">
      <dgm:prSet presAssocID="{D9C1F1B2-55E2-40DE-A0A5-B625694477F3}" presName="LevelTwoTextNode" presStyleLbl="node2" presStyleIdx="2" presStyleCnt="5" custLinFactNeighborX="-39279" custLinFactNeighborY="58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7E6A68-DC64-4E91-B87F-77E63617AC28}" type="pres">
      <dgm:prSet presAssocID="{D9C1F1B2-55E2-40DE-A0A5-B625694477F3}" presName="level3hierChild" presStyleCnt="0"/>
      <dgm:spPr/>
    </dgm:pt>
    <dgm:pt modelId="{9133B0EA-FD12-4E41-A210-B7472A3D1026}" type="pres">
      <dgm:prSet presAssocID="{7411A843-2CD1-41EB-91FB-1925BE0B3A9E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12C0427B-944C-483B-8668-431EF39A0D8F}" type="pres">
      <dgm:prSet presAssocID="{7411A843-2CD1-41EB-91FB-1925BE0B3A9E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E557B1F-43BF-4316-9E8C-BB1F12782058}" type="pres">
      <dgm:prSet presAssocID="{DC06C932-1918-49A3-88DC-B641FFC474DA}" presName="root2" presStyleCnt="0"/>
      <dgm:spPr/>
    </dgm:pt>
    <dgm:pt modelId="{53757AF0-4F76-4FC3-ACDD-772DBE9C76F3}" type="pres">
      <dgm:prSet presAssocID="{DC06C932-1918-49A3-88DC-B641FFC474DA}" presName="LevelTwoTextNode" presStyleLbl="node2" presStyleIdx="3" presStyleCnt="5" custLinFactNeighborX="-39279" custLinFactNeighborY="58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C8992-1D48-46B0-B4A3-8FA7E4511D60}" type="pres">
      <dgm:prSet presAssocID="{DC06C932-1918-49A3-88DC-B641FFC474DA}" presName="level3hierChild" presStyleCnt="0"/>
      <dgm:spPr/>
    </dgm:pt>
    <dgm:pt modelId="{E176A6B0-9957-425D-BF94-BF92CC79B0EC}" type="pres">
      <dgm:prSet presAssocID="{EED99E44-0DD2-4151-9452-2427F2C59F0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9B87636-09D1-402D-A7B2-EFDA65E265E6}" type="pres">
      <dgm:prSet presAssocID="{EED99E44-0DD2-4151-9452-2427F2C59F0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EF40505-082E-4C8E-9F6E-0C9F47EAF767}" type="pres">
      <dgm:prSet presAssocID="{4E4FB892-D856-4B55-A14C-D46EA33DDC9C}" presName="root2" presStyleCnt="0"/>
      <dgm:spPr/>
    </dgm:pt>
    <dgm:pt modelId="{27D727B1-C918-47D8-9874-1EB7F0F0EB42}" type="pres">
      <dgm:prSet presAssocID="{4E4FB892-D856-4B55-A14C-D46EA33DDC9C}" presName="LevelTwoTextNode" presStyleLbl="node2" presStyleIdx="4" presStyleCnt="5" custLinFactNeighborX="-39279" custLinFactNeighborY="58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919A7-A039-45DC-8B9C-8F19C4098DB0}" type="pres">
      <dgm:prSet presAssocID="{4E4FB892-D856-4B55-A14C-D46EA33DDC9C}" presName="level3hierChild" presStyleCnt="0"/>
      <dgm:spPr/>
    </dgm:pt>
    <dgm:pt modelId="{C3C52352-22C0-4E21-BC93-13B7740FD6EB}" type="pres">
      <dgm:prSet presAssocID="{B089989A-02F9-4A21-9400-4F1C295ADA29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C9B2B9D9-A90C-4EC0-8165-D0C2287C3C3A}" type="pres">
      <dgm:prSet presAssocID="{B089989A-02F9-4A21-9400-4F1C295ADA29}" presName="connTx" presStyleLbl="parChTrans1D3" presStyleIdx="3" presStyleCnt="5"/>
      <dgm:spPr/>
      <dgm:t>
        <a:bodyPr/>
        <a:lstStyle/>
        <a:p>
          <a:endParaRPr lang="en-US"/>
        </a:p>
      </dgm:t>
    </dgm:pt>
    <dgm:pt modelId="{A6B90745-375C-4679-859F-2BC2D0544739}" type="pres">
      <dgm:prSet presAssocID="{D556FEDE-1DEB-4221-8F8D-D2B96BCE3544}" presName="root2" presStyleCnt="0"/>
      <dgm:spPr/>
    </dgm:pt>
    <dgm:pt modelId="{15DC7BE5-787B-45C0-9AAB-5B78DC6CCCE6}" type="pres">
      <dgm:prSet presAssocID="{D556FEDE-1DEB-4221-8F8D-D2B96BCE3544}" presName="LevelTwoTextNode" presStyleLbl="node3" presStyleIdx="3" presStyleCnt="5" custLinFactNeighborX="-24232" custLinFactNeighborY="6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57AF98-92A9-4A44-8680-77A636502D69}" type="pres">
      <dgm:prSet presAssocID="{D556FEDE-1DEB-4221-8F8D-D2B96BCE3544}" presName="level3hierChild" presStyleCnt="0"/>
      <dgm:spPr/>
    </dgm:pt>
    <dgm:pt modelId="{7FFFFB8B-01B9-4D7E-B658-93021E3E84BC}" type="pres">
      <dgm:prSet presAssocID="{5BEFBF51-B9A3-4280-BB31-25BC47460F21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7CF353B6-3B14-4888-89E6-84BC7212C87E}" type="pres">
      <dgm:prSet presAssocID="{5BEFBF51-B9A3-4280-BB31-25BC47460F21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2808A5-1010-4402-AD75-180B957F8980}" type="pres">
      <dgm:prSet presAssocID="{E2E32650-6236-4C2B-BFEA-842FE7F57A75}" presName="root2" presStyleCnt="0"/>
      <dgm:spPr/>
    </dgm:pt>
    <dgm:pt modelId="{AE41B593-F843-4852-AF8D-6BEAABD3854D}" type="pres">
      <dgm:prSet presAssocID="{E2E32650-6236-4C2B-BFEA-842FE7F57A75}" presName="LevelTwoTextNode" presStyleLbl="node3" presStyleIdx="4" presStyleCnt="5" custLinFactNeighborX="-23789" custLinFactNeighborY="6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70312B-8815-4F76-AA4F-E558DC8C0D62}" type="pres">
      <dgm:prSet presAssocID="{E2E32650-6236-4C2B-BFEA-842FE7F57A75}" presName="level3hierChild" presStyleCnt="0"/>
      <dgm:spPr/>
    </dgm:pt>
    <dgm:pt modelId="{CE4DD7DF-2D52-4CBF-A757-A44842E61B2F}" type="pres">
      <dgm:prSet presAssocID="{7CF13EAD-F7E8-4CFB-8FFA-4296580470B8}" presName="root1" presStyleCnt="0"/>
      <dgm:spPr/>
    </dgm:pt>
    <dgm:pt modelId="{47CA44D9-595A-4AB4-8CFB-7526FE592D9F}" type="pres">
      <dgm:prSet presAssocID="{7CF13EAD-F7E8-4CFB-8FFA-4296580470B8}" presName="LevelOneTextNode" presStyleLbl="node0" presStyleIdx="1" presStyleCnt="3" custLinFactNeighborX="-18430" custLinFactNeighborY="-4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6D0893-2EA0-4E3E-A4B0-5C7EA920E4E7}" type="pres">
      <dgm:prSet presAssocID="{7CF13EAD-F7E8-4CFB-8FFA-4296580470B8}" presName="level2hierChild" presStyleCnt="0"/>
      <dgm:spPr/>
    </dgm:pt>
    <dgm:pt modelId="{6DB3F3D0-C5EC-476C-9FF9-4CAB63407DB4}" type="pres">
      <dgm:prSet presAssocID="{4FF23E39-B35F-466D-B403-BC93B9D3C304}" presName="root1" presStyleCnt="0"/>
      <dgm:spPr/>
    </dgm:pt>
    <dgm:pt modelId="{CB36055A-7677-43D4-B78E-479CEB5D1541}" type="pres">
      <dgm:prSet presAssocID="{4FF23E39-B35F-466D-B403-BC93B9D3C304}" presName="LevelOneTextNode" presStyleLbl="node0" presStyleIdx="2" presStyleCnt="3" custLinFactNeighborX="-18958" custLinFactNeighborY="352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36B260-BB99-444D-82E4-DD7230E7B84F}" type="pres">
      <dgm:prSet presAssocID="{4FF23E39-B35F-466D-B403-BC93B9D3C304}" presName="level2hierChild" presStyleCnt="0"/>
      <dgm:spPr/>
    </dgm:pt>
  </dgm:ptLst>
  <dgm:cxnLst>
    <dgm:cxn modelId="{2103F8F5-4569-4137-9C79-B5E333CF7372}" srcId="{CD667333-6DE6-422C-97FF-7780D9A6E59D}" destId="{D9C1F1B2-55E2-40DE-A0A5-B625694477F3}" srcOrd="2" destOrd="0" parTransId="{0D97BE65-29A5-4629-9FA7-3868997659B6}" sibTransId="{87DA2A73-239F-4ACF-9AC6-AF7BA0EB5A7C}"/>
    <dgm:cxn modelId="{A7E158F0-73B1-468E-9433-57980FAE4BBE}" srcId="{00EB7685-4877-40BE-B875-4AB53C85D2C9}" destId="{2FEA682C-BA80-44A3-A0FC-451E9768A62F}" srcOrd="1" destOrd="0" parTransId="{D16CA4D0-58BE-4FD6-8D7C-7952EE8DD8ED}" sibTransId="{173222E0-D626-4297-9DB7-FCB684014856}"/>
    <dgm:cxn modelId="{C7616BEF-D909-4FDC-A902-A823D020257F}" type="presOf" srcId="{CD667333-6DE6-422C-97FF-7780D9A6E59D}" destId="{FC7B3DBD-0007-4641-BA31-55EC2170D234}" srcOrd="0" destOrd="0" presId="urn:microsoft.com/office/officeart/2005/8/layout/hierarchy2"/>
    <dgm:cxn modelId="{84A9A127-B079-4AA8-B556-F890AE46262C}" type="presOf" srcId="{23515C43-A93B-44C6-81E9-B1A6B9E1CA34}" destId="{08CB954E-A44A-4A2A-B2DF-3C9EB178DA2E}" srcOrd="1" destOrd="0" presId="urn:microsoft.com/office/officeart/2005/8/layout/hierarchy2"/>
    <dgm:cxn modelId="{AC00DE44-819F-46CA-9467-C69783C99B7A}" type="presOf" srcId="{D16CA4D0-58BE-4FD6-8D7C-7952EE8DD8ED}" destId="{B363E057-9A14-42F0-9646-9AAB1A708E34}" srcOrd="0" destOrd="0" presId="urn:microsoft.com/office/officeart/2005/8/layout/hierarchy2"/>
    <dgm:cxn modelId="{D2F42631-91AF-41EE-9348-EAEEFECE3745}" type="presOf" srcId="{2CFF65DE-74BE-40E7-A71D-872FC6B4841B}" destId="{C2910F9A-4286-44FB-8A67-1D8325AFCC35}" srcOrd="1" destOrd="0" presId="urn:microsoft.com/office/officeart/2005/8/layout/hierarchy2"/>
    <dgm:cxn modelId="{6F890E19-874D-443B-AFFE-18F1AA71CC0F}" type="presOf" srcId="{4E4FB892-D856-4B55-A14C-D46EA33DDC9C}" destId="{27D727B1-C918-47D8-9874-1EB7F0F0EB42}" srcOrd="0" destOrd="0" presId="urn:microsoft.com/office/officeart/2005/8/layout/hierarchy2"/>
    <dgm:cxn modelId="{CD32775A-AB44-4D5C-9472-C0B152687FE4}" type="presOf" srcId="{2FEA682C-BA80-44A3-A0FC-451E9768A62F}" destId="{157C8880-8F0D-4650-9C9E-012819C75270}" srcOrd="0" destOrd="0" presId="urn:microsoft.com/office/officeart/2005/8/layout/hierarchy2"/>
    <dgm:cxn modelId="{8AB06431-83B3-4788-A134-0399993D5D88}" type="presOf" srcId="{2CFF65DE-74BE-40E7-A71D-872FC6B4841B}" destId="{62B42E6E-F6B2-4A0D-8E0C-B7ABA6DF666A}" srcOrd="0" destOrd="0" presId="urn:microsoft.com/office/officeart/2005/8/layout/hierarchy2"/>
    <dgm:cxn modelId="{49EF5F41-E259-473F-BC6A-D1A3504BD9CC}" type="presOf" srcId="{A78F7D05-1DAC-4515-99B6-DA05D457BEC0}" destId="{1490D28C-75D6-46E1-8E21-17862BF51BDD}" srcOrd="1" destOrd="0" presId="urn:microsoft.com/office/officeart/2005/8/layout/hierarchy2"/>
    <dgm:cxn modelId="{39619FA0-D8F0-4B48-BEFB-8A1AB914C576}" type="presOf" srcId="{7CF13EAD-F7E8-4CFB-8FFA-4296580470B8}" destId="{47CA44D9-595A-4AB4-8CFB-7526FE592D9F}" srcOrd="0" destOrd="0" presId="urn:microsoft.com/office/officeart/2005/8/layout/hierarchy2"/>
    <dgm:cxn modelId="{40BDDD9C-A20A-4F4A-AF3D-3F50D22944D1}" type="presOf" srcId="{5BEFBF51-B9A3-4280-BB31-25BC47460F21}" destId="{7FFFFB8B-01B9-4D7E-B658-93021E3E84BC}" srcOrd="0" destOrd="0" presId="urn:microsoft.com/office/officeart/2005/8/layout/hierarchy2"/>
    <dgm:cxn modelId="{3B879153-2100-4247-8611-878A0AE11702}" type="presOf" srcId="{B089989A-02F9-4A21-9400-4F1C295ADA29}" destId="{C9B2B9D9-A90C-4EC0-8165-D0C2287C3C3A}" srcOrd="1" destOrd="0" presId="urn:microsoft.com/office/officeart/2005/8/layout/hierarchy2"/>
    <dgm:cxn modelId="{C11716BC-9579-473B-A16F-3AEA54E33E60}" type="presOf" srcId="{E2E32650-6236-4C2B-BFEA-842FE7F57A75}" destId="{AE41B593-F843-4852-AF8D-6BEAABD3854D}" srcOrd="0" destOrd="0" presId="urn:microsoft.com/office/officeart/2005/8/layout/hierarchy2"/>
    <dgm:cxn modelId="{479A75AC-BEDC-46F8-88D5-A2D24C3E2327}" type="presOf" srcId="{DC06C932-1918-49A3-88DC-B641FFC474DA}" destId="{53757AF0-4F76-4FC3-ACDD-772DBE9C76F3}" srcOrd="0" destOrd="0" presId="urn:microsoft.com/office/officeart/2005/8/layout/hierarchy2"/>
    <dgm:cxn modelId="{7EEED1ED-2B9C-4F5B-A73B-EFEFD2282A13}" srcId="{4E4FB892-D856-4B55-A14C-D46EA33DDC9C}" destId="{E2E32650-6236-4C2B-BFEA-842FE7F57A75}" srcOrd="1" destOrd="0" parTransId="{5BEFBF51-B9A3-4280-BB31-25BC47460F21}" sibTransId="{94E7274E-4FF6-457F-A167-5F4320463F38}"/>
    <dgm:cxn modelId="{F4DE7ED5-46F8-4093-B7AB-FC4EA3C0CBC7}" type="presOf" srcId="{D556FEDE-1DEB-4221-8F8D-D2B96BCE3544}" destId="{15DC7BE5-787B-45C0-9AAB-5B78DC6CCCE6}" srcOrd="0" destOrd="0" presId="urn:microsoft.com/office/officeart/2005/8/layout/hierarchy2"/>
    <dgm:cxn modelId="{879B1755-8FF4-415B-B383-85CF9D18969D}" srcId="{CD667333-6DE6-422C-97FF-7780D9A6E59D}" destId="{DC06C932-1918-49A3-88DC-B641FFC474DA}" srcOrd="3" destOrd="0" parTransId="{7411A843-2CD1-41EB-91FB-1925BE0B3A9E}" sibTransId="{78CE918E-EAE0-4490-B67F-0BC2BC2BF2B9}"/>
    <dgm:cxn modelId="{50C71B69-0322-4470-BB06-EFFF92AA4BE2}" srcId="{CD667333-6DE6-422C-97FF-7780D9A6E59D}" destId="{4E4FB892-D856-4B55-A14C-D46EA33DDC9C}" srcOrd="4" destOrd="0" parTransId="{EED99E44-0DD2-4151-9452-2427F2C59F0D}" sibTransId="{DD114ABF-D89C-4D2A-BF68-65EA7640C999}"/>
    <dgm:cxn modelId="{6F52D159-F62E-4340-8889-375C0802255C}" srcId="{CD667333-6DE6-422C-97FF-7780D9A6E59D}" destId="{00EB7685-4877-40BE-B875-4AB53C85D2C9}" srcOrd="1" destOrd="0" parTransId="{A78F7D05-1DAC-4515-99B6-DA05D457BEC0}" sibTransId="{DB215147-5E40-42D6-906A-E0D21F570C62}"/>
    <dgm:cxn modelId="{DEFA6AF9-324C-4715-8340-D3F5FDE0AF94}" type="presOf" srcId="{F5AB990B-55D2-4CF2-9483-B2F7F672A128}" destId="{6D1D325D-616B-4C69-B491-D7A6F94AF027}" srcOrd="0" destOrd="0" presId="urn:microsoft.com/office/officeart/2005/8/layout/hierarchy2"/>
    <dgm:cxn modelId="{BF4F18A5-F8B5-49E8-87A3-3E66331CD8BD}" type="presOf" srcId="{4FF23E39-B35F-466D-B403-BC93B9D3C304}" destId="{CB36055A-7677-43D4-B78E-479CEB5D1541}" srcOrd="0" destOrd="0" presId="urn:microsoft.com/office/officeart/2005/8/layout/hierarchy2"/>
    <dgm:cxn modelId="{CAD35AAF-C418-4127-BE39-B5D3C7F7125E}" type="presOf" srcId="{00EB7685-4877-40BE-B875-4AB53C85D2C9}" destId="{8774CEE4-570C-446F-A55F-F01C3E279CDC}" srcOrd="0" destOrd="0" presId="urn:microsoft.com/office/officeart/2005/8/layout/hierarchy2"/>
    <dgm:cxn modelId="{18F0EE41-B343-444E-90FC-4F818C8A603A}" type="presOf" srcId="{B089989A-02F9-4A21-9400-4F1C295ADA29}" destId="{C3C52352-22C0-4E21-BC93-13B7740FD6EB}" srcOrd="0" destOrd="0" presId="urn:microsoft.com/office/officeart/2005/8/layout/hierarchy2"/>
    <dgm:cxn modelId="{A57E2304-6E01-45E5-99D1-F5BF2F5ED422}" srcId="{00EB7685-4877-40BE-B875-4AB53C85D2C9}" destId="{8FEEAD05-E1BC-4509-8A30-56AF8FE2B7AA}" srcOrd="2" destOrd="0" parTransId="{2CFF65DE-74BE-40E7-A71D-872FC6B4841B}" sibTransId="{5E9C4918-0755-4EA5-A624-D543606DF1E1}"/>
    <dgm:cxn modelId="{44423C35-83C3-4CB3-9E74-4A9B3D224CDE}" type="presOf" srcId="{7411A843-2CD1-41EB-91FB-1925BE0B3A9E}" destId="{9133B0EA-FD12-4E41-A210-B7472A3D1026}" srcOrd="0" destOrd="0" presId="urn:microsoft.com/office/officeart/2005/8/layout/hierarchy2"/>
    <dgm:cxn modelId="{2642C99E-DC2A-4923-AA58-982809F1D214}" srcId="{F5AB990B-55D2-4CF2-9483-B2F7F672A128}" destId="{7CF13EAD-F7E8-4CFB-8FFA-4296580470B8}" srcOrd="1" destOrd="0" parTransId="{FBEDA52D-08D2-4EF6-9E69-D55295CBF78B}" sibTransId="{1BBB799A-0071-47EB-A5BA-4771E6638227}"/>
    <dgm:cxn modelId="{C7D12BAA-17B2-45E3-831E-D646D540A837}" type="presOf" srcId="{D9C1F1B2-55E2-40DE-A0A5-B625694477F3}" destId="{98B547F7-843B-490B-A724-AB87848FF66E}" srcOrd="0" destOrd="0" presId="urn:microsoft.com/office/officeart/2005/8/layout/hierarchy2"/>
    <dgm:cxn modelId="{8DEBE479-E603-4080-A329-5E98629F6A7D}" type="presOf" srcId="{23515C43-A93B-44C6-81E9-B1A6B9E1CA34}" destId="{E0BBA67C-C3A1-4AFF-AB99-395FAA4AB6A3}" srcOrd="0" destOrd="0" presId="urn:microsoft.com/office/officeart/2005/8/layout/hierarchy2"/>
    <dgm:cxn modelId="{1261168E-FF9F-46C0-ACE5-88905EA9E6E9}" srcId="{F5AB990B-55D2-4CF2-9483-B2F7F672A128}" destId="{CD667333-6DE6-422C-97FF-7780D9A6E59D}" srcOrd="0" destOrd="0" parTransId="{A8C5129F-45AA-4DFA-89E6-63BB8D85A41F}" sibTransId="{C7CB5A1D-A120-4AD3-9D30-0E7FF34CDD02}"/>
    <dgm:cxn modelId="{26B40617-CEB1-4BE7-A342-E93002EBFB38}" type="presOf" srcId="{7411A843-2CD1-41EB-91FB-1925BE0B3A9E}" destId="{12C0427B-944C-483B-8668-431EF39A0D8F}" srcOrd="1" destOrd="0" presId="urn:microsoft.com/office/officeart/2005/8/layout/hierarchy2"/>
    <dgm:cxn modelId="{D5CF6FD7-7B04-4287-B93A-FB26FD04676F}" type="presOf" srcId="{D6792CE9-3E82-4C27-9D5C-00BA2044C570}" destId="{3D93938F-B73C-459D-A762-0E236007956C}" srcOrd="0" destOrd="0" presId="urn:microsoft.com/office/officeart/2005/8/layout/hierarchy2"/>
    <dgm:cxn modelId="{986B10FF-1DEA-4D4F-A07C-31FB5A1F1E5E}" type="presOf" srcId="{EED99E44-0DD2-4151-9452-2427F2C59F0D}" destId="{E176A6B0-9957-425D-BF94-BF92CC79B0EC}" srcOrd="0" destOrd="0" presId="urn:microsoft.com/office/officeart/2005/8/layout/hierarchy2"/>
    <dgm:cxn modelId="{833862EC-8F08-4D52-978D-C2850BF2574E}" srcId="{CD667333-6DE6-422C-97FF-7780D9A6E59D}" destId="{D6792CE9-3E82-4C27-9D5C-00BA2044C570}" srcOrd="0" destOrd="0" parTransId="{23515C43-A93B-44C6-81E9-B1A6B9E1CA34}" sibTransId="{E50A2C7F-2D7B-4F23-B485-00E3387DBB1E}"/>
    <dgm:cxn modelId="{AD2616C2-B2EA-4F8E-ADF6-568BEE051B29}" type="presOf" srcId="{0D97BE65-29A5-4629-9FA7-3868997659B6}" destId="{6D3C42DC-25B0-46EC-AA9B-3C55429AF9A6}" srcOrd="1" destOrd="0" presId="urn:microsoft.com/office/officeart/2005/8/layout/hierarchy2"/>
    <dgm:cxn modelId="{857C0C6F-0D69-4703-BB06-31B0E94AFA06}" type="presOf" srcId="{D16CA4D0-58BE-4FD6-8D7C-7952EE8DD8ED}" destId="{BA81044D-DDB1-4577-9F21-8DC4B12CEE7C}" srcOrd="1" destOrd="0" presId="urn:microsoft.com/office/officeart/2005/8/layout/hierarchy2"/>
    <dgm:cxn modelId="{2B1764A4-387D-4256-95E4-9D93A659D1BE}" type="presOf" srcId="{AABBDFB5-C860-4015-83B7-BB3347BB3AAB}" destId="{7C08B4D7-116F-4CA0-85BF-34AA73E51F00}" srcOrd="0" destOrd="0" presId="urn:microsoft.com/office/officeart/2005/8/layout/hierarchy2"/>
    <dgm:cxn modelId="{02CD5934-85ED-461D-A73A-F2921F45F660}" type="presOf" srcId="{D16CB455-5AE3-407D-8713-8A69D812A44B}" destId="{73E1D890-2A97-4C09-A1B4-0A522DB82402}" srcOrd="1" destOrd="0" presId="urn:microsoft.com/office/officeart/2005/8/layout/hierarchy2"/>
    <dgm:cxn modelId="{3C6ED736-F130-4DD5-A781-555D1F629F3B}" type="presOf" srcId="{8FEEAD05-E1BC-4509-8A30-56AF8FE2B7AA}" destId="{5AA48285-C2D4-4CAC-892E-EE5BAA04AF1B}" srcOrd="0" destOrd="0" presId="urn:microsoft.com/office/officeart/2005/8/layout/hierarchy2"/>
    <dgm:cxn modelId="{587A90FA-AAF9-457F-B6AA-DDBC83FF9321}" srcId="{4E4FB892-D856-4B55-A14C-D46EA33DDC9C}" destId="{D556FEDE-1DEB-4221-8F8D-D2B96BCE3544}" srcOrd="0" destOrd="0" parTransId="{B089989A-02F9-4A21-9400-4F1C295ADA29}" sibTransId="{6841800C-37EE-4ECD-B1DC-5AC1CE3923BF}"/>
    <dgm:cxn modelId="{8A79FE62-DDFC-4157-83F6-97E5112FE6CB}" type="presOf" srcId="{EED99E44-0DD2-4151-9452-2427F2C59F0D}" destId="{D9B87636-09D1-402D-A7B2-EFDA65E265E6}" srcOrd="1" destOrd="0" presId="urn:microsoft.com/office/officeart/2005/8/layout/hierarchy2"/>
    <dgm:cxn modelId="{7CCA43A4-4CD0-4EAA-ADEA-C1A340ACB91E}" type="presOf" srcId="{D16CB455-5AE3-407D-8713-8A69D812A44B}" destId="{8650A360-9098-497C-AFAB-CB4DB2C8904D}" srcOrd="0" destOrd="0" presId="urn:microsoft.com/office/officeart/2005/8/layout/hierarchy2"/>
    <dgm:cxn modelId="{5391DE17-754C-400A-AD4B-A07E0ABD84FA}" type="presOf" srcId="{5BEFBF51-B9A3-4280-BB31-25BC47460F21}" destId="{7CF353B6-3B14-4888-89E6-84BC7212C87E}" srcOrd="1" destOrd="0" presId="urn:microsoft.com/office/officeart/2005/8/layout/hierarchy2"/>
    <dgm:cxn modelId="{804A6858-CA67-4252-AC5B-70A66AC40A22}" type="presOf" srcId="{0D97BE65-29A5-4629-9FA7-3868997659B6}" destId="{6F8EEEFE-FEB9-4E4F-B34B-942C797A8FE0}" srcOrd="0" destOrd="0" presId="urn:microsoft.com/office/officeart/2005/8/layout/hierarchy2"/>
    <dgm:cxn modelId="{CF50EDAF-A764-403E-AB14-40C46BB5DD68}" srcId="{F5AB990B-55D2-4CF2-9483-B2F7F672A128}" destId="{4FF23E39-B35F-466D-B403-BC93B9D3C304}" srcOrd="2" destOrd="0" parTransId="{FD6A7219-309E-439C-8B4E-039EE694AA58}" sibTransId="{56A32D8F-F1D2-4D3C-B22F-BA2419D61A40}"/>
    <dgm:cxn modelId="{B3A9E4BD-7D5B-437B-914D-B76E0CDF12D8}" srcId="{00EB7685-4877-40BE-B875-4AB53C85D2C9}" destId="{AABBDFB5-C860-4015-83B7-BB3347BB3AAB}" srcOrd="0" destOrd="0" parTransId="{D16CB455-5AE3-407D-8713-8A69D812A44B}" sibTransId="{2E764278-01A1-4C67-ADC1-6785F9BD2E77}"/>
    <dgm:cxn modelId="{2697CA66-BD31-4661-BE47-871C92BFD085}" type="presOf" srcId="{A78F7D05-1DAC-4515-99B6-DA05D457BEC0}" destId="{FF49741C-7ABA-4280-876C-755F75004E3C}" srcOrd="0" destOrd="0" presId="urn:microsoft.com/office/officeart/2005/8/layout/hierarchy2"/>
    <dgm:cxn modelId="{060CA716-4C6E-4DAA-A3AE-FB50F0161568}" type="presParOf" srcId="{6D1D325D-616B-4C69-B491-D7A6F94AF027}" destId="{DF3192C2-D48E-453C-A5D8-76D8A60EF140}" srcOrd="0" destOrd="0" presId="urn:microsoft.com/office/officeart/2005/8/layout/hierarchy2"/>
    <dgm:cxn modelId="{391C3690-A717-43ED-B96D-62096D31B402}" type="presParOf" srcId="{DF3192C2-D48E-453C-A5D8-76D8A60EF140}" destId="{FC7B3DBD-0007-4641-BA31-55EC2170D234}" srcOrd="0" destOrd="0" presId="urn:microsoft.com/office/officeart/2005/8/layout/hierarchy2"/>
    <dgm:cxn modelId="{1965FDE5-41E0-491E-8AA4-349720DFF6D0}" type="presParOf" srcId="{DF3192C2-D48E-453C-A5D8-76D8A60EF140}" destId="{7937A831-FE2F-4C4F-9010-BD9A25CC6325}" srcOrd="1" destOrd="0" presId="urn:microsoft.com/office/officeart/2005/8/layout/hierarchy2"/>
    <dgm:cxn modelId="{AA7E0089-10F3-4F31-A52A-881890D91282}" type="presParOf" srcId="{7937A831-FE2F-4C4F-9010-BD9A25CC6325}" destId="{E0BBA67C-C3A1-4AFF-AB99-395FAA4AB6A3}" srcOrd="0" destOrd="0" presId="urn:microsoft.com/office/officeart/2005/8/layout/hierarchy2"/>
    <dgm:cxn modelId="{AF3179B6-86DA-4440-9DDD-836337DBCDB6}" type="presParOf" srcId="{E0BBA67C-C3A1-4AFF-AB99-395FAA4AB6A3}" destId="{08CB954E-A44A-4A2A-B2DF-3C9EB178DA2E}" srcOrd="0" destOrd="0" presId="urn:microsoft.com/office/officeart/2005/8/layout/hierarchy2"/>
    <dgm:cxn modelId="{E1138D1B-BBAC-4394-8104-281D6D3EEF67}" type="presParOf" srcId="{7937A831-FE2F-4C4F-9010-BD9A25CC6325}" destId="{6EB2261E-AB71-4DC6-A394-F3BB1048DB2F}" srcOrd="1" destOrd="0" presId="urn:microsoft.com/office/officeart/2005/8/layout/hierarchy2"/>
    <dgm:cxn modelId="{CB12ADD4-D875-452E-928B-CA13CC482C5D}" type="presParOf" srcId="{6EB2261E-AB71-4DC6-A394-F3BB1048DB2F}" destId="{3D93938F-B73C-459D-A762-0E236007956C}" srcOrd="0" destOrd="0" presId="urn:microsoft.com/office/officeart/2005/8/layout/hierarchy2"/>
    <dgm:cxn modelId="{BB4A1A87-DAC6-4AEE-9668-06C1C587BC4D}" type="presParOf" srcId="{6EB2261E-AB71-4DC6-A394-F3BB1048DB2F}" destId="{334DC7FA-2124-4094-AFBD-5BFAA1B641D5}" srcOrd="1" destOrd="0" presId="urn:microsoft.com/office/officeart/2005/8/layout/hierarchy2"/>
    <dgm:cxn modelId="{8FC51EB6-9A68-4880-8ABC-8C4F27CE38E6}" type="presParOf" srcId="{7937A831-FE2F-4C4F-9010-BD9A25CC6325}" destId="{FF49741C-7ABA-4280-876C-755F75004E3C}" srcOrd="2" destOrd="0" presId="urn:microsoft.com/office/officeart/2005/8/layout/hierarchy2"/>
    <dgm:cxn modelId="{3EC6795F-B7B5-4BF4-BC21-A424CDF215FF}" type="presParOf" srcId="{FF49741C-7ABA-4280-876C-755F75004E3C}" destId="{1490D28C-75D6-46E1-8E21-17862BF51BDD}" srcOrd="0" destOrd="0" presId="urn:microsoft.com/office/officeart/2005/8/layout/hierarchy2"/>
    <dgm:cxn modelId="{5F3633EF-A5EF-4E24-A932-DFB99D44E46C}" type="presParOf" srcId="{7937A831-FE2F-4C4F-9010-BD9A25CC6325}" destId="{EC7357C2-1386-4F4B-B48B-10A85CF7246F}" srcOrd="3" destOrd="0" presId="urn:microsoft.com/office/officeart/2005/8/layout/hierarchy2"/>
    <dgm:cxn modelId="{858EFC5C-E8C0-4F1A-99E7-D5B0CFE193AF}" type="presParOf" srcId="{EC7357C2-1386-4F4B-B48B-10A85CF7246F}" destId="{8774CEE4-570C-446F-A55F-F01C3E279CDC}" srcOrd="0" destOrd="0" presId="urn:microsoft.com/office/officeart/2005/8/layout/hierarchy2"/>
    <dgm:cxn modelId="{4F6EDF1D-3E6B-450A-A75A-11AD9DD17745}" type="presParOf" srcId="{EC7357C2-1386-4F4B-B48B-10A85CF7246F}" destId="{18D92E7B-F335-4161-91F8-1C15F3ECE9C6}" srcOrd="1" destOrd="0" presId="urn:microsoft.com/office/officeart/2005/8/layout/hierarchy2"/>
    <dgm:cxn modelId="{5E07A30B-2AB0-47EA-A616-179CC108DE5C}" type="presParOf" srcId="{18D92E7B-F335-4161-91F8-1C15F3ECE9C6}" destId="{8650A360-9098-497C-AFAB-CB4DB2C8904D}" srcOrd="0" destOrd="0" presId="urn:microsoft.com/office/officeart/2005/8/layout/hierarchy2"/>
    <dgm:cxn modelId="{F713A51B-0971-4576-AB91-A8732E1BAFB5}" type="presParOf" srcId="{8650A360-9098-497C-AFAB-CB4DB2C8904D}" destId="{73E1D890-2A97-4C09-A1B4-0A522DB82402}" srcOrd="0" destOrd="0" presId="urn:microsoft.com/office/officeart/2005/8/layout/hierarchy2"/>
    <dgm:cxn modelId="{1B078293-4AB6-4ABD-9A82-3057E438045B}" type="presParOf" srcId="{18D92E7B-F335-4161-91F8-1C15F3ECE9C6}" destId="{78BD1190-D8E9-4C45-AD2F-FBAB3CF18090}" srcOrd="1" destOrd="0" presId="urn:microsoft.com/office/officeart/2005/8/layout/hierarchy2"/>
    <dgm:cxn modelId="{FB8948ED-DCD1-48B5-B9B9-78611B4825AC}" type="presParOf" srcId="{78BD1190-D8E9-4C45-AD2F-FBAB3CF18090}" destId="{7C08B4D7-116F-4CA0-85BF-34AA73E51F00}" srcOrd="0" destOrd="0" presId="urn:microsoft.com/office/officeart/2005/8/layout/hierarchy2"/>
    <dgm:cxn modelId="{05D6410C-A767-4398-88F1-F223EAB843A6}" type="presParOf" srcId="{78BD1190-D8E9-4C45-AD2F-FBAB3CF18090}" destId="{5C2301F0-4A81-4EF8-9323-9E4413BE1D94}" srcOrd="1" destOrd="0" presId="urn:microsoft.com/office/officeart/2005/8/layout/hierarchy2"/>
    <dgm:cxn modelId="{E2AF45CD-D732-448D-AFE7-56C985F8F6C2}" type="presParOf" srcId="{18D92E7B-F335-4161-91F8-1C15F3ECE9C6}" destId="{B363E057-9A14-42F0-9646-9AAB1A708E34}" srcOrd="2" destOrd="0" presId="urn:microsoft.com/office/officeart/2005/8/layout/hierarchy2"/>
    <dgm:cxn modelId="{BABC8753-38EE-4B71-908E-9496F3B19FF1}" type="presParOf" srcId="{B363E057-9A14-42F0-9646-9AAB1A708E34}" destId="{BA81044D-DDB1-4577-9F21-8DC4B12CEE7C}" srcOrd="0" destOrd="0" presId="urn:microsoft.com/office/officeart/2005/8/layout/hierarchy2"/>
    <dgm:cxn modelId="{E69589C5-C0CA-48C0-BF98-14C41B3BE683}" type="presParOf" srcId="{18D92E7B-F335-4161-91F8-1C15F3ECE9C6}" destId="{CD86CE75-512D-4AB3-B633-780084D506ED}" srcOrd="3" destOrd="0" presId="urn:microsoft.com/office/officeart/2005/8/layout/hierarchy2"/>
    <dgm:cxn modelId="{F8199B8F-ED82-444A-9D3F-9A6CD9A38A1E}" type="presParOf" srcId="{CD86CE75-512D-4AB3-B633-780084D506ED}" destId="{157C8880-8F0D-4650-9C9E-012819C75270}" srcOrd="0" destOrd="0" presId="urn:microsoft.com/office/officeart/2005/8/layout/hierarchy2"/>
    <dgm:cxn modelId="{A6888416-88D8-4599-A6B7-C72A657680B8}" type="presParOf" srcId="{CD86CE75-512D-4AB3-B633-780084D506ED}" destId="{9C10F906-73E3-4437-B33A-D3705262A528}" srcOrd="1" destOrd="0" presId="urn:microsoft.com/office/officeart/2005/8/layout/hierarchy2"/>
    <dgm:cxn modelId="{90E6F4B1-4F38-4267-8362-A386B073E570}" type="presParOf" srcId="{18D92E7B-F335-4161-91F8-1C15F3ECE9C6}" destId="{62B42E6E-F6B2-4A0D-8E0C-B7ABA6DF666A}" srcOrd="4" destOrd="0" presId="urn:microsoft.com/office/officeart/2005/8/layout/hierarchy2"/>
    <dgm:cxn modelId="{8AB7C443-2B81-41FF-95A9-88D39F51BCA6}" type="presParOf" srcId="{62B42E6E-F6B2-4A0D-8E0C-B7ABA6DF666A}" destId="{C2910F9A-4286-44FB-8A67-1D8325AFCC35}" srcOrd="0" destOrd="0" presId="urn:microsoft.com/office/officeart/2005/8/layout/hierarchy2"/>
    <dgm:cxn modelId="{3A03AB66-E0ED-4A08-BB63-D54882E2B8B4}" type="presParOf" srcId="{18D92E7B-F335-4161-91F8-1C15F3ECE9C6}" destId="{5580948C-4840-4D08-95E3-9ABCFEDB39E8}" srcOrd="5" destOrd="0" presId="urn:microsoft.com/office/officeart/2005/8/layout/hierarchy2"/>
    <dgm:cxn modelId="{32BD1BE2-02B1-4B28-A75D-106E50BF943C}" type="presParOf" srcId="{5580948C-4840-4D08-95E3-9ABCFEDB39E8}" destId="{5AA48285-C2D4-4CAC-892E-EE5BAA04AF1B}" srcOrd="0" destOrd="0" presId="urn:microsoft.com/office/officeart/2005/8/layout/hierarchy2"/>
    <dgm:cxn modelId="{2D664F28-AF21-4349-A696-46ED7B0B6E80}" type="presParOf" srcId="{5580948C-4840-4D08-95E3-9ABCFEDB39E8}" destId="{ED193DE3-131B-4C69-BF2C-6CE69F7FBC4C}" srcOrd="1" destOrd="0" presId="urn:microsoft.com/office/officeart/2005/8/layout/hierarchy2"/>
    <dgm:cxn modelId="{5C165A70-7CDF-4CF0-8F48-E289C6F647A9}" type="presParOf" srcId="{7937A831-FE2F-4C4F-9010-BD9A25CC6325}" destId="{6F8EEEFE-FEB9-4E4F-B34B-942C797A8FE0}" srcOrd="4" destOrd="0" presId="urn:microsoft.com/office/officeart/2005/8/layout/hierarchy2"/>
    <dgm:cxn modelId="{C93699F0-36EB-49A5-8226-9AF199AC1708}" type="presParOf" srcId="{6F8EEEFE-FEB9-4E4F-B34B-942C797A8FE0}" destId="{6D3C42DC-25B0-46EC-AA9B-3C55429AF9A6}" srcOrd="0" destOrd="0" presId="urn:microsoft.com/office/officeart/2005/8/layout/hierarchy2"/>
    <dgm:cxn modelId="{84929CA3-5341-4970-B9AD-D4B32A434AF2}" type="presParOf" srcId="{7937A831-FE2F-4C4F-9010-BD9A25CC6325}" destId="{03AC5177-20FC-4BF4-8BCC-D129F4D3146D}" srcOrd="5" destOrd="0" presId="urn:microsoft.com/office/officeart/2005/8/layout/hierarchy2"/>
    <dgm:cxn modelId="{CBC116A4-8592-4C30-98EA-4D6863B83039}" type="presParOf" srcId="{03AC5177-20FC-4BF4-8BCC-D129F4D3146D}" destId="{98B547F7-843B-490B-A724-AB87848FF66E}" srcOrd="0" destOrd="0" presId="urn:microsoft.com/office/officeart/2005/8/layout/hierarchy2"/>
    <dgm:cxn modelId="{6C70FD7E-D86C-4222-B042-0C38A6E2F0D9}" type="presParOf" srcId="{03AC5177-20FC-4BF4-8BCC-D129F4D3146D}" destId="{017E6A68-DC64-4E91-B87F-77E63617AC28}" srcOrd="1" destOrd="0" presId="urn:microsoft.com/office/officeart/2005/8/layout/hierarchy2"/>
    <dgm:cxn modelId="{7295D72E-433D-4080-A14E-8129AE7B3EFF}" type="presParOf" srcId="{7937A831-FE2F-4C4F-9010-BD9A25CC6325}" destId="{9133B0EA-FD12-4E41-A210-B7472A3D1026}" srcOrd="6" destOrd="0" presId="urn:microsoft.com/office/officeart/2005/8/layout/hierarchy2"/>
    <dgm:cxn modelId="{07B9A88A-7467-4AB0-B88D-FBE7849EAF56}" type="presParOf" srcId="{9133B0EA-FD12-4E41-A210-B7472A3D1026}" destId="{12C0427B-944C-483B-8668-431EF39A0D8F}" srcOrd="0" destOrd="0" presId="urn:microsoft.com/office/officeart/2005/8/layout/hierarchy2"/>
    <dgm:cxn modelId="{F70B4655-8FA8-4577-9A56-FFFCE4E15C89}" type="presParOf" srcId="{7937A831-FE2F-4C4F-9010-BD9A25CC6325}" destId="{3E557B1F-43BF-4316-9E8C-BB1F12782058}" srcOrd="7" destOrd="0" presId="urn:microsoft.com/office/officeart/2005/8/layout/hierarchy2"/>
    <dgm:cxn modelId="{893E31F8-8F21-4C9A-B45A-D99FEC57AC41}" type="presParOf" srcId="{3E557B1F-43BF-4316-9E8C-BB1F12782058}" destId="{53757AF0-4F76-4FC3-ACDD-772DBE9C76F3}" srcOrd="0" destOrd="0" presId="urn:microsoft.com/office/officeart/2005/8/layout/hierarchy2"/>
    <dgm:cxn modelId="{1C1E727E-93F7-4F59-840E-529F0AD144B7}" type="presParOf" srcId="{3E557B1F-43BF-4316-9E8C-BB1F12782058}" destId="{972C8992-1D48-46B0-B4A3-8FA7E4511D60}" srcOrd="1" destOrd="0" presId="urn:microsoft.com/office/officeart/2005/8/layout/hierarchy2"/>
    <dgm:cxn modelId="{B0831293-4C8D-492B-8F12-2DAF5128A992}" type="presParOf" srcId="{7937A831-FE2F-4C4F-9010-BD9A25CC6325}" destId="{E176A6B0-9957-425D-BF94-BF92CC79B0EC}" srcOrd="8" destOrd="0" presId="urn:microsoft.com/office/officeart/2005/8/layout/hierarchy2"/>
    <dgm:cxn modelId="{B30DFECF-FFD2-4F34-A602-22260ADAAAAC}" type="presParOf" srcId="{E176A6B0-9957-425D-BF94-BF92CC79B0EC}" destId="{D9B87636-09D1-402D-A7B2-EFDA65E265E6}" srcOrd="0" destOrd="0" presId="urn:microsoft.com/office/officeart/2005/8/layout/hierarchy2"/>
    <dgm:cxn modelId="{4B9855B1-1E57-411C-834C-F2AE4342C80C}" type="presParOf" srcId="{7937A831-FE2F-4C4F-9010-BD9A25CC6325}" destId="{CEF40505-082E-4C8E-9F6E-0C9F47EAF767}" srcOrd="9" destOrd="0" presId="urn:microsoft.com/office/officeart/2005/8/layout/hierarchy2"/>
    <dgm:cxn modelId="{B7B3184D-8718-4A5C-A7B8-56E2066F6CC0}" type="presParOf" srcId="{CEF40505-082E-4C8E-9F6E-0C9F47EAF767}" destId="{27D727B1-C918-47D8-9874-1EB7F0F0EB42}" srcOrd="0" destOrd="0" presId="urn:microsoft.com/office/officeart/2005/8/layout/hierarchy2"/>
    <dgm:cxn modelId="{0A59415C-D78F-4D22-9420-2A54D2C45CE4}" type="presParOf" srcId="{CEF40505-082E-4C8E-9F6E-0C9F47EAF767}" destId="{DF0919A7-A039-45DC-8B9C-8F19C4098DB0}" srcOrd="1" destOrd="0" presId="urn:microsoft.com/office/officeart/2005/8/layout/hierarchy2"/>
    <dgm:cxn modelId="{3308EFC2-8C49-40BD-A597-B0D3E51F9B35}" type="presParOf" srcId="{DF0919A7-A039-45DC-8B9C-8F19C4098DB0}" destId="{C3C52352-22C0-4E21-BC93-13B7740FD6EB}" srcOrd="0" destOrd="0" presId="urn:microsoft.com/office/officeart/2005/8/layout/hierarchy2"/>
    <dgm:cxn modelId="{38FA8179-C21B-4158-8F00-438111561A1D}" type="presParOf" srcId="{C3C52352-22C0-4E21-BC93-13B7740FD6EB}" destId="{C9B2B9D9-A90C-4EC0-8165-D0C2287C3C3A}" srcOrd="0" destOrd="0" presId="urn:microsoft.com/office/officeart/2005/8/layout/hierarchy2"/>
    <dgm:cxn modelId="{6565D7CC-0E6E-448A-BB11-A59D59C32C29}" type="presParOf" srcId="{DF0919A7-A039-45DC-8B9C-8F19C4098DB0}" destId="{A6B90745-375C-4679-859F-2BC2D0544739}" srcOrd="1" destOrd="0" presId="urn:microsoft.com/office/officeart/2005/8/layout/hierarchy2"/>
    <dgm:cxn modelId="{2A6B84F4-C376-4364-8AD1-55BE17DCAE7D}" type="presParOf" srcId="{A6B90745-375C-4679-859F-2BC2D0544739}" destId="{15DC7BE5-787B-45C0-9AAB-5B78DC6CCCE6}" srcOrd="0" destOrd="0" presId="urn:microsoft.com/office/officeart/2005/8/layout/hierarchy2"/>
    <dgm:cxn modelId="{3503AEB1-7F3A-4A14-BE1C-A6422489852C}" type="presParOf" srcId="{A6B90745-375C-4679-859F-2BC2D0544739}" destId="{7B57AF98-92A9-4A44-8680-77A636502D69}" srcOrd="1" destOrd="0" presId="urn:microsoft.com/office/officeart/2005/8/layout/hierarchy2"/>
    <dgm:cxn modelId="{29E1D989-3C93-4F31-A8EC-E844940DF0CC}" type="presParOf" srcId="{DF0919A7-A039-45DC-8B9C-8F19C4098DB0}" destId="{7FFFFB8B-01B9-4D7E-B658-93021E3E84BC}" srcOrd="2" destOrd="0" presId="urn:microsoft.com/office/officeart/2005/8/layout/hierarchy2"/>
    <dgm:cxn modelId="{387B94D7-5E31-406C-8B0F-C42B0704F68E}" type="presParOf" srcId="{7FFFFB8B-01B9-4D7E-B658-93021E3E84BC}" destId="{7CF353B6-3B14-4888-89E6-84BC7212C87E}" srcOrd="0" destOrd="0" presId="urn:microsoft.com/office/officeart/2005/8/layout/hierarchy2"/>
    <dgm:cxn modelId="{44CEEC0C-6645-4D59-B7AE-D622A618D664}" type="presParOf" srcId="{DF0919A7-A039-45DC-8B9C-8F19C4098DB0}" destId="{122808A5-1010-4402-AD75-180B957F8980}" srcOrd="3" destOrd="0" presId="urn:microsoft.com/office/officeart/2005/8/layout/hierarchy2"/>
    <dgm:cxn modelId="{D6D2E55D-19B3-4BA7-AB85-32E9BB047635}" type="presParOf" srcId="{122808A5-1010-4402-AD75-180B957F8980}" destId="{AE41B593-F843-4852-AF8D-6BEAABD3854D}" srcOrd="0" destOrd="0" presId="urn:microsoft.com/office/officeart/2005/8/layout/hierarchy2"/>
    <dgm:cxn modelId="{14BAFFDF-BFE3-4247-86DA-23D2E63991F3}" type="presParOf" srcId="{122808A5-1010-4402-AD75-180B957F8980}" destId="{1070312B-8815-4F76-AA4F-E558DC8C0D62}" srcOrd="1" destOrd="0" presId="urn:microsoft.com/office/officeart/2005/8/layout/hierarchy2"/>
    <dgm:cxn modelId="{8E3739F3-AD2B-4F90-9068-E4C02B23397C}" type="presParOf" srcId="{6D1D325D-616B-4C69-B491-D7A6F94AF027}" destId="{CE4DD7DF-2D52-4CBF-A757-A44842E61B2F}" srcOrd="1" destOrd="0" presId="urn:microsoft.com/office/officeart/2005/8/layout/hierarchy2"/>
    <dgm:cxn modelId="{3E894E4D-CA0D-442C-8052-7FD841FBA087}" type="presParOf" srcId="{CE4DD7DF-2D52-4CBF-A757-A44842E61B2F}" destId="{47CA44D9-595A-4AB4-8CFB-7526FE592D9F}" srcOrd="0" destOrd="0" presId="urn:microsoft.com/office/officeart/2005/8/layout/hierarchy2"/>
    <dgm:cxn modelId="{A8E6F55F-E168-4631-B821-3A2C24FE68AD}" type="presParOf" srcId="{CE4DD7DF-2D52-4CBF-A757-A44842E61B2F}" destId="{AD6D0893-2EA0-4E3E-A4B0-5C7EA920E4E7}" srcOrd="1" destOrd="0" presId="urn:microsoft.com/office/officeart/2005/8/layout/hierarchy2"/>
    <dgm:cxn modelId="{AAF2BECA-A2F1-41B8-AD3D-792F5F174AF9}" type="presParOf" srcId="{6D1D325D-616B-4C69-B491-D7A6F94AF027}" destId="{6DB3F3D0-C5EC-476C-9FF9-4CAB63407DB4}" srcOrd="2" destOrd="0" presId="urn:microsoft.com/office/officeart/2005/8/layout/hierarchy2"/>
    <dgm:cxn modelId="{D54C29DE-6320-49C4-A6BD-89F2096931B7}" type="presParOf" srcId="{6DB3F3D0-C5EC-476C-9FF9-4CAB63407DB4}" destId="{CB36055A-7677-43D4-B78E-479CEB5D1541}" srcOrd="0" destOrd="0" presId="urn:microsoft.com/office/officeart/2005/8/layout/hierarchy2"/>
    <dgm:cxn modelId="{DE07DD17-B2AA-4A79-9455-9A2B30BA6364}" type="presParOf" srcId="{6DB3F3D0-C5EC-476C-9FF9-4CAB63407DB4}" destId="{E936B260-BB99-444D-82E4-DD7230E7B8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3DBD-0007-4641-BA31-55EC2170D234}">
      <dsp:nvSpPr>
        <dsp:cNvPr id="0" name=""/>
        <dsp:cNvSpPr/>
      </dsp:nvSpPr>
      <dsp:spPr>
        <a:xfrm>
          <a:off x="4667" y="1522185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Simulation</a:t>
          </a:r>
          <a:endParaRPr lang="en-US" sz="1800" kern="1200" dirty="0"/>
        </a:p>
      </dsp:txBody>
      <dsp:txXfrm>
        <a:off x="28518" y="1546036"/>
        <a:ext cx="1580971" cy="766634"/>
      </dsp:txXfrm>
    </dsp:sp>
    <dsp:sp modelId="{E0BBA67C-C3A1-4AFF-AB99-395FAA4AB6A3}">
      <dsp:nvSpPr>
        <dsp:cNvPr id="0" name=""/>
        <dsp:cNvSpPr/>
      </dsp:nvSpPr>
      <dsp:spPr>
        <a:xfrm rot="16878584">
          <a:off x="1009391" y="1154607"/>
          <a:ext cx="1552329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552329" y="13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6748" y="1129452"/>
        <a:ext cx="77616" cy="77616"/>
      </dsp:txXfrm>
    </dsp:sp>
    <dsp:sp modelId="{3D93938F-B73C-459D-A762-0E236007956C}">
      <dsp:nvSpPr>
        <dsp:cNvPr id="0" name=""/>
        <dsp:cNvSpPr/>
      </dsp:nvSpPr>
      <dsp:spPr>
        <a:xfrm>
          <a:off x="1937772" y="0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Topology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(elements, residues)</a:t>
          </a:r>
        </a:p>
      </dsp:txBody>
      <dsp:txXfrm>
        <a:off x="1961623" y="23851"/>
        <a:ext cx="1580971" cy="766634"/>
      </dsp:txXfrm>
    </dsp:sp>
    <dsp:sp modelId="{FF49741C-7ABA-4280-876C-755F75004E3C}">
      <dsp:nvSpPr>
        <dsp:cNvPr id="0" name=""/>
        <dsp:cNvSpPr/>
      </dsp:nvSpPr>
      <dsp:spPr>
        <a:xfrm rot="18070877">
          <a:off x="1482549" y="1648190"/>
          <a:ext cx="625363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625363" y="13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79596" y="1646209"/>
        <a:ext cx="31268" cy="31268"/>
      </dsp:txXfrm>
    </dsp:sp>
    <dsp:sp modelId="{8774CEE4-570C-446F-A55F-F01C3E279CDC}">
      <dsp:nvSpPr>
        <dsp:cNvPr id="0" name=""/>
        <dsp:cNvSpPr/>
      </dsp:nvSpPr>
      <dsp:spPr>
        <a:xfrm>
          <a:off x="1957121" y="987165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</a:t>
          </a:r>
          <a:endParaRPr lang="en-US" sz="1800" kern="1200" dirty="0"/>
        </a:p>
      </dsp:txBody>
      <dsp:txXfrm>
        <a:off x="1980972" y="1011016"/>
        <a:ext cx="1580971" cy="766634"/>
      </dsp:txXfrm>
    </dsp:sp>
    <dsp:sp modelId="{8650A360-9098-497C-AFAB-CB4DB2C8904D}">
      <dsp:nvSpPr>
        <dsp:cNvPr id="0" name=""/>
        <dsp:cNvSpPr/>
      </dsp:nvSpPr>
      <dsp:spPr>
        <a:xfrm rot="18734208">
          <a:off x="3372970" y="899998"/>
          <a:ext cx="1298487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298487" y="1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89751" y="881189"/>
        <a:ext cx="64924" cy="64924"/>
      </dsp:txXfrm>
    </dsp:sp>
    <dsp:sp modelId="{7C08B4D7-116F-4CA0-85BF-34AA73E51F00}">
      <dsp:nvSpPr>
        <dsp:cNvPr id="0" name=""/>
        <dsp:cNvSpPr/>
      </dsp:nvSpPr>
      <dsp:spPr>
        <a:xfrm>
          <a:off x="4458633" y="25800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Periodic Box Vectors</a:t>
          </a:r>
          <a:endParaRPr lang="en-US" sz="1800" kern="1200" dirty="0"/>
        </a:p>
      </dsp:txBody>
      <dsp:txXfrm>
        <a:off x="4482484" y="49651"/>
        <a:ext cx="1580971" cy="766634"/>
      </dsp:txXfrm>
    </dsp:sp>
    <dsp:sp modelId="{B363E057-9A14-42F0-9646-9AAB1A708E34}">
      <dsp:nvSpPr>
        <dsp:cNvPr id="0" name=""/>
        <dsp:cNvSpPr/>
      </dsp:nvSpPr>
      <dsp:spPr>
        <a:xfrm rot="21519945">
          <a:off x="3585674" y="1370375"/>
          <a:ext cx="885163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885163" y="1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06127" y="1361899"/>
        <a:ext cx="44258" cy="44258"/>
      </dsp:txXfrm>
    </dsp:sp>
    <dsp:sp modelId="{157C8880-8F0D-4650-9C9E-012819C75270}">
      <dsp:nvSpPr>
        <dsp:cNvPr id="0" name=""/>
        <dsp:cNvSpPr/>
      </dsp:nvSpPr>
      <dsp:spPr>
        <a:xfrm>
          <a:off x="4470718" y="966555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Particle</a:t>
          </a:r>
          <a:endParaRPr lang="en-US" sz="1800" kern="1200" dirty="0"/>
        </a:p>
      </dsp:txBody>
      <dsp:txXfrm>
        <a:off x="4494569" y="990406"/>
        <a:ext cx="1580971" cy="766634"/>
      </dsp:txXfrm>
    </dsp:sp>
    <dsp:sp modelId="{62B42E6E-F6B2-4A0D-8E0C-B7ABA6DF666A}">
      <dsp:nvSpPr>
        <dsp:cNvPr id="0" name=""/>
        <dsp:cNvSpPr/>
      </dsp:nvSpPr>
      <dsp:spPr>
        <a:xfrm rot="3562413">
          <a:off x="3166550" y="2116087"/>
          <a:ext cx="1709241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709241" y="1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78440" y="2087010"/>
        <a:ext cx="85462" cy="85462"/>
      </dsp:txXfrm>
    </dsp:sp>
    <dsp:sp modelId="{5AA48285-C2D4-4CAC-892E-EE5BAA04AF1B}">
      <dsp:nvSpPr>
        <dsp:cNvPr id="0" name=""/>
        <dsp:cNvSpPr/>
      </dsp:nvSpPr>
      <dsp:spPr>
        <a:xfrm>
          <a:off x="4456548" y="2125323"/>
          <a:ext cx="1628673" cy="1479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smtClean="0">
              <a:solidFill>
                <a:schemeClr val="bg1"/>
              </a:solidFill>
              <a:effectLst/>
            </a:rPr>
            <a:t>“</a:t>
          </a:r>
          <a:r>
            <a:rPr lang="en-US" sz="2400" b="0" i="1" u="none" kern="1200" dirty="0" smtClean="0">
              <a:solidFill>
                <a:schemeClr val="bg1"/>
              </a:solidFill>
              <a:effectLst/>
            </a:rPr>
            <a:t>Force</a:t>
          </a:r>
          <a:r>
            <a:rPr lang="en-US" sz="2400" b="0" i="0" u="none" kern="1200" dirty="0" smtClean="0">
              <a:solidFill>
                <a:schemeClr val="bg1"/>
              </a:solidFill>
              <a:effectLst/>
            </a:rPr>
            <a:t>”</a:t>
          </a:r>
          <a:endParaRPr lang="en-US" sz="2000" b="0" i="0" u="none" kern="1200" dirty="0" smtClean="0">
            <a:solidFill>
              <a:schemeClr val="bg1"/>
            </a:solidFill>
            <a:effectLst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>
              <a:solidFill>
                <a:schemeClr val="bg1"/>
              </a:solidFill>
              <a:effectLst/>
            </a:rPr>
            <a:t>(potential, </a:t>
          </a:r>
          <a:r>
            <a:rPr lang="en-US" sz="1600" b="0" i="0" u="none" kern="1200" dirty="0" err="1" smtClean="0">
              <a:solidFill>
                <a:schemeClr val="bg1"/>
              </a:solidFill>
              <a:effectLst/>
            </a:rPr>
            <a:t>barostat</a:t>
          </a:r>
          <a:r>
            <a:rPr lang="en-US" sz="1600" b="0" i="0" u="none" kern="1200" dirty="0" smtClean="0">
              <a:solidFill>
                <a:schemeClr val="bg1"/>
              </a:solidFill>
              <a:effectLst/>
            </a:rPr>
            <a:t>...)</a:t>
          </a:r>
          <a:endParaRPr lang="en-US" sz="1600" b="0" i="0" u="none" kern="1200" dirty="0">
            <a:solidFill>
              <a:schemeClr val="bg1"/>
            </a:solidFill>
            <a:effectLst/>
          </a:endParaRPr>
        </a:p>
      </dsp:txBody>
      <dsp:txXfrm>
        <a:off x="4499885" y="2168660"/>
        <a:ext cx="1541999" cy="1392975"/>
      </dsp:txXfrm>
    </dsp:sp>
    <dsp:sp modelId="{6F8EEEFE-FEB9-4E4F-B34B-942C797A8FE0}">
      <dsp:nvSpPr>
        <dsp:cNvPr id="0" name=""/>
        <dsp:cNvSpPr/>
      </dsp:nvSpPr>
      <dsp:spPr>
        <a:xfrm rot="4497637">
          <a:off x="1188277" y="2496130"/>
          <a:ext cx="1202033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202033" y="13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59243" y="2479733"/>
        <a:ext cx="60101" cy="60101"/>
      </dsp:txXfrm>
    </dsp:sp>
    <dsp:sp modelId="{98B547F7-843B-490B-A724-AB87848FF66E}">
      <dsp:nvSpPr>
        <dsp:cNvPr id="0" name=""/>
        <dsp:cNvSpPr/>
      </dsp:nvSpPr>
      <dsp:spPr>
        <a:xfrm>
          <a:off x="1945248" y="2683046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Integrator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</a:t>
          </a:r>
          <a:r>
            <a:rPr lang="en-US" sz="1800" kern="1200" dirty="0" err="1" smtClean="0"/>
            <a:t>Langevin</a:t>
          </a:r>
          <a:r>
            <a:rPr lang="en-US" sz="1800" kern="1200" dirty="0" smtClean="0"/>
            <a:t>, NH...)</a:t>
          </a:r>
          <a:endParaRPr lang="en-US" sz="1800" kern="1200" dirty="0"/>
        </a:p>
      </dsp:txBody>
      <dsp:txXfrm>
        <a:off x="1969099" y="2706897"/>
        <a:ext cx="1580971" cy="766634"/>
      </dsp:txXfrm>
    </dsp:sp>
    <dsp:sp modelId="{9133B0EA-FD12-4E41-A210-B7472A3D1026}">
      <dsp:nvSpPr>
        <dsp:cNvPr id="0" name=""/>
        <dsp:cNvSpPr/>
      </dsp:nvSpPr>
      <dsp:spPr>
        <a:xfrm rot="4892475">
          <a:off x="729087" y="2964374"/>
          <a:ext cx="2120414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2120414" y="13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36284" y="2925017"/>
        <a:ext cx="106020" cy="106020"/>
      </dsp:txXfrm>
    </dsp:sp>
    <dsp:sp modelId="{53757AF0-4F76-4FC3-ACDD-772DBE9C76F3}">
      <dsp:nvSpPr>
        <dsp:cNvPr id="0" name=""/>
        <dsp:cNvSpPr/>
      </dsp:nvSpPr>
      <dsp:spPr>
        <a:xfrm>
          <a:off x="1945248" y="3619534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Platform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(CPU, CUDA...)</a:t>
          </a:r>
          <a:endParaRPr lang="en-US" sz="1800" kern="1200" dirty="0"/>
        </a:p>
      </dsp:txBody>
      <dsp:txXfrm>
        <a:off x="1969099" y="3643385"/>
        <a:ext cx="1580971" cy="766634"/>
      </dsp:txXfrm>
    </dsp:sp>
    <dsp:sp modelId="{E176A6B0-9957-425D-BF94-BF92CC79B0EC}">
      <dsp:nvSpPr>
        <dsp:cNvPr id="0" name=""/>
        <dsp:cNvSpPr/>
      </dsp:nvSpPr>
      <dsp:spPr>
        <a:xfrm rot="5047511">
          <a:off x="265643" y="3431348"/>
          <a:ext cx="3047302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3047302" y="13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13111" y="3368820"/>
        <a:ext cx="152365" cy="152365"/>
      </dsp:txXfrm>
    </dsp:sp>
    <dsp:sp modelId="{27D727B1-C918-47D8-9874-1EB7F0F0EB42}">
      <dsp:nvSpPr>
        <dsp:cNvPr id="0" name=""/>
        <dsp:cNvSpPr/>
      </dsp:nvSpPr>
      <dsp:spPr>
        <a:xfrm>
          <a:off x="1945248" y="4553483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Reporters</a:t>
          </a:r>
          <a:endParaRPr lang="en-US" sz="1800" kern="1200" dirty="0"/>
        </a:p>
      </dsp:txBody>
      <dsp:txXfrm>
        <a:off x="1969099" y="4577334"/>
        <a:ext cx="1580971" cy="766634"/>
      </dsp:txXfrm>
    </dsp:sp>
    <dsp:sp modelId="{C3C52352-22C0-4E21-BC93-13B7740FD6EB}">
      <dsp:nvSpPr>
        <dsp:cNvPr id="0" name=""/>
        <dsp:cNvSpPr/>
      </dsp:nvSpPr>
      <dsp:spPr>
        <a:xfrm rot="18919812">
          <a:off x="3391865" y="4503867"/>
          <a:ext cx="1260649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260649" y="1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90673" y="4486004"/>
        <a:ext cx="63032" cy="63032"/>
      </dsp:txXfrm>
    </dsp:sp>
    <dsp:sp modelId="{15DC7BE5-787B-45C0-9AAB-5B78DC6CCCE6}">
      <dsp:nvSpPr>
        <dsp:cNvPr id="0" name=""/>
        <dsp:cNvSpPr/>
      </dsp:nvSpPr>
      <dsp:spPr>
        <a:xfrm>
          <a:off x="4470457" y="3667221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State Reporter</a:t>
          </a:r>
        </a:p>
      </dsp:txBody>
      <dsp:txXfrm>
        <a:off x="4494308" y="3691072"/>
        <a:ext cx="1580971" cy="766634"/>
      </dsp:txXfrm>
    </dsp:sp>
    <dsp:sp modelId="{7FFFFB8B-01B9-4D7E-B658-93021E3E84BC}">
      <dsp:nvSpPr>
        <dsp:cNvPr id="0" name=""/>
        <dsp:cNvSpPr/>
      </dsp:nvSpPr>
      <dsp:spPr>
        <a:xfrm>
          <a:off x="3573921" y="4946997"/>
          <a:ext cx="903750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903750" y="1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03203" y="4938057"/>
        <a:ext cx="45187" cy="45187"/>
      </dsp:txXfrm>
    </dsp:sp>
    <dsp:sp modelId="{AE41B593-F843-4852-AF8D-6BEAABD3854D}">
      <dsp:nvSpPr>
        <dsp:cNvPr id="0" name=""/>
        <dsp:cNvSpPr/>
      </dsp:nvSpPr>
      <dsp:spPr>
        <a:xfrm>
          <a:off x="4477672" y="4553483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Trajectory Reporter</a:t>
          </a:r>
        </a:p>
      </dsp:txBody>
      <dsp:txXfrm>
        <a:off x="4501523" y="4577334"/>
        <a:ext cx="1580971" cy="766634"/>
      </dsp:txXfrm>
    </dsp:sp>
    <dsp:sp modelId="{47CA44D9-595A-4AB4-8CFB-7526FE592D9F}">
      <dsp:nvSpPr>
        <dsp:cNvPr id="0" name=""/>
        <dsp:cNvSpPr/>
      </dsp:nvSpPr>
      <dsp:spPr>
        <a:xfrm>
          <a:off x="4667" y="3141925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Context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(modify simulation data)</a:t>
          </a:r>
          <a:endParaRPr lang="en-US" sz="1800" kern="1200" dirty="0" smtClean="0"/>
        </a:p>
      </dsp:txBody>
      <dsp:txXfrm>
        <a:off x="28518" y="3165776"/>
        <a:ext cx="1580971" cy="766634"/>
      </dsp:txXfrm>
    </dsp:sp>
    <dsp:sp modelId="{CB36055A-7677-43D4-B78E-479CEB5D1541}">
      <dsp:nvSpPr>
        <dsp:cNvPr id="0" name=""/>
        <dsp:cNvSpPr/>
      </dsp:nvSpPr>
      <dsp:spPr>
        <a:xfrm>
          <a:off x="0" y="4368821"/>
          <a:ext cx="1628673" cy="814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(retrieve simulation data)</a:t>
          </a:r>
          <a:endParaRPr lang="en-US" sz="1800" kern="1200" dirty="0" smtClean="0"/>
        </a:p>
      </dsp:txBody>
      <dsp:txXfrm>
        <a:off x="23851" y="4392672"/>
        <a:ext cx="1580971" cy="766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B945-CE04-45CE-8350-A5F0696781E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2A4C-EF0E-48F8-BA1B-EED97396A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635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A9D71-8ACB-4C89-AA5F-6BF2EEAA66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B8E5-F299-425B-9BF7-A36993D18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414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Thermodynamic</a:t>
            </a:r>
            <a:r>
              <a:rPr lang="en-US" baseline="0" dirty="0" smtClean="0"/>
              <a:t> </a:t>
            </a:r>
            <a:r>
              <a:rPr lang="en-US" dirty="0" smtClean="0"/>
              <a:t>properties</a:t>
            </a:r>
            <a:r>
              <a:rPr lang="en-US" baseline="0" dirty="0" smtClean="0"/>
              <a:t> are essential for chemical engineering design</a:t>
            </a:r>
          </a:p>
          <a:p>
            <a:r>
              <a:rPr lang="en-US" baseline="0" dirty="0" smtClean="0"/>
              <a:t>Experimental properties are only available for a small portion of compounds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9BB8E5-F299-425B-9BF7-A36993D18D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7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1338"/>
            <a:ext cx="7772400" cy="2151993"/>
          </a:xfrm>
          <a:noFill/>
        </p:spPr>
        <p:txBody>
          <a:bodyPr anchor="ctr">
            <a:normAutofit/>
          </a:bodyPr>
          <a:lstStyle>
            <a:lvl1pPr algn="ctr">
              <a:defRPr lang="en-US" sz="3200" dirty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1344"/>
            <a:ext cx="7772400" cy="1986455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82104"/>
            <a:ext cx="2057400" cy="265500"/>
          </a:xfrm>
          <a:prstGeom prst="rect">
            <a:avLst/>
          </a:prstGeom>
        </p:spPr>
        <p:txBody>
          <a:bodyPr/>
          <a:lstStyle>
            <a:lvl1pPr>
              <a:defRPr lang="zh-CN" altLang="en-US" smtClean="0"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 smtClean="0"/>
            </a:lvl1pPr>
          </a:lstStyle>
          <a:p>
            <a:fld id="{6BC99D49-836E-43EF-9D73-B1F52AB6448E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1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50232"/>
          </a:xfrm>
          <a:prstGeom prst="rect">
            <a:avLst/>
          </a:prstGeom>
          <a:gradFill flip="none" rotWithShape="1">
            <a:gsLst>
              <a:gs pos="0">
                <a:srgbClr val="3C3CC8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582104"/>
            <a:ext cx="2057400" cy="265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28649" y="6582105"/>
            <a:ext cx="6962447" cy="265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91096" y="6582104"/>
            <a:ext cx="924254" cy="265500"/>
          </a:xfrm>
        </p:spPr>
        <p:txBody>
          <a:bodyPr/>
          <a:lstStyle/>
          <a:p>
            <a:fld id="{6BC99D49-836E-43EF-9D73-B1F52AB6448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977463"/>
            <a:ext cx="7886700" cy="519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941" y="6574221"/>
            <a:ext cx="7595039" cy="283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91098" y="6574221"/>
            <a:ext cx="1552902" cy="283780"/>
          </a:xfrm>
          <a:prstGeom prst="rect">
            <a:avLst/>
          </a:prstGeom>
          <a:solidFill>
            <a:srgbClr val="3232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2879"/>
            <a:ext cx="7886700" cy="5965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7463"/>
            <a:ext cx="7886700" cy="519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582105"/>
            <a:ext cx="5486400" cy="265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i="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82104"/>
            <a:ext cx="2057400" cy="265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i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BC99D49-836E-43EF-9D73-B1F52AB644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mm.org/latest/userguide/index.html" TargetMode="External"/><Relationship Id="rId2" Type="http://schemas.openxmlformats.org/officeDocument/2006/relationships/hyperlink" Target="http://openm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mm.org/latest/api-python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Yet another MD simulation software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39F1-0481-4E88-93E5-7217321E1A2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2155887"/>
            <a:ext cx="2083100" cy="888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3115126"/>
            <a:ext cx="2037110" cy="1018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1659809"/>
            <a:ext cx="2813538" cy="428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1033604"/>
            <a:ext cx="2813538" cy="431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4389215"/>
            <a:ext cx="1493339" cy="443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90" y="5031841"/>
            <a:ext cx="1381697" cy="10335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88516" y="4151166"/>
            <a:ext cx="140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Extendability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47151" y="4151166"/>
            <a:ext cx="139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03698" y="2402310"/>
            <a:ext cx="126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Ease-of-use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9573" y="243442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44540" y="2777362"/>
            <a:ext cx="1102611" cy="1356319"/>
            <a:chOff x="6044540" y="2777362"/>
            <a:chExt cx="1102611" cy="13563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44540" y="3007705"/>
              <a:ext cx="280863" cy="609502"/>
            </a:xfrm>
            <a:prstGeom prst="line">
              <a:avLst/>
            </a:prstGeom>
            <a:ln w="38100">
              <a:solidFill>
                <a:srgbClr val="323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7" idx="5"/>
            </p:cNvCxnSpPr>
            <p:nvPr/>
          </p:nvCxnSpPr>
          <p:spPr>
            <a:xfrm>
              <a:off x="6331268" y="3601066"/>
              <a:ext cx="815883" cy="532615"/>
            </a:xfrm>
            <a:prstGeom prst="line">
              <a:avLst/>
            </a:prstGeom>
            <a:ln w="38100">
              <a:solidFill>
                <a:srgbClr val="323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7"/>
              <a:endCxn id="7" idx="5"/>
            </p:cNvCxnSpPr>
            <p:nvPr/>
          </p:nvCxnSpPr>
          <p:spPr>
            <a:xfrm>
              <a:off x="7147151" y="2777362"/>
              <a:ext cx="0" cy="1356319"/>
            </a:xfrm>
            <a:prstGeom prst="line">
              <a:avLst/>
            </a:prstGeom>
            <a:ln w="38100">
              <a:solidFill>
                <a:srgbClr val="323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7"/>
            </p:cNvCxnSpPr>
            <p:nvPr/>
          </p:nvCxnSpPr>
          <p:spPr>
            <a:xfrm flipH="1">
              <a:off x="6044541" y="2777362"/>
              <a:ext cx="1102610" cy="230343"/>
            </a:xfrm>
            <a:prstGeom prst="line">
              <a:avLst/>
            </a:prstGeom>
            <a:ln w="38100">
              <a:solidFill>
                <a:srgbClr val="323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91016" y="2864375"/>
            <a:ext cx="1121860" cy="1269306"/>
            <a:chOff x="5535788" y="5161446"/>
            <a:chExt cx="1121860" cy="1269306"/>
          </a:xfrm>
        </p:grpSpPr>
        <p:cxnSp>
          <p:nvCxnSpPr>
            <p:cNvPr id="39" name="Straight Connector 38"/>
            <p:cNvCxnSpPr>
              <a:endCxn id="7" idx="3"/>
            </p:cNvCxnSpPr>
            <p:nvPr/>
          </p:nvCxnSpPr>
          <p:spPr>
            <a:xfrm flipH="1">
              <a:off x="5535788" y="5174040"/>
              <a:ext cx="85993" cy="125671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3"/>
            </p:cNvCxnSpPr>
            <p:nvPr/>
          </p:nvCxnSpPr>
          <p:spPr>
            <a:xfrm flipV="1">
              <a:off x="5535788" y="5898137"/>
              <a:ext cx="838935" cy="5326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374723" y="5299056"/>
              <a:ext cx="263676" cy="59908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31200" y="5161446"/>
              <a:ext cx="1026448" cy="1376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933464" y="3001425"/>
            <a:ext cx="1213687" cy="1132256"/>
            <a:chOff x="5570722" y="5186185"/>
            <a:chExt cx="1213687" cy="1132256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5596308" y="5186185"/>
              <a:ext cx="85489" cy="96847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7" idx="5"/>
            </p:cNvCxnSpPr>
            <p:nvPr/>
          </p:nvCxnSpPr>
          <p:spPr>
            <a:xfrm>
              <a:off x="5570722" y="6154661"/>
              <a:ext cx="1213687" cy="16378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7" idx="5"/>
            </p:cNvCxnSpPr>
            <p:nvPr/>
          </p:nvCxnSpPr>
          <p:spPr>
            <a:xfrm>
              <a:off x="6530885" y="5186185"/>
              <a:ext cx="253524" cy="113225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5661799" y="5186186"/>
              <a:ext cx="869084" cy="627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510151" y="2496459"/>
            <a:ext cx="1917865" cy="1918125"/>
            <a:chOff x="5510151" y="2496459"/>
            <a:chExt cx="1917865" cy="1918125"/>
          </a:xfrm>
        </p:grpSpPr>
        <p:sp>
          <p:nvSpPr>
            <p:cNvPr id="7" name="Oval 6"/>
            <p:cNvSpPr/>
            <p:nvPr/>
          </p:nvSpPr>
          <p:spPr>
            <a:xfrm>
              <a:off x="5510151" y="2496459"/>
              <a:ext cx="1917865" cy="191812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7" idx="1"/>
              <a:endCxn id="7" idx="5"/>
            </p:cNvCxnSpPr>
            <p:nvPr/>
          </p:nvCxnSpPr>
          <p:spPr>
            <a:xfrm>
              <a:off x="5791016" y="2777362"/>
              <a:ext cx="1356135" cy="13563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" idx="7"/>
              <a:endCxn id="7" idx="3"/>
            </p:cNvCxnSpPr>
            <p:nvPr/>
          </p:nvCxnSpPr>
          <p:spPr>
            <a:xfrm flipH="1">
              <a:off x="5791016" y="2777362"/>
              <a:ext cx="1356135" cy="13563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959050" y="4609666"/>
            <a:ext cx="116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32B1"/>
                </a:solidFill>
              </a:rPr>
              <a:t>GROMACS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LAMMPS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OpenMM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" y="4957174"/>
            <a:ext cx="1236715" cy="12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rough description of MD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9D49-836E-43EF-9D73-B1F52AB6448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definition</a:t>
            </a:r>
          </a:p>
          <a:p>
            <a:pPr lvl="1"/>
            <a:r>
              <a:rPr lang="en-US" dirty="0" smtClean="0"/>
              <a:t>Particles and masses</a:t>
            </a:r>
          </a:p>
          <a:p>
            <a:pPr lvl="1"/>
            <a:r>
              <a:rPr lang="en-US" dirty="0" smtClean="0"/>
              <a:t>Potential function</a:t>
            </a:r>
          </a:p>
          <a:p>
            <a:pPr lvl="1"/>
            <a:r>
              <a:rPr lang="en-US" dirty="0" smtClean="0"/>
              <a:t>Boundary conditions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Temperature control</a:t>
            </a:r>
          </a:p>
          <a:p>
            <a:pPr lvl="1"/>
            <a:r>
              <a:rPr lang="en-US" dirty="0" smtClean="0"/>
              <a:t>Pressure control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Enhanced sampling</a:t>
            </a:r>
            <a:endParaRPr lang="en-US" dirty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Thermodynamic quantities</a:t>
            </a:r>
            <a:endParaRPr lang="en-US" dirty="0"/>
          </a:p>
          <a:p>
            <a:pPr lvl="1"/>
            <a:r>
              <a:rPr lang="en-US" dirty="0" smtClean="0"/>
              <a:t>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96" y="977462"/>
            <a:ext cx="3734988" cy="55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9D49-836E-43EF-9D73-B1F52AB6448E}" type="slidenum">
              <a:rPr lang="zh-CN" altLang="en-US" smtClean="0"/>
              <a:t>3</a:t>
            </a:fld>
            <a:endParaRPr lang="zh-CN" alt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124729813"/>
              </p:ext>
            </p:extLst>
          </p:nvPr>
        </p:nvGraphicFramePr>
        <p:xfrm>
          <a:off x="2030680" y="961866"/>
          <a:ext cx="6798623" cy="536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989122" y="5775689"/>
            <a:ext cx="73449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dump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86001" y="4796327"/>
            <a:ext cx="8851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chemeClr val="accent4"/>
                </a:solidFill>
              </a:rPr>
              <a:t>thermo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73306" y="2299384"/>
            <a:ext cx="6740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accent4"/>
                </a:solidFill>
              </a:rPr>
              <a:t>atom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86001" y="3258921"/>
            <a:ext cx="1268937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chemeClr val="accent4"/>
                </a:solidFill>
              </a:rPr>
              <a:t>bond_style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 err="1">
                <a:solidFill>
                  <a:schemeClr val="accent4"/>
                </a:solidFill>
              </a:rPr>
              <a:t>a</a:t>
            </a:r>
            <a:r>
              <a:rPr lang="en-US" dirty="0" err="1" smtClean="0">
                <a:solidFill>
                  <a:schemeClr val="accent4"/>
                </a:solidFill>
              </a:rPr>
              <a:t>ngle_style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 err="1">
                <a:solidFill>
                  <a:schemeClr val="accent4"/>
                </a:solidFill>
              </a:rPr>
              <a:t>p</a:t>
            </a:r>
            <a:r>
              <a:rPr lang="en-US" dirty="0" err="1" smtClean="0">
                <a:solidFill>
                  <a:schemeClr val="accent4"/>
                </a:solidFill>
              </a:rPr>
              <a:t>air_style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>
                <a:solidFill>
                  <a:schemeClr val="accent4"/>
                </a:solidFill>
              </a:rPr>
              <a:t>f</a:t>
            </a:r>
            <a:r>
              <a:rPr lang="en-US" dirty="0" smtClean="0">
                <a:solidFill>
                  <a:schemeClr val="accent4"/>
                </a:solidFill>
              </a:rPr>
              <a:t>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7493" y="3535416"/>
            <a:ext cx="795731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f</a:t>
            </a:r>
            <a:r>
              <a:rPr lang="en-US" dirty="0" smtClean="0">
                <a:solidFill>
                  <a:schemeClr val="accent4"/>
                </a:solidFill>
              </a:rPr>
              <a:t>ix </a:t>
            </a:r>
            <a:r>
              <a:rPr lang="en-US" dirty="0" err="1" smtClean="0">
                <a:solidFill>
                  <a:schemeClr val="accent4"/>
                </a:solidFill>
              </a:rPr>
              <a:t>nve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>
                <a:solidFill>
                  <a:schemeClr val="accent4"/>
                </a:solidFill>
              </a:rPr>
              <a:t>f</a:t>
            </a:r>
            <a:r>
              <a:rPr lang="en-US" dirty="0" smtClean="0">
                <a:solidFill>
                  <a:schemeClr val="accent4"/>
                </a:solidFill>
              </a:rPr>
              <a:t>ix </a:t>
            </a:r>
            <a:r>
              <a:rPr lang="en-US" dirty="0" err="1" smtClean="0">
                <a:solidFill>
                  <a:schemeClr val="accent4"/>
                </a:solidFill>
              </a:rPr>
              <a:t>nvt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>
                <a:solidFill>
                  <a:schemeClr val="accent4"/>
                </a:solidFill>
              </a:rPr>
              <a:t>f</a:t>
            </a:r>
            <a:r>
              <a:rPr lang="en-US" dirty="0" smtClean="0">
                <a:solidFill>
                  <a:schemeClr val="accent4"/>
                </a:solidFill>
              </a:rPr>
              <a:t>ix </a:t>
            </a:r>
            <a:r>
              <a:rPr lang="en-US" dirty="0" err="1" smtClean="0">
                <a:solidFill>
                  <a:schemeClr val="accent4"/>
                </a:solidFill>
              </a:rPr>
              <a:t>npt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3306" y="1440565"/>
            <a:ext cx="5232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accent4"/>
                </a:solidFill>
              </a:rPr>
              <a:t>box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7493" y="4711165"/>
            <a:ext cx="60003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chemeClr val="accent4"/>
                </a:solidFill>
              </a:rPr>
              <a:t>gpu</a:t>
            </a:r>
            <a:endParaRPr lang="en-US" dirty="0" smtClean="0">
              <a:solidFill>
                <a:schemeClr val="accent4"/>
              </a:solidFill>
            </a:endParaRPr>
          </a:p>
          <a:p>
            <a:pPr lvl="0"/>
            <a:r>
              <a:rPr lang="en-US" dirty="0" smtClean="0">
                <a:solidFill>
                  <a:schemeClr val="accent4"/>
                </a:solidFill>
              </a:rPr>
              <a:t>intel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idx="1"/>
          </p:nvPr>
        </p:nvSpPr>
        <p:spPr>
          <a:xfrm>
            <a:off x="49678" y="1046026"/>
            <a:ext cx="2387682" cy="519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LAMMPS</a:t>
            </a:r>
          </a:p>
          <a:p>
            <a:pPr marL="0" indent="0">
              <a:buNone/>
            </a:pPr>
            <a:r>
              <a:rPr lang="en-US" sz="1800" dirty="0" err="1" smtClean="0"/>
              <a:t>pair_style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read_data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pair_coeff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fix </a:t>
            </a:r>
            <a:r>
              <a:rPr lang="en-US" sz="1800" dirty="0" err="1" smtClean="0"/>
              <a:t>nvt</a:t>
            </a:r>
            <a:r>
              <a:rPr lang="en-US" sz="1800" dirty="0" smtClean="0"/>
              <a:t> </a:t>
            </a:r>
            <a:r>
              <a:rPr lang="en-US" sz="1800" dirty="0" err="1" smtClean="0"/>
              <a:t>npt</a:t>
            </a:r>
            <a:r>
              <a:rPr lang="en-US" sz="1800" dirty="0" smtClean="0"/>
              <a:t> ...</a:t>
            </a:r>
          </a:p>
          <a:p>
            <a:pPr marL="0" indent="0">
              <a:buNone/>
            </a:pPr>
            <a:r>
              <a:rPr lang="en-US" sz="1800" dirty="0"/>
              <a:t>fix </a:t>
            </a:r>
            <a:r>
              <a:rPr lang="en-US" sz="1800" dirty="0" smtClean="0"/>
              <a:t>shake </a:t>
            </a:r>
            <a:r>
              <a:rPr lang="en-US" sz="1800" dirty="0"/>
              <a:t>spring </a:t>
            </a:r>
            <a:r>
              <a:rPr lang="en-US" sz="1800" dirty="0" smtClean="0"/>
              <a:t>...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chemeClr val="l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 smtClean="0"/>
              <a:t>compute </a:t>
            </a:r>
            <a:r>
              <a:rPr lang="en-US" sz="1800" dirty="0" err="1" smtClean="0"/>
              <a:t>msd</a:t>
            </a:r>
            <a:r>
              <a:rPr lang="en-US" sz="1800" dirty="0" smtClean="0"/>
              <a:t> ...</a:t>
            </a:r>
          </a:p>
          <a:p>
            <a:pPr marL="0" indent="0">
              <a:buNone/>
            </a:pPr>
            <a:r>
              <a:rPr lang="en-US" sz="1800" dirty="0" err="1" smtClean="0"/>
              <a:t>thermo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dump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run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13117" y="104602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OpenMM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7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xample 1 - LJ particles with non-LJ-12-6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9D49-836E-43EF-9D73-B1F52AB6448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coarse-grained water model</a:t>
            </a:r>
          </a:p>
          <a:p>
            <a:r>
              <a:rPr lang="en-US" dirty="0" smtClean="0"/>
              <a:t>LJ-12-4 functional 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1" y="1809709"/>
            <a:ext cx="4400796" cy="526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4913" y="4886677"/>
            <a:ext cx="7020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pair_style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mie</a:t>
            </a:r>
            <a:r>
              <a:rPr lang="en-US" sz="1400" dirty="0" smtClean="0">
                <a:latin typeface="Consolas" panose="020B0609020204030204" pitchFamily="49" charset="0"/>
              </a:rPr>
              <a:t>/cut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pair_coeff</a:t>
            </a:r>
            <a:r>
              <a:rPr lang="en-US" sz="1400" dirty="0" smtClean="0">
                <a:latin typeface="Consolas" panose="020B0609020204030204" pitchFamily="49" charset="0"/>
              </a:rPr>
              <a:t> * * epsilon sigma 12 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781" y="4590589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LAMMPS style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4913" y="5860299"/>
            <a:ext cx="7585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</a:rPr>
              <a:t>orce = </a:t>
            </a:r>
            <a:r>
              <a:rPr lang="en-US" sz="1400" dirty="0" err="1" smtClean="0">
                <a:latin typeface="Consolas" panose="020B0609020204030204" pitchFamily="49" charset="0"/>
              </a:rPr>
              <a:t>CustomNonbondedForce</a:t>
            </a:r>
            <a:r>
              <a:rPr lang="en-US" sz="1400" dirty="0">
                <a:latin typeface="Consolas" panose="020B0609020204030204" pitchFamily="49" charset="0"/>
              </a:rPr>
              <a:t>('3*</a:t>
            </a:r>
            <a:r>
              <a:rPr lang="en-US" sz="1400" dirty="0" err="1">
                <a:latin typeface="Consolas" panose="020B0609020204030204" pitchFamily="49" charset="0"/>
              </a:rPr>
              <a:t>sqrt</a:t>
            </a:r>
            <a:r>
              <a:rPr lang="en-US" sz="1400" dirty="0">
                <a:latin typeface="Consolas" panose="020B0609020204030204" pitchFamily="49" charset="0"/>
              </a:rPr>
              <a:t>(3</a:t>
            </a:r>
            <a:r>
              <a:rPr lang="en-US" sz="1400" dirty="0" smtClean="0">
                <a:latin typeface="Consolas" panose="020B0609020204030204" pitchFamily="49" charset="0"/>
              </a:rPr>
              <a:t>)/2*eps</a:t>
            </a:r>
            <a:r>
              <a:rPr lang="en-US" sz="1400" dirty="0">
                <a:latin typeface="Consolas" panose="020B0609020204030204" pitchFamily="49" charset="0"/>
              </a:rPr>
              <a:t>*((</a:t>
            </a:r>
            <a:r>
              <a:rPr lang="en-US" sz="1400" dirty="0" smtClean="0">
                <a:latin typeface="Consolas" panose="020B0609020204030204" pitchFamily="49" charset="0"/>
              </a:rPr>
              <a:t>sig/r</a:t>
            </a:r>
            <a:r>
              <a:rPr lang="en-US" sz="1400" dirty="0">
                <a:latin typeface="Consolas" panose="020B0609020204030204" pitchFamily="49" charset="0"/>
              </a:rPr>
              <a:t>)^12-(sig/r)^</a:t>
            </a:r>
            <a:r>
              <a:rPr lang="en-US" sz="1400" dirty="0" smtClean="0">
                <a:latin typeface="Consolas" panose="020B0609020204030204" pitchFamily="49" charset="0"/>
              </a:rPr>
              <a:t>4)')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force.addParticle</a:t>
            </a:r>
            <a:r>
              <a:rPr lang="en-US" sz="1400" dirty="0">
                <a:latin typeface="Consolas" panose="020B0609020204030204" pitchFamily="49" charset="0"/>
              </a:rPr>
              <a:t>([sigma, epsilon])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81" y="5557941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OpenMM</a:t>
            </a:r>
            <a:r>
              <a:rPr lang="en-US" dirty="0" smtClean="0">
                <a:solidFill>
                  <a:srgbClr val="00B0F0"/>
                </a:solidFill>
              </a:rPr>
              <a:t> style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5225" y="2717324"/>
            <a:ext cx="7020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vdw_type</a:t>
            </a:r>
            <a:r>
              <a:rPr lang="en-US" sz="1400" dirty="0" smtClean="0">
                <a:latin typeface="Consolas" panose="020B0609020204030204" pitchFamily="49" charset="0"/>
              </a:rPr>
              <a:t> user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a table file with thousands lines of numbers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814" y="2449309"/>
            <a:ext cx="16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32B1"/>
                </a:solidFill>
              </a:rPr>
              <a:t>GROMACS style</a:t>
            </a:r>
            <a:endParaRPr lang="en-US" dirty="0">
              <a:solidFill>
                <a:srgbClr val="3232B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86" y="3219198"/>
            <a:ext cx="3674473" cy="11595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0" y="3219198"/>
            <a:ext cx="593766" cy="59376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297249" y="1083984"/>
            <a:ext cx="825770" cy="775395"/>
            <a:chOff x="5976615" y="1148025"/>
            <a:chExt cx="825770" cy="775395"/>
          </a:xfrm>
        </p:grpSpPr>
        <p:pic>
          <p:nvPicPr>
            <p:cNvPr id="19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615" y="1195529"/>
              <a:ext cx="825420" cy="693548"/>
            </a:xfrm>
            <a:prstGeom prst="rect">
              <a:avLst/>
            </a:prstGeom>
          </p:spPr>
        </p:pic>
        <p:sp>
          <p:nvSpPr>
            <p:cNvPr id="20" name="椭圆 17"/>
            <p:cNvSpPr/>
            <p:nvPr/>
          </p:nvSpPr>
          <p:spPr>
            <a:xfrm>
              <a:off x="6026990" y="1148025"/>
              <a:ext cx="775395" cy="775395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6"/>
          <p:cNvSpPr txBox="1"/>
          <p:nvPr/>
        </p:nvSpPr>
        <p:spPr>
          <a:xfrm>
            <a:off x="6297249" y="1905563"/>
            <a:ext cx="211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coarse-grained water particle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5392" y="4763566"/>
            <a:ext cx="301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What if another model with LJ-12-8-6-4 function</a:t>
            </a:r>
            <a:endParaRPr lang="en-US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59" y="5041857"/>
            <a:ext cx="330879" cy="3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NaCl ion pair in atomistic water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9D49-836E-43EF-9D73-B1F52AB6448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apply extra constraints</a:t>
            </a:r>
          </a:p>
          <a:p>
            <a:pPr lvl="1"/>
            <a:r>
              <a:rPr lang="en-US" dirty="0" smtClean="0"/>
              <a:t>Tether the Na+ ion at the center of the box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Control the distance between Na+ and Cl- ions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01" y="3802450"/>
            <a:ext cx="2655105" cy="2636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6517" y="2094484"/>
            <a:ext cx="6390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CustomExternalForce</a:t>
            </a:r>
            <a:r>
              <a:rPr lang="en-US" sz="1400" dirty="0">
                <a:latin typeface="Consolas" panose="020B0609020204030204" pitchFamily="49" charset="0"/>
              </a:rPr>
              <a:t>('k*((</a:t>
            </a:r>
            <a:r>
              <a:rPr lang="en-US" sz="1400" dirty="0" smtClean="0">
                <a:latin typeface="Consolas" panose="020B0609020204030204" pitchFamily="49" charset="0"/>
              </a:rPr>
              <a:t>x-x0)^</a:t>
            </a:r>
            <a:r>
              <a:rPr lang="en-US" sz="1400" dirty="0">
                <a:latin typeface="Consolas" panose="020B0609020204030204" pitchFamily="49" charset="0"/>
              </a:rPr>
              <a:t>2+(</a:t>
            </a:r>
            <a:r>
              <a:rPr lang="en-US" sz="1400" dirty="0" smtClean="0">
                <a:latin typeface="Consolas" panose="020B0609020204030204" pitchFamily="49" charset="0"/>
              </a:rPr>
              <a:t>y-y0)^</a:t>
            </a:r>
            <a:r>
              <a:rPr lang="en-US" sz="1400" dirty="0">
                <a:latin typeface="Consolas" panose="020B0609020204030204" pitchFamily="49" charset="0"/>
              </a:rPr>
              <a:t>2+(</a:t>
            </a:r>
            <a:r>
              <a:rPr lang="en-US" sz="1400" dirty="0" smtClean="0">
                <a:latin typeface="Consolas" panose="020B0609020204030204" pitchFamily="49" charset="0"/>
              </a:rPr>
              <a:t>z-z0)^</a:t>
            </a:r>
            <a:r>
              <a:rPr lang="en-US" sz="1400" dirty="0">
                <a:latin typeface="Consolas" panose="020B0609020204030204" pitchFamily="49" charset="0"/>
              </a:rPr>
              <a:t>2)')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6517" y="2776186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fix </a:t>
            </a:r>
            <a:r>
              <a:rPr lang="en-US" sz="1400" dirty="0">
                <a:latin typeface="Consolas" panose="020B0609020204030204" pitchFamily="49" charset="0"/>
              </a:rPr>
              <a:t>spring tether 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2720" y="2433407"/>
            <a:ext cx="23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Equivalent LAMMPS fix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2720" y="1732597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OpenMM</a:t>
            </a:r>
            <a:r>
              <a:rPr lang="en-US" dirty="0" smtClean="0">
                <a:solidFill>
                  <a:srgbClr val="00B0F0"/>
                </a:solidFill>
              </a:rPr>
              <a:t> code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6517" y="4131468"/>
            <a:ext cx="6390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CustomBondForce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latin typeface="Consolas" panose="020B0609020204030204" pitchFamily="49" charset="0"/>
              </a:rPr>
              <a:t>k</a:t>
            </a:r>
            <a:r>
              <a:rPr lang="en-US" sz="1400" dirty="0">
                <a:latin typeface="Consolas" panose="020B0609020204030204" pitchFamily="49" charset="0"/>
              </a:rPr>
              <a:t>*(r-r0)^</a:t>
            </a:r>
            <a:r>
              <a:rPr lang="en-US" sz="1400" dirty="0" smtClean="0">
                <a:latin typeface="Consolas" panose="020B0609020204030204" pitchFamily="49" charset="0"/>
              </a:rPr>
              <a:t>2')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6517" y="4813170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fix </a:t>
            </a:r>
            <a:r>
              <a:rPr lang="en-US" sz="1400" dirty="0">
                <a:latin typeface="Consolas" panose="020B0609020204030204" pitchFamily="49" charset="0"/>
              </a:rPr>
              <a:t>spring </a:t>
            </a:r>
            <a:r>
              <a:rPr lang="en-US" sz="1400" dirty="0" smtClean="0">
                <a:latin typeface="Consolas" panose="020B0609020204030204" pitchFamily="49" charset="0"/>
              </a:rPr>
              <a:t>couple </a:t>
            </a:r>
            <a:r>
              <a:rPr lang="en-US" sz="1400" dirty="0">
                <a:latin typeface="Consolas" panose="020B0609020204030204" pitchFamily="49" charset="0"/>
              </a:rPr>
              <a:t>....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22720" y="4470391"/>
            <a:ext cx="23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Equivalent LAMMPS fix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2720" y="3769581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OpenMM</a:t>
            </a:r>
            <a:r>
              <a:rPr lang="en-US" dirty="0" smtClean="0">
                <a:solidFill>
                  <a:srgbClr val="00B0F0"/>
                </a:solidFill>
              </a:rPr>
              <a:t> code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9D49-836E-43EF-9D73-B1F52AB6448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https://github.com/openmm/openmm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://openmm.org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docs.openmm.org/latest/userguide/index.html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docs.openmm.org/latest/api-python/index.html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2983E791-43BC-41D9-AF61-5514273320BB}" vid="{7BEC3E7C-25C9-419B-B54C-C42B155ECD6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Sans</Template>
  <TotalTime>9299</TotalTime>
  <Words>313</Words>
  <Application>Microsoft Office PowerPoint</Application>
  <PresentationFormat>On-screen Show (4:3)</PresentationFormat>
  <Paragraphs>112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黑体</vt:lpstr>
      <vt:lpstr>Arial</vt:lpstr>
      <vt:lpstr>Calibri</vt:lpstr>
      <vt:lpstr>Calibri Light</vt:lpstr>
      <vt:lpstr>Consolas</vt:lpstr>
      <vt:lpstr>Office 主题</vt:lpstr>
      <vt:lpstr>Yet another MD simulation software</vt:lpstr>
      <vt:lpstr>A rough description of MD</vt:lpstr>
      <vt:lpstr>Terminologies</vt:lpstr>
      <vt:lpstr>Example 1 - LJ particles with non-LJ-12-6 function</vt:lpstr>
      <vt:lpstr>Example 2 - NaCl ion pair in atomistic water solution</vt:lpstr>
      <vt:lpstr>Links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 quantities calculated from MD/MC simulation</dc:title>
  <dc:creator>Zheng Gong</dc:creator>
  <cp:lastModifiedBy>Gong Zheng</cp:lastModifiedBy>
  <cp:revision>1011</cp:revision>
  <cp:lastPrinted>2019-03-25T06:33:14Z</cp:lastPrinted>
  <dcterms:created xsi:type="dcterms:W3CDTF">2015-08-04T07:37:20Z</dcterms:created>
  <dcterms:modified xsi:type="dcterms:W3CDTF">2021-01-12T10:57:19Z</dcterms:modified>
</cp:coreProperties>
</file>