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1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7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4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9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D6CD-8F44-4BE8-B302-4E82743F0FFB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D4F8-AF9D-44F6-AE09-C451ABE0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6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idu_33836580/article/details/50578761" TargetMode="External"/><Relationship Id="rId2" Type="http://schemas.openxmlformats.org/officeDocument/2006/relationships/hyperlink" Target="http://www.docin.com/p-1827638026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0429311/article/details/51730914" TargetMode="External"/><Relationship Id="rId2" Type="http://schemas.openxmlformats.org/officeDocument/2006/relationships/hyperlink" Target="http://blog.csdn.net/qq_20480611/article/details/5116736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暑期补课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计算机组成原理实验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主讲教师：赵振刚</a:t>
            </a:r>
            <a:endParaRPr lang="en-US" altLang="zh-CN" dirty="0" smtClean="0"/>
          </a:p>
          <a:p>
            <a:r>
              <a:rPr lang="zh-CN" altLang="en-US" dirty="0" smtClean="0"/>
              <a:t>助教：章博 安宝怡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71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www.docin.com/p-1827638026.html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blog.csdn.net/baidu_33836580/article/details/50578761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定义一个数组、或者字符串，通过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工具查看全局变量分配的地址空间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hello.exe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7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4" y="0"/>
            <a:ext cx="11749572" cy="283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4" y="3040902"/>
            <a:ext cx="5961905" cy="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72" y="4403443"/>
            <a:ext cx="3836301" cy="13267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179" y="3979862"/>
            <a:ext cx="7886821" cy="23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370648"/>
            <a:ext cx="7208520" cy="51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zh-CN" altLang="en-US" dirty="0" smtClean="0"/>
              <a:t>方法具体参考 </a:t>
            </a:r>
            <a:r>
              <a:rPr lang="en-US" altLang="zh-CN" dirty="0" smtClean="0"/>
              <a:t>debug.pdf  </a:t>
            </a:r>
            <a:r>
              <a:rPr lang="zh-CN" altLang="en-US" dirty="0" smtClean="0"/>
              <a:t>（将每一条指令实践一遍）</a:t>
            </a:r>
            <a:endParaRPr lang="en-US" altLang="zh-CN" dirty="0" smtClean="0"/>
          </a:p>
          <a:p>
            <a:r>
              <a:rPr lang="zh-CN" altLang="en-US" b="1" dirty="0"/>
              <a:t>实验</a:t>
            </a:r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）改变</a:t>
            </a:r>
            <a:r>
              <a:rPr lang="en-US" altLang="zh-CN" dirty="0" smtClean="0"/>
              <a:t>hello.exe </a:t>
            </a:r>
            <a:r>
              <a:rPr lang="zh-CN" altLang="en-US" dirty="0" smtClean="0"/>
              <a:t>代码，显示最终显示个人的学号。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工具，查看代码运行过程中，代码地址、数据地址的变化（即查看相应寄存器中的值）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）验收：实验结果</a:t>
            </a:r>
            <a:r>
              <a:rPr lang="en-US" altLang="zh-CN" dirty="0" smtClean="0"/>
              <a:t>+debug</a:t>
            </a:r>
            <a:r>
              <a:rPr lang="zh-CN" altLang="en-US" dirty="0" smtClean="0"/>
              <a:t>演示 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冒泡排序算法的汇编实验，实现用户输入一个数组（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个数），然后排序并显示（从大到小   从小到大 都可以）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冒泡排序是一种简单的排序算法</a:t>
            </a:r>
            <a:endParaRPr lang="en-US" altLang="zh-CN" dirty="0" smtClean="0"/>
          </a:p>
          <a:p>
            <a:r>
              <a:rPr lang="zh-CN" altLang="en-US" dirty="0" smtClean="0"/>
              <a:t>重复走访要排序的算法，一次比较两个元素，如果他们的顺序错误就将他们交换过来，走访数列的工作是重复的进行指导没有再需要交换，也就是说该数列已经排序完成，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验收：演示结果（解释程序有加分）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冒泡排序算法的运作：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比较相邻的元素，如果第一个比第二个大，就交换他们两个</a:t>
            </a:r>
            <a:endParaRPr lang="en-US" altLang="zh-CN" dirty="0" smtClean="0"/>
          </a:p>
          <a:p>
            <a:r>
              <a:rPr lang="zh-CN" altLang="en-US" dirty="0" smtClean="0"/>
              <a:t>对每一对相邻元素作同样的工作，从开始第一队到结尾的最后一对。</a:t>
            </a:r>
            <a:endParaRPr lang="en-US" altLang="zh-CN" dirty="0" smtClean="0"/>
          </a:p>
          <a:p>
            <a:r>
              <a:rPr lang="zh-CN" altLang="en-US" dirty="0" smtClean="0"/>
              <a:t>针对所以的元素重读以上的步骤，除了最后一个</a:t>
            </a:r>
            <a:endParaRPr lang="en-US" altLang="zh-CN" dirty="0" smtClean="0"/>
          </a:p>
          <a:p>
            <a:r>
              <a:rPr lang="zh-CN" altLang="en-US" dirty="0" smtClean="0"/>
              <a:t>持续每次对越来越少的元素重读上面的步骤，直到没有任何一对数字需要比较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2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参考链接（参考文档在压缩包中）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blog.csdn.net/qq_20480611/article/details/51167363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blog.csdn.net/u010429311/article/details/51730914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71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Quartus</a:t>
            </a:r>
            <a:r>
              <a:rPr lang="en-US" altLang="zh-CN" dirty="0"/>
              <a:t> II</a:t>
            </a:r>
            <a:r>
              <a:rPr lang="zh-CN" altLang="en-US" dirty="0"/>
              <a:t>，设计一个简单的计算机系统</a:t>
            </a:r>
            <a:endParaRPr lang="en-US" altLang="zh-CN" dirty="0"/>
          </a:p>
          <a:p>
            <a:r>
              <a:rPr lang="zh-CN" altLang="en-US" dirty="0" smtClean="0"/>
              <a:t>验收：输出结果改为：姓名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学号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20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4" y="268966"/>
            <a:ext cx="9175195" cy="6460087"/>
          </a:xfrm>
        </p:spPr>
      </p:pic>
    </p:spTree>
    <p:extLst>
      <p:ext uri="{BB962C8B-B14F-4D97-AF65-F5344CB8AC3E}">
        <p14:creationId xmlns:p14="http://schemas.microsoft.com/office/powerpoint/2010/main" val="130255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29546" cy="85035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实验时间及内容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23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500" b="1" dirty="0" smtClean="0"/>
              <a:t>8.11</a:t>
            </a:r>
          </a:p>
          <a:p>
            <a:r>
              <a:rPr lang="zh-CN" altLang="en-US" dirty="0"/>
              <a:t>系统</a:t>
            </a:r>
            <a:r>
              <a:rPr lang="zh-CN" altLang="en-US" dirty="0" smtClean="0"/>
              <a:t>的基本输入输出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实验，主要是用中断读取键盘输入并显示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500" b="1" dirty="0" smtClean="0"/>
              <a:t>8.13</a:t>
            </a:r>
          </a:p>
          <a:p>
            <a:r>
              <a:rPr lang="zh-CN" altLang="en-US" dirty="0" smtClean="0"/>
              <a:t>内存分配实验，通过数组，动态分配全局变量等形式，和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工具查看代码地址、数据地址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500" b="1" dirty="0" smtClean="0"/>
              <a:t>8.15</a:t>
            </a:r>
          </a:p>
          <a:p>
            <a:r>
              <a:rPr lang="zh-CN" altLang="en-US" dirty="0" smtClean="0"/>
              <a:t>冒泡排序算法的汇编实现，在前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个实验基础上实现用户输入一个数组，然后排序并显示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500" b="1" dirty="0" smtClean="0"/>
              <a:t>8.17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Quartus</a:t>
            </a:r>
            <a:r>
              <a:rPr lang="en-US" altLang="zh-CN" dirty="0" smtClean="0"/>
              <a:t> II</a:t>
            </a:r>
            <a:r>
              <a:rPr lang="zh-CN" altLang="en-US" dirty="0" smtClean="0"/>
              <a:t>，设计一个简单的计算机系统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9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1671"/>
            <a:ext cx="9064083" cy="716543"/>
          </a:xfrm>
        </p:spPr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04332"/>
            <a:ext cx="11555897" cy="4972631"/>
          </a:xfrm>
        </p:spPr>
        <p:txBody>
          <a:bodyPr/>
          <a:lstStyle/>
          <a:p>
            <a:r>
              <a:rPr lang="zh-CN" altLang="en-US" dirty="0" smtClean="0"/>
              <a:t>卷面成绩 </a:t>
            </a:r>
            <a:r>
              <a:rPr lang="en-US" altLang="zh-CN" dirty="0" smtClean="0"/>
              <a:t>60%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成绩 </a:t>
            </a:r>
            <a:r>
              <a:rPr lang="en-US" altLang="zh-CN" dirty="0" smtClean="0"/>
              <a:t>30%</a:t>
            </a:r>
          </a:p>
          <a:p>
            <a:r>
              <a:rPr lang="zh-CN" altLang="en-US" dirty="0" smtClean="0"/>
              <a:t>课程</a:t>
            </a:r>
            <a:r>
              <a:rPr lang="zh-CN" altLang="en-US" dirty="0"/>
              <a:t>练习</a:t>
            </a:r>
            <a:r>
              <a:rPr lang="zh-CN" altLang="en-US" dirty="0" smtClean="0"/>
              <a:t> </a:t>
            </a:r>
            <a:r>
              <a:rPr lang="en-US" altLang="zh-CN" dirty="0"/>
              <a:t>5</a:t>
            </a:r>
            <a:r>
              <a:rPr lang="en-US" altLang="zh-CN" dirty="0" smtClean="0"/>
              <a:t>%  </a:t>
            </a:r>
          </a:p>
          <a:p>
            <a:r>
              <a:rPr lang="zh-CN" altLang="en-US" dirty="0" smtClean="0"/>
              <a:t>调查报告 </a:t>
            </a:r>
            <a:r>
              <a:rPr lang="en-US" altLang="zh-CN" dirty="0" smtClean="0"/>
              <a:t>5%</a:t>
            </a:r>
          </a:p>
          <a:p>
            <a:r>
              <a:rPr lang="zh-CN" altLang="en-US" dirty="0" smtClean="0"/>
              <a:t>在下一次实验课上课之前提交</a:t>
            </a:r>
            <a:r>
              <a:rPr lang="zh-CN" altLang="en-US" b="1" dirty="0" smtClean="0"/>
              <a:t>实验报告</a:t>
            </a:r>
            <a:r>
              <a:rPr lang="zh-CN" altLang="en-US" dirty="0" smtClean="0"/>
              <a:t>至 </a:t>
            </a:r>
            <a:r>
              <a:rPr lang="en-US" altLang="zh-CN" b="1" dirty="0" smtClean="0"/>
              <a:t>com_summer2018@163.com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报告参考群里上传的模板</a:t>
            </a:r>
            <a:endParaRPr lang="en-US" altLang="zh-CN" dirty="0" smtClean="0"/>
          </a:p>
          <a:p>
            <a:r>
              <a:rPr lang="zh-CN" altLang="en-US" dirty="0" smtClean="0"/>
              <a:t>每人独立完成实验，可讨论，</a:t>
            </a:r>
            <a:r>
              <a:rPr lang="zh-CN" altLang="en-US" b="1" dirty="0" smtClean="0"/>
              <a:t>验收完（完成基本功能）方可离开</a:t>
            </a:r>
            <a:endParaRPr lang="en-US" altLang="zh-CN" b="1" dirty="0" smtClean="0"/>
          </a:p>
          <a:p>
            <a:r>
              <a:rPr lang="zh-CN" altLang="en-US" dirty="0" smtClean="0"/>
              <a:t>能够对代码进行讲解会加分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29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3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系统的基本输入输出</a:t>
            </a:r>
            <a:r>
              <a:rPr lang="en-US" altLang="zh-CN" dirty="0" smtClean="0"/>
              <a:t>IO</a:t>
            </a:r>
            <a:r>
              <a:rPr lang="zh-CN" altLang="en-US" dirty="0" smtClean="0"/>
              <a:t>实验，主要是用中断读取键盘输入并显示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汇编语言程序从写出到最终执行的简要过程：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、编写汇编源程序，生成汇编源程序文件（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、对源程序进行编译，产生目标文件（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、对目标文件进行编译连接，生成可在操作系统中直接运行的可执行文件（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、执行可执行文件中的程序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9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2120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Masm</a:t>
            </a:r>
            <a:r>
              <a:rPr lang="en-US" altLang="zh-CN" dirty="0" smtClean="0"/>
              <a:t> &amp; DOSBOX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55" y="1054161"/>
            <a:ext cx="8594046" cy="42280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96" y="2499360"/>
            <a:ext cx="7182783" cy="40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39" y="1036320"/>
            <a:ext cx="7400857" cy="493776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4840" y="273685"/>
            <a:ext cx="10195560" cy="76263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Masm</a:t>
            </a:r>
            <a:r>
              <a:rPr lang="en-US" altLang="zh-CN" dirty="0" smtClean="0"/>
              <a:t> &amp; DOSBOX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53" y="273684"/>
            <a:ext cx="6857389" cy="45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8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95" y="365125"/>
            <a:ext cx="7145651" cy="275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5" y="3570960"/>
            <a:ext cx="6978586" cy="787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33" y="371211"/>
            <a:ext cx="6066667" cy="19300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333" y="2707109"/>
            <a:ext cx="6220586" cy="1163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869" y="4805400"/>
            <a:ext cx="10027171" cy="15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4419"/>
            <a:ext cx="12386899" cy="46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880" y="-50466"/>
            <a:ext cx="4282440" cy="69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568</Words>
  <Application>Microsoft Office PowerPoint</Application>
  <PresentationFormat>宽屏</PresentationFormat>
  <Paragraphs>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2018暑期补课  计算机组成原理实验</vt:lpstr>
      <vt:lpstr> 实验时间及内容</vt:lpstr>
      <vt:lpstr>实验要求</vt:lpstr>
      <vt:lpstr>实验一</vt:lpstr>
      <vt:lpstr>Masm &amp; DOSBOX</vt:lpstr>
      <vt:lpstr>Masm &amp; DOSBOX</vt:lpstr>
      <vt:lpstr>PowerPoint 演示文稿</vt:lpstr>
      <vt:lpstr>PowerPoint 演示文稿</vt:lpstr>
      <vt:lpstr>PowerPoint 演示文稿</vt:lpstr>
      <vt:lpstr>PowerPoint 演示文稿</vt:lpstr>
      <vt:lpstr>实验二</vt:lpstr>
      <vt:lpstr>PowerPoint 演示文稿</vt:lpstr>
      <vt:lpstr>Debug工具</vt:lpstr>
      <vt:lpstr>PowerPoint 演示文稿</vt:lpstr>
      <vt:lpstr>实验三</vt:lpstr>
      <vt:lpstr>冒泡排序算法的运作：</vt:lpstr>
      <vt:lpstr>参考链接（参考文档在压缩包中）</vt:lpstr>
      <vt:lpstr>实验四</vt:lpstr>
      <vt:lpstr>PowerPoint 演示文稿</vt:lpstr>
    </vt:vector>
  </TitlesOfParts>
  <Company>MicroWin10.com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暑期补课  计算机组成原理实验</dc:title>
  <dc:creator>China</dc:creator>
  <cp:lastModifiedBy>安 宝怡</cp:lastModifiedBy>
  <cp:revision>23</cp:revision>
  <dcterms:created xsi:type="dcterms:W3CDTF">2017-08-04T09:47:25Z</dcterms:created>
  <dcterms:modified xsi:type="dcterms:W3CDTF">2018-08-11T09:24:31Z</dcterms:modified>
</cp:coreProperties>
</file>