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93"/>
  </p:notesMasterIdLst>
  <p:sldIdLst>
    <p:sldId id="630" r:id="rId3"/>
    <p:sldId id="536" r:id="rId4"/>
    <p:sldId id="537" r:id="rId5"/>
    <p:sldId id="257" r:id="rId6"/>
    <p:sldId id="450" r:id="rId7"/>
    <p:sldId id="449" r:id="rId8"/>
    <p:sldId id="259" r:id="rId9"/>
    <p:sldId id="453" r:id="rId10"/>
    <p:sldId id="260" r:id="rId11"/>
    <p:sldId id="261" r:id="rId12"/>
    <p:sldId id="258" r:id="rId13"/>
    <p:sldId id="454" r:id="rId14"/>
    <p:sldId id="455" r:id="rId15"/>
    <p:sldId id="262" r:id="rId16"/>
    <p:sldId id="317" r:id="rId17"/>
    <p:sldId id="373" r:id="rId18"/>
    <p:sldId id="374" r:id="rId19"/>
    <p:sldId id="321" r:id="rId20"/>
    <p:sldId id="322" r:id="rId21"/>
    <p:sldId id="323" r:id="rId22"/>
    <p:sldId id="325" r:id="rId23"/>
    <p:sldId id="326" r:id="rId24"/>
    <p:sldId id="538" r:id="rId25"/>
    <p:sldId id="316"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320"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75" r:id="rId61"/>
    <p:sldId id="376" r:id="rId62"/>
    <p:sldId id="349" r:id="rId63"/>
    <p:sldId id="347" r:id="rId64"/>
    <p:sldId id="348" r:id="rId65"/>
    <p:sldId id="352" r:id="rId66"/>
    <p:sldId id="353" r:id="rId67"/>
    <p:sldId id="350" r:id="rId68"/>
    <p:sldId id="354" r:id="rId69"/>
    <p:sldId id="357" r:id="rId70"/>
    <p:sldId id="411"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03" r:id="rId84"/>
    <p:sldId id="404" r:id="rId85"/>
    <p:sldId id="405" r:id="rId86"/>
    <p:sldId id="406" r:id="rId87"/>
    <p:sldId id="407" r:id="rId88"/>
    <p:sldId id="408" r:id="rId89"/>
    <p:sldId id="409" r:id="rId90"/>
    <p:sldId id="410" r:id="rId91"/>
    <p:sldId id="535" r:id="rId92"/>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02" autoAdjust="0"/>
    <p:restoredTop sz="82101" autoAdjust="0"/>
  </p:normalViewPr>
  <p:slideViewPr>
    <p:cSldViewPr>
      <p:cViewPr varScale="1">
        <p:scale>
          <a:sx n="71" d="100"/>
          <a:sy n="71" d="100"/>
        </p:scale>
        <p:origin x="174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5361">
            <a:extLst>
              <a:ext uri="{FF2B5EF4-FFF2-40B4-BE49-F238E27FC236}">
                <a16:creationId xmlns:a16="http://schemas.microsoft.com/office/drawing/2014/main" id="{63EB3B08-69DB-4CD9-9B87-AA37CF111398}"/>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endParaRPr lang="zh-CN"/>
          </a:p>
        </p:txBody>
      </p:sp>
      <p:sp>
        <p:nvSpPr>
          <p:cNvPr id="15363" name="日期占位符 15362">
            <a:extLst>
              <a:ext uri="{FF2B5EF4-FFF2-40B4-BE49-F238E27FC236}">
                <a16:creationId xmlns:a16="http://schemas.microsoft.com/office/drawing/2014/main" id="{5597E77E-D82B-4C1E-9138-AF1D8EA07190}"/>
              </a:ext>
            </a:extLst>
          </p:cNvPr>
          <p:cNvSpPr>
            <a:spLocks noGrp="1"/>
          </p:cNvSpPr>
          <p:nvPr>
            <p:ph type="dt" idx="1"/>
          </p:nvPr>
        </p:nvSpPr>
        <p:spPr>
          <a:xfrm>
            <a:off x="3884613" y="0"/>
            <a:ext cx="2971800" cy="457200"/>
          </a:xfrm>
          <a:prstGeom prst="rect">
            <a:avLst/>
          </a:prstGeom>
          <a:noFill/>
          <a:ln w="9525">
            <a:noFill/>
          </a:ln>
        </p:spPr>
        <p:txBody>
          <a:bodyPr/>
          <a:lstStyle>
            <a:lvl1pPr algn="r">
              <a:defRPr sz="1200" noProof="1"/>
            </a:lvl1pPr>
          </a:lstStyle>
          <a:p>
            <a:endParaRPr lang="zh-CN" altLang="en-US"/>
          </a:p>
        </p:txBody>
      </p:sp>
      <p:sp>
        <p:nvSpPr>
          <p:cNvPr id="4100" name="幻灯片图像占位符 15363">
            <a:extLst>
              <a:ext uri="{FF2B5EF4-FFF2-40B4-BE49-F238E27FC236}">
                <a16:creationId xmlns:a16="http://schemas.microsoft.com/office/drawing/2014/main" id="{A27E921B-D383-4D03-982E-6CC73802DFEE}"/>
              </a:ext>
            </a:extLst>
          </p:cNvPr>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文本占位符 15364">
            <a:extLst>
              <a:ext uri="{FF2B5EF4-FFF2-40B4-BE49-F238E27FC236}">
                <a16:creationId xmlns:a16="http://schemas.microsoft.com/office/drawing/2014/main" id="{5972E3A5-77E3-4A86-B964-399779E4A6D8}"/>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6" name="页脚占位符 15365">
            <a:extLst>
              <a:ext uri="{FF2B5EF4-FFF2-40B4-BE49-F238E27FC236}">
                <a16:creationId xmlns:a16="http://schemas.microsoft.com/office/drawing/2014/main" id="{B645435D-3B5E-4459-94FF-3CEF35B7CB08}"/>
              </a:ext>
            </a:extLst>
          </p:cNvPr>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a:lvl1pPr>
          </a:lstStyle>
          <a:p>
            <a:endParaRPr lang="zh-CN"/>
          </a:p>
        </p:txBody>
      </p:sp>
      <p:sp>
        <p:nvSpPr>
          <p:cNvPr id="15367" name="灯片编号占位符 15366">
            <a:extLst>
              <a:ext uri="{FF2B5EF4-FFF2-40B4-BE49-F238E27FC236}">
                <a16:creationId xmlns:a16="http://schemas.microsoft.com/office/drawing/2014/main" id="{ADDC822E-58FF-4896-9EF7-A08DB386DF55}"/>
              </a:ext>
            </a:extLst>
          </p:cNvPr>
          <p:cNvSpPr>
            <a:spLocks noGrp="1"/>
          </p:cNvSpPr>
          <p:nvPr>
            <p:ph type="sldNum" sz="quarter" idx="5"/>
          </p:nvPr>
        </p:nvSpPr>
        <p:spPr>
          <a:xfrm>
            <a:off x="3884613" y="8685213"/>
            <a:ext cx="2971800" cy="457200"/>
          </a:xfrm>
          <a:prstGeom prst="rect">
            <a:avLst/>
          </a:prstGeom>
          <a:noFill/>
          <a:ln w="9525">
            <a:noFill/>
          </a:ln>
        </p:spPr>
        <p:txBody>
          <a:bodyPr anchor="b"/>
          <a:lstStyle>
            <a:lvl1pPr algn="r">
              <a:defRPr sz="1200" noProof="1">
                <a:cs typeface="+mn-ea"/>
              </a:defRPr>
            </a:lvl1pPr>
          </a:lstStyle>
          <a:p>
            <a:fld id="{3FAF07B2-67C0-4BC2-BC09-F4242BA03385}"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1">
            <a:extLst>
              <a:ext uri="{FF2B5EF4-FFF2-40B4-BE49-F238E27FC236}">
                <a16:creationId xmlns:a16="http://schemas.microsoft.com/office/drawing/2014/main" id="{376D274C-2C2F-4719-9002-20404005E8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8B3E43F-F43A-4AAA-83B1-6148FA0AB30A}" type="slidenum">
              <a:rPr lang="en-US" altLang="en-US" smtClean="0">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D5CC7CC0-AFD5-4929-9285-291D8F014C0A}"/>
              </a:ext>
            </a:extLst>
          </p:cNvPr>
          <p:cNvSpPr>
            <a:spLocks noRot="1" noChangeArrowheads="1" noTextEdit="1"/>
          </p:cNvSpPr>
          <p:nvPr>
            <p:ph type="sldImg" idx="4294967295"/>
          </p:nvPr>
        </p:nvSpPr>
        <p:spPr>
          <a:ln/>
        </p:spPr>
      </p:sp>
      <p:sp>
        <p:nvSpPr>
          <p:cNvPr id="14338" name="文本占位符 2">
            <a:extLst>
              <a:ext uri="{FF2B5EF4-FFF2-40B4-BE49-F238E27FC236}">
                <a16:creationId xmlns:a16="http://schemas.microsoft.com/office/drawing/2014/main" id="{153B3FC7-11EC-4B16-BBE8-6B0CC4070DAD}"/>
              </a:ext>
            </a:extLst>
          </p:cNvPr>
          <p:cNvSpPr>
            <a:spLocks noGrp="1" noChangeArrowheads="1"/>
          </p:cNvSpPr>
          <p:nvPr>
            <p:ph type="body" idx="4294967295"/>
          </p:nvPr>
        </p:nvSpPr>
        <p:spPr/>
        <p:txBody>
          <a:bodyPr/>
          <a:lstStyle/>
          <a:p>
            <a:r>
              <a:rPr lang="zh-CN" altLang="en-US"/>
              <a:t>按功能部件划分</a:t>
            </a:r>
            <a:r>
              <a:rPr lang="en-US" altLang="zh-CN"/>
              <a:t>: </a:t>
            </a:r>
            <a:r>
              <a:rPr lang="zh-CN" altLang="en-US"/>
              <a:t>运算器（</a:t>
            </a:r>
            <a:r>
              <a:rPr lang="en-US" altLang="zh-CN"/>
              <a:t>ALU</a:t>
            </a:r>
            <a:r>
              <a:rPr lang="zh-CN" altLang="en-US"/>
              <a:t>） 寄存器（寄存器堆）控制器（含中断控制）系统总线接口等</a:t>
            </a:r>
          </a:p>
          <a:p>
            <a:r>
              <a:rPr lang="zh-CN" altLang="en-US"/>
              <a:t>按数据流数据通路（</a:t>
            </a:r>
            <a:r>
              <a:rPr lang="en-US" altLang="zh-CN"/>
              <a:t>datapath</a:t>
            </a:r>
            <a:r>
              <a:rPr lang="zh-CN" altLang="en-US"/>
              <a:t>） ：各种寄存器和运算器 控制器：组合电路控制逻辑、微程序控制器</a:t>
            </a:r>
          </a:p>
        </p:txBody>
      </p:sp>
      <p:sp>
        <p:nvSpPr>
          <p:cNvPr id="14339" name="灯片编号占位符 3">
            <a:extLst>
              <a:ext uri="{FF2B5EF4-FFF2-40B4-BE49-F238E27FC236}">
                <a16:creationId xmlns:a16="http://schemas.microsoft.com/office/drawing/2014/main" id="{88C69DB9-5060-41AC-B576-E1FB710505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6E9E1BF-959A-4C39-BA08-3F5C3C6BBC4D}"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21CD33CE-C335-456D-99B2-C0D395080D5A}"/>
              </a:ext>
            </a:extLst>
          </p:cNvPr>
          <p:cNvSpPr>
            <a:spLocks noRot="1" noChangeArrowheads="1" noTextEdit="1"/>
          </p:cNvSpPr>
          <p:nvPr>
            <p:ph type="sldImg" idx="4294967295"/>
          </p:nvPr>
        </p:nvSpPr>
        <p:spPr>
          <a:ln/>
        </p:spPr>
      </p:sp>
      <p:sp>
        <p:nvSpPr>
          <p:cNvPr id="22530" name="文本占位符 2">
            <a:extLst>
              <a:ext uri="{FF2B5EF4-FFF2-40B4-BE49-F238E27FC236}">
                <a16:creationId xmlns:a16="http://schemas.microsoft.com/office/drawing/2014/main" id="{B69B6A55-FB6E-4B10-8447-65914A7B37C2}"/>
              </a:ext>
            </a:extLst>
          </p:cNvPr>
          <p:cNvSpPr>
            <a:spLocks noGrp="1" noChangeArrowheads="1"/>
          </p:cNvSpPr>
          <p:nvPr>
            <p:ph type="body" idx="4294967295"/>
          </p:nvPr>
        </p:nvSpPr>
        <p:spPr/>
        <p:txBody>
          <a:bodyPr/>
          <a:lstStyle/>
          <a:p>
            <a:r>
              <a:rPr lang="zh-CN" altLang="en-US" b="1">
                <a:latin typeface="楷体_GB2312" pitchFamily="49" charset="-122"/>
                <a:ea typeface="楷体_GB2312" pitchFamily="49" charset="-122"/>
              </a:rPr>
              <a:t>指令周期：</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每取出并执行一条指令，都要完成一系列的操作，这一系列操作所需用的时间。 </a:t>
            </a:r>
          </a:p>
          <a:p>
            <a:r>
              <a:rPr lang="zh-CN" altLang="en-US" b="1">
                <a:latin typeface="楷体_GB2312" pitchFamily="49" charset="-122"/>
                <a:ea typeface="楷体_GB2312" pitchFamily="49" charset="-122"/>
              </a:rPr>
              <a:t>机器周期：机器周期也称为</a:t>
            </a:r>
            <a:r>
              <a:rPr lang="en-US" altLang="zh-CN" b="1">
                <a:solidFill>
                  <a:srgbClr val="FF0000"/>
                </a:solidFill>
                <a:latin typeface="楷体_GB2312" pitchFamily="49" charset="-122"/>
                <a:ea typeface="楷体_GB2312" pitchFamily="49" charset="-122"/>
              </a:rPr>
              <a:t>CPU</a:t>
            </a:r>
            <a:r>
              <a:rPr lang="zh-CN" altLang="en-US" b="1">
                <a:solidFill>
                  <a:srgbClr val="FF0000"/>
                </a:solidFill>
                <a:latin typeface="楷体_GB2312" pitchFamily="49" charset="-122"/>
                <a:ea typeface="楷体_GB2312" pitchFamily="49" charset="-122"/>
              </a:rPr>
              <a:t>周期</a:t>
            </a:r>
            <a:r>
              <a:rPr lang="zh-CN" altLang="en-US" b="1">
                <a:latin typeface="楷体_GB2312" pitchFamily="49" charset="-122"/>
                <a:ea typeface="楷体_GB2312" pitchFamily="49" charset="-122"/>
              </a:rPr>
              <a:t>。通常用内存中读取一个指令字的最短时间来规定</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周期。指令周期常常用若干个</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周期数来表示；</a:t>
            </a:r>
          </a:p>
          <a:p>
            <a:r>
              <a:rPr lang="zh-CN" altLang="en-US" b="1">
                <a:latin typeface="楷体_GB2312" pitchFamily="49" charset="-122"/>
                <a:ea typeface="楷体_GB2312" pitchFamily="49" charset="-122"/>
              </a:rPr>
              <a:t>时钟周期：一个</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周期时间又包含有若干个</a:t>
            </a:r>
            <a:r>
              <a:rPr lang="zh-CN" altLang="en-US" b="1">
                <a:solidFill>
                  <a:srgbClr val="FF0000"/>
                </a:solidFill>
                <a:latin typeface="楷体_GB2312" pitchFamily="49" charset="-122"/>
                <a:ea typeface="楷体_GB2312" pitchFamily="49" charset="-122"/>
              </a:rPr>
              <a:t>时钟周期</a:t>
            </a:r>
            <a:r>
              <a:rPr lang="zh-CN" altLang="en-US" b="1">
                <a:latin typeface="楷体_GB2312" pitchFamily="49" charset="-122"/>
                <a:ea typeface="楷体_GB2312" pitchFamily="49" charset="-122"/>
              </a:rPr>
              <a:t>（通常称为</a:t>
            </a:r>
            <a:r>
              <a:rPr lang="zh-CN" altLang="en-US" b="1">
                <a:solidFill>
                  <a:srgbClr val="FF0000"/>
                </a:solidFill>
                <a:latin typeface="楷体_GB2312" pitchFamily="49" charset="-122"/>
                <a:ea typeface="楷体_GB2312" pitchFamily="49" charset="-122"/>
              </a:rPr>
              <a:t>节拍脉冲或</a:t>
            </a:r>
            <a:r>
              <a:rPr lang="en-US" altLang="zh-CN" b="1">
                <a:solidFill>
                  <a:srgbClr val="FF0000"/>
                </a:solidFill>
                <a:latin typeface="楷体_GB2312" pitchFamily="49" charset="-122"/>
                <a:ea typeface="楷体_GB2312" pitchFamily="49" charset="-122"/>
              </a:rPr>
              <a:t>T</a:t>
            </a:r>
            <a:r>
              <a:rPr lang="zh-CN" altLang="en-US" b="1">
                <a:solidFill>
                  <a:srgbClr val="FF0000"/>
                </a:solidFill>
                <a:latin typeface="楷体_GB2312" pitchFamily="49" charset="-122"/>
                <a:ea typeface="楷体_GB2312" pitchFamily="49" charset="-122"/>
              </a:rPr>
              <a:t>周期</a:t>
            </a:r>
            <a:r>
              <a:rPr lang="zh-CN" altLang="en-US" b="1">
                <a:latin typeface="楷体_GB2312" pitchFamily="49" charset="-122"/>
                <a:ea typeface="楷体_GB2312" pitchFamily="49" charset="-122"/>
              </a:rPr>
              <a:t>，它是处理操作的最基本单位）</a:t>
            </a:r>
            <a:endParaRPr lang="zh-CN" altLang="en-US"/>
          </a:p>
        </p:txBody>
      </p:sp>
      <p:sp>
        <p:nvSpPr>
          <p:cNvPr id="22531" name="灯片编号占位符 3">
            <a:extLst>
              <a:ext uri="{FF2B5EF4-FFF2-40B4-BE49-F238E27FC236}">
                <a16:creationId xmlns:a16="http://schemas.microsoft.com/office/drawing/2014/main" id="{BFE7DF9D-929E-479F-9EC8-AB9CAA9245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02A77E2-9B38-49FB-9F14-1C2621158264}" type="slidenum">
              <a:rPr lang="zh-CN" altLang="en-US" smtClean="0"/>
              <a:pPr/>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222209">
            <a:extLst>
              <a:ext uri="{FF2B5EF4-FFF2-40B4-BE49-F238E27FC236}">
                <a16:creationId xmlns:a16="http://schemas.microsoft.com/office/drawing/2014/main" id="{79953EF0-6069-4610-9DE1-3B3D712F0EFD}"/>
              </a:ext>
            </a:extLst>
          </p:cNvPr>
          <p:cNvSpPr>
            <a:spLocks noRot="1" noChangeArrowheads="1" noTextEdit="1"/>
          </p:cNvSpPr>
          <p:nvPr>
            <p:ph type="sldImg" idx="4294967295"/>
          </p:nvPr>
        </p:nvSpPr>
        <p:spPr>
          <a:ln/>
        </p:spPr>
      </p:sp>
      <p:sp>
        <p:nvSpPr>
          <p:cNvPr id="70658" name="文本占位符 222210">
            <a:extLst>
              <a:ext uri="{FF2B5EF4-FFF2-40B4-BE49-F238E27FC236}">
                <a16:creationId xmlns:a16="http://schemas.microsoft.com/office/drawing/2014/main" id="{4FB2F958-0318-4149-AE2F-2050ED9EE2B8}"/>
              </a:ext>
            </a:extLst>
          </p:cNvPr>
          <p:cNvSpPr>
            <a:spLocks noGrp="1" noChangeArrowheads="1"/>
          </p:cNvSpPr>
          <p:nvPr>
            <p:ph type="body" idx="4294967295"/>
          </p:nvPr>
        </p:nvSpPr>
        <p:spPr/>
        <p:txBody>
          <a:bodyPr/>
          <a:lstStyle/>
          <a:p>
            <a:r>
              <a:rPr lang="en-US" altLang="zh-CN"/>
              <a:t>---------------------------------------------------</a:t>
            </a:r>
            <a:r>
              <a:rPr lang="zh-CN" altLang="en-US"/>
              <a:t>第</a:t>
            </a:r>
            <a:r>
              <a:rPr lang="en-US" altLang="zh-CN"/>
              <a:t>n</a:t>
            </a:r>
            <a:r>
              <a:rPr lang="zh-CN" altLang="en-US"/>
              <a:t>次课－－－－－－－－－－－－－－－－</a:t>
            </a:r>
          </a:p>
        </p:txBody>
      </p:sp>
      <p:sp>
        <p:nvSpPr>
          <p:cNvPr id="70659" name="灯片编号占位符 1">
            <a:extLst>
              <a:ext uri="{FF2B5EF4-FFF2-40B4-BE49-F238E27FC236}">
                <a16:creationId xmlns:a16="http://schemas.microsoft.com/office/drawing/2014/main" id="{2F8147D9-2F93-44A2-84D5-4459FB4A67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6BCD17F-06EA-441B-9257-9CAB8CC4BD5E}" type="slidenum">
              <a:rPr lang="zh-CN" altLang="en-US" smtClean="0"/>
              <a:pPr/>
              <a:t>61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201729">
            <a:extLst>
              <a:ext uri="{FF2B5EF4-FFF2-40B4-BE49-F238E27FC236}">
                <a16:creationId xmlns:a16="http://schemas.microsoft.com/office/drawing/2014/main" id="{764C0017-0912-4CC9-9440-61AAC1B370EF}"/>
              </a:ext>
            </a:extLst>
          </p:cNvPr>
          <p:cNvSpPr>
            <a:spLocks noRot="1" noChangeArrowheads="1" noTextEdit="1"/>
          </p:cNvSpPr>
          <p:nvPr>
            <p:ph type="sldImg" idx="4294967295"/>
          </p:nvPr>
        </p:nvSpPr>
        <p:spPr>
          <a:ln/>
        </p:spPr>
      </p:sp>
      <p:sp>
        <p:nvSpPr>
          <p:cNvPr id="84994" name="文本占位符 201730">
            <a:extLst>
              <a:ext uri="{FF2B5EF4-FFF2-40B4-BE49-F238E27FC236}">
                <a16:creationId xmlns:a16="http://schemas.microsoft.com/office/drawing/2014/main" id="{C84651A5-C56E-4DC6-9F5E-5EA067E23E13}"/>
              </a:ext>
            </a:extLst>
          </p:cNvPr>
          <p:cNvSpPr>
            <a:spLocks noGrp="1" noChangeArrowheads="1"/>
          </p:cNvSpPr>
          <p:nvPr>
            <p:ph type="body" idx="4294967295"/>
          </p:nvPr>
        </p:nvSpPr>
        <p:spPr/>
        <p:txBody>
          <a:bodyPr/>
          <a:lstStyle/>
          <a:p>
            <a:r>
              <a:rPr lang="zh-CN" altLang="en-US"/>
              <a:t>流水线经过其“通过时间”（第一个任务流出结果所需的时间）之后，流水过程才进入稳定的工作状态，开始每个周期流出一个结果。 </a:t>
            </a:r>
          </a:p>
          <a:p>
            <a:r>
              <a:rPr lang="zh-CN" altLang="en-US"/>
              <a:t>流水线技术适合大量重复的时序过程，只有输入端能连续的提供任务，流水线的效率才能得到充分的发挥。 </a:t>
            </a:r>
          </a:p>
          <a:p>
            <a:r>
              <a:rPr lang="zh-CN" altLang="en-US"/>
              <a:t>超流水线（</a:t>
            </a:r>
            <a:r>
              <a:rPr lang="en-US" altLang="zh-CN"/>
              <a:t>superpipeline</a:t>
            </a:r>
            <a:r>
              <a:rPr lang="zh-CN" altLang="en-US"/>
              <a:t>）技术 </a:t>
            </a:r>
          </a:p>
          <a:p>
            <a:endParaRPr lang="zh-CN" altLang="en-US"/>
          </a:p>
        </p:txBody>
      </p:sp>
      <p:sp>
        <p:nvSpPr>
          <p:cNvPr id="84995" name="灯片编号占位符 1">
            <a:extLst>
              <a:ext uri="{FF2B5EF4-FFF2-40B4-BE49-F238E27FC236}">
                <a16:creationId xmlns:a16="http://schemas.microsoft.com/office/drawing/2014/main" id="{572BE359-8FB0-451F-BD5C-A3EBA8391D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1CE4D4F-1C91-4494-B6F6-6EEDD102B4E8}" type="slidenum">
              <a:rPr lang="zh-CN" altLang="en-US" smtClean="0"/>
              <a:pPr/>
              <a:t>74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223233">
            <a:extLst>
              <a:ext uri="{FF2B5EF4-FFF2-40B4-BE49-F238E27FC236}">
                <a16:creationId xmlns:a16="http://schemas.microsoft.com/office/drawing/2014/main" id="{D6A03F17-953F-436C-ABF2-4EC0B36734E1}"/>
              </a:ext>
            </a:extLst>
          </p:cNvPr>
          <p:cNvSpPr>
            <a:spLocks noRot="1" noChangeArrowheads="1" noTextEdit="1"/>
          </p:cNvSpPr>
          <p:nvPr>
            <p:ph type="sldImg" idx="4294967295"/>
          </p:nvPr>
        </p:nvSpPr>
        <p:spPr>
          <a:ln/>
        </p:spPr>
      </p:sp>
      <p:sp>
        <p:nvSpPr>
          <p:cNvPr id="90114" name="文本占位符 223234">
            <a:extLst>
              <a:ext uri="{FF2B5EF4-FFF2-40B4-BE49-F238E27FC236}">
                <a16:creationId xmlns:a16="http://schemas.microsoft.com/office/drawing/2014/main" id="{7E268819-2CBB-4CAC-A715-ED1A8C3E1A35}"/>
              </a:ext>
            </a:extLst>
          </p:cNvPr>
          <p:cNvSpPr>
            <a:spLocks noGrp="1" noChangeArrowheads="1"/>
          </p:cNvSpPr>
          <p:nvPr>
            <p:ph type="body" idx="4294967295"/>
          </p:nvPr>
        </p:nvSpPr>
        <p:spPr/>
        <p:txBody>
          <a:bodyPr/>
          <a:lstStyle/>
          <a:p>
            <a:r>
              <a:rPr lang="en-US" altLang="zh-CN"/>
              <a:t>------------------------------------------------n-----------------------------------------------------</a:t>
            </a:r>
          </a:p>
        </p:txBody>
      </p:sp>
      <p:sp>
        <p:nvSpPr>
          <p:cNvPr id="90115" name="灯片编号占位符 1">
            <a:extLst>
              <a:ext uri="{FF2B5EF4-FFF2-40B4-BE49-F238E27FC236}">
                <a16:creationId xmlns:a16="http://schemas.microsoft.com/office/drawing/2014/main" id="{67762982-DF24-4D34-8896-6836F08FEB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7ED29F1-B21C-4496-9054-8C441B09CE3F}" type="slidenum">
              <a:rPr lang="zh-CN" altLang="en-US" smtClean="0"/>
              <a:pPr/>
              <a:t>78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210945">
            <a:extLst>
              <a:ext uri="{FF2B5EF4-FFF2-40B4-BE49-F238E27FC236}">
                <a16:creationId xmlns:a16="http://schemas.microsoft.com/office/drawing/2014/main" id="{FBBA2FC3-B0E5-4567-A8AF-519E296FF2A6}"/>
              </a:ext>
            </a:extLst>
          </p:cNvPr>
          <p:cNvSpPr>
            <a:spLocks noRot="1" noChangeArrowheads="1" noTextEdit="1"/>
          </p:cNvSpPr>
          <p:nvPr>
            <p:ph type="sldImg" idx="4294967295"/>
          </p:nvPr>
        </p:nvSpPr>
        <p:spPr>
          <a:ln/>
        </p:spPr>
      </p:sp>
      <p:sp>
        <p:nvSpPr>
          <p:cNvPr id="95234" name="文本占位符 210946">
            <a:extLst>
              <a:ext uri="{FF2B5EF4-FFF2-40B4-BE49-F238E27FC236}">
                <a16:creationId xmlns:a16="http://schemas.microsoft.com/office/drawing/2014/main" id="{FC0257ED-9A57-48D7-B92C-D0FD3380C91C}"/>
              </a:ext>
            </a:extLst>
          </p:cNvPr>
          <p:cNvSpPr>
            <a:spLocks noGrp="1" noChangeArrowheads="1"/>
          </p:cNvSpPr>
          <p:nvPr>
            <p:ph type="body" idx="4294967295"/>
          </p:nvPr>
        </p:nvSpPr>
        <p:spPr/>
        <p:txBody>
          <a:bodyPr/>
          <a:lstStyle/>
          <a:p>
            <a:r>
              <a:rPr lang="zh-CN" altLang="en-US"/>
              <a:t>写后读＝位于“写”后面的“读”</a:t>
            </a:r>
          </a:p>
        </p:txBody>
      </p:sp>
      <p:sp>
        <p:nvSpPr>
          <p:cNvPr id="95235" name="灯片编号占位符 1">
            <a:extLst>
              <a:ext uri="{FF2B5EF4-FFF2-40B4-BE49-F238E27FC236}">
                <a16:creationId xmlns:a16="http://schemas.microsoft.com/office/drawing/2014/main" id="{3833E270-8A93-4B0E-866D-165F2DD016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9E3E3C7-38C5-4227-AE0C-2FE11EFCBEF1}" type="slidenum">
              <a:rPr lang="zh-CN" altLang="en-US" smtClean="0"/>
              <a:pPr/>
              <a:t>82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95F474F2-A3E8-4B48-BD06-5BE73DECB525}"/>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A96430FC-C3D1-4096-A1DE-2F077647E36A}"/>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3165919F-8515-4356-A395-EE2BB457FEEA}"/>
              </a:ext>
            </a:extLst>
          </p:cNvPr>
          <p:cNvSpPr>
            <a:spLocks noGrp="1"/>
          </p:cNvSpPr>
          <p:nvPr>
            <p:ph type="sldNum" sz="quarter" idx="12"/>
          </p:nvPr>
        </p:nvSpPr>
        <p:spPr>
          <a:ln/>
        </p:spPr>
        <p:txBody>
          <a:bodyPr/>
          <a:lstStyle>
            <a:lvl1pPr>
              <a:defRPr/>
            </a:lvl1pPr>
          </a:lstStyle>
          <a:p>
            <a:fld id="{20DEBF58-243E-4DE8-9549-728BF052ED5D}" type="slidenum">
              <a:rPr lang="en-US" altLang="zh-CN"/>
              <a:pPr/>
              <a:t>‹#›</a:t>
            </a:fld>
            <a:endParaRPr lang="zh-CN"/>
          </a:p>
        </p:txBody>
      </p:sp>
    </p:spTree>
    <p:extLst>
      <p:ext uri="{BB962C8B-B14F-4D97-AF65-F5344CB8AC3E}">
        <p14:creationId xmlns:p14="http://schemas.microsoft.com/office/powerpoint/2010/main" val="346623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3EF80371-0B82-4917-960C-794264BAEAFC}"/>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4D6A6004-E06E-47E6-BE67-ABF6F4F297D2}"/>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27F63F34-FD0E-433F-9BD9-E7CB00714E46}"/>
              </a:ext>
            </a:extLst>
          </p:cNvPr>
          <p:cNvSpPr>
            <a:spLocks noGrp="1"/>
          </p:cNvSpPr>
          <p:nvPr>
            <p:ph type="sldNum" sz="quarter" idx="12"/>
          </p:nvPr>
        </p:nvSpPr>
        <p:spPr>
          <a:ln/>
        </p:spPr>
        <p:txBody>
          <a:bodyPr/>
          <a:lstStyle>
            <a:lvl1pPr>
              <a:defRPr/>
            </a:lvl1pPr>
          </a:lstStyle>
          <a:p>
            <a:fld id="{7B67C4D0-6D2D-4F78-A2D0-C0E8DB495EFD}" type="slidenum">
              <a:rPr lang="en-US" altLang="zh-CN"/>
              <a:pPr/>
              <a:t>‹#›</a:t>
            </a:fld>
            <a:endParaRPr lang="zh-CN"/>
          </a:p>
        </p:txBody>
      </p:sp>
    </p:spTree>
    <p:extLst>
      <p:ext uri="{BB962C8B-B14F-4D97-AF65-F5344CB8AC3E}">
        <p14:creationId xmlns:p14="http://schemas.microsoft.com/office/powerpoint/2010/main" val="341687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9FF19130-35D2-4260-AA54-6B884F209828}"/>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C5346CFB-209B-48D0-8FAE-1AA9B910440D}"/>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CABC45A6-5803-40D7-B880-B92EC155F699}"/>
              </a:ext>
            </a:extLst>
          </p:cNvPr>
          <p:cNvSpPr>
            <a:spLocks noGrp="1"/>
          </p:cNvSpPr>
          <p:nvPr>
            <p:ph type="sldNum" sz="quarter" idx="12"/>
          </p:nvPr>
        </p:nvSpPr>
        <p:spPr>
          <a:ln/>
        </p:spPr>
        <p:txBody>
          <a:bodyPr/>
          <a:lstStyle>
            <a:lvl1pPr>
              <a:defRPr/>
            </a:lvl1pPr>
          </a:lstStyle>
          <a:p>
            <a:fld id="{00B1499B-C127-4F93-9EBF-5EA689896422}" type="slidenum">
              <a:rPr lang="en-US" altLang="zh-CN"/>
              <a:pPr/>
              <a:t>‹#›</a:t>
            </a:fld>
            <a:endParaRPr lang="zh-CN"/>
          </a:p>
        </p:txBody>
      </p:sp>
    </p:spTree>
    <p:extLst>
      <p:ext uri="{BB962C8B-B14F-4D97-AF65-F5344CB8AC3E}">
        <p14:creationId xmlns:p14="http://schemas.microsoft.com/office/powerpoint/2010/main" val="158634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C3CBED05-3848-418D-939D-DFE2A5B7D2ED}"/>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5D3C260A-F9DA-461F-B132-561C2B55FCC0}"/>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167395A0-AF1E-4A3E-A637-982705159F64}"/>
              </a:ext>
            </a:extLst>
          </p:cNvPr>
          <p:cNvSpPr>
            <a:spLocks noGrp="1"/>
          </p:cNvSpPr>
          <p:nvPr>
            <p:ph type="sldNum" sz="quarter" idx="12"/>
          </p:nvPr>
        </p:nvSpPr>
        <p:spPr>
          <a:ln/>
        </p:spPr>
        <p:txBody>
          <a:bodyPr/>
          <a:lstStyle>
            <a:lvl1pPr>
              <a:defRPr/>
            </a:lvl1pPr>
          </a:lstStyle>
          <a:p>
            <a:fld id="{3CFA9B36-B307-478E-95A4-3E462BA4E2FF}" type="slidenum">
              <a:rPr lang="en-US" altLang="zh-CN"/>
              <a:pPr/>
              <a:t>‹#›</a:t>
            </a:fld>
            <a:endParaRPr lang="zh-CN"/>
          </a:p>
        </p:txBody>
      </p:sp>
    </p:spTree>
    <p:extLst>
      <p:ext uri="{BB962C8B-B14F-4D97-AF65-F5344CB8AC3E}">
        <p14:creationId xmlns:p14="http://schemas.microsoft.com/office/powerpoint/2010/main" val="4025264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tx1"/>
        </a:solidFill>
        <a:effectLst/>
      </p:bgPr>
    </p:bg>
    <p:spTree>
      <p:nvGrpSpPr>
        <p:cNvPr id="1" name=""/>
        <p:cNvGrpSpPr/>
        <p:nvPr/>
      </p:nvGrpSpPr>
      <p:grpSpPr>
        <a:xfrm>
          <a:off x="0" y="0"/>
          <a:ext cx="0" cy="0"/>
          <a:chOff x="0" y="0"/>
          <a:chExt cx="0" cy="0"/>
        </a:xfrm>
      </p:grpSpPr>
      <p:sp>
        <p:nvSpPr>
          <p:cNvPr id="4" name="文本框 416771">
            <a:extLst>
              <a:ext uri="{FF2B5EF4-FFF2-40B4-BE49-F238E27FC236}">
                <a16:creationId xmlns:a16="http://schemas.microsoft.com/office/drawing/2014/main" id="{1303E250-2990-45A8-A627-5615DF3CA677}"/>
              </a:ext>
            </a:extLst>
          </p:cNvPr>
          <p:cNvSpPr txBox="1">
            <a:spLocks noChangeArrowheads="1"/>
          </p:cNvSpPr>
          <p:nvPr/>
        </p:nvSpPr>
        <p:spPr bwMode="auto">
          <a:xfrm>
            <a:off x="2286000" y="533400"/>
            <a:ext cx="4551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chemeClr val="bg2"/>
                </a:solidFill>
              </a:rPr>
              <a:t>Introduction to Computing Systems</a:t>
            </a:r>
          </a:p>
          <a:p>
            <a:pPr algn="ctr"/>
            <a:r>
              <a:rPr lang="en-US" altLang="zh-CN" sz="1600" b="1">
                <a:solidFill>
                  <a:schemeClr val="bg2"/>
                </a:solidFill>
              </a:rPr>
              <a:t>from bits &amp; gates to C &amp; beyond</a:t>
            </a:r>
            <a:endParaRPr lang="en-US" altLang="zh-CN" sz="1600" b="1">
              <a:solidFill>
                <a:schemeClr val="bg2"/>
              </a:solidFill>
              <a:cs typeface="Times New Roman" panose="02020603050405020304" pitchFamily="18" charset="0"/>
            </a:endParaRPr>
          </a:p>
        </p:txBody>
      </p:sp>
      <p:pic>
        <p:nvPicPr>
          <p:cNvPr id="5" name="图片 416772" descr="C:\My Documents\line_blu.gif">
            <a:extLst>
              <a:ext uri="{FF2B5EF4-FFF2-40B4-BE49-F238E27FC236}">
                <a16:creationId xmlns:a16="http://schemas.microsoft.com/office/drawing/2014/main" id="{2F4ED25C-2162-4333-89EB-A20A597A5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8450"/>
            <a:ext cx="62103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0" name="标题 416769"/>
          <p:cNvSpPr>
            <a:spLocks noGrp="1"/>
          </p:cNvSpPr>
          <p:nvPr>
            <p:ph type="ctrTitle" sz="quarter"/>
          </p:nvPr>
        </p:nvSpPr>
        <p:spPr>
          <a:xfrm>
            <a:off x="228600" y="1981200"/>
            <a:ext cx="7772400" cy="742950"/>
          </a:xfrm>
          <a:prstGeom prst="rect">
            <a:avLst/>
          </a:prstGeom>
          <a:noFill/>
          <a:ln w="9525">
            <a:noFill/>
          </a:ln>
        </p:spPr>
        <p:txBody>
          <a:bodyPr anchor="b"/>
          <a:lstStyle>
            <a:lvl1pPr lvl="0" algn="l">
              <a:defRPr kern="1200"/>
            </a:lvl1pPr>
          </a:lstStyle>
          <a:p>
            <a:pPr lvl="0"/>
            <a:r>
              <a:rPr lang="en-US" altLang="zh-CN" noProof="1"/>
              <a:t>Click to edit Master title style</a:t>
            </a:r>
          </a:p>
        </p:txBody>
      </p:sp>
      <p:sp>
        <p:nvSpPr>
          <p:cNvPr id="416771" name="副标题 416770"/>
          <p:cNvSpPr>
            <a:spLocks noGrp="1"/>
          </p:cNvSpPr>
          <p:nvPr>
            <p:ph type="subTitle" sz="quarter" idx="1"/>
          </p:nvPr>
        </p:nvSpPr>
        <p:spPr>
          <a:xfrm>
            <a:off x="1295400" y="3702050"/>
            <a:ext cx="6400800" cy="519113"/>
          </a:xfrm>
          <a:prstGeom prst="rect">
            <a:avLst/>
          </a:prstGeom>
          <a:noFill/>
          <a:ln w="9525">
            <a:noFill/>
          </a:ln>
        </p:spPr>
        <p:txBody>
          <a:bodyPr lIns="92075" tIns="46038" rIns="92075" bIns="46038" anchor="ctr">
            <a:spAutoFit/>
          </a:bodyPr>
          <a:lstStyle>
            <a:lvl1pPr marL="0" lvl="0" indent="0" algn="ctr">
              <a:buClr>
                <a:schemeClr val="bg2"/>
              </a:buClr>
              <a:buNone/>
              <a:defRPr kern="1200">
                <a:solidFill>
                  <a:srgbClr val="000099"/>
                </a:solidFill>
              </a:defRPr>
            </a:lvl1pPr>
            <a:lvl2pPr marL="342900" lvl="1" indent="-342900" algn="ctr">
              <a:buClr>
                <a:schemeClr val="bg2"/>
              </a:buClr>
              <a:buNone/>
              <a:defRPr kern="1200">
                <a:solidFill>
                  <a:srgbClr val="000099"/>
                </a:solidFill>
              </a:defRPr>
            </a:lvl2pPr>
            <a:lvl3pPr marL="571500" lvl="2" indent="-571500" algn="ctr">
              <a:buClr>
                <a:schemeClr val="bg2"/>
              </a:buClr>
              <a:buNone/>
              <a:defRPr kern="1200">
                <a:solidFill>
                  <a:srgbClr val="000099"/>
                </a:solidFill>
              </a:defRPr>
            </a:lvl3pPr>
            <a:lvl4pPr marL="800100" lvl="3" indent="-800100" algn="ctr">
              <a:buClr>
                <a:schemeClr val="bg2"/>
              </a:buClr>
              <a:buNone/>
              <a:defRPr kern="1200">
                <a:solidFill>
                  <a:srgbClr val="000099"/>
                </a:solidFill>
              </a:defRPr>
            </a:lvl4pPr>
            <a:lvl5pPr marL="1028700" lvl="4" indent="-1028700" algn="ctr">
              <a:buClr>
                <a:schemeClr val="bg2"/>
              </a:buClr>
              <a:buNone/>
              <a:defRPr kern="1200">
                <a:solidFill>
                  <a:srgbClr val="000099"/>
                </a:solidFill>
              </a:defRPr>
            </a:lvl5pPr>
          </a:lstStyle>
          <a:p>
            <a:pPr lvl="0"/>
            <a:r>
              <a:rPr lang="en-US" altLang="zh-CN" noProof="1"/>
              <a:t>Click to edit Master subtitle style</a:t>
            </a:r>
          </a:p>
        </p:txBody>
      </p:sp>
    </p:spTree>
    <p:extLst>
      <p:ext uri="{BB962C8B-B14F-4D97-AF65-F5344CB8AC3E}">
        <p14:creationId xmlns:p14="http://schemas.microsoft.com/office/powerpoint/2010/main" val="359034104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415746">
            <a:extLst>
              <a:ext uri="{FF2B5EF4-FFF2-40B4-BE49-F238E27FC236}">
                <a16:creationId xmlns:a16="http://schemas.microsoft.com/office/drawing/2014/main" id="{FD3E1977-1AFC-4094-9E8A-CC3DC94607B3}"/>
              </a:ext>
            </a:extLst>
          </p:cNvPr>
          <p:cNvSpPr>
            <a:spLocks noGrp="1"/>
          </p:cNvSpPr>
          <p:nvPr>
            <p:ph type="sldNum" sz="quarter" idx="10"/>
          </p:nvPr>
        </p:nvSpPr>
        <p:spPr>
          <a:ln/>
        </p:spPr>
        <p:txBody>
          <a:bodyPr/>
          <a:lstStyle>
            <a:lvl1pPr>
              <a:defRPr/>
            </a:lvl1pPr>
          </a:lstStyle>
          <a:p>
            <a:r>
              <a:rPr lang="en-US" altLang="zh-CN"/>
              <a:t>4 - </a:t>
            </a:r>
            <a:fld id="{696879D3-0DE1-41BF-925D-22FA2104B149}" type="slidenum">
              <a:rPr lang="en-US" altLang="zh-CN"/>
              <a:pPr/>
              <a:t>‹#›</a:t>
            </a:fld>
            <a:endParaRPr lang="en-US" altLang="zh-CN"/>
          </a:p>
        </p:txBody>
      </p:sp>
    </p:spTree>
    <p:extLst>
      <p:ext uri="{BB962C8B-B14F-4D97-AF65-F5344CB8AC3E}">
        <p14:creationId xmlns:p14="http://schemas.microsoft.com/office/powerpoint/2010/main" val="55695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415746">
            <a:extLst>
              <a:ext uri="{FF2B5EF4-FFF2-40B4-BE49-F238E27FC236}">
                <a16:creationId xmlns:a16="http://schemas.microsoft.com/office/drawing/2014/main" id="{14596C55-E130-4712-A70B-7FFF78D42838}"/>
              </a:ext>
            </a:extLst>
          </p:cNvPr>
          <p:cNvSpPr>
            <a:spLocks noGrp="1"/>
          </p:cNvSpPr>
          <p:nvPr>
            <p:ph type="sldNum" sz="quarter" idx="10"/>
          </p:nvPr>
        </p:nvSpPr>
        <p:spPr>
          <a:ln/>
        </p:spPr>
        <p:txBody>
          <a:bodyPr/>
          <a:lstStyle>
            <a:lvl1pPr>
              <a:defRPr/>
            </a:lvl1pPr>
          </a:lstStyle>
          <a:p>
            <a:r>
              <a:rPr lang="en-US" altLang="zh-CN"/>
              <a:t>4 - </a:t>
            </a:r>
            <a:fld id="{4F0FC445-872D-438E-9029-7C874AFD04F3}" type="slidenum">
              <a:rPr lang="en-US" altLang="zh-CN"/>
              <a:pPr/>
              <a:t>‹#›</a:t>
            </a:fld>
            <a:endParaRPr lang="en-US" altLang="zh-CN"/>
          </a:p>
        </p:txBody>
      </p:sp>
    </p:spTree>
    <p:extLst>
      <p:ext uri="{BB962C8B-B14F-4D97-AF65-F5344CB8AC3E}">
        <p14:creationId xmlns:p14="http://schemas.microsoft.com/office/powerpoint/2010/main" val="363129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5588" y="1296988"/>
            <a:ext cx="4254976" cy="47990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4237" y="1296988"/>
            <a:ext cx="4254976" cy="47990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415746">
            <a:extLst>
              <a:ext uri="{FF2B5EF4-FFF2-40B4-BE49-F238E27FC236}">
                <a16:creationId xmlns:a16="http://schemas.microsoft.com/office/drawing/2014/main" id="{5285CF6C-E3EC-488A-A60A-119574A2BEB1}"/>
              </a:ext>
            </a:extLst>
          </p:cNvPr>
          <p:cNvSpPr>
            <a:spLocks noGrp="1"/>
          </p:cNvSpPr>
          <p:nvPr>
            <p:ph type="sldNum" sz="quarter" idx="10"/>
          </p:nvPr>
        </p:nvSpPr>
        <p:spPr>
          <a:ln/>
        </p:spPr>
        <p:txBody>
          <a:bodyPr/>
          <a:lstStyle>
            <a:lvl1pPr>
              <a:defRPr/>
            </a:lvl1pPr>
          </a:lstStyle>
          <a:p>
            <a:r>
              <a:rPr lang="en-US" altLang="zh-CN"/>
              <a:t>4 - </a:t>
            </a:r>
            <a:fld id="{CA93A44F-2D11-4C3B-9F1D-95E265043F3A}" type="slidenum">
              <a:rPr lang="en-US" altLang="zh-CN"/>
              <a:pPr/>
              <a:t>‹#›</a:t>
            </a:fld>
            <a:endParaRPr lang="en-US" altLang="zh-CN"/>
          </a:p>
        </p:txBody>
      </p:sp>
    </p:spTree>
    <p:extLst>
      <p:ext uri="{BB962C8B-B14F-4D97-AF65-F5344CB8AC3E}">
        <p14:creationId xmlns:p14="http://schemas.microsoft.com/office/powerpoint/2010/main" val="1615442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415746">
            <a:extLst>
              <a:ext uri="{FF2B5EF4-FFF2-40B4-BE49-F238E27FC236}">
                <a16:creationId xmlns:a16="http://schemas.microsoft.com/office/drawing/2014/main" id="{91EA15ED-5DC7-462A-9161-91C574DD976C}"/>
              </a:ext>
            </a:extLst>
          </p:cNvPr>
          <p:cNvSpPr>
            <a:spLocks noGrp="1"/>
          </p:cNvSpPr>
          <p:nvPr>
            <p:ph type="sldNum" sz="quarter" idx="10"/>
          </p:nvPr>
        </p:nvSpPr>
        <p:spPr>
          <a:ln/>
        </p:spPr>
        <p:txBody>
          <a:bodyPr/>
          <a:lstStyle>
            <a:lvl1pPr>
              <a:defRPr/>
            </a:lvl1pPr>
          </a:lstStyle>
          <a:p>
            <a:r>
              <a:rPr lang="en-US" altLang="zh-CN"/>
              <a:t>4 - </a:t>
            </a:r>
            <a:fld id="{A49D3C3F-CEF6-4DC6-A890-0434862E7B68}" type="slidenum">
              <a:rPr lang="en-US" altLang="zh-CN"/>
              <a:pPr/>
              <a:t>‹#›</a:t>
            </a:fld>
            <a:endParaRPr lang="en-US" altLang="zh-CN"/>
          </a:p>
        </p:txBody>
      </p:sp>
    </p:spTree>
    <p:extLst>
      <p:ext uri="{BB962C8B-B14F-4D97-AF65-F5344CB8AC3E}">
        <p14:creationId xmlns:p14="http://schemas.microsoft.com/office/powerpoint/2010/main" val="1461395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415746">
            <a:extLst>
              <a:ext uri="{FF2B5EF4-FFF2-40B4-BE49-F238E27FC236}">
                <a16:creationId xmlns:a16="http://schemas.microsoft.com/office/drawing/2014/main" id="{F3CE6CC4-445E-4328-8179-3073EBE5F17E}"/>
              </a:ext>
            </a:extLst>
          </p:cNvPr>
          <p:cNvSpPr>
            <a:spLocks noGrp="1"/>
          </p:cNvSpPr>
          <p:nvPr>
            <p:ph type="sldNum" sz="quarter" idx="10"/>
          </p:nvPr>
        </p:nvSpPr>
        <p:spPr>
          <a:ln/>
        </p:spPr>
        <p:txBody>
          <a:bodyPr/>
          <a:lstStyle>
            <a:lvl1pPr>
              <a:defRPr/>
            </a:lvl1pPr>
          </a:lstStyle>
          <a:p>
            <a:r>
              <a:rPr lang="en-US" altLang="zh-CN"/>
              <a:t>4 - </a:t>
            </a:r>
            <a:fld id="{39413155-B95E-478C-97C2-523ABAD51E50}" type="slidenum">
              <a:rPr lang="en-US" altLang="zh-CN"/>
              <a:pPr/>
              <a:t>‹#›</a:t>
            </a:fld>
            <a:endParaRPr lang="en-US" altLang="zh-CN"/>
          </a:p>
        </p:txBody>
      </p:sp>
    </p:spTree>
    <p:extLst>
      <p:ext uri="{BB962C8B-B14F-4D97-AF65-F5344CB8AC3E}">
        <p14:creationId xmlns:p14="http://schemas.microsoft.com/office/powerpoint/2010/main" val="1269184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15746">
            <a:extLst>
              <a:ext uri="{FF2B5EF4-FFF2-40B4-BE49-F238E27FC236}">
                <a16:creationId xmlns:a16="http://schemas.microsoft.com/office/drawing/2014/main" id="{51873068-2652-4DA3-B153-432975728EC1}"/>
              </a:ext>
            </a:extLst>
          </p:cNvPr>
          <p:cNvSpPr>
            <a:spLocks noGrp="1"/>
          </p:cNvSpPr>
          <p:nvPr>
            <p:ph type="sldNum" sz="quarter" idx="10"/>
          </p:nvPr>
        </p:nvSpPr>
        <p:spPr>
          <a:ln/>
        </p:spPr>
        <p:txBody>
          <a:bodyPr/>
          <a:lstStyle>
            <a:lvl1pPr>
              <a:defRPr/>
            </a:lvl1pPr>
          </a:lstStyle>
          <a:p>
            <a:r>
              <a:rPr lang="en-US" altLang="zh-CN"/>
              <a:t>4 - </a:t>
            </a:r>
            <a:fld id="{70B7B3AA-C5FB-4D4E-A2FA-C8D24BDF3E2D}" type="slidenum">
              <a:rPr lang="en-US" altLang="zh-CN"/>
              <a:pPr/>
              <a:t>‹#›</a:t>
            </a:fld>
            <a:endParaRPr lang="en-US" altLang="zh-CN"/>
          </a:p>
        </p:txBody>
      </p:sp>
    </p:spTree>
    <p:extLst>
      <p:ext uri="{BB962C8B-B14F-4D97-AF65-F5344CB8AC3E}">
        <p14:creationId xmlns:p14="http://schemas.microsoft.com/office/powerpoint/2010/main" val="234568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D8434042-7BF6-4332-B094-4533C32521DA}"/>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CEFB8989-54E8-4398-AE74-CC120CEFE5C8}"/>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DC399DF3-CFB9-4930-9009-6D1743985968}"/>
              </a:ext>
            </a:extLst>
          </p:cNvPr>
          <p:cNvSpPr>
            <a:spLocks noGrp="1"/>
          </p:cNvSpPr>
          <p:nvPr>
            <p:ph type="sldNum" sz="quarter" idx="12"/>
          </p:nvPr>
        </p:nvSpPr>
        <p:spPr>
          <a:ln/>
        </p:spPr>
        <p:txBody>
          <a:bodyPr/>
          <a:lstStyle>
            <a:lvl1pPr>
              <a:defRPr/>
            </a:lvl1pPr>
          </a:lstStyle>
          <a:p>
            <a:fld id="{998A33FB-73FB-450B-9A5D-661EAF09E7E6}" type="slidenum">
              <a:rPr lang="en-US" altLang="zh-CN"/>
              <a:pPr/>
              <a:t>‹#›</a:t>
            </a:fld>
            <a:endParaRPr lang="zh-CN"/>
          </a:p>
        </p:txBody>
      </p:sp>
    </p:spTree>
    <p:extLst>
      <p:ext uri="{BB962C8B-B14F-4D97-AF65-F5344CB8AC3E}">
        <p14:creationId xmlns:p14="http://schemas.microsoft.com/office/powerpoint/2010/main" val="1873458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415746">
            <a:extLst>
              <a:ext uri="{FF2B5EF4-FFF2-40B4-BE49-F238E27FC236}">
                <a16:creationId xmlns:a16="http://schemas.microsoft.com/office/drawing/2014/main" id="{CA5745D4-1109-4516-BCAB-B262A98059D3}"/>
              </a:ext>
            </a:extLst>
          </p:cNvPr>
          <p:cNvSpPr>
            <a:spLocks noGrp="1"/>
          </p:cNvSpPr>
          <p:nvPr>
            <p:ph type="sldNum" sz="quarter" idx="10"/>
          </p:nvPr>
        </p:nvSpPr>
        <p:spPr>
          <a:ln/>
        </p:spPr>
        <p:txBody>
          <a:bodyPr/>
          <a:lstStyle>
            <a:lvl1pPr>
              <a:defRPr/>
            </a:lvl1pPr>
          </a:lstStyle>
          <a:p>
            <a:r>
              <a:rPr lang="en-US" altLang="zh-CN"/>
              <a:t>4 - </a:t>
            </a:r>
            <a:fld id="{BE3FCB68-4759-4559-A934-F83C0DB8D157}" type="slidenum">
              <a:rPr lang="en-US" altLang="zh-CN"/>
              <a:pPr/>
              <a:t>‹#›</a:t>
            </a:fld>
            <a:endParaRPr lang="en-US" altLang="zh-CN"/>
          </a:p>
        </p:txBody>
      </p:sp>
    </p:spTree>
    <p:extLst>
      <p:ext uri="{BB962C8B-B14F-4D97-AF65-F5344CB8AC3E}">
        <p14:creationId xmlns:p14="http://schemas.microsoft.com/office/powerpoint/2010/main" val="31850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415746">
            <a:extLst>
              <a:ext uri="{FF2B5EF4-FFF2-40B4-BE49-F238E27FC236}">
                <a16:creationId xmlns:a16="http://schemas.microsoft.com/office/drawing/2014/main" id="{78E1CC15-2CA8-4C34-9567-5847547B94CF}"/>
              </a:ext>
            </a:extLst>
          </p:cNvPr>
          <p:cNvSpPr>
            <a:spLocks noGrp="1"/>
          </p:cNvSpPr>
          <p:nvPr>
            <p:ph type="sldNum" sz="quarter" idx="10"/>
          </p:nvPr>
        </p:nvSpPr>
        <p:spPr>
          <a:ln/>
        </p:spPr>
        <p:txBody>
          <a:bodyPr/>
          <a:lstStyle>
            <a:lvl1pPr>
              <a:defRPr/>
            </a:lvl1pPr>
          </a:lstStyle>
          <a:p>
            <a:r>
              <a:rPr lang="en-US" altLang="zh-CN"/>
              <a:t>4 - </a:t>
            </a:r>
            <a:fld id="{4B2AF61F-59B6-4A30-A211-1611B02B836D}" type="slidenum">
              <a:rPr lang="en-US" altLang="zh-CN"/>
              <a:pPr/>
              <a:t>‹#›</a:t>
            </a:fld>
            <a:endParaRPr lang="en-US" altLang="zh-CN"/>
          </a:p>
        </p:txBody>
      </p:sp>
    </p:spTree>
    <p:extLst>
      <p:ext uri="{BB962C8B-B14F-4D97-AF65-F5344CB8AC3E}">
        <p14:creationId xmlns:p14="http://schemas.microsoft.com/office/powerpoint/2010/main" val="909017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415746">
            <a:extLst>
              <a:ext uri="{FF2B5EF4-FFF2-40B4-BE49-F238E27FC236}">
                <a16:creationId xmlns:a16="http://schemas.microsoft.com/office/drawing/2014/main" id="{03134463-6C15-481D-8FC8-CFC95373002F}"/>
              </a:ext>
            </a:extLst>
          </p:cNvPr>
          <p:cNvSpPr>
            <a:spLocks noGrp="1"/>
          </p:cNvSpPr>
          <p:nvPr>
            <p:ph type="sldNum" sz="quarter" idx="10"/>
          </p:nvPr>
        </p:nvSpPr>
        <p:spPr>
          <a:ln/>
        </p:spPr>
        <p:txBody>
          <a:bodyPr/>
          <a:lstStyle>
            <a:lvl1pPr>
              <a:defRPr/>
            </a:lvl1pPr>
          </a:lstStyle>
          <a:p>
            <a:r>
              <a:rPr lang="en-US" altLang="zh-CN"/>
              <a:t>4 - </a:t>
            </a:r>
            <a:fld id="{DF682605-2C38-4FDE-A796-488B22015D71}" type="slidenum">
              <a:rPr lang="en-US" altLang="zh-CN"/>
              <a:pPr/>
              <a:t>‹#›</a:t>
            </a:fld>
            <a:endParaRPr lang="en-US" altLang="zh-CN"/>
          </a:p>
        </p:txBody>
      </p:sp>
    </p:spTree>
    <p:extLst>
      <p:ext uri="{BB962C8B-B14F-4D97-AF65-F5344CB8AC3E}">
        <p14:creationId xmlns:p14="http://schemas.microsoft.com/office/powerpoint/2010/main" val="357847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8307" y="419100"/>
            <a:ext cx="2170906" cy="56769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5588" y="419100"/>
            <a:ext cx="6386869" cy="56769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415746">
            <a:extLst>
              <a:ext uri="{FF2B5EF4-FFF2-40B4-BE49-F238E27FC236}">
                <a16:creationId xmlns:a16="http://schemas.microsoft.com/office/drawing/2014/main" id="{3069BA21-2E4F-49C2-8279-F5579A1511DA}"/>
              </a:ext>
            </a:extLst>
          </p:cNvPr>
          <p:cNvSpPr>
            <a:spLocks noGrp="1"/>
          </p:cNvSpPr>
          <p:nvPr>
            <p:ph type="sldNum" sz="quarter" idx="10"/>
          </p:nvPr>
        </p:nvSpPr>
        <p:spPr>
          <a:ln/>
        </p:spPr>
        <p:txBody>
          <a:bodyPr/>
          <a:lstStyle>
            <a:lvl1pPr>
              <a:defRPr/>
            </a:lvl1pPr>
          </a:lstStyle>
          <a:p>
            <a:r>
              <a:rPr lang="en-US" altLang="zh-CN"/>
              <a:t>4 - </a:t>
            </a:r>
            <a:fld id="{260F4D54-8A50-4C8E-9C0A-6A8DDF498201}" type="slidenum">
              <a:rPr lang="en-US" altLang="zh-CN"/>
              <a:pPr/>
              <a:t>‹#›</a:t>
            </a:fld>
            <a:endParaRPr lang="en-US" altLang="zh-CN"/>
          </a:p>
        </p:txBody>
      </p:sp>
    </p:spTree>
    <p:extLst>
      <p:ext uri="{BB962C8B-B14F-4D97-AF65-F5344CB8AC3E}">
        <p14:creationId xmlns:p14="http://schemas.microsoft.com/office/powerpoint/2010/main" val="422560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F4BF8D32-CEC8-4DE3-B708-1C9622C4ECED}"/>
              </a:ext>
            </a:extLst>
          </p:cNvPr>
          <p:cNvSpPr>
            <a:spLocks noGrp="1"/>
          </p:cNvSpPr>
          <p:nvPr>
            <p:ph type="dt" sz="half" idx="10"/>
          </p:nvPr>
        </p:nvSpPr>
        <p:spPr>
          <a:ln/>
        </p:spPr>
        <p:txBody>
          <a:bodyPr/>
          <a:lstStyle>
            <a:lvl1pPr>
              <a:defRPr/>
            </a:lvl1pPr>
          </a:lstStyle>
          <a:p>
            <a:endParaRPr/>
          </a:p>
        </p:txBody>
      </p:sp>
      <p:sp>
        <p:nvSpPr>
          <p:cNvPr id="5" name="页脚占位符 1028">
            <a:extLst>
              <a:ext uri="{FF2B5EF4-FFF2-40B4-BE49-F238E27FC236}">
                <a16:creationId xmlns:a16="http://schemas.microsoft.com/office/drawing/2014/main" id="{9B7B95CF-9EA9-4098-8E3C-1AF83F89B941}"/>
              </a:ext>
            </a:extLst>
          </p:cNvPr>
          <p:cNvSpPr>
            <a:spLocks noGrp="1"/>
          </p:cNvSpPr>
          <p:nvPr>
            <p:ph type="ftr" sz="quarter" idx="11"/>
          </p:nvPr>
        </p:nvSpPr>
        <p:spPr>
          <a:ln/>
        </p:spPr>
        <p:txBody>
          <a:bodyPr/>
          <a:lstStyle>
            <a:lvl1pPr>
              <a:defRPr/>
            </a:lvl1pPr>
          </a:lstStyle>
          <a:p>
            <a:r>
              <a:rPr lang="zh-CN"/>
              <a:t>llxx@ustc.edu.cn</a:t>
            </a:r>
          </a:p>
        </p:txBody>
      </p:sp>
      <p:sp>
        <p:nvSpPr>
          <p:cNvPr id="6" name="灯片编号占位符 1029">
            <a:extLst>
              <a:ext uri="{FF2B5EF4-FFF2-40B4-BE49-F238E27FC236}">
                <a16:creationId xmlns:a16="http://schemas.microsoft.com/office/drawing/2014/main" id="{7FA5CE75-F016-427E-97A6-61B5F8F7F692}"/>
              </a:ext>
            </a:extLst>
          </p:cNvPr>
          <p:cNvSpPr>
            <a:spLocks noGrp="1"/>
          </p:cNvSpPr>
          <p:nvPr>
            <p:ph type="sldNum" sz="quarter" idx="12"/>
          </p:nvPr>
        </p:nvSpPr>
        <p:spPr>
          <a:ln/>
        </p:spPr>
        <p:txBody>
          <a:bodyPr/>
          <a:lstStyle>
            <a:lvl1pPr>
              <a:defRPr/>
            </a:lvl1pPr>
          </a:lstStyle>
          <a:p>
            <a:fld id="{EA05C148-BA21-4182-A560-29805E5FF369}" type="slidenum">
              <a:rPr lang="en-US" altLang="zh-CN"/>
              <a:pPr/>
              <a:t>‹#›</a:t>
            </a:fld>
            <a:endParaRPr lang="zh-CN"/>
          </a:p>
        </p:txBody>
      </p:sp>
    </p:spTree>
    <p:extLst>
      <p:ext uri="{BB962C8B-B14F-4D97-AF65-F5344CB8AC3E}">
        <p14:creationId xmlns:p14="http://schemas.microsoft.com/office/powerpoint/2010/main" val="340542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ADBFB203-798E-49EF-8C48-4B17D0D033C4}"/>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EE2CC709-F015-4367-9E34-90AF38971615}"/>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27C11014-1509-4336-AF03-AD0CE4B97126}"/>
              </a:ext>
            </a:extLst>
          </p:cNvPr>
          <p:cNvSpPr>
            <a:spLocks noGrp="1"/>
          </p:cNvSpPr>
          <p:nvPr>
            <p:ph type="sldNum" sz="quarter" idx="12"/>
          </p:nvPr>
        </p:nvSpPr>
        <p:spPr>
          <a:ln/>
        </p:spPr>
        <p:txBody>
          <a:bodyPr/>
          <a:lstStyle>
            <a:lvl1pPr>
              <a:defRPr/>
            </a:lvl1pPr>
          </a:lstStyle>
          <a:p>
            <a:fld id="{76BFE9C4-6205-4D85-8324-6F578DA1EE3A}" type="slidenum">
              <a:rPr lang="en-US" altLang="zh-CN"/>
              <a:pPr/>
              <a:t>‹#›</a:t>
            </a:fld>
            <a:endParaRPr lang="zh-CN"/>
          </a:p>
        </p:txBody>
      </p:sp>
    </p:spTree>
    <p:extLst>
      <p:ext uri="{BB962C8B-B14F-4D97-AF65-F5344CB8AC3E}">
        <p14:creationId xmlns:p14="http://schemas.microsoft.com/office/powerpoint/2010/main" val="230168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72E4EA87-BCA7-4A07-B804-1445ED95402E}"/>
              </a:ext>
            </a:extLst>
          </p:cNvPr>
          <p:cNvSpPr>
            <a:spLocks noGrp="1"/>
          </p:cNvSpPr>
          <p:nvPr>
            <p:ph type="dt" sz="half" idx="10"/>
          </p:nvPr>
        </p:nvSpPr>
        <p:spPr>
          <a:ln/>
        </p:spPr>
        <p:txBody>
          <a:bodyPr/>
          <a:lstStyle>
            <a:lvl1pPr>
              <a:defRPr/>
            </a:lvl1pPr>
          </a:lstStyle>
          <a:p>
            <a:endParaRPr/>
          </a:p>
        </p:txBody>
      </p:sp>
      <p:sp>
        <p:nvSpPr>
          <p:cNvPr id="8" name="页脚占位符 1028">
            <a:extLst>
              <a:ext uri="{FF2B5EF4-FFF2-40B4-BE49-F238E27FC236}">
                <a16:creationId xmlns:a16="http://schemas.microsoft.com/office/drawing/2014/main" id="{AD706C8E-837A-454F-9B93-51D1C5C3627D}"/>
              </a:ext>
            </a:extLst>
          </p:cNvPr>
          <p:cNvSpPr>
            <a:spLocks noGrp="1"/>
          </p:cNvSpPr>
          <p:nvPr>
            <p:ph type="ftr" sz="quarter" idx="11"/>
          </p:nvPr>
        </p:nvSpPr>
        <p:spPr>
          <a:ln/>
        </p:spPr>
        <p:txBody>
          <a:bodyPr/>
          <a:lstStyle>
            <a:lvl1pPr>
              <a:defRPr/>
            </a:lvl1pPr>
          </a:lstStyle>
          <a:p>
            <a:r>
              <a:rPr lang="zh-CN"/>
              <a:t>llxx@ustc.edu.cn</a:t>
            </a:r>
          </a:p>
        </p:txBody>
      </p:sp>
      <p:sp>
        <p:nvSpPr>
          <p:cNvPr id="9" name="灯片编号占位符 1029">
            <a:extLst>
              <a:ext uri="{FF2B5EF4-FFF2-40B4-BE49-F238E27FC236}">
                <a16:creationId xmlns:a16="http://schemas.microsoft.com/office/drawing/2014/main" id="{AF2E2E3D-A720-4D84-A28E-9DFD45C0A292}"/>
              </a:ext>
            </a:extLst>
          </p:cNvPr>
          <p:cNvSpPr>
            <a:spLocks noGrp="1"/>
          </p:cNvSpPr>
          <p:nvPr>
            <p:ph type="sldNum" sz="quarter" idx="12"/>
          </p:nvPr>
        </p:nvSpPr>
        <p:spPr>
          <a:ln/>
        </p:spPr>
        <p:txBody>
          <a:bodyPr/>
          <a:lstStyle>
            <a:lvl1pPr>
              <a:defRPr/>
            </a:lvl1pPr>
          </a:lstStyle>
          <a:p>
            <a:fld id="{3E432503-68E8-45AB-9538-D2074B08CDF0}" type="slidenum">
              <a:rPr lang="en-US" altLang="zh-CN"/>
              <a:pPr/>
              <a:t>‹#›</a:t>
            </a:fld>
            <a:endParaRPr lang="zh-CN"/>
          </a:p>
        </p:txBody>
      </p:sp>
    </p:spTree>
    <p:extLst>
      <p:ext uri="{BB962C8B-B14F-4D97-AF65-F5344CB8AC3E}">
        <p14:creationId xmlns:p14="http://schemas.microsoft.com/office/powerpoint/2010/main" val="372732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57C8F9BB-1EB7-4E3F-8FFD-F505EF95689C}"/>
              </a:ext>
            </a:extLst>
          </p:cNvPr>
          <p:cNvSpPr>
            <a:spLocks noGrp="1"/>
          </p:cNvSpPr>
          <p:nvPr>
            <p:ph type="dt" sz="half" idx="10"/>
          </p:nvPr>
        </p:nvSpPr>
        <p:spPr>
          <a:ln/>
        </p:spPr>
        <p:txBody>
          <a:bodyPr/>
          <a:lstStyle>
            <a:lvl1pPr>
              <a:defRPr/>
            </a:lvl1pPr>
          </a:lstStyle>
          <a:p>
            <a:endParaRPr/>
          </a:p>
        </p:txBody>
      </p:sp>
      <p:sp>
        <p:nvSpPr>
          <p:cNvPr id="4" name="页脚占位符 1028">
            <a:extLst>
              <a:ext uri="{FF2B5EF4-FFF2-40B4-BE49-F238E27FC236}">
                <a16:creationId xmlns:a16="http://schemas.microsoft.com/office/drawing/2014/main" id="{4F818DBF-30D9-4D94-B2E5-E2175C179CD1}"/>
              </a:ext>
            </a:extLst>
          </p:cNvPr>
          <p:cNvSpPr>
            <a:spLocks noGrp="1"/>
          </p:cNvSpPr>
          <p:nvPr>
            <p:ph type="ftr" sz="quarter" idx="11"/>
          </p:nvPr>
        </p:nvSpPr>
        <p:spPr>
          <a:ln/>
        </p:spPr>
        <p:txBody>
          <a:bodyPr/>
          <a:lstStyle>
            <a:lvl1pPr>
              <a:defRPr/>
            </a:lvl1pPr>
          </a:lstStyle>
          <a:p>
            <a:r>
              <a:rPr lang="zh-CN"/>
              <a:t>llxx@ustc.edu.cn</a:t>
            </a:r>
          </a:p>
        </p:txBody>
      </p:sp>
      <p:sp>
        <p:nvSpPr>
          <p:cNvPr id="5" name="灯片编号占位符 1029">
            <a:extLst>
              <a:ext uri="{FF2B5EF4-FFF2-40B4-BE49-F238E27FC236}">
                <a16:creationId xmlns:a16="http://schemas.microsoft.com/office/drawing/2014/main" id="{7E6357E4-88AE-4FFF-B274-4FD15B7ABFC8}"/>
              </a:ext>
            </a:extLst>
          </p:cNvPr>
          <p:cNvSpPr>
            <a:spLocks noGrp="1"/>
          </p:cNvSpPr>
          <p:nvPr>
            <p:ph type="sldNum" sz="quarter" idx="12"/>
          </p:nvPr>
        </p:nvSpPr>
        <p:spPr>
          <a:ln/>
        </p:spPr>
        <p:txBody>
          <a:bodyPr/>
          <a:lstStyle>
            <a:lvl1pPr>
              <a:defRPr/>
            </a:lvl1pPr>
          </a:lstStyle>
          <a:p>
            <a:fld id="{ACA5D797-FDD7-40F3-992D-B0CA8F0F923A}" type="slidenum">
              <a:rPr lang="en-US" altLang="zh-CN"/>
              <a:pPr/>
              <a:t>‹#›</a:t>
            </a:fld>
            <a:endParaRPr lang="zh-CN"/>
          </a:p>
        </p:txBody>
      </p:sp>
    </p:spTree>
    <p:extLst>
      <p:ext uri="{BB962C8B-B14F-4D97-AF65-F5344CB8AC3E}">
        <p14:creationId xmlns:p14="http://schemas.microsoft.com/office/powerpoint/2010/main" val="114674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CA50B3EF-2244-479B-AF4B-F7DAB8A820F8}"/>
              </a:ext>
            </a:extLst>
          </p:cNvPr>
          <p:cNvSpPr>
            <a:spLocks noGrp="1"/>
          </p:cNvSpPr>
          <p:nvPr>
            <p:ph type="dt" sz="half" idx="10"/>
          </p:nvPr>
        </p:nvSpPr>
        <p:spPr>
          <a:ln/>
        </p:spPr>
        <p:txBody>
          <a:bodyPr/>
          <a:lstStyle>
            <a:lvl1pPr>
              <a:defRPr/>
            </a:lvl1pPr>
          </a:lstStyle>
          <a:p>
            <a:endParaRPr/>
          </a:p>
        </p:txBody>
      </p:sp>
      <p:sp>
        <p:nvSpPr>
          <p:cNvPr id="3" name="页脚占位符 1028">
            <a:extLst>
              <a:ext uri="{FF2B5EF4-FFF2-40B4-BE49-F238E27FC236}">
                <a16:creationId xmlns:a16="http://schemas.microsoft.com/office/drawing/2014/main" id="{5A8AF12E-4F0C-4AA0-A80A-637FAB22E3AD}"/>
              </a:ext>
            </a:extLst>
          </p:cNvPr>
          <p:cNvSpPr>
            <a:spLocks noGrp="1"/>
          </p:cNvSpPr>
          <p:nvPr>
            <p:ph type="ftr" sz="quarter" idx="11"/>
          </p:nvPr>
        </p:nvSpPr>
        <p:spPr>
          <a:ln/>
        </p:spPr>
        <p:txBody>
          <a:bodyPr/>
          <a:lstStyle>
            <a:lvl1pPr>
              <a:defRPr/>
            </a:lvl1pPr>
          </a:lstStyle>
          <a:p>
            <a:r>
              <a:rPr lang="zh-CN"/>
              <a:t>llxx@ustc.edu.cn</a:t>
            </a:r>
          </a:p>
        </p:txBody>
      </p:sp>
      <p:sp>
        <p:nvSpPr>
          <p:cNvPr id="4" name="灯片编号占位符 1029">
            <a:extLst>
              <a:ext uri="{FF2B5EF4-FFF2-40B4-BE49-F238E27FC236}">
                <a16:creationId xmlns:a16="http://schemas.microsoft.com/office/drawing/2014/main" id="{6D2FE6F4-ADA9-4D80-B563-D15CCD507B62}"/>
              </a:ext>
            </a:extLst>
          </p:cNvPr>
          <p:cNvSpPr>
            <a:spLocks noGrp="1"/>
          </p:cNvSpPr>
          <p:nvPr>
            <p:ph type="sldNum" sz="quarter" idx="12"/>
          </p:nvPr>
        </p:nvSpPr>
        <p:spPr>
          <a:ln/>
        </p:spPr>
        <p:txBody>
          <a:bodyPr/>
          <a:lstStyle>
            <a:lvl1pPr>
              <a:defRPr/>
            </a:lvl1pPr>
          </a:lstStyle>
          <a:p>
            <a:fld id="{D5C43A24-F680-4ABF-936D-F3065520575B}" type="slidenum">
              <a:rPr lang="en-US" altLang="zh-CN"/>
              <a:pPr/>
              <a:t>‹#›</a:t>
            </a:fld>
            <a:endParaRPr lang="zh-CN"/>
          </a:p>
        </p:txBody>
      </p:sp>
    </p:spTree>
    <p:extLst>
      <p:ext uri="{BB962C8B-B14F-4D97-AF65-F5344CB8AC3E}">
        <p14:creationId xmlns:p14="http://schemas.microsoft.com/office/powerpoint/2010/main" val="104694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139D2F3A-5C4E-464A-B0CF-E55C250868D5}"/>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B783DF3D-7E8F-40B0-93B3-C9BF2A418243}"/>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E150F7EA-9B16-470B-A4F6-5F59FC6D199D}"/>
              </a:ext>
            </a:extLst>
          </p:cNvPr>
          <p:cNvSpPr>
            <a:spLocks noGrp="1"/>
          </p:cNvSpPr>
          <p:nvPr>
            <p:ph type="sldNum" sz="quarter" idx="12"/>
          </p:nvPr>
        </p:nvSpPr>
        <p:spPr>
          <a:ln/>
        </p:spPr>
        <p:txBody>
          <a:bodyPr/>
          <a:lstStyle>
            <a:lvl1pPr>
              <a:defRPr/>
            </a:lvl1pPr>
          </a:lstStyle>
          <a:p>
            <a:fld id="{4D69A5FA-9657-4DAF-91ED-71F9AF0824ED}" type="slidenum">
              <a:rPr lang="en-US" altLang="zh-CN"/>
              <a:pPr/>
              <a:t>‹#›</a:t>
            </a:fld>
            <a:endParaRPr lang="zh-CN"/>
          </a:p>
        </p:txBody>
      </p:sp>
    </p:spTree>
    <p:extLst>
      <p:ext uri="{BB962C8B-B14F-4D97-AF65-F5344CB8AC3E}">
        <p14:creationId xmlns:p14="http://schemas.microsoft.com/office/powerpoint/2010/main" val="21285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5A9AAEC2-D4C2-4F02-AB39-CA766FA4F0F1}"/>
              </a:ext>
            </a:extLst>
          </p:cNvPr>
          <p:cNvSpPr>
            <a:spLocks noGrp="1"/>
          </p:cNvSpPr>
          <p:nvPr>
            <p:ph type="dt" sz="half" idx="10"/>
          </p:nvPr>
        </p:nvSpPr>
        <p:spPr>
          <a:ln/>
        </p:spPr>
        <p:txBody>
          <a:bodyPr/>
          <a:lstStyle>
            <a:lvl1pPr>
              <a:defRPr/>
            </a:lvl1pPr>
          </a:lstStyle>
          <a:p>
            <a:endParaRPr/>
          </a:p>
        </p:txBody>
      </p:sp>
      <p:sp>
        <p:nvSpPr>
          <p:cNvPr id="6" name="页脚占位符 1028">
            <a:extLst>
              <a:ext uri="{FF2B5EF4-FFF2-40B4-BE49-F238E27FC236}">
                <a16:creationId xmlns:a16="http://schemas.microsoft.com/office/drawing/2014/main" id="{5C7D6A18-2F2E-43E2-81E5-E4E4AC637C3B}"/>
              </a:ext>
            </a:extLst>
          </p:cNvPr>
          <p:cNvSpPr>
            <a:spLocks noGrp="1"/>
          </p:cNvSpPr>
          <p:nvPr>
            <p:ph type="ftr" sz="quarter" idx="11"/>
          </p:nvPr>
        </p:nvSpPr>
        <p:spPr>
          <a:ln/>
        </p:spPr>
        <p:txBody>
          <a:bodyPr/>
          <a:lstStyle>
            <a:lvl1pPr>
              <a:defRPr/>
            </a:lvl1pPr>
          </a:lstStyle>
          <a:p>
            <a:r>
              <a:rPr lang="zh-CN"/>
              <a:t>llxx@ustc.edu.cn</a:t>
            </a:r>
          </a:p>
        </p:txBody>
      </p:sp>
      <p:sp>
        <p:nvSpPr>
          <p:cNvPr id="7" name="灯片编号占位符 1029">
            <a:extLst>
              <a:ext uri="{FF2B5EF4-FFF2-40B4-BE49-F238E27FC236}">
                <a16:creationId xmlns:a16="http://schemas.microsoft.com/office/drawing/2014/main" id="{37439D70-A97F-411B-BE54-8E4148C5AAE5}"/>
              </a:ext>
            </a:extLst>
          </p:cNvPr>
          <p:cNvSpPr>
            <a:spLocks noGrp="1"/>
          </p:cNvSpPr>
          <p:nvPr>
            <p:ph type="sldNum" sz="quarter" idx="12"/>
          </p:nvPr>
        </p:nvSpPr>
        <p:spPr>
          <a:ln/>
        </p:spPr>
        <p:txBody>
          <a:bodyPr/>
          <a:lstStyle>
            <a:lvl1pPr>
              <a:defRPr/>
            </a:lvl1pPr>
          </a:lstStyle>
          <a:p>
            <a:fld id="{3DE8BF82-7D50-4F84-9ACE-FE305911C19B}" type="slidenum">
              <a:rPr lang="en-US" altLang="zh-CN"/>
              <a:pPr/>
              <a:t>‹#›</a:t>
            </a:fld>
            <a:endParaRPr lang="zh-CN"/>
          </a:p>
        </p:txBody>
      </p:sp>
    </p:spTree>
    <p:extLst>
      <p:ext uri="{BB962C8B-B14F-4D97-AF65-F5344CB8AC3E}">
        <p14:creationId xmlns:p14="http://schemas.microsoft.com/office/powerpoint/2010/main" val="149433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D1DA2E98-0CDE-4BB6-BB5D-9A15F8CFF48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a16="http://schemas.microsoft.com/office/drawing/2014/main" id="{2B03B4A1-D829-4FC1-B4BF-F8E5CB332891}"/>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62B50593-E7D0-497B-BBA0-F92DC6B7A4E7}"/>
              </a:ext>
            </a:extLst>
          </p:cNvPr>
          <p:cNvSpPr>
            <a:spLocks noGrp="1"/>
          </p:cNvSpPr>
          <p:nvPr>
            <p:ph type="dt" sz="half" idx="2"/>
          </p:nvPr>
        </p:nvSpPr>
        <p:spPr>
          <a:xfrm>
            <a:off x="457200" y="6453188"/>
            <a:ext cx="2133600" cy="268287"/>
          </a:xfrm>
          <a:prstGeom prst="rect">
            <a:avLst/>
          </a:prstGeom>
          <a:noFill/>
          <a:ln w="9525">
            <a:noFill/>
          </a:ln>
        </p:spPr>
        <p:txBody>
          <a:bodyPr/>
          <a:lstStyle>
            <a:lvl1pPr>
              <a:defRPr sz="1400"/>
            </a:lvl1pPr>
          </a:lstStyle>
          <a:p>
            <a:endParaRPr/>
          </a:p>
        </p:txBody>
      </p:sp>
      <p:sp>
        <p:nvSpPr>
          <p:cNvPr id="1029" name="页脚占位符 1028">
            <a:extLst>
              <a:ext uri="{FF2B5EF4-FFF2-40B4-BE49-F238E27FC236}">
                <a16:creationId xmlns:a16="http://schemas.microsoft.com/office/drawing/2014/main" id="{F0C9D7A1-8B8F-4113-A211-6D15C99DF8B2}"/>
              </a:ext>
            </a:extLst>
          </p:cNvPr>
          <p:cNvSpPr>
            <a:spLocks noGrp="1"/>
          </p:cNvSpPr>
          <p:nvPr>
            <p:ph type="ftr" sz="quarter" idx="3"/>
          </p:nvPr>
        </p:nvSpPr>
        <p:spPr>
          <a:xfrm>
            <a:off x="179388" y="6453188"/>
            <a:ext cx="2895600" cy="268287"/>
          </a:xfrm>
          <a:prstGeom prst="rect">
            <a:avLst/>
          </a:prstGeom>
          <a:noFill/>
          <a:ln w="9525">
            <a:noFill/>
          </a:ln>
        </p:spPr>
        <p:txBody>
          <a:bodyPr/>
          <a:lstStyle>
            <a:lvl1pPr algn="ctr">
              <a:defRPr sz="1400" i="1" noProof="1">
                <a:cs typeface="+mn-ea"/>
              </a:defRPr>
            </a:lvl1pPr>
          </a:lstStyle>
          <a:p>
            <a:r>
              <a:rPr lang="zh-CN"/>
              <a:t>llxx@ustc.edu.cn</a:t>
            </a:r>
            <a:endParaRPr lang="zh-CN">
              <a:cs typeface="+mn-cs"/>
            </a:endParaRPr>
          </a:p>
        </p:txBody>
      </p:sp>
      <p:sp>
        <p:nvSpPr>
          <p:cNvPr id="1030" name="灯片编号占位符 1029">
            <a:extLst>
              <a:ext uri="{FF2B5EF4-FFF2-40B4-BE49-F238E27FC236}">
                <a16:creationId xmlns:a16="http://schemas.microsoft.com/office/drawing/2014/main" id="{F2255D63-8B88-434A-82B9-01F00BB13408}"/>
              </a:ext>
            </a:extLst>
          </p:cNvPr>
          <p:cNvSpPr>
            <a:spLocks noGrp="1"/>
          </p:cNvSpPr>
          <p:nvPr>
            <p:ph type="sldNum" sz="quarter" idx="4"/>
          </p:nvPr>
        </p:nvSpPr>
        <p:spPr>
          <a:xfrm>
            <a:off x="6553200" y="6453188"/>
            <a:ext cx="2133600" cy="268287"/>
          </a:xfrm>
          <a:prstGeom prst="rect">
            <a:avLst/>
          </a:prstGeom>
          <a:noFill/>
          <a:ln w="9525">
            <a:noFill/>
          </a:ln>
        </p:spPr>
        <p:txBody>
          <a:bodyPr/>
          <a:lstStyle>
            <a:lvl1pPr algn="r">
              <a:defRPr sz="1400" noProof="1">
                <a:cs typeface="+mn-ea"/>
              </a:defRPr>
            </a:lvl1pPr>
          </a:lstStyle>
          <a:p>
            <a:fld id="{727C0BC6-1DF2-4076-B6EB-36C5A46766D7}"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3" r:id="rId4"/>
    <p:sldLayoutId id="2147483682" r:id="rId5"/>
    <p:sldLayoutId id="2147483681" r:id="rId6"/>
    <p:sldLayoutId id="2147483680" r:id="rId7"/>
    <p:sldLayoutId id="2147483679" r:id="rId8"/>
    <p:sldLayoutId id="2147483678" r:id="rId9"/>
    <p:sldLayoutId id="2147483677" r:id="rId10"/>
    <p:sldLayoutId id="2147483676" r:id="rId11"/>
    <p:sldLayoutId id="2147483675" r:id="rId12"/>
  </p:sldLayoutIdLst>
  <p:hf sldNum="0" hdr="0" ftr="0"/>
  <p:txStyles>
    <p:titleStyle>
      <a:lvl1pPr algn="ctr" rtl="0" fontAlgn="base">
        <a:spcBef>
          <a:spcPct val="0"/>
        </a:spcBef>
        <a:spcAft>
          <a:spcPct val="0"/>
        </a:spcAft>
        <a:defRPr sz="4400" b="1" kern="1200">
          <a:solidFill>
            <a:schemeClr val="tx2"/>
          </a:solidFill>
          <a:latin typeface="+mj-lt"/>
          <a:ea typeface="宋体" panose="02010600030101010101" pitchFamily="2" charset="-122"/>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kern="1200">
          <a:solidFill>
            <a:schemeClr val="tx1"/>
          </a:solidFill>
          <a:latin typeface="+mn-lt"/>
          <a:ea typeface="宋体" panose="02010600030101010101" pitchFamily="2" charset="-122"/>
          <a:cs typeface="+mn-cs"/>
        </a:defRPr>
      </a:lvl1pPr>
      <a:lvl2pPr marL="742950" lvl="1" indent="-285750" algn="l" rtl="0" fontAlgn="base">
        <a:spcBef>
          <a:spcPct val="20000"/>
        </a:spcBef>
        <a:spcAft>
          <a:spcPct val="0"/>
        </a:spcAft>
        <a:buChar char="–"/>
        <a:defRPr sz="2800" b="1" kern="1200">
          <a:solidFill>
            <a:schemeClr val="tx1"/>
          </a:solidFill>
          <a:latin typeface="+mn-lt"/>
          <a:ea typeface="宋体" panose="02010600030101010101" pitchFamily="2" charset="-122"/>
          <a:cs typeface="+mn-cs"/>
        </a:defRPr>
      </a:lvl2pPr>
      <a:lvl3pPr marL="1143000" lvl="2" indent="-228600" algn="l" rtl="0" fontAlgn="base">
        <a:spcBef>
          <a:spcPct val="20000"/>
        </a:spcBef>
        <a:spcAft>
          <a:spcPct val="0"/>
        </a:spcAft>
        <a:buChar char="•"/>
        <a:defRPr sz="2400" b="1" kern="1200">
          <a:solidFill>
            <a:schemeClr val="tx1"/>
          </a:solidFill>
          <a:latin typeface="+mn-lt"/>
          <a:ea typeface="宋体" panose="02010600030101010101" pitchFamily="2" charset="-122"/>
          <a:cs typeface="+mn-cs"/>
        </a:defRPr>
      </a:lvl3pPr>
      <a:lvl4pPr marL="1600200" lvl="3" indent="-228600" algn="l" rtl="0" fontAlgn="base">
        <a:spcBef>
          <a:spcPct val="20000"/>
        </a:spcBef>
        <a:spcAft>
          <a:spcPct val="0"/>
        </a:spcAft>
        <a:buChar char="–"/>
        <a:defRPr sz="2000" b="1" kern="1200">
          <a:solidFill>
            <a:schemeClr val="tx1"/>
          </a:solidFill>
          <a:latin typeface="+mn-lt"/>
          <a:ea typeface="宋体" panose="02010600030101010101" pitchFamily="2" charset="-122"/>
          <a:cs typeface="+mn-cs"/>
        </a:defRPr>
      </a:lvl4pPr>
      <a:lvl5pPr marL="2057400" lvl="4" indent="-228600" algn="l" rtl="0" fontAlgn="base">
        <a:spcBef>
          <a:spcPct val="20000"/>
        </a:spcBef>
        <a:spcAft>
          <a:spcPct val="0"/>
        </a:spcAft>
        <a:buChar char="»"/>
        <a:defRPr sz="2000" b="1" kern="1200">
          <a:solidFill>
            <a:schemeClr val="tx1"/>
          </a:solidFill>
          <a:latin typeface="+mn-lt"/>
          <a:ea typeface="宋体" panose="02010600030101010101" pitchFamily="2" charset="-122"/>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1C0D8"/>
            </a:gs>
            <a:gs pos="50000">
              <a:srgbClr val="DBDCE5"/>
            </a:gs>
            <a:gs pos="100000">
              <a:srgbClr val="C1C0D8"/>
            </a:gs>
          </a:gsLst>
          <a:lin ang="5400000" scaled="1"/>
        </a:gradFill>
        <a:effectLst/>
      </p:bgPr>
    </p:bg>
    <p:spTree>
      <p:nvGrpSpPr>
        <p:cNvPr id="1" name=""/>
        <p:cNvGrpSpPr/>
        <p:nvPr/>
      </p:nvGrpSpPr>
      <p:grpSpPr>
        <a:xfrm>
          <a:off x="0" y="0"/>
          <a:ext cx="0" cy="0"/>
          <a:chOff x="0" y="0"/>
          <a:chExt cx="0" cy="0"/>
        </a:xfrm>
      </p:grpSpPr>
      <p:sp>
        <p:nvSpPr>
          <p:cNvPr id="415746" name="标题 415745">
            <a:extLst>
              <a:ext uri="{FF2B5EF4-FFF2-40B4-BE49-F238E27FC236}">
                <a16:creationId xmlns:a16="http://schemas.microsoft.com/office/drawing/2014/main" id="{B750EEED-A669-4E42-8F4E-95419328A89B}"/>
              </a:ext>
            </a:extLst>
          </p:cNvPr>
          <p:cNvSpPr>
            <a:spLocks noGrp="1"/>
          </p:cNvSpPr>
          <p:nvPr>
            <p:ph type="title"/>
          </p:nvPr>
        </p:nvSpPr>
        <p:spPr>
          <a:xfrm>
            <a:off x="457200" y="419100"/>
            <a:ext cx="8229600" cy="584200"/>
          </a:xfrm>
          <a:prstGeom prst="rect">
            <a:avLst/>
          </a:prstGeom>
          <a:noFill/>
          <a:ln w="9525">
            <a:noFill/>
          </a:ln>
        </p:spPr>
        <p:txBody>
          <a:bodyPr lIns="92075" tIns="46038" rIns="92075" bIns="46038" anchor="ctr"/>
          <a:lstStyle/>
          <a:p>
            <a:pPr lvl="0"/>
            <a:r>
              <a:rPr lang="en-US" altLang="zh-CN" noProof="1"/>
              <a:t>Click to edit Master title style</a:t>
            </a:r>
          </a:p>
        </p:txBody>
      </p:sp>
      <p:sp>
        <p:nvSpPr>
          <p:cNvPr id="415747" name="灯片编号占位符 415746">
            <a:extLst>
              <a:ext uri="{FF2B5EF4-FFF2-40B4-BE49-F238E27FC236}">
                <a16:creationId xmlns:a16="http://schemas.microsoft.com/office/drawing/2014/main" id="{38826121-A2C7-49FD-A3E4-B557B1D05667}"/>
              </a:ext>
            </a:extLst>
          </p:cNvPr>
          <p:cNvSpPr>
            <a:spLocks noGrp="1"/>
          </p:cNvSpPr>
          <p:nvPr>
            <p:ph type="sldNum" sz="quarter" idx="4"/>
          </p:nvPr>
        </p:nvSpPr>
        <p:spPr>
          <a:xfrm>
            <a:off x="254000" y="6223000"/>
            <a:ext cx="1905000" cy="457200"/>
          </a:xfrm>
          <a:prstGeom prst="rect">
            <a:avLst/>
          </a:prstGeom>
          <a:noFill/>
          <a:ln w="9525">
            <a:noFill/>
          </a:ln>
        </p:spPr>
        <p:txBody>
          <a:bodyPr lIns="92075" tIns="46038" rIns="92075" bIns="46038" anchor="ctr"/>
          <a:lstStyle>
            <a:lvl1pPr indent="0">
              <a:defRPr sz="1400" b="1" noProof="1" dirty="0">
                <a:solidFill>
                  <a:srgbClr val="CC3300"/>
                </a:solidFill>
                <a:latin typeface="Arial" panose="020B0604020202020204" pitchFamily="34" charset="0"/>
              </a:defRPr>
            </a:lvl1pPr>
          </a:lstStyle>
          <a:p>
            <a:r>
              <a:rPr lang="en-US" altLang="zh-CN"/>
              <a:t>4 - </a:t>
            </a:r>
            <a:fld id="{AB35B403-2C3F-4FEB-AD6C-C609314B5BD6}" type="slidenum">
              <a:rPr lang="en-US" altLang="zh-CN"/>
              <a:pPr/>
              <a:t>‹#›</a:t>
            </a:fld>
            <a:endParaRPr lang="en-US" altLang="zh-CN"/>
          </a:p>
        </p:txBody>
      </p:sp>
      <p:sp>
        <p:nvSpPr>
          <p:cNvPr id="2052" name="文本占位符 415747">
            <a:extLst>
              <a:ext uri="{FF2B5EF4-FFF2-40B4-BE49-F238E27FC236}">
                <a16:creationId xmlns:a16="http://schemas.microsoft.com/office/drawing/2014/main" id="{53EED3A6-4A19-4D77-A204-0493C7C21563}"/>
              </a:ext>
            </a:extLst>
          </p:cNvPr>
          <p:cNvSpPr>
            <a:spLocks noGrp="1" noChangeArrowheads="1"/>
          </p:cNvSpPr>
          <p:nvPr>
            <p:ph type="body" idx="4294967295"/>
          </p:nvPr>
        </p:nvSpPr>
        <p:spPr bwMode="auto">
          <a:xfrm>
            <a:off x="255588" y="1296988"/>
            <a:ext cx="8683625"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3" name="文本框 415748">
            <a:extLst>
              <a:ext uri="{FF2B5EF4-FFF2-40B4-BE49-F238E27FC236}">
                <a16:creationId xmlns:a16="http://schemas.microsoft.com/office/drawing/2014/main" id="{6AE2A1C1-70C6-4179-A8F2-9B0890DA3903}"/>
              </a:ext>
            </a:extLst>
          </p:cNvPr>
          <p:cNvSpPr txBox="1">
            <a:spLocks noChangeArrowheads="1"/>
          </p:cNvSpPr>
          <p:nvPr/>
        </p:nvSpPr>
        <p:spPr bwMode="auto">
          <a:xfrm>
            <a:off x="2336800" y="6278563"/>
            <a:ext cx="6477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bg2"/>
              </a:buClr>
              <a:buFont typeface="Wingdings" panose="05000000000000000000" pitchFamily="2" charset="2"/>
              <a:buNone/>
            </a:pPr>
            <a:r>
              <a:rPr lang="en-US" altLang="zh-CN" sz="1000">
                <a:solidFill>
                  <a:schemeClr val="bg2"/>
                </a:solidFill>
              </a:rPr>
              <a:t>Copyright © 2003 The McGraw-Hill Companies, Inc. Permission required for reproduction or display.</a:t>
            </a:r>
          </a:p>
          <a:p>
            <a:pPr algn="ctr">
              <a:spcBef>
                <a:spcPct val="20000"/>
              </a:spcBef>
              <a:buClr>
                <a:schemeClr val="bg2"/>
              </a:buClr>
              <a:buFont typeface="Wingdings" panose="05000000000000000000" pitchFamily="2" charset="2"/>
              <a:buNone/>
            </a:pPr>
            <a:r>
              <a:rPr lang="en-US" altLang="zh-CN" sz="1000">
                <a:solidFill>
                  <a:schemeClr val="bg2"/>
                </a:solidFill>
              </a:rPr>
              <a:t>Slides prepared by Walid A. Najjar &amp; Brian J. Linard, University of California, Riverside</a:t>
            </a:r>
            <a:endParaRPr lang="en-US" altLang="zh-CN" sz="1000">
              <a:solidFill>
                <a:schemeClr val="bg2"/>
              </a:solidFill>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7" r:id="rId1"/>
    <p:sldLayoutId id="2147483696" r:id="rId2"/>
    <p:sldLayoutId id="2147483695" r:id="rId3"/>
    <p:sldLayoutId id="2147483694" r:id="rId4"/>
    <p:sldLayoutId id="2147483693" r:id="rId5"/>
    <p:sldLayoutId id="2147483692" r:id="rId6"/>
    <p:sldLayoutId id="2147483691" r:id="rId7"/>
    <p:sldLayoutId id="2147483690" r:id="rId8"/>
    <p:sldLayoutId id="2147483689" r:id="rId9"/>
    <p:sldLayoutId id="2147483688" r:id="rId10"/>
    <p:sldLayoutId id="2147483687" r:id="rId11"/>
  </p:sldLayoutIdLst>
  <p:txStyles>
    <p:titleStyle>
      <a:lvl1pPr algn="ctr" rtl="0" fontAlgn="base">
        <a:spcBef>
          <a:spcPct val="0"/>
        </a:spcBef>
        <a:spcAft>
          <a:spcPct val="0"/>
        </a:spcAft>
        <a:defRPr sz="3600" b="1" kern="1200">
          <a:solidFill>
            <a:srgbClr val="CC3300"/>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3600" b="1">
          <a:solidFill>
            <a:srgbClr val="CC3300"/>
          </a:solidFill>
          <a:latin typeface="Arial" panose="020B0604020202020204" pitchFamily="34" charset="0"/>
        </a:defRPr>
      </a:lvl2pPr>
      <a:lvl3pPr algn="ctr" rtl="0" fontAlgn="base">
        <a:spcBef>
          <a:spcPct val="0"/>
        </a:spcBef>
        <a:spcAft>
          <a:spcPct val="0"/>
        </a:spcAft>
        <a:defRPr sz="3600" b="1">
          <a:solidFill>
            <a:srgbClr val="CC3300"/>
          </a:solidFill>
          <a:latin typeface="Arial" panose="020B0604020202020204" pitchFamily="34" charset="0"/>
        </a:defRPr>
      </a:lvl3pPr>
      <a:lvl4pPr algn="ctr" rtl="0" fontAlgn="base">
        <a:spcBef>
          <a:spcPct val="0"/>
        </a:spcBef>
        <a:spcAft>
          <a:spcPct val="0"/>
        </a:spcAft>
        <a:defRPr sz="3600" b="1">
          <a:solidFill>
            <a:srgbClr val="CC3300"/>
          </a:solidFill>
          <a:latin typeface="Arial" panose="020B0604020202020204" pitchFamily="34" charset="0"/>
        </a:defRPr>
      </a:lvl4pPr>
      <a:lvl5pPr algn="ctr" rtl="0" fontAlgn="base">
        <a:spcBef>
          <a:spcPct val="0"/>
        </a:spcBef>
        <a:spcAft>
          <a:spcPct val="0"/>
        </a:spcAft>
        <a:defRPr sz="3600" b="1">
          <a:solidFill>
            <a:srgbClr val="CC3300"/>
          </a:solidFill>
          <a:latin typeface="Arial" panose="020B0604020202020204" pitchFamily="34" charset="0"/>
        </a:defRPr>
      </a:lvl5pPr>
      <a:lvl6pPr marL="457200" algn="ctr" rtl="0" fontAlgn="base">
        <a:spcBef>
          <a:spcPct val="0"/>
        </a:spcBef>
        <a:spcAft>
          <a:spcPct val="0"/>
        </a:spcAft>
        <a:defRPr sz="3600" b="1">
          <a:solidFill>
            <a:srgbClr val="CC3300"/>
          </a:solidFill>
          <a:latin typeface="Arial" panose="020B0604020202020204" pitchFamily="34" charset="0"/>
        </a:defRPr>
      </a:lvl6pPr>
      <a:lvl7pPr marL="914400" algn="ctr" rtl="0" fontAlgn="base">
        <a:spcBef>
          <a:spcPct val="0"/>
        </a:spcBef>
        <a:spcAft>
          <a:spcPct val="0"/>
        </a:spcAft>
        <a:defRPr sz="3600" b="1">
          <a:solidFill>
            <a:srgbClr val="CC3300"/>
          </a:solidFill>
          <a:latin typeface="Arial" panose="020B0604020202020204" pitchFamily="34" charset="0"/>
        </a:defRPr>
      </a:lvl7pPr>
      <a:lvl8pPr marL="1371600" algn="ctr" rtl="0" fontAlgn="base">
        <a:spcBef>
          <a:spcPct val="0"/>
        </a:spcBef>
        <a:spcAft>
          <a:spcPct val="0"/>
        </a:spcAft>
        <a:defRPr sz="3600" b="1">
          <a:solidFill>
            <a:srgbClr val="CC3300"/>
          </a:solidFill>
          <a:latin typeface="Arial" panose="020B0604020202020204" pitchFamily="34" charset="0"/>
        </a:defRPr>
      </a:lvl8pPr>
      <a:lvl9pPr marL="1828800" algn="ctr" rtl="0" fontAlgn="base">
        <a:spcBef>
          <a:spcPct val="0"/>
        </a:spcBef>
        <a:spcAft>
          <a:spcPct val="0"/>
        </a:spcAft>
        <a:defRPr sz="3600" b="1">
          <a:solidFill>
            <a:srgbClr val="CC3300"/>
          </a:solidFill>
          <a:latin typeface="Arial" panose="020B0604020202020204" pitchFamily="34" charset="0"/>
        </a:defRPr>
      </a:lvl9pPr>
    </p:titleStyle>
    <p:bodyStyle>
      <a:lvl1pPr marL="222250" indent="-222250" algn="l" rtl="0" fontAlgn="base">
        <a:spcBef>
          <a:spcPct val="20000"/>
        </a:spcBef>
        <a:spcAft>
          <a:spcPct val="0"/>
        </a:spcAft>
        <a:buSzPct val="65000"/>
        <a:buFont typeface="Wingdings" panose="05000000000000000000" pitchFamily="2" charset="2"/>
        <a:buChar char="l"/>
        <a:defRPr sz="2800" b="1" kern="1200">
          <a:solidFill>
            <a:schemeClr val="bg1"/>
          </a:solidFill>
          <a:latin typeface="+mn-lt"/>
          <a:ea typeface="+mn-ea"/>
          <a:cs typeface="+mn-cs"/>
        </a:defRPr>
      </a:lvl1pPr>
      <a:lvl2pPr marL="568325" lvl="1" indent="-169863" algn="l" rtl="0" fontAlgn="base">
        <a:spcBef>
          <a:spcPct val="20000"/>
        </a:spcBef>
        <a:spcAft>
          <a:spcPct val="0"/>
        </a:spcAft>
        <a:buClr>
          <a:srgbClr val="0066FF"/>
        </a:buClr>
        <a:buFont typeface="Wingdings" panose="05000000000000000000" pitchFamily="2" charset="2"/>
        <a:buChar char="w"/>
        <a:defRPr sz="2000" b="1" kern="1200">
          <a:solidFill>
            <a:srgbClr val="0066FF"/>
          </a:solidFill>
          <a:latin typeface="+mn-lt"/>
          <a:ea typeface="+mn-ea"/>
          <a:cs typeface="+mn-cs"/>
        </a:defRPr>
      </a:lvl2pPr>
      <a:lvl3pPr marL="854075" lvl="2" indent="-171450" algn="l" rtl="0" fontAlgn="base">
        <a:spcBef>
          <a:spcPct val="20000"/>
        </a:spcBef>
        <a:spcAft>
          <a:spcPct val="0"/>
        </a:spcAft>
        <a:buClr>
          <a:schemeClr val="bg2"/>
        </a:buClr>
        <a:buFont typeface="Wingdings" panose="05000000000000000000" pitchFamily="2" charset="2"/>
        <a:buChar char="§"/>
        <a:defRPr b="1" i="1" kern="1200">
          <a:solidFill>
            <a:schemeClr val="bg2"/>
          </a:solidFill>
          <a:latin typeface="+mn-lt"/>
          <a:ea typeface="+mn-ea"/>
          <a:cs typeface="+mn-cs"/>
        </a:defRPr>
      </a:lvl3pPr>
      <a:lvl4pPr marL="1200150" lvl="3" indent="-169863" algn="l" rtl="0" fontAlgn="base">
        <a:spcBef>
          <a:spcPct val="20000"/>
        </a:spcBef>
        <a:spcAft>
          <a:spcPct val="0"/>
        </a:spcAft>
        <a:buClr>
          <a:schemeClr val="bg2"/>
        </a:buClr>
        <a:buSzPct val="60000"/>
        <a:buFont typeface="Wingdings" panose="05000000000000000000" pitchFamily="2" charset="2"/>
        <a:buChar char=";"/>
        <a:defRPr sz="1600" b="1" kern="1200">
          <a:solidFill>
            <a:schemeClr val="bg2"/>
          </a:solidFill>
          <a:latin typeface="+mn-lt"/>
          <a:ea typeface="+mn-ea"/>
          <a:cs typeface="+mn-cs"/>
        </a:defRPr>
      </a:lvl4pPr>
      <a:lvl5pPr marL="1435100" lvl="4" indent="-120650" algn="l" rtl="0" fontAlgn="base">
        <a:spcBef>
          <a:spcPct val="20000"/>
        </a:spcBef>
        <a:spcAft>
          <a:spcPct val="0"/>
        </a:spcAft>
        <a:buClr>
          <a:schemeClr val="bg2"/>
        </a:buClr>
        <a:buFont typeface="Wingdings" panose="05000000000000000000" pitchFamily="2" charset="2"/>
        <a:buChar char="•"/>
        <a:defRPr sz="1600" kern="1200">
          <a:solidFill>
            <a:schemeClr val="bg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1600" b="0" i="0" u="none" kern="1200" baseline="0">
          <a:solidFill>
            <a:schemeClr val="bg2"/>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073">
            <a:extLst>
              <a:ext uri="{FF2B5EF4-FFF2-40B4-BE49-F238E27FC236}">
                <a16:creationId xmlns:a16="http://schemas.microsoft.com/office/drawing/2014/main" id="{DAAED4E4-15B8-4522-BB59-7CEC7FE4136F}"/>
              </a:ext>
            </a:extLst>
          </p:cNvPr>
          <p:cNvSpPr>
            <a:spLocks noGrp="1" noChangeArrowheads="1"/>
          </p:cNvSpPr>
          <p:nvPr>
            <p:ph type="ctrTitle"/>
          </p:nvPr>
        </p:nvSpPr>
        <p:spPr>
          <a:xfrm>
            <a:off x="685800" y="2130425"/>
            <a:ext cx="7772400" cy="1470025"/>
          </a:xfrm>
        </p:spPr>
        <p:txBody>
          <a:bodyPr anchor="ctr"/>
          <a:lstStyle/>
          <a:p>
            <a:r>
              <a:rPr lang="en-US" altLang="zh-CN" sz="3600" b="0" dirty="0"/>
              <a:t>2018</a:t>
            </a:r>
            <a:r>
              <a:rPr lang="zh-CN" altLang="en-US" sz="3600" b="0" dirty="0"/>
              <a:t>年暑期</a:t>
            </a:r>
            <a:r>
              <a:rPr lang="en-US" altLang="zh-CN" sz="3600" b="0" dirty="0"/>
              <a:t>·</a:t>
            </a:r>
            <a:r>
              <a:rPr lang="zh-CN" altLang="en-US" sz="3600" b="0" dirty="0"/>
              <a:t>计算机组成原理</a:t>
            </a:r>
            <a:br>
              <a:rPr lang="en-US" altLang="zh-CN" sz="3600" b="0" dirty="0"/>
            </a:br>
            <a:br>
              <a:rPr lang="zh-CN" altLang="en-US" sz="3600" b="0" dirty="0"/>
            </a:br>
            <a:br>
              <a:rPr lang="en-US" altLang="zh-CN" sz="3600" b="0" dirty="0"/>
            </a:br>
            <a:r>
              <a:rPr lang="zh-CN" altLang="en-US" sz="3600" b="0" dirty="0"/>
              <a:t>第五篇 中央处理器</a:t>
            </a:r>
            <a:br>
              <a:rPr lang="zh-CN" altLang="en-US" sz="3600" b="0" dirty="0"/>
            </a:br>
            <a:endParaRPr lang="zh-CN" altLang="en-US" sz="3600" b="0" dirty="0"/>
          </a:p>
        </p:txBody>
      </p:sp>
      <p:sp>
        <p:nvSpPr>
          <p:cNvPr id="4098" name="Subtitle 3074">
            <a:extLst>
              <a:ext uri="{FF2B5EF4-FFF2-40B4-BE49-F238E27FC236}">
                <a16:creationId xmlns:a16="http://schemas.microsoft.com/office/drawing/2014/main" id="{D2FB4435-D055-497F-986F-A9D144635437}"/>
              </a:ext>
            </a:extLst>
          </p:cNvPr>
          <p:cNvSpPr>
            <a:spLocks noGrp="1" noChangeArrowheads="1"/>
          </p:cNvSpPr>
          <p:nvPr>
            <p:ph type="subTitle" idx="1"/>
          </p:nvPr>
        </p:nvSpPr>
        <p:spPr>
          <a:xfrm>
            <a:off x="1403648" y="5229200"/>
            <a:ext cx="6513513" cy="1365456"/>
          </a:xfrm>
        </p:spPr>
        <p:txBody>
          <a:bodyPr/>
          <a:lstStyle/>
          <a:p>
            <a:r>
              <a:rPr lang="zh-CN" altLang="en-US" sz="2800" dirty="0"/>
              <a:t>讲授： 赵振刚 </a:t>
            </a:r>
          </a:p>
          <a:p>
            <a:r>
              <a:rPr lang="en-US" altLang="zh-CN" sz="2800" dirty="0"/>
              <a:t>gavin@ustc.edu.cn</a:t>
            </a:r>
          </a:p>
          <a:p>
            <a:r>
              <a:rPr lang="zh-CN" altLang="en-US" sz="2400" dirty="0"/>
              <a:t>思贤楼</a:t>
            </a:r>
            <a:r>
              <a:rPr lang="en-US" altLang="zh-CN" sz="2400" dirty="0"/>
              <a:t>3-507    68839303</a:t>
            </a:r>
            <a:endParaRPr lang="zh-CN" altLang="en-US" sz="1400" dirty="0"/>
          </a:p>
          <a:p>
            <a:endParaRPr lang="en-US" altLang="zh-CN" sz="1400" dirty="0"/>
          </a:p>
        </p:txBody>
      </p:sp>
      <p:pic>
        <p:nvPicPr>
          <p:cNvPr id="4099" name="Picture 3075" descr="未命名">
            <a:extLst>
              <a:ext uri="{FF2B5EF4-FFF2-40B4-BE49-F238E27FC236}">
                <a16:creationId xmlns:a16="http://schemas.microsoft.com/office/drawing/2014/main" id="{52368B8C-CD48-4CCE-9BB5-719ACCB2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7169">
            <a:extLst>
              <a:ext uri="{FF2B5EF4-FFF2-40B4-BE49-F238E27FC236}">
                <a16:creationId xmlns:a16="http://schemas.microsoft.com/office/drawing/2014/main" id="{5FE62630-7BC7-48D3-9D49-CBDF78458A1E}"/>
              </a:ext>
            </a:extLst>
          </p:cNvPr>
          <p:cNvSpPr>
            <a:spLocks noGrp="1" noChangeArrowheads="1"/>
          </p:cNvSpPr>
          <p:nvPr>
            <p:ph type="title"/>
          </p:nvPr>
        </p:nvSpPr>
        <p:spPr/>
        <p:txBody>
          <a:bodyPr/>
          <a:lstStyle/>
          <a:p>
            <a:r>
              <a:rPr lang="en-US" altLang="zh-CN"/>
              <a:t>CPU</a:t>
            </a:r>
            <a:r>
              <a:rPr lang="zh-CN" altLang="en-US"/>
              <a:t>组成（</a:t>
            </a:r>
            <a:r>
              <a:rPr lang="en-US" altLang="zh-CN"/>
              <a:t>con’t</a:t>
            </a:r>
            <a:r>
              <a:rPr lang="zh-CN" altLang="en-US"/>
              <a:t>）</a:t>
            </a:r>
          </a:p>
        </p:txBody>
      </p:sp>
      <p:sp>
        <p:nvSpPr>
          <p:cNvPr id="16386" name="文本占位符 7170">
            <a:extLst>
              <a:ext uri="{FF2B5EF4-FFF2-40B4-BE49-F238E27FC236}">
                <a16:creationId xmlns:a16="http://schemas.microsoft.com/office/drawing/2014/main" id="{FD5C154B-5E65-4F5D-B1E6-961F5F224C59}"/>
              </a:ext>
            </a:extLst>
          </p:cNvPr>
          <p:cNvSpPr>
            <a:spLocks noGrp="1" noChangeArrowheads="1"/>
          </p:cNvSpPr>
          <p:nvPr>
            <p:ph idx="1"/>
          </p:nvPr>
        </p:nvSpPr>
        <p:spPr>
          <a:xfrm>
            <a:off x="179388" y="1268413"/>
            <a:ext cx="3671887" cy="4968875"/>
          </a:xfrm>
        </p:spPr>
        <p:txBody>
          <a:bodyPr/>
          <a:lstStyle/>
          <a:p>
            <a:pPr>
              <a:lnSpc>
                <a:spcPct val="80000"/>
              </a:lnSpc>
            </a:pPr>
            <a:r>
              <a:rPr lang="zh-CN" altLang="en-US" sz="2800"/>
              <a:t>总线接口</a:t>
            </a:r>
          </a:p>
          <a:p>
            <a:pPr lvl="1">
              <a:lnSpc>
                <a:spcPct val="80000"/>
              </a:lnSpc>
            </a:pPr>
            <a:r>
              <a:rPr lang="en-US" altLang="zh-CN" sz="2400"/>
              <a:t>MAR</a:t>
            </a:r>
            <a:r>
              <a:rPr lang="zh-CN" altLang="en-US" sz="2400"/>
              <a:t>、</a:t>
            </a:r>
            <a:r>
              <a:rPr lang="en-US" altLang="zh-CN" sz="2400"/>
              <a:t>MDR</a:t>
            </a:r>
          </a:p>
          <a:p>
            <a:pPr lvl="1">
              <a:lnSpc>
                <a:spcPct val="80000"/>
              </a:lnSpc>
            </a:pPr>
            <a:r>
              <a:rPr lang="zh-CN" altLang="en-US" sz="2400"/>
              <a:t>取指</a:t>
            </a:r>
          </a:p>
          <a:p>
            <a:pPr lvl="2">
              <a:lnSpc>
                <a:spcPct val="80000"/>
              </a:lnSpc>
            </a:pPr>
            <a:r>
              <a:rPr lang="en-US" altLang="zh-CN" sz="2000"/>
              <a:t>PC-&gt;MAR</a:t>
            </a:r>
          </a:p>
          <a:p>
            <a:pPr lvl="2">
              <a:lnSpc>
                <a:spcPct val="80000"/>
              </a:lnSpc>
            </a:pPr>
            <a:r>
              <a:rPr lang="en-US" altLang="zh-CN" sz="2000"/>
              <a:t>MEM-&gt;MDR-&gt;IR</a:t>
            </a:r>
          </a:p>
          <a:p>
            <a:pPr lvl="1">
              <a:lnSpc>
                <a:spcPct val="80000"/>
              </a:lnSpc>
            </a:pPr>
            <a:r>
              <a:rPr lang="zh-CN" altLang="en-US" sz="2400"/>
              <a:t>读操作数</a:t>
            </a:r>
          </a:p>
          <a:p>
            <a:pPr lvl="2">
              <a:lnSpc>
                <a:spcPct val="80000"/>
              </a:lnSpc>
            </a:pPr>
            <a:r>
              <a:rPr lang="en-US" altLang="zh-CN" sz="2000"/>
              <a:t>EA-&gt;MAR</a:t>
            </a:r>
          </a:p>
          <a:p>
            <a:pPr lvl="2">
              <a:lnSpc>
                <a:spcPct val="80000"/>
              </a:lnSpc>
            </a:pPr>
            <a:r>
              <a:rPr lang="en-US" altLang="zh-CN" sz="2000"/>
              <a:t>MEM -&gt;MDR-&gt;REG</a:t>
            </a:r>
          </a:p>
          <a:p>
            <a:pPr lvl="1">
              <a:lnSpc>
                <a:spcPct val="80000"/>
              </a:lnSpc>
            </a:pPr>
            <a:r>
              <a:rPr lang="zh-CN" altLang="en-US" sz="2400"/>
              <a:t>写结果</a:t>
            </a:r>
          </a:p>
          <a:p>
            <a:pPr lvl="2">
              <a:lnSpc>
                <a:spcPct val="80000"/>
              </a:lnSpc>
            </a:pPr>
            <a:r>
              <a:rPr lang="en-US" altLang="zh-CN" sz="2000"/>
              <a:t>EA-&gt;MAR</a:t>
            </a:r>
          </a:p>
          <a:p>
            <a:pPr lvl="2">
              <a:lnSpc>
                <a:spcPct val="80000"/>
              </a:lnSpc>
            </a:pPr>
            <a:r>
              <a:rPr lang="en-US" altLang="zh-CN" sz="2000"/>
              <a:t>REG -&gt;MDR-&gt;MEM</a:t>
            </a:r>
          </a:p>
          <a:p>
            <a:pPr>
              <a:lnSpc>
                <a:spcPct val="80000"/>
              </a:lnSpc>
            </a:pPr>
            <a:r>
              <a:rPr lang="zh-CN" altLang="en-US" sz="2800"/>
              <a:t>数据通路连接方式</a:t>
            </a:r>
          </a:p>
          <a:p>
            <a:pPr lvl="1">
              <a:lnSpc>
                <a:spcPct val="80000"/>
              </a:lnSpc>
            </a:pPr>
            <a:r>
              <a:rPr lang="zh-CN" altLang="en-US" sz="2400"/>
              <a:t>分散式</a:t>
            </a:r>
          </a:p>
          <a:p>
            <a:pPr lvl="1">
              <a:lnSpc>
                <a:spcPct val="80000"/>
              </a:lnSpc>
            </a:pPr>
            <a:r>
              <a:rPr lang="zh-CN" altLang="en-US" sz="2400"/>
              <a:t>总线式</a:t>
            </a:r>
          </a:p>
        </p:txBody>
      </p:sp>
      <p:grpSp>
        <p:nvGrpSpPr>
          <p:cNvPr id="16387" name="组合 7226">
            <a:extLst>
              <a:ext uri="{FF2B5EF4-FFF2-40B4-BE49-F238E27FC236}">
                <a16:creationId xmlns:a16="http://schemas.microsoft.com/office/drawing/2014/main" id="{4DEA8741-F3FC-4289-B3C5-2BA7915E62C4}"/>
              </a:ext>
            </a:extLst>
          </p:cNvPr>
          <p:cNvGrpSpPr>
            <a:grpSpLocks/>
          </p:cNvGrpSpPr>
          <p:nvPr/>
        </p:nvGrpSpPr>
        <p:grpSpPr bwMode="auto">
          <a:xfrm>
            <a:off x="3851275" y="1484313"/>
            <a:ext cx="4970463" cy="4597400"/>
            <a:chOff x="2426" y="935"/>
            <a:chExt cx="3131" cy="2896"/>
          </a:xfrm>
        </p:grpSpPr>
        <p:sp>
          <p:nvSpPr>
            <p:cNvPr id="16388" name="矩形 7176">
              <a:extLst>
                <a:ext uri="{FF2B5EF4-FFF2-40B4-BE49-F238E27FC236}">
                  <a16:creationId xmlns:a16="http://schemas.microsoft.com/office/drawing/2014/main" id="{64200A52-23E6-4CD8-BF68-16E085DA7EAE}"/>
                </a:ext>
              </a:extLst>
            </p:cNvPr>
            <p:cNvSpPr>
              <a:spLocks noChangeArrowheads="1"/>
            </p:cNvSpPr>
            <p:nvPr/>
          </p:nvSpPr>
          <p:spPr bwMode="auto">
            <a:xfrm>
              <a:off x="2472" y="935"/>
              <a:ext cx="3085" cy="1814"/>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16389" name="文本框 7171">
              <a:extLst>
                <a:ext uri="{FF2B5EF4-FFF2-40B4-BE49-F238E27FC236}">
                  <a16:creationId xmlns:a16="http://schemas.microsoft.com/office/drawing/2014/main" id="{792CCA3E-B7D8-4E4A-BE43-9AD1D432F32E}"/>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16390" name="文本框 7172">
              <a:extLst>
                <a:ext uri="{FF2B5EF4-FFF2-40B4-BE49-F238E27FC236}">
                  <a16:creationId xmlns:a16="http://schemas.microsoft.com/office/drawing/2014/main" id="{F10C73D6-16C8-496D-8847-210685F6B5B4}"/>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16391" name="直接连接符 7174">
              <a:extLst>
                <a:ext uri="{FF2B5EF4-FFF2-40B4-BE49-F238E27FC236}">
                  <a16:creationId xmlns:a16="http://schemas.microsoft.com/office/drawing/2014/main" id="{286C1520-3176-40A9-80D1-62B5E1ECE48B}"/>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2" name="直接连接符 7175">
              <a:extLst>
                <a:ext uri="{FF2B5EF4-FFF2-40B4-BE49-F238E27FC236}">
                  <a16:creationId xmlns:a16="http://schemas.microsoft.com/office/drawing/2014/main" id="{4FC66490-6159-4827-88F6-E83490AFCA4C}"/>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3" name="直接连接符 7177">
              <a:extLst>
                <a:ext uri="{FF2B5EF4-FFF2-40B4-BE49-F238E27FC236}">
                  <a16:creationId xmlns:a16="http://schemas.microsoft.com/office/drawing/2014/main" id="{21471192-8D49-45E4-9F1E-FECEFF4D7F04}"/>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直接连接符 7178">
              <a:extLst>
                <a:ext uri="{FF2B5EF4-FFF2-40B4-BE49-F238E27FC236}">
                  <a16:creationId xmlns:a16="http://schemas.microsoft.com/office/drawing/2014/main" id="{1D5FD48C-CF00-487D-89DB-501595050C29}"/>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文本框 7179">
              <a:extLst>
                <a:ext uri="{FF2B5EF4-FFF2-40B4-BE49-F238E27FC236}">
                  <a16:creationId xmlns:a16="http://schemas.microsoft.com/office/drawing/2014/main" id="{9A85273D-CA44-4771-93B0-FDEC39E4C85F}"/>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16396" name="直接连接符 7180">
              <a:extLst>
                <a:ext uri="{FF2B5EF4-FFF2-40B4-BE49-F238E27FC236}">
                  <a16:creationId xmlns:a16="http://schemas.microsoft.com/office/drawing/2014/main" id="{BC3B5206-EA76-41BC-985C-6128BDABA3B9}"/>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直接连接符 7181">
              <a:extLst>
                <a:ext uri="{FF2B5EF4-FFF2-40B4-BE49-F238E27FC236}">
                  <a16:creationId xmlns:a16="http://schemas.microsoft.com/office/drawing/2014/main" id="{CD55AC7E-D232-4CE2-A785-1F05BDEA5807}"/>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文本框 7182">
              <a:extLst>
                <a:ext uri="{FF2B5EF4-FFF2-40B4-BE49-F238E27FC236}">
                  <a16:creationId xmlns:a16="http://schemas.microsoft.com/office/drawing/2014/main" id="{E51FA45C-F8E8-4469-AED7-F511021A1B3F}"/>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16399" name="文本框 7183">
              <a:extLst>
                <a:ext uri="{FF2B5EF4-FFF2-40B4-BE49-F238E27FC236}">
                  <a16:creationId xmlns:a16="http://schemas.microsoft.com/office/drawing/2014/main" id="{D0771C24-A752-461C-9AF6-069EE75233C9}"/>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16400" name="文本框 7184">
              <a:extLst>
                <a:ext uri="{FF2B5EF4-FFF2-40B4-BE49-F238E27FC236}">
                  <a16:creationId xmlns:a16="http://schemas.microsoft.com/office/drawing/2014/main" id="{B97C43AD-48A2-4C7C-9E9D-F6926386D059}"/>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16401" name="直接连接符 7185">
              <a:extLst>
                <a:ext uri="{FF2B5EF4-FFF2-40B4-BE49-F238E27FC236}">
                  <a16:creationId xmlns:a16="http://schemas.microsoft.com/office/drawing/2014/main" id="{8AA8635B-F183-484C-9DC6-649C7DE62545}"/>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文本框 7186">
              <a:extLst>
                <a:ext uri="{FF2B5EF4-FFF2-40B4-BE49-F238E27FC236}">
                  <a16:creationId xmlns:a16="http://schemas.microsoft.com/office/drawing/2014/main" id="{79F4211B-E320-464C-8F51-CFBE8D985F10}"/>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16403" name="直接连接符 7187">
              <a:extLst>
                <a:ext uri="{FF2B5EF4-FFF2-40B4-BE49-F238E27FC236}">
                  <a16:creationId xmlns:a16="http://schemas.microsoft.com/office/drawing/2014/main" id="{CFF1BDE6-122D-4A54-8063-656ADCBD4E16}"/>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7188">
              <a:extLst>
                <a:ext uri="{FF2B5EF4-FFF2-40B4-BE49-F238E27FC236}">
                  <a16:creationId xmlns:a16="http://schemas.microsoft.com/office/drawing/2014/main" id="{45188A02-0D3F-451F-ABF6-01D4A5EE0C4A}"/>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直接连接符 7189">
              <a:extLst>
                <a:ext uri="{FF2B5EF4-FFF2-40B4-BE49-F238E27FC236}">
                  <a16:creationId xmlns:a16="http://schemas.microsoft.com/office/drawing/2014/main" id="{A9D65EE6-BA23-40E5-8BB0-5C555A2782B1}"/>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文本框 7191">
              <a:extLst>
                <a:ext uri="{FF2B5EF4-FFF2-40B4-BE49-F238E27FC236}">
                  <a16:creationId xmlns:a16="http://schemas.microsoft.com/office/drawing/2014/main" id="{FEFB0E21-2BE4-42FF-BB53-197F45C190FD}"/>
                </a:ext>
              </a:extLst>
            </p:cNvPr>
            <p:cNvSpPr txBox="1">
              <a:spLocks noChangeArrowheads="1"/>
            </p:cNvSpPr>
            <p:nvPr/>
          </p:nvSpPr>
          <p:spPr bwMode="auto">
            <a:xfrm>
              <a:off x="4286" y="1207"/>
              <a:ext cx="434" cy="1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en-US" altLang="zh-CN"/>
            </a:p>
            <a:p>
              <a:endParaRPr lang="en-US" altLang="zh-CN"/>
            </a:p>
            <a:p>
              <a:r>
                <a:rPr lang="en-US" altLang="zh-CN"/>
                <a:t>REG</a:t>
              </a:r>
            </a:p>
            <a:p>
              <a:endParaRPr lang="en-US" altLang="zh-CN"/>
            </a:p>
            <a:p>
              <a:endParaRPr lang="en-US" altLang="zh-CN"/>
            </a:p>
            <a:p>
              <a:endParaRPr lang="en-US" altLang="zh-CN"/>
            </a:p>
          </p:txBody>
        </p:sp>
        <p:sp>
          <p:nvSpPr>
            <p:cNvPr id="16407" name="直接连接符 7192">
              <a:extLst>
                <a:ext uri="{FF2B5EF4-FFF2-40B4-BE49-F238E27FC236}">
                  <a16:creationId xmlns:a16="http://schemas.microsoft.com/office/drawing/2014/main" id="{F0E4B407-5AB8-4CD7-AA77-CF82F9A08C6B}"/>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直接连接符 7193">
              <a:extLst>
                <a:ext uri="{FF2B5EF4-FFF2-40B4-BE49-F238E27FC236}">
                  <a16:creationId xmlns:a16="http://schemas.microsoft.com/office/drawing/2014/main" id="{564A3F02-BF87-4046-8E44-D8B7607F38BE}"/>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直接连接符 7194">
              <a:extLst>
                <a:ext uri="{FF2B5EF4-FFF2-40B4-BE49-F238E27FC236}">
                  <a16:creationId xmlns:a16="http://schemas.microsoft.com/office/drawing/2014/main" id="{C58816EB-C99F-4BC8-A038-94A7AF97BE46}"/>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0" name="直接连接符 7195">
              <a:extLst>
                <a:ext uri="{FF2B5EF4-FFF2-40B4-BE49-F238E27FC236}">
                  <a16:creationId xmlns:a16="http://schemas.microsoft.com/office/drawing/2014/main" id="{C2904B4C-5BDD-4AA1-BB04-38E5C2D7E0BF}"/>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6411" name="组合 7203">
              <a:extLst>
                <a:ext uri="{FF2B5EF4-FFF2-40B4-BE49-F238E27FC236}">
                  <a16:creationId xmlns:a16="http://schemas.microsoft.com/office/drawing/2014/main" id="{6DA7A30D-848E-4BE5-83EF-7292C89F9CF5}"/>
                </a:ext>
              </a:extLst>
            </p:cNvPr>
            <p:cNvGrpSpPr>
              <a:grpSpLocks/>
            </p:cNvGrpSpPr>
            <p:nvPr/>
          </p:nvGrpSpPr>
          <p:grpSpPr bwMode="auto">
            <a:xfrm>
              <a:off x="4966" y="1298"/>
              <a:ext cx="272" cy="681"/>
              <a:chOff x="4649" y="1706"/>
              <a:chExt cx="272" cy="681"/>
            </a:xfrm>
          </p:grpSpPr>
          <p:sp>
            <p:nvSpPr>
              <p:cNvPr id="16412" name="直接连接符 7196">
                <a:extLst>
                  <a:ext uri="{FF2B5EF4-FFF2-40B4-BE49-F238E27FC236}">
                    <a16:creationId xmlns:a16="http://schemas.microsoft.com/office/drawing/2014/main" id="{49323EE5-07D3-4BEE-B197-37C6C9A5E583}"/>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直接连接符 7197">
                <a:extLst>
                  <a:ext uri="{FF2B5EF4-FFF2-40B4-BE49-F238E27FC236}">
                    <a16:creationId xmlns:a16="http://schemas.microsoft.com/office/drawing/2014/main" id="{B4940D8F-8A26-4B5B-ABA0-17789F7D95EC}"/>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直接连接符 7198">
                <a:extLst>
                  <a:ext uri="{FF2B5EF4-FFF2-40B4-BE49-F238E27FC236}">
                    <a16:creationId xmlns:a16="http://schemas.microsoft.com/office/drawing/2014/main" id="{578050B8-D415-4A51-9665-74591F57B70B}"/>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直接连接符 7199">
                <a:extLst>
                  <a:ext uri="{FF2B5EF4-FFF2-40B4-BE49-F238E27FC236}">
                    <a16:creationId xmlns:a16="http://schemas.microsoft.com/office/drawing/2014/main" id="{E5ABC507-1825-4BA5-86BA-D60411292104}"/>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直接连接符 7200">
                <a:extLst>
                  <a:ext uri="{FF2B5EF4-FFF2-40B4-BE49-F238E27FC236}">
                    <a16:creationId xmlns:a16="http://schemas.microsoft.com/office/drawing/2014/main" id="{1BD58466-E243-43BA-B188-DFAC7D502CE0}"/>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直接连接符 7201">
                <a:extLst>
                  <a:ext uri="{FF2B5EF4-FFF2-40B4-BE49-F238E27FC236}">
                    <a16:creationId xmlns:a16="http://schemas.microsoft.com/office/drawing/2014/main" id="{99121792-121A-4C50-95AE-008EAA360C8B}"/>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直接连接符 7202">
                <a:extLst>
                  <a:ext uri="{FF2B5EF4-FFF2-40B4-BE49-F238E27FC236}">
                    <a16:creationId xmlns:a16="http://schemas.microsoft.com/office/drawing/2014/main" id="{93FC74E2-4FF6-40E8-8E0A-8322740A33B7}"/>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9" name="直接连接符 7204">
              <a:extLst>
                <a:ext uri="{FF2B5EF4-FFF2-40B4-BE49-F238E27FC236}">
                  <a16:creationId xmlns:a16="http://schemas.microsoft.com/office/drawing/2014/main" id="{F2ED7B21-A2F3-4628-AC87-CB0241B7418C}"/>
                </a:ext>
              </a:extLst>
            </p:cNvPr>
            <p:cNvSpPr>
              <a:spLocks noChangeShapeType="1"/>
            </p:cNvSpPr>
            <p:nvPr/>
          </p:nvSpPr>
          <p:spPr bwMode="auto">
            <a:xfrm>
              <a:off x="4739" y="188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直接连接符 7205">
              <a:extLst>
                <a:ext uri="{FF2B5EF4-FFF2-40B4-BE49-F238E27FC236}">
                  <a16:creationId xmlns:a16="http://schemas.microsoft.com/office/drawing/2014/main" id="{ECF00D99-5BC2-4D74-9272-D54A81EB280C}"/>
                </a:ext>
              </a:extLst>
            </p:cNvPr>
            <p:cNvSpPr>
              <a:spLocks noChangeShapeType="1"/>
            </p:cNvSpPr>
            <p:nvPr/>
          </p:nvSpPr>
          <p:spPr bwMode="auto">
            <a:xfrm>
              <a:off x="4739" y="1434"/>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直接连接符 7206">
              <a:extLst>
                <a:ext uri="{FF2B5EF4-FFF2-40B4-BE49-F238E27FC236}">
                  <a16:creationId xmlns:a16="http://schemas.microsoft.com/office/drawing/2014/main" id="{E2D3F699-F5CB-46E2-A71C-1B005071B8F6}"/>
                </a:ext>
              </a:extLst>
            </p:cNvPr>
            <p:cNvSpPr>
              <a:spLocks noChangeShapeType="1"/>
            </p:cNvSpPr>
            <p:nvPr/>
          </p:nvSpPr>
          <p:spPr bwMode="auto">
            <a:xfrm>
              <a:off x="4014" y="2159"/>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2" name="直接连接符 7207">
              <a:extLst>
                <a:ext uri="{FF2B5EF4-FFF2-40B4-BE49-F238E27FC236}">
                  <a16:creationId xmlns:a16="http://schemas.microsoft.com/office/drawing/2014/main" id="{90415472-2ACC-4DE0-B178-7D52883AADCB}"/>
                </a:ext>
              </a:extLst>
            </p:cNvPr>
            <p:cNvSpPr>
              <a:spLocks noChangeShapeType="1"/>
            </p:cNvSpPr>
            <p:nvPr/>
          </p:nvSpPr>
          <p:spPr bwMode="auto">
            <a:xfrm>
              <a:off x="5238" y="1660"/>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直接连接符 7208">
              <a:extLst>
                <a:ext uri="{FF2B5EF4-FFF2-40B4-BE49-F238E27FC236}">
                  <a16:creationId xmlns:a16="http://schemas.microsoft.com/office/drawing/2014/main" id="{C145713D-C55A-443E-B00E-3EAA393BD7F6}"/>
                </a:ext>
              </a:extLst>
            </p:cNvPr>
            <p:cNvSpPr>
              <a:spLocks noChangeShapeType="1"/>
            </p:cNvSpPr>
            <p:nvPr/>
          </p:nvSpPr>
          <p:spPr bwMode="auto">
            <a:xfrm>
              <a:off x="5420" y="1660"/>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直接连接符 7209">
              <a:extLst>
                <a:ext uri="{FF2B5EF4-FFF2-40B4-BE49-F238E27FC236}">
                  <a16:creationId xmlns:a16="http://schemas.microsoft.com/office/drawing/2014/main" id="{A1C8D2AB-F969-4318-B434-0D311D20B27C}"/>
                </a:ext>
              </a:extLst>
            </p:cNvPr>
            <p:cNvSpPr>
              <a:spLocks noChangeShapeType="1"/>
            </p:cNvSpPr>
            <p:nvPr/>
          </p:nvSpPr>
          <p:spPr bwMode="auto">
            <a:xfrm flipH="1">
              <a:off x="4739" y="2205"/>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文本框 7210">
              <a:extLst>
                <a:ext uri="{FF2B5EF4-FFF2-40B4-BE49-F238E27FC236}">
                  <a16:creationId xmlns:a16="http://schemas.microsoft.com/office/drawing/2014/main" id="{3E03A628-D1B7-4959-99CE-98EF9C23174A}"/>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16426" name="直接连接符 7211">
              <a:extLst>
                <a:ext uri="{FF2B5EF4-FFF2-40B4-BE49-F238E27FC236}">
                  <a16:creationId xmlns:a16="http://schemas.microsoft.com/office/drawing/2014/main" id="{C20C543C-3439-4968-896D-D53DABB09ACB}"/>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7" name="直接连接符 7212">
              <a:extLst>
                <a:ext uri="{FF2B5EF4-FFF2-40B4-BE49-F238E27FC236}">
                  <a16:creationId xmlns:a16="http://schemas.microsoft.com/office/drawing/2014/main" id="{B87D6FE3-2EC5-4A46-891F-993C3893EF5E}"/>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8" name="直接连接符 7213">
              <a:extLst>
                <a:ext uri="{FF2B5EF4-FFF2-40B4-BE49-F238E27FC236}">
                  <a16:creationId xmlns:a16="http://schemas.microsoft.com/office/drawing/2014/main" id="{30FB169D-41A2-4622-823F-438910A5D3F7}"/>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9" name="直接连接符 7214">
              <a:extLst>
                <a:ext uri="{FF2B5EF4-FFF2-40B4-BE49-F238E27FC236}">
                  <a16:creationId xmlns:a16="http://schemas.microsoft.com/office/drawing/2014/main" id="{B508CAD8-6799-46E3-8967-803597D038B0}"/>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0" name="直接连接符 7215">
              <a:extLst>
                <a:ext uri="{FF2B5EF4-FFF2-40B4-BE49-F238E27FC236}">
                  <a16:creationId xmlns:a16="http://schemas.microsoft.com/office/drawing/2014/main" id="{61EDD1DC-8052-43C3-93EC-87569AE7D970}"/>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直接连接符 7218">
              <a:extLst>
                <a:ext uri="{FF2B5EF4-FFF2-40B4-BE49-F238E27FC236}">
                  <a16:creationId xmlns:a16="http://schemas.microsoft.com/office/drawing/2014/main" id="{EC26D525-D88D-4FCC-BF78-78B42BDEBD52}"/>
                </a:ext>
              </a:extLst>
            </p:cNvPr>
            <p:cNvSpPr>
              <a:spLocks noChangeShapeType="1"/>
            </p:cNvSpPr>
            <p:nvPr/>
          </p:nvSpPr>
          <p:spPr bwMode="auto">
            <a:xfrm>
              <a:off x="5057" y="1207"/>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2" name="直接连接符 7219">
              <a:extLst>
                <a:ext uri="{FF2B5EF4-FFF2-40B4-BE49-F238E27FC236}">
                  <a16:creationId xmlns:a16="http://schemas.microsoft.com/office/drawing/2014/main" id="{40F4A400-E232-4443-88E4-35FC28F1A85B}"/>
                </a:ext>
              </a:extLst>
            </p:cNvPr>
            <p:cNvSpPr>
              <a:spLocks noChangeShapeType="1"/>
            </p:cNvSpPr>
            <p:nvPr/>
          </p:nvSpPr>
          <p:spPr bwMode="auto">
            <a:xfrm>
              <a:off x="5148" y="1207"/>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3" name="直接连接符 7220">
              <a:extLst>
                <a:ext uri="{FF2B5EF4-FFF2-40B4-BE49-F238E27FC236}">
                  <a16:creationId xmlns:a16="http://schemas.microsoft.com/office/drawing/2014/main" id="{A79DD304-0457-45E2-A480-0A88223DA5C9}"/>
                </a:ext>
              </a:extLst>
            </p:cNvPr>
            <p:cNvSpPr>
              <a:spLocks noChangeShapeType="1"/>
            </p:cNvSpPr>
            <p:nvPr/>
          </p:nvSpPr>
          <p:spPr bwMode="auto">
            <a:xfrm>
              <a:off x="2653" y="1978"/>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4" name="直接连接符 7221">
              <a:extLst>
                <a:ext uri="{FF2B5EF4-FFF2-40B4-BE49-F238E27FC236}">
                  <a16:creationId xmlns:a16="http://schemas.microsoft.com/office/drawing/2014/main" id="{59FC98BC-B35F-47E5-96B3-908B22E8358C}"/>
                </a:ext>
              </a:extLst>
            </p:cNvPr>
            <p:cNvSpPr>
              <a:spLocks noChangeShapeType="1"/>
            </p:cNvSpPr>
            <p:nvPr/>
          </p:nvSpPr>
          <p:spPr bwMode="auto">
            <a:xfrm>
              <a:off x="2653" y="2068"/>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5" name="直接连接符 7223">
              <a:extLst>
                <a:ext uri="{FF2B5EF4-FFF2-40B4-BE49-F238E27FC236}">
                  <a16:creationId xmlns:a16="http://schemas.microsoft.com/office/drawing/2014/main" id="{406F23B3-193C-4131-9BB4-1BD0C7957133}"/>
                </a:ext>
              </a:extLst>
            </p:cNvPr>
            <p:cNvSpPr>
              <a:spLocks noChangeShapeType="1"/>
            </p:cNvSpPr>
            <p:nvPr/>
          </p:nvSpPr>
          <p:spPr bwMode="auto">
            <a:xfrm>
              <a:off x="2835" y="1344"/>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6" name="文本框 7225">
              <a:extLst>
                <a:ext uri="{FF2B5EF4-FFF2-40B4-BE49-F238E27FC236}">
                  <a16:creationId xmlns:a16="http://schemas.microsoft.com/office/drawing/2014/main" id="{47C38B2D-8666-422A-B9D7-E96D74B512FB}"/>
                </a:ext>
              </a:extLst>
            </p:cNvPr>
            <p:cNvSpPr txBox="1">
              <a:spLocks noChangeArrowheads="1"/>
            </p:cNvSpPr>
            <p:nvPr/>
          </p:nvSpPr>
          <p:spPr bwMode="auto">
            <a:xfrm>
              <a:off x="2608" y="1162"/>
              <a:ext cx="3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CLK</a:t>
              </a:r>
            </a:p>
          </p:txBody>
        </p:sp>
      </p:grpSp>
      <p:sp>
        <p:nvSpPr>
          <p:cNvPr id="16437" name="页脚占位符 1">
            <a:extLst>
              <a:ext uri="{FF2B5EF4-FFF2-40B4-BE49-F238E27FC236}">
                <a16:creationId xmlns:a16="http://schemas.microsoft.com/office/drawing/2014/main" id="{519B7160-A897-43CA-B95B-C72980301B4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6438" name="灯片编号占位符 2">
            <a:extLst>
              <a:ext uri="{FF2B5EF4-FFF2-40B4-BE49-F238E27FC236}">
                <a16:creationId xmlns:a16="http://schemas.microsoft.com/office/drawing/2014/main" id="{680E02F7-5310-4837-9A71-101A1BA46A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9DA3F44-E530-4C77-97B8-421C6431D5BA}" type="slidenum">
              <a:rPr lang="zh-CN" altLang="en-US" smtClean="0"/>
              <a:pPr/>
              <a:t>10</a:t>
            </a:fld>
            <a:endParaRPr lang="zh-CN" altLang="en-US"/>
          </a:p>
        </p:txBody>
      </p:sp>
      <p:sp>
        <p:nvSpPr>
          <p:cNvPr id="2" name="等腰三角形 1">
            <a:extLst>
              <a:ext uri="{FF2B5EF4-FFF2-40B4-BE49-F238E27FC236}">
                <a16:creationId xmlns:a16="http://schemas.microsoft.com/office/drawing/2014/main" id="{613BBE0E-A8A9-47E3-8E3A-79A351F838E5}"/>
              </a:ext>
            </a:extLst>
          </p:cNvPr>
          <p:cNvSpPr/>
          <p:nvPr/>
        </p:nvSpPr>
        <p:spPr>
          <a:xfrm>
            <a:off x="4610100" y="3113088"/>
            <a:ext cx="288925" cy="2889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6875 0.011852 L 0.009861 0.023796 L 0.009861 0.035648 L 0.007847 0.046204 L 0.003958 0.058056 L 0.003958 0.068611 L 0.003958 0.080463 L 0.005903 0.091019 L 0.005903 0.101574 L 0.008889 0.112130 L 0.011806 0.122685 L 0.019722 0.129352 L 0.020764 0.139907 L 0.020764 0.150463 L 0.011806 0.157037 L 0.002917 0.157037 L -0.005000 0.155741 L -0.010903 0.145185 L -0.007917 0.134630 L 0.000000 0.126667 L 0.007847 0.125370 L 0.015764 0.125370 L 0.022708 0.138519 L 0.022708 0.153056 L 0.022708 0.163611 L 0.022708 0.174167 L 0.022708 0.184722 L 0.022708 0.195278 L 0.022708 0.205833 L 0.022708 0.216389 L 0.029653 0.226944 L 0.036597 0.238796 L 0.041528 0.252037 L 0.045486 0.263889 L 0.050417 0.274444 L 0.054375 0.285000 L 0.055347 0.296852 L 0.061319 0.308704 L 0.063264 0.319259 L 0.069236 0.331204 L 0.078125 0.335093 L 0.090000 0.335093 L 0.097917 0.335093 L 0.104861 0.346944 L 0.108819 0.357500 L 0.106806 0.368056 L 0.097917 0.372037 L 0.090000 0.372037 L 0.081111 0.372037 L 0.073194 0.372037 L 0.066250 0.360185 L 0.069236 0.349630 L 0.078125 0.339074 L 0.086042 0.331204 L 0.093958 0.324537 L 0.093958 0.313981 L 0.090972 0.303426 L 0.090972 0.292870 L 0.088056 0.282315 L 0.088056 0.271759 L 0.087014 0.261204 L 0.086042 0.249352 L 0.083056 0.237500 L 0.084097 0.226944 L 0.088056 0.216389 L 0.096944 0.207130 L 0.104861 0.207130 L 0.113750 0.204537 L 0.121667 0.204537 L 0.129583 0.207130 L 0.137500 0.212407 L 0.145417 0.224259 L 0.145417 0.234815 L 0.154306 0.237500 L 0.158264 0.224259 L 0.161250 0.213704 L 0.161250 0.203148 L 0.159236 0.192593 L 0.159236 0.182037 L 0.159236 0.171574 L 0.159236 0.161019 L 0.161250 0.150463 L 0.161250 0.139907 L 0.161250 0.129352 L 0.161250 0.118796 L 0.158264 0.129352 L 0.150347 0.134630 L 0.142431 0.134630 L 0.134514 0.129352 L 0.131597 0.118796 L 0.129583 0.108241 L 0.129583 0.097685 L 0.130556 0.087130 L 0.139444 0.087130 L 0.149375 0.095000 L 0.157292 0.105556 L 0.160278 0.117407 L 0.164236 0.129352 L 0.164236 0.139907 L 0.163194 0.150463 L 0.154306 0.158333 L 0.146389 0.157037 L 0.142431 0.146481 L 0.139444 0.134630 L 0.135486 0.124074 L 0.132569 0.113519 L 0.127639 0.101574 L 0.124653 0.091019 L 0.120694 0.079167 L 0.117708 0.067315 L 0.114722 0.056759 L 0.106806 0.051481 L 0.097917 0.050185 L 0.093958 0.039630 L 0.093958 0.029074 L 0.093958 0.018519 L 0.095972 0.006667 L 0.100903 -0.003889 " pathEditMode="relative" rAng="0" ptsTypes="">
                                      <p:cBhvr>
                                        <p:cTn id="11" dur="2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4097">
            <a:extLst>
              <a:ext uri="{FF2B5EF4-FFF2-40B4-BE49-F238E27FC236}">
                <a16:creationId xmlns:a16="http://schemas.microsoft.com/office/drawing/2014/main" id="{C4B4951D-019A-4A6B-9A75-D199210C8C10}"/>
              </a:ext>
            </a:extLst>
          </p:cNvPr>
          <p:cNvSpPr>
            <a:spLocks noGrp="1" noChangeArrowheads="1"/>
          </p:cNvSpPr>
          <p:nvPr>
            <p:ph type="title"/>
          </p:nvPr>
        </p:nvSpPr>
        <p:spPr/>
        <p:txBody>
          <a:bodyPr/>
          <a:lstStyle/>
          <a:p>
            <a:r>
              <a:rPr lang="en-US" altLang="zh-CN"/>
              <a:t>CPU</a:t>
            </a:r>
            <a:r>
              <a:rPr lang="zh-CN" altLang="en-US"/>
              <a:t>功能</a:t>
            </a:r>
          </a:p>
        </p:txBody>
      </p:sp>
      <p:sp>
        <p:nvSpPr>
          <p:cNvPr id="17410" name="文本占位符 4098">
            <a:extLst>
              <a:ext uri="{FF2B5EF4-FFF2-40B4-BE49-F238E27FC236}">
                <a16:creationId xmlns:a16="http://schemas.microsoft.com/office/drawing/2014/main" id="{F60E497D-D9A0-41CE-BF80-362C541EBD2D}"/>
              </a:ext>
            </a:extLst>
          </p:cNvPr>
          <p:cNvSpPr>
            <a:spLocks noGrp="1" noChangeArrowheads="1"/>
          </p:cNvSpPr>
          <p:nvPr>
            <p:ph idx="1"/>
          </p:nvPr>
        </p:nvSpPr>
        <p:spPr/>
        <p:txBody>
          <a:bodyPr/>
          <a:lstStyle/>
          <a:p>
            <a:r>
              <a:rPr lang="zh-CN" altLang="en-US"/>
              <a:t>解释程序的指令，完成数据加工，产生系统控制信号，并实现时间约束控制</a:t>
            </a:r>
          </a:p>
          <a:p>
            <a:pPr lvl="1"/>
            <a:r>
              <a:rPr lang="zh-CN" altLang="en-US"/>
              <a:t>取指：从内存的指令段中读取指令</a:t>
            </a:r>
          </a:p>
          <a:p>
            <a:pPr lvl="1"/>
            <a:r>
              <a:rPr lang="zh-CN" altLang="en-US"/>
              <a:t>译码：对</a:t>
            </a:r>
            <a:r>
              <a:rPr lang="en-US" altLang="zh-CN"/>
              <a:t>op</a:t>
            </a:r>
            <a:r>
              <a:rPr lang="zh-CN" altLang="en-US"/>
              <a:t>和地址域进行分析</a:t>
            </a:r>
          </a:p>
          <a:p>
            <a:pPr lvl="1"/>
            <a:r>
              <a:rPr lang="zh-CN" altLang="en-US"/>
              <a:t>执行：根据指令产生各种控制信号，完成数据加工</a:t>
            </a:r>
          </a:p>
        </p:txBody>
      </p:sp>
      <p:sp>
        <p:nvSpPr>
          <p:cNvPr id="17411" name="页脚占位符 1">
            <a:extLst>
              <a:ext uri="{FF2B5EF4-FFF2-40B4-BE49-F238E27FC236}">
                <a16:creationId xmlns:a16="http://schemas.microsoft.com/office/drawing/2014/main" id="{89105E1B-BBFA-4CD1-AB79-6C927F6AA6F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7412" name="灯片编号占位符 2">
            <a:extLst>
              <a:ext uri="{FF2B5EF4-FFF2-40B4-BE49-F238E27FC236}">
                <a16:creationId xmlns:a16="http://schemas.microsoft.com/office/drawing/2014/main" id="{3EAEDF33-79E6-4F56-88A4-FB7B7835DF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89F88D7-E6F2-4F5A-96B1-E8115A36C33D}"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955393">
            <a:extLst>
              <a:ext uri="{FF2B5EF4-FFF2-40B4-BE49-F238E27FC236}">
                <a16:creationId xmlns:a16="http://schemas.microsoft.com/office/drawing/2014/main" id="{A449D4AB-55F6-404A-BA40-F531103E925D}"/>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en-US" altLang="zh-CN"/>
              <a:t>5.2 </a:t>
            </a:r>
            <a:r>
              <a:rPr lang="zh-CN" altLang="en-US"/>
              <a:t>指令周期</a:t>
            </a:r>
          </a:p>
        </p:txBody>
      </p:sp>
      <p:sp>
        <p:nvSpPr>
          <p:cNvPr id="18434" name="文本占位符 955394">
            <a:extLst>
              <a:ext uri="{FF2B5EF4-FFF2-40B4-BE49-F238E27FC236}">
                <a16:creationId xmlns:a16="http://schemas.microsoft.com/office/drawing/2014/main" id="{00BA5F47-CD28-4CE8-9A81-AB5472E43761}"/>
              </a:ext>
            </a:extLst>
          </p:cNvPr>
          <p:cNvSpPr>
            <a:spLocks noGrp="1" noChangeArrowheads="1"/>
          </p:cNvSpPr>
          <p:nvPr>
            <p:ph idx="1"/>
          </p:nvPr>
        </p:nvSpPr>
        <p:spPr>
          <a:xfrm>
            <a:off x="609600" y="1828800"/>
            <a:ext cx="7848600" cy="4267200"/>
          </a:xfrm>
        </p:spPr>
        <p:txBody>
          <a:bodyPr/>
          <a:lstStyle/>
          <a:p>
            <a:r>
              <a:rPr lang="zh-CN" altLang="en-US">
                <a:ea typeface="华文新魏" panose="02010800040101010101" pitchFamily="2" charset="-122"/>
              </a:rPr>
              <a:t>程序的执行过程：</a:t>
            </a:r>
          </a:p>
        </p:txBody>
      </p:sp>
      <p:sp>
        <p:nvSpPr>
          <p:cNvPr id="18435" name="矩形 955395">
            <a:extLst>
              <a:ext uri="{FF2B5EF4-FFF2-40B4-BE49-F238E27FC236}">
                <a16:creationId xmlns:a16="http://schemas.microsoft.com/office/drawing/2014/main" id="{9F4FE83A-C44B-476D-97CC-9109BF7F92BC}"/>
              </a:ext>
            </a:extLst>
          </p:cNvPr>
          <p:cNvSpPr>
            <a:spLocks noChangeArrowheads="1"/>
          </p:cNvSpPr>
          <p:nvPr/>
        </p:nvSpPr>
        <p:spPr bwMode="auto">
          <a:xfrm>
            <a:off x="381000" y="2362200"/>
            <a:ext cx="815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90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SzPct val="60000"/>
              <a:buFont typeface="Wingdings" panose="05000000000000000000" pitchFamily="2" charset="2"/>
              <a:buNone/>
            </a:pPr>
            <a:r>
              <a:rPr lang="en-US" altLang="zh-CN" sz="3200" b="1">
                <a:solidFill>
                  <a:srgbClr val="3333FF"/>
                </a:solidFill>
                <a:latin typeface="Tahoma" panose="020B0604030504040204" pitchFamily="34" charset="0"/>
              </a:rPr>
              <a:t>      </a:t>
            </a:r>
            <a:r>
              <a:rPr lang="zh-CN" altLang="en-US" sz="3200" b="1">
                <a:solidFill>
                  <a:srgbClr val="3333FF"/>
                </a:solidFill>
                <a:latin typeface="楷体_GB2312" pitchFamily="49" charset="-122"/>
                <a:ea typeface="楷体_GB2312" pitchFamily="49" charset="-122"/>
              </a:rPr>
              <a:t>冯</a:t>
            </a:r>
            <a:r>
              <a:rPr lang="en-US" altLang="zh-CN" sz="3200" b="1">
                <a:solidFill>
                  <a:srgbClr val="3333FF"/>
                </a:solidFill>
                <a:latin typeface="楷体_GB2312" pitchFamily="49" charset="-122"/>
                <a:ea typeface="楷体_GB2312" pitchFamily="49" charset="-122"/>
              </a:rPr>
              <a:t>.</a:t>
            </a:r>
            <a:r>
              <a:rPr lang="zh-CN" altLang="en-US" sz="3200" b="1">
                <a:solidFill>
                  <a:srgbClr val="3333FF"/>
                </a:solidFill>
                <a:latin typeface="楷体_GB2312" pitchFamily="49" charset="-122"/>
                <a:ea typeface="楷体_GB2312" pitchFamily="49" charset="-122"/>
              </a:rPr>
              <a:t>诺依曼</a:t>
            </a:r>
            <a:r>
              <a:rPr lang="zh-CN" altLang="en-US" sz="3200" b="1">
                <a:latin typeface="楷体_GB2312" pitchFamily="49" charset="-122"/>
                <a:ea typeface="楷体_GB2312" pitchFamily="49" charset="-122"/>
              </a:rPr>
              <a:t>结构的计算机执行程序的顺序：</a:t>
            </a:r>
          </a:p>
          <a:p>
            <a:pPr>
              <a:spcBef>
                <a:spcPct val="20000"/>
              </a:spcBef>
              <a:buClr>
                <a:schemeClr val="tx1"/>
              </a:buClr>
              <a:buSzPct val="60000"/>
              <a:buFont typeface="Wingdings" panose="05000000000000000000" pitchFamily="2" charset="2"/>
              <a:buNone/>
            </a:pPr>
            <a:r>
              <a:rPr lang="zh-CN" altLang="en-US" sz="2800" b="1">
                <a:solidFill>
                  <a:srgbClr val="FF0000"/>
                </a:solidFill>
                <a:latin typeface="楷体_GB2312" pitchFamily="49" charset="-122"/>
                <a:ea typeface="楷体_GB2312" pitchFamily="49" charset="-122"/>
              </a:rPr>
              <a:t> </a:t>
            </a:r>
            <a:r>
              <a:rPr lang="en-US" altLang="zh-CN" sz="2800" b="1">
                <a:latin typeface="楷体_GB2312" pitchFamily="49" charset="-122"/>
                <a:ea typeface="楷体_GB2312" pitchFamily="49" charset="-122"/>
              </a:rPr>
              <a:t>1.</a:t>
            </a:r>
            <a:r>
              <a:rPr lang="en-US" altLang="zh-CN" sz="2800" b="1">
                <a:solidFill>
                  <a:srgbClr val="FF0000"/>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从程序首地址开始。</a:t>
            </a:r>
          </a:p>
          <a:p>
            <a:pPr lvl="1">
              <a:spcBef>
                <a:spcPct val="20000"/>
              </a:spcBef>
              <a:buClr>
                <a:schemeClr val="tx1"/>
              </a:buClr>
              <a:buSzPct val="55000"/>
              <a:buFont typeface="Wingdings" panose="05000000000000000000" pitchFamily="2" charset="2"/>
              <a:buNone/>
            </a:pPr>
            <a:r>
              <a:rPr lang="en-US" altLang="zh-CN" sz="2800" b="1">
                <a:latin typeface="楷体_GB2312" pitchFamily="49" charset="-122"/>
                <a:ea typeface="楷体_GB2312" pitchFamily="49" charset="-122"/>
              </a:rPr>
              <a:t>2. </a:t>
            </a:r>
            <a:r>
              <a:rPr lang="zh-CN" altLang="en-US" sz="2800" b="1">
                <a:solidFill>
                  <a:srgbClr val="FF0066"/>
                </a:solidFill>
                <a:latin typeface="楷体_GB2312" pitchFamily="49" charset="-122"/>
                <a:ea typeface="楷体_GB2312" pitchFamily="49" charset="-122"/>
              </a:rPr>
              <a:t>分步执行每一条指令，并形成下条待执行指令的地址。</a:t>
            </a:r>
          </a:p>
          <a:p>
            <a:pPr lvl="1">
              <a:spcBef>
                <a:spcPct val="20000"/>
              </a:spcBef>
              <a:buClr>
                <a:schemeClr val="tx1"/>
              </a:buClr>
              <a:buSzPct val="55000"/>
              <a:buFont typeface="Wingdings" panose="05000000000000000000" pitchFamily="2" charset="2"/>
              <a:buNone/>
            </a:pPr>
            <a:r>
              <a:rPr lang="en-US" altLang="zh-CN" sz="2800" b="1">
                <a:latin typeface="楷体_GB2312" pitchFamily="49" charset="-122"/>
                <a:ea typeface="楷体_GB2312" pitchFamily="49" charset="-122"/>
              </a:rPr>
              <a:t>3. </a:t>
            </a:r>
            <a:r>
              <a:rPr lang="zh-CN" altLang="en-US" sz="2800" b="1">
                <a:latin typeface="楷体_GB2312" pitchFamily="49" charset="-122"/>
                <a:ea typeface="楷体_GB2312" pitchFamily="49" charset="-122"/>
              </a:rPr>
              <a:t>自动地连续执行指令，直到程序的最后一条指令。</a:t>
            </a:r>
            <a:endParaRPr lang="zh-CN" altLang="en-US" sz="2800">
              <a:latin typeface="楷体_GB2312" pitchFamily="49" charset="-122"/>
              <a:ea typeface="楷体_GB2312" pitchFamily="49" charset="-122"/>
            </a:endParaRPr>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956417">
            <a:extLst>
              <a:ext uri="{FF2B5EF4-FFF2-40B4-BE49-F238E27FC236}">
                <a16:creationId xmlns:a16="http://schemas.microsoft.com/office/drawing/2014/main" id="{300B8C0A-30B6-4560-BCD4-4EC02F321B66}"/>
              </a:ext>
            </a:extLst>
          </p:cNvPr>
          <p:cNvSpPr>
            <a:spLocks noGrp="1" noChangeArrowheads="1"/>
          </p:cNvSpPr>
          <p:nvPr>
            <p:ph type="title"/>
          </p:nvPr>
        </p:nvSpPr>
        <p:spPr>
          <a:xfrm>
            <a:off x="4114800" y="838200"/>
            <a:ext cx="2667000" cy="685800"/>
          </a:xfrm>
          <a:ln>
            <a:solidFill>
              <a:srgbClr val="000000"/>
            </a:solidFill>
            <a:miter lim="800000"/>
            <a:headEnd/>
            <a:tailEnd/>
          </a:ln>
        </p:spPr>
        <p:txBody>
          <a:bodyPr/>
          <a:lstStyle/>
          <a:p>
            <a:r>
              <a:rPr lang="zh-CN" altLang="en-US">
                <a:solidFill>
                  <a:schemeClr val="tx1"/>
                </a:solidFill>
                <a:ea typeface="华文新魏" panose="02010800040101010101" pitchFamily="2" charset="-122"/>
              </a:rPr>
              <a:t>指令周期</a:t>
            </a:r>
          </a:p>
        </p:txBody>
      </p:sp>
      <p:sp>
        <p:nvSpPr>
          <p:cNvPr id="956419" name="内容占位符 956418">
            <a:extLst>
              <a:ext uri="{FF2B5EF4-FFF2-40B4-BE49-F238E27FC236}">
                <a16:creationId xmlns:a16="http://schemas.microsoft.com/office/drawing/2014/main" id="{AEF9CAD0-9EC9-4464-A304-994E3717D5E7}"/>
              </a:ext>
            </a:extLst>
          </p:cNvPr>
          <p:cNvSpPr>
            <a:spLocks noGrp="1" noChangeArrowheads="1"/>
          </p:cNvSpPr>
          <p:nvPr>
            <p:ph idx="1"/>
          </p:nvPr>
        </p:nvSpPr>
        <p:spPr>
          <a:xfrm>
            <a:off x="609600" y="1905000"/>
            <a:ext cx="7772400" cy="4724400"/>
          </a:xfrm>
        </p:spPr>
        <p:txBody>
          <a:bodyPr/>
          <a:lstStyle/>
          <a:p>
            <a:pPr>
              <a:buClr>
                <a:schemeClr val="tx1"/>
              </a:buClr>
              <a:buFontTx/>
              <a:buNone/>
            </a:pPr>
            <a:r>
              <a:rPr lang="en-US" altLang="zh-CN" sz="2800">
                <a:solidFill>
                  <a:srgbClr val="FF0066"/>
                </a:solidFill>
                <a:ea typeface="楷体_GB2312" pitchFamily="49" charset="-122"/>
              </a:rPr>
              <a:t>—</a:t>
            </a:r>
            <a:r>
              <a:rPr lang="zh-CN" altLang="en-US" sz="2800">
                <a:solidFill>
                  <a:srgbClr val="FF0066"/>
                </a:solidFill>
                <a:ea typeface="楷体_GB2312" pitchFamily="49" charset="-122"/>
              </a:rPr>
              <a:t>读取指令</a:t>
            </a:r>
          </a:p>
          <a:p>
            <a:pPr lvl="2">
              <a:buClr>
                <a:schemeClr val="tx1"/>
              </a:buClr>
              <a:buFontTx/>
              <a:buNone/>
            </a:pPr>
            <a:r>
              <a:rPr lang="zh-CN" altLang="en-US">
                <a:ea typeface="楷体_GB2312" pitchFamily="49" charset="-122"/>
              </a:rPr>
              <a:t>指令地址送入主存地址寄存器</a:t>
            </a:r>
          </a:p>
          <a:p>
            <a:pPr lvl="2">
              <a:buClr>
                <a:schemeClr val="tx1"/>
              </a:buClr>
              <a:buFontTx/>
              <a:buNone/>
            </a:pPr>
            <a:r>
              <a:rPr lang="zh-CN" altLang="en-US">
                <a:ea typeface="楷体_GB2312" pitchFamily="49" charset="-122"/>
              </a:rPr>
              <a:t>读主存，读出内容送入指定的寄存器</a:t>
            </a:r>
          </a:p>
          <a:p>
            <a:pPr>
              <a:buClr>
                <a:schemeClr val="tx1"/>
              </a:buClr>
              <a:buFontTx/>
              <a:buNone/>
            </a:pPr>
            <a:r>
              <a:rPr lang="en-US" altLang="zh-CN" sz="2800">
                <a:solidFill>
                  <a:srgbClr val="FF0066"/>
                </a:solidFill>
                <a:ea typeface="楷体_GB2312" pitchFamily="49" charset="-122"/>
              </a:rPr>
              <a:t>—</a:t>
            </a:r>
            <a:r>
              <a:rPr lang="zh-CN" altLang="en-US" sz="2800">
                <a:solidFill>
                  <a:srgbClr val="FF0066"/>
                </a:solidFill>
                <a:ea typeface="楷体_GB2312" pitchFamily="49" charset="-122"/>
              </a:rPr>
              <a:t>分析指令</a:t>
            </a:r>
          </a:p>
          <a:p>
            <a:pPr>
              <a:buClr>
                <a:schemeClr val="tx1"/>
              </a:buClr>
              <a:buFontTx/>
              <a:buNone/>
            </a:pPr>
            <a:r>
              <a:rPr lang="en-US" altLang="zh-CN" sz="2800">
                <a:solidFill>
                  <a:srgbClr val="FF0066"/>
                </a:solidFill>
                <a:ea typeface="楷体_GB2312" pitchFamily="49" charset="-122"/>
              </a:rPr>
              <a:t>—</a:t>
            </a:r>
            <a:r>
              <a:rPr lang="zh-CN" altLang="en-US" sz="2800">
                <a:solidFill>
                  <a:srgbClr val="FF0066"/>
                </a:solidFill>
                <a:ea typeface="楷体_GB2312" pitchFamily="49" charset="-122"/>
              </a:rPr>
              <a:t>按指令规定内容执行指令</a:t>
            </a:r>
          </a:p>
          <a:p>
            <a:pPr lvl="2">
              <a:buClr>
                <a:schemeClr val="tx1"/>
              </a:buClr>
              <a:buFontTx/>
              <a:buNone/>
            </a:pPr>
            <a:r>
              <a:rPr lang="zh-CN" altLang="en-US">
                <a:ea typeface="楷体_GB2312" pitchFamily="49" charset="-122"/>
              </a:rPr>
              <a:t>不同指令的操作步骤数</a:t>
            </a:r>
          </a:p>
          <a:p>
            <a:pPr lvl="2">
              <a:buClr>
                <a:schemeClr val="tx1"/>
              </a:buClr>
              <a:buFontTx/>
              <a:buNone/>
            </a:pPr>
            <a:r>
              <a:rPr lang="zh-CN" altLang="en-US">
                <a:ea typeface="楷体_GB2312" pitchFamily="49" charset="-122"/>
              </a:rPr>
              <a:t>和具体操作内容差异很大</a:t>
            </a:r>
          </a:p>
          <a:p>
            <a:pPr>
              <a:buClr>
                <a:schemeClr val="tx1"/>
              </a:buClr>
              <a:buFontTx/>
              <a:buNone/>
            </a:pPr>
            <a:r>
              <a:rPr lang="en-US" altLang="zh-CN" sz="2800">
                <a:ea typeface="楷体_GB2312" pitchFamily="49" charset="-122"/>
              </a:rPr>
              <a:t>—</a:t>
            </a:r>
            <a:r>
              <a:rPr lang="zh-CN" altLang="en-US" sz="2800">
                <a:solidFill>
                  <a:srgbClr val="FF0066"/>
                </a:solidFill>
                <a:ea typeface="楷体_GB2312" pitchFamily="49" charset="-122"/>
              </a:rPr>
              <a:t>检查有无中断请求</a:t>
            </a:r>
          </a:p>
          <a:p>
            <a:pPr lvl="2">
              <a:buClr>
                <a:schemeClr val="tx1"/>
              </a:buClr>
              <a:buFontTx/>
              <a:buNone/>
            </a:pPr>
            <a:r>
              <a:rPr lang="zh-CN" altLang="en-US">
                <a:ea typeface="楷体_GB2312" pitchFamily="49" charset="-122"/>
              </a:rPr>
              <a:t>若无，则转入下一条指令的执行过程</a:t>
            </a:r>
          </a:p>
        </p:txBody>
      </p:sp>
      <p:sp>
        <p:nvSpPr>
          <p:cNvPr id="19459" name="文本框 956419">
            <a:extLst>
              <a:ext uri="{FF2B5EF4-FFF2-40B4-BE49-F238E27FC236}">
                <a16:creationId xmlns:a16="http://schemas.microsoft.com/office/drawing/2014/main" id="{EF624717-8A19-4EAA-99BF-E1D8188BA466}"/>
              </a:ext>
            </a:extLst>
          </p:cNvPr>
          <p:cNvSpPr txBox="1">
            <a:spLocks noChangeArrowheads="1"/>
          </p:cNvSpPr>
          <p:nvPr/>
        </p:nvSpPr>
        <p:spPr bwMode="auto">
          <a:xfrm>
            <a:off x="6934200" y="2743200"/>
            <a:ext cx="5492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solidFill>
                  <a:srgbClr val="FF0066"/>
                </a:solidFill>
                <a:latin typeface="Times New Roman" panose="02020603050405020304" pitchFamily="18" charset="0"/>
                <a:ea typeface="楷体_GB2312" pitchFamily="49" charset="-122"/>
              </a:rPr>
              <a:t>形成下一条指令地址</a:t>
            </a:r>
            <a:endParaRPr lang="zh-CN" altLang="en-US" sz="2000" b="1">
              <a:solidFill>
                <a:schemeClr val="tx2"/>
              </a:solidFill>
              <a:latin typeface="Times New Roman" panose="02020603050405020304" pitchFamily="18" charset="0"/>
              <a:ea typeface="楷体_GB2312" pitchFamily="49" charset="-122"/>
            </a:endParaRPr>
          </a:p>
        </p:txBody>
      </p:sp>
      <p:sp>
        <p:nvSpPr>
          <p:cNvPr id="19460" name="直接连接符 956420">
            <a:extLst>
              <a:ext uri="{FF2B5EF4-FFF2-40B4-BE49-F238E27FC236}">
                <a16:creationId xmlns:a16="http://schemas.microsoft.com/office/drawing/2014/main" id="{36633CA2-D135-4BBF-BF76-258479F23E9E}"/>
              </a:ext>
            </a:extLst>
          </p:cNvPr>
          <p:cNvSpPr>
            <a:spLocks noChangeShapeType="1"/>
          </p:cNvSpPr>
          <p:nvPr/>
        </p:nvSpPr>
        <p:spPr bwMode="auto">
          <a:xfrm>
            <a:off x="6553200" y="6019800"/>
            <a:ext cx="1600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1" name="直接连接符 956421">
            <a:extLst>
              <a:ext uri="{FF2B5EF4-FFF2-40B4-BE49-F238E27FC236}">
                <a16:creationId xmlns:a16="http://schemas.microsoft.com/office/drawing/2014/main" id="{16BFFEDF-0674-4CC9-94BE-B549E76E6A16}"/>
              </a:ext>
            </a:extLst>
          </p:cNvPr>
          <p:cNvSpPr>
            <a:spLocks noChangeShapeType="1"/>
          </p:cNvSpPr>
          <p:nvPr/>
        </p:nvSpPr>
        <p:spPr bwMode="auto">
          <a:xfrm flipV="1">
            <a:off x="8153400" y="1981200"/>
            <a:ext cx="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2" name="直接连接符 956422">
            <a:extLst>
              <a:ext uri="{FF2B5EF4-FFF2-40B4-BE49-F238E27FC236}">
                <a16:creationId xmlns:a16="http://schemas.microsoft.com/office/drawing/2014/main" id="{09D7DFE5-B79B-44E6-AAF5-2AB972362CB2}"/>
              </a:ext>
            </a:extLst>
          </p:cNvPr>
          <p:cNvSpPr>
            <a:spLocks noChangeShapeType="1"/>
          </p:cNvSpPr>
          <p:nvPr/>
        </p:nvSpPr>
        <p:spPr bwMode="auto">
          <a:xfrm flipH="1">
            <a:off x="2895600" y="1981200"/>
            <a:ext cx="52578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9463" name="直接连接符 956423">
            <a:extLst>
              <a:ext uri="{FF2B5EF4-FFF2-40B4-BE49-F238E27FC236}">
                <a16:creationId xmlns:a16="http://schemas.microsoft.com/office/drawing/2014/main" id="{78E044A4-6DA5-4A36-BC78-8B37EFDC7330}"/>
              </a:ext>
            </a:extLst>
          </p:cNvPr>
          <p:cNvSpPr>
            <a:spLocks noChangeShapeType="1"/>
          </p:cNvSpPr>
          <p:nvPr/>
        </p:nvSpPr>
        <p:spPr bwMode="auto">
          <a:xfrm>
            <a:off x="6553200" y="2590800"/>
            <a:ext cx="914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直接连接符 956424">
            <a:extLst>
              <a:ext uri="{FF2B5EF4-FFF2-40B4-BE49-F238E27FC236}">
                <a16:creationId xmlns:a16="http://schemas.microsoft.com/office/drawing/2014/main" id="{9AFD7327-7776-49D8-8D50-0F2DB7D36030}"/>
              </a:ext>
            </a:extLst>
          </p:cNvPr>
          <p:cNvSpPr>
            <a:spLocks noChangeShapeType="1"/>
          </p:cNvSpPr>
          <p:nvPr/>
        </p:nvSpPr>
        <p:spPr bwMode="auto">
          <a:xfrm>
            <a:off x="6553200" y="5638800"/>
            <a:ext cx="1143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直接连接符 956425">
            <a:extLst>
              <a:ext uri="{FF2B5EF4-FFF2-40B4-BE49-F238E27FC236}">
                <a16:creationId xmlns:a16="http://schemas.microsoft.com/office/drawing/2014/main" id="{486A919D-5B0E-4995-AE13-0793AB1CBB2B}"/>
              </a:ext>
            </a:extLst>
          </p:cNvPr>
          <p:cNvSpPr>
            <a:spLocks noChangeShapeType="1"/>
          </p:cNvSpPr>
          <p:nvPr/>
        </p:nvSpPr>
        <p:spPr bwMode="auto">
          <a:xfrm>
            <a:off x="6705600" y="2590800"/>
            <a:ext cx="0" cy="30480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6" name="文本框 956426">
            <a:extLst>
              <a:ext uri="{FF2B5EF4-FFF2-40B4-BE49-F238E27FC236}">
                <a16:creationId xmlns:a16="http://schemas.microsoft.com/office/drawing/2014/main" id="{67A1C48A-145A-4344-9029-16B63852C3C2}"/>
              </a:ext>
            </a:extLst>
          </p:cNvPr>
          <p:cNvSpPr txBox="1">
            <a:spLocks noChangeArrowheads="1"/>
          </p:cNvSpPr>
          <p:nvPr/>
        </p:nvSpPr>
        <p:spPr bwMode="auto">
          <a:xfrm>
            <a:off x="609600" y="1219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Char char="•"/>
            </a:pPr>
            <a:r>
              <a:rPr lang="zh-CN" altLang="en-US" sz="2800" b="1">
                <a:latin typeface="Tahoma" panose="020B0604030504040204" pitchFamily="34" charset="0"/>
              </a:rPr>
              <a:t>指令的执行过程</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 calcmode="lin" valueType="num">
                                      <p:cBhvr>
                                        <p:cTn id="7" dur="1000" fill="hold"/>
                                        <p:tgtEl>
                                          <p:spTgt spid="9564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564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5641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56419">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956419">
                                            <p:txEl>
                                              <p:pRg st="1" end="1"/>
                                            </p:txEl>
                                          </p:spTgt>
                                        </p:tgtEl>
                                        <p:attrNameLst>
                                          <p:attrName>style.visibility</p:attrName>
                                        </p:attrNameLst>
                                      </p:cBhvr>
                                      <p:to>
                                        <p:strVal val="visible"/>
                                      </p:to>
                                    </p:set>
                                    <p:anim calcmode="lin" valueType="num">
                                      <p:cBhvr>
                                        <p:cTn id="13" dur="1000" fill="hold"/>
                                        <p:tgtEl>
                                          <p:spTgt spid="95641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95641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95641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56419">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956419">
                                            <p:txEl>
                                              <p:pRg st="2" end="2"/>
                                            </p:txEl>
                                          </p:spTgt>
                                        </p:tgtEl>
                                        <p:attrNameLst>
                                          <p:attrName>style.visibility</p:attrName>
                                        </p:attrNameLst>
                                      </p:cBhvr>
                                      <p:to>
                                        <p:strVal val="visible"/>
                                      </p:to>
                                    </p:set>
                                    <p:anim calcmode="lin" valueType="num">
                                      <p:cBhvr>
                                        <p:cTn id="19" dur="1000" fill="hold"/>
                                        <p:tgtEl>
                                          <p:spTgt spid="956419">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956419">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95641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95641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956419">
                                            <p:txEl>
                                              <p:pRg st="3" end="3"/>
                                            </p:txEl>
                                          </p:spTgt>
                                        </p:tgtEl>
                                        <p:attrNameLst>
                                          <p:attrName>style.visibility</p:attrName>
                                        </p:attrNameLst>
                                      </p:cBhvr>
                                      <p:to>
                                        <p:strVal val="visible"/>
                                      </p:to>
                                    </p:set>
                                    <p:anim calcmode="lin" valueType="num">
                                      <p:cBhvr>
                                        <p:cTn id="27" dur="1000" fill="hold"/>
                                        <p:tgtEl>
                                          <p:spTgt spid="956419">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956419">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956419">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956419">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956419">
                                            <p:txEl>
                                              <p:pRg st="4" end="4"/>
                                            </p:txEl>
                                          </p:spTgt>
                                        </p:tgtEl>
                                        <p:attrNameLst>
                                          <p:attrName>style.visibility</p:attrName>
                                        </p:attrNameLst>
                                      </p:cBhvr>
                                      <p:to>
                                        <p:strVal val="visible"/>
                                      </p:to>
                                    </p:set>
                                    <p:anim calcmode="lin" valueType="num">
                                      <p:cBhvr>
                                        <p:cTn id="35" dur="1000" fill="hold"/>
                                        <p:tgtEl>
                                          <p:spTgt spid="956419">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956419">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956419">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956419">
                                            <p:txEl>
                                              <p:pRg st="4" end="4"/>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grpId="0" nodeType="withEffect">
                                  <p:stCondLst>
                                    <p:cond delay="0"/>
                                  </p:stCondLst>
                                  <p:childTnLst>
                                    <p:set>
                                      <p:cBhvr>
                                        <p:cTn id="40" dur="1" fill="hold">
                                          <p:stCondLst>
                                            <p:cond delay="0"/>
                                          </p:stCondLst>
                                        </p:cTn>
                                        <p:tgtEl>
                                          <p:spTgt spid="956419">
                                            <p:txEl>
                                              <p:pRg st="5" end="5"/>
                                            </p:txEl>
                                          </p:spTgt>
                                        </p:tgtEl>
                                        <p:attrNameLst>
                                          <p:attrName>style.visibility</p:attrName>
                                        </p:attrNameLst>
                                      </p:cBhvr>
                                      <p:to>
                                        <p:strVal val="visible"/>
                                      </p:to>
                                    </p:set>
                                    <p:anim calcmode="lin" valueType="num">
                                      <p:cBhvr>
                                        <p:cTn id="41" dur="1000" fill="hold"/>
                                        <p:tgtEl>
                                          <p:spTgt spid="956419">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956419">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95641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956419">
                                            <p:txEl>
                                              <p:pRg st="5" end="5"/>
                                            </p:txEl>
                                          </p:spTgt>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0"/>
                                  </p:stCondLst>
                                  <p:childTnLst>
                                    <p:set>
                                      <p:cBhvr>
                                        <p:cTn id="46" dur="1" fill="hold">
                                          <p:stCondLst>
                                            <p:cond delay="0"/>
                                          </p:stCondLst>
                                        </p:cTn>
                                        <p:tgtEl>
                                          <p:spTgt spid="956419">
                                            <p:txEl>
                                              <p:pRg st="6" end="6"/>
                                            </p:txEl>
                                          </p:spTgt>
                                        </p:tgtEl>
                                        <p:attrNameLst>
                                          <p:attrName>style.visibility</p:attrName>
                                        </p:attrNameLst>
                                      </p:cBhvr>
                                      <p:to>
                                        <p:strVal val="visible"/>
                                      </p:to>
                                    </p:set>
                                    <p:anim calcmode="lin" valueType="num">
                                      <p:cBhvr>
                                        <p:cTn id="47" dur="1000" fill="hold"/>
                                        <p:tgtEl>
                                          <p:spTgt spid="956419">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956419">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956419">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956419">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956419">
                                            <p:txEl>
                                              <p:pRg st="7" end="7"/>
                                            </p:txEl>
                                          </p:spTgt>
                                        </p:tgtEl>
                                        <p:attrNameLst>
                                          <p:attrName>style.visibility</p:attrName>
                                        </p:attrNameLst>
                                      </p:cBhvr>
                                      <p:to>
                                        <p:strVal val="visible"/>
                                      </p:to>
                                    </p:set>
                                    <p:anim calcmode="lin" valueType="num">
                                      <p:cBhvr>
                                        <p:cTn id="55" dur="1000" fill="hold"/>
                                        <p:tgtEl>
                                          <p:spTgt spid="956419">
                                            <p:txEl>
                                              <p:pRg st="7" end="7"/>
                                            </p:txEl>
                                          </p:spTgt>
                                        </p:tgtEl>
                                        <p:attrNameLst>
                                          <p:attrName>ppt_w</p:attrName>
                                        </p:attrNameLst>
                                      </p:cBhvr>
                                      <p:tavLst>
                                        <p:tav tm="0">
                                          <p:val>
                                            <p:fltVal val="0"/>
                                          </p:val>
                                        </p:tav>
                                        <p:tav tm="100000">
                                          <p:val>
                                            <p:strVal val="#ppt_w"/>
                                          </p:val>
                                        </p:tav>
                                      </p:tavLst>
                                    </p:anim>
                                    <p:anim calcmode="lin" valueType="num">
                                      <p:cBhvr>
                                        <p:cTn id="56" dur="1000" fill="hold"/>
                                        <p:tgtEl>
                                          <p:spTgt spid="956419">
                                            <p:txEl>
                                              <p:pRg st="7" end="7"/>
                                            </p:txEl>
                                          </p:spTgt>
                                        </p:tgtEl>
                                        <p:attrNameLst>
                                          <p:attrName>ppt_h</p:attrName>
                                        </p:attrNameLst>
                                      </p:cBhvr>
                                      <p:tavLst>
                                        <p:tav tm="0">
                                          <p:val>
                                            <p:fltVal val="0"/>
                                          </p:val>
                                        </p:tav>
                                        <p:tav tm="100000">
                                          <p:val>
                                            <p:strVal val="#ppt_h"/>
                                          </p:val>
                                        </p:tav>
                                      </p:tavLst>
                                    </p:anim>
                                    <p:anim calcmode="lin" valueType="num">
                                      <p:cBhvr>
                                        <p:cTn id="57" dur="1000" fill="hold"/>
                                        <p:tgtEl>
                                          <p:spTgt spid="956419">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956419">
                                            <p:txEl>
                                              <p:pRg st="7" end="7"/>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956419">
                                            <p:txEl>
                                              <p:pRg st="8" end="8"/>
                                            </p:txEl>
                                          </p:spTgt>
                                        </p:tgtEl>
                                        <p:attrNameLst>
                                          <p:attrName>style.visibility</p:attrName>
                                        </p:attrNameLst>
                                      </p:cBhvr>
                                      <p:to>
                                        <p:strVal val="visible"/>
                                      </p:to>
                                    </p:set>
                                    <p:anim calcmode="lin" valueType="num">
                                      <p:cBhvr>
                                        <p:cTn id="61" dur="1000" fill="hold"/>
                                        <p:tgtEl>
                                          <p:spTgt spid="956419">
                                            <p:txEl>
                                              <p:pRg st="8" end="8"/>
                                            </p:txEl>
                                          </p:spTgt>
                                        </p:tgtEl>
                                        <p:attrNameLst>
                                          <p:attrName>ppt_w</p:attrName>
                                        </p:attrNameLst>
                                      </p:cBhvr>
                                      <p:tavLst>
                                        <p:tav tm="0">
                                          <p:val>
                                            <p:fltVal val="0"/>
                                          </p:val>
                                        </p:tav>
                                        <p:tav tm="100000">
                                          <p:val>
                                            <p:strVal val="#ppt_w"/>
                                          </p:val>
                                        </p:tav>
                                      </p:tavLst>
                                    </p:anim>
                                    <p:anim calcmode="lin" valueType="num">
                                      <p:cBhvr>
                                        <p:cTn id="62" dur="1000" fill="hold"/>
                                        <p:tgtEl>
                                          <p:spTgt spid="956419">
                                            <p:txEl>
                                              <p:pRg st="8" end="8"/>
                                            </p:txEl>
                                          </p:spTgt>
                                        </p:tgtEl>
                                        <p:attrNameLst>
                                          <p:attrName>ppt_h</p:attrName>
                                        </p:attrNameLst>
                                      </p:cBhvr>
                                      <p:tavLst>
                                        <p:tav tm="0">
                                          <p:val>
                                            <p:fltVal val="0"/>
                                          </p:val>
                                        </p:tav>
                                        <p:tav tm="100000">
                                          <p:val>
                                            <p:strVal val="#ppt_h"/>
                                          </p:val>
                                        </p:tav>
                                      </p:tavLst>
                                    </p:anim>
                                    <p:anim calcmode="lin" valueType="num">
                                      <p:cBhvr>
                                        <p:cTn id="63" dur="1000" fill="hold"/>
                                        <p:tgtEl>
                                          <p:spTgt spid="956419">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956419">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459"/>
                                        </p:tgtEl>
                                        <p:attrNameLst>
                                          <p:attrName>style.visibility</p:attrName>
                                        </p:attrNameLst>
                                      </p:cBhvr>
                                      <p:to>
                                        <p:strVal val="visible"/>
                                      </p:to>
                                    </p:set>
                                    <p:anim calcmode="lin" valueType="num">
                                      <p:cBhvr additive="base">
                                        <p:cTn id="69" dur="500" fill="hold"/>
                                        <p:tgtEl>
                                          <p:spTgt spid="19459"/>
                                        </p:tgtEl>
                                        <p:attrNameLst>
                                          <p:attrName>ppt_x</p:attrName>
                                        </p:attrNameLst>
                                      </p:cBhvr>
                                      <p:tavLst>
                                        <p:tav tm="0">
                                          <p:val>
                                            <p:strVal val="#ppt_x"/>
                                          </p:val>
                                        </p:tav>
                                        <p:tav tm="100000">
                                          <p:val>
                                            <p:strVal val="#ppt_x"/>
                                          </p:val>
                                        </p:tav>
                                      </p:tavLst>
                                    </p:anim>
                                    <p:anim calcmode="lin" valueType="num">
                                      <p:cBhvr additive="base">
                                        <p:cTn id="70" dur="500" fill="hold"/>
                                        <p:tgtEl>
                                          <p:spTgt spid="1945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9460"/>
                                        </p:tgtEl>
                                        <p:attrNameLst>
                                          <p:attrName>style.visibility</p:attrName>
                                        </p:attrNameLst>
                                      </p:cBhvr>
                                      <p:to>
                                        <p:strVal val="visible"/>
                                      </p:to>
                                    </p:set>
                                    <p:anim calcmode="lin" valueType="num">
                                      <p:cBhvr additive="base">
                                        <p:cTn id="73" dur="500" fill="hold"/>
                                        <p:tgtEl>
                                          <p:spTgt spid="19460"/>
                                        </p:tgtEl>
                                        <p:attrNameLst>
                                          <p:attrName>ppt_x</p:attrName>
                                        </p:attrNameLst>
                                      </p:cBhvr>
                                      <p:tavLst>
                                        <p:tav tm="0">
                                          <p:val>
                                            <p:strVal val="#ppt_x"/>
                                          </p:val>
                                        </p:tav>
                                        <p:tav tm="100000">
                                          <p:val>
                                            <p:strVal val="#ppt_x"/>
                                          </p:val>
                                        </p:tav>
                                      </p:tavLst>
                                    </p:anim>
                                    <p:anim calcmode="lin" valueType="num">
                                      <p:cBhvr additive="base">
                                        <p:cTn id="74" dur="500" fill="hold"/>
                                        <p:tgtEl>
                                          <p:spTgt spid="1946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9461"/>
                                        </p:tgtEl>
                                        <p:attrNameLst>
                                          <p:attrName>style.visibility</p:attrName>
                                        </p:attrNameLst>
                                      </p:cBhvr>
                                      <p:to>
                                        <p:strVal val="visible"/>
                                      </p:to>
                                    </p:set>
                                    <p:anim calcmode="lin" valueType="num">
                                      <p:cBhvr additive="base">
                                        <p:cTn id="77" dur="500" fill="hold"/>
                                        <p:tgtEl>
                                          <p:spTgt spid="19461"/>
                                        </p:tgtEl>
                                        <p:attrNameLst>
                                          <p:attrName>ppt_x</p:attrName>
                                        </p:attrNameLst>
                                      </p:cBhvr>
                                      <p:tavLst>
                                        <p:tav tm="0">
                                          <p:val>
                                            <p:strVal val="#ppt_x"/>
                                          </p:val>
                                        </p:tav>
                                        <p:tav tm="100000">
                                          <p:val>
                                            <p:strVal val="#ppt_x"/>
                                          </p:val>
                                        </p:tav>
                                      </p:tavLst>
                                    </p:anim>
                                    <p:anim calcmode="lin" valueType="num">
                                      <p:cBhvr additive="base">
                                        <p:cTn id="78" dur="500" fill="hold"/>
                                        <p:tgtEl>
                                          <p:spTgt spid="1946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9463"/>
                                        </p:tgtEl>
                                        <p:attrNameLst>
                                          <p:attrName>style.visibility</p:attrName>
                                        </p:attrNameLst>
                                      </p:cBhvr>
                                      <p:to>
                                        <p:strVal val="visible"/>
                                      </p:to>
                                    </p:set>
                                    <p:anim calcmode="lin" valueType="num">
                                      <p:cBhvr additive="base">
                                        <p:cTn id="81" dur="500" fill="hold"/>
                                        <p:tgtEl>
                                          <p:spTgt spid="19463"/>
                                        </p:tgtEl>
                                        <p:attrNameLst>
                                          <p:attrName>ppt_x</p:attrName>
                                        </p:attrNameLst>
                                      </p:cBhvr>
                                      <p:tavLst>
                                        <p:tav tm="0">
                                          <p:val>
                                            <p:strVal val="#ppt_x"/>
                                          </p:val>
                                        </p:tav>
                                        <p:tav tm="100000">
                                          <p:val>
                                            <p:strVal val="#ppt_x"/>
                                          </p:val>
                                        </p:tav>
                                      </p:tavLst>
                                    </p:anim>
                                    <p:anim calcmode="lin" valueType="num">
                                      <p:cBhvr additive="base">
                                        <p:cTn id="82" dur="500" fill="hold"/>
                                        <p:tgtEl>
                                          <p:spTgt spid="1946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9464"/>
                                        </p:tgtEl>
                                        <p:attrNameLst>
                                          <p:attrName>style.visibility</p:attrName>
                                        </p:attrNameLst>
                                      </p:cBhvr>
                                      <p:to>
                                        <p:strVal val="visible"/>
                                      </p:to>
                                    </p:set>
                                    <p:anim calcmode="lin" valueType="num">
                                      <p:cBhvr additive="base">
                                        <p:cTn id="85" dur="500" fill="hold"/>
                                        <p:tgtEl>
                                          <p:spTgt spid="19464"/>
                                        </p:tgtEl>
                                        <p:attrNameLst>
                                          <p:attrName>ppt_x</p:attrName>
                                        </p:attrNameLst>
                                      </p:cBhvr>
                                      <p:tavLst>
                                        <p:tav tm="0">
                                          <p:val>
                                            <p:strVal val="#ppt_x"/>
                                          </p:val>
                                        </p:tav>
                                        <p:tav tm="100000">
                                          <p:val>
                                            <p:strVal val="#ppt_x"/>
                                          </p:val>
                                        </p:tav>
                                      </p:tavLst>
                                    </p:anim>
                                    <p:anim calcmode="lin" valueType="num">
                                      <p:cBhvr additive="base">
                                        <p:cTn id="86" dur="500" fill="hold"/>
                                        <p:tgtEl>
                                          <p:spTgt spid="1946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465"/>
                                        </p:tgtEl>
                                        <p:attrNameLst>
                                          <p:attrName>style.visibility</p:attrName>
                                        </p:attrNameLst>
                                      </p:cBhvr>
                                      <p:to>
                                        <p:strVal val="visible"/>
                                      </p:to>
                                    </p:set>
                                    <p:anim calcmode="lin" valueType="num">
                                      <p:cBhvr additive="base">
                                        <p:cTn id="89" dur="500" fill="hold"/>
                                        <p:tgtEl>
                                          <p:spTgt spid="19465"/>
                                        </p:tgtEl>
                                        <p:attrNameLst>
                                          <p:attrName>ppt_x</p:attrName>
                                        </p:attrNameLst>
                                      </p:cBhvr>
                                      <p:tavLst>
                                        <p:tav tm="0">
                                          <p:val>
                                            <p:strVal val="#ppt_x"/>
                                          </p:val>
                                        </p:tav>
                                        <p:tav tm="100000">
                                          <p:val>
                                            <p:strVal val="#ppt_x"/>
                                          </p:val>
                                        </p:tav>
                                      </p:tavLst>
                                    </p:anim>
                                    <p:anim calcmode="lin" valueType="num">
                                      <p:cBhvr additive="base">
                                        <p:cTn id="90" dur="500" fill="hold"/>
                                        <p:tgtEl>
                                          <p:spTgt spid="1946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9462"/>
                                        </p:tgtEl>
                                        <p:attrNameLst>
                                          <p:attrName>style.visibility</p:attrName>
                                        </p:attrNameLst>
                                      </p:cBhvr>
                                      <p:to>
                                        <p:strVal val="visible"/>
                                      </p:to>
                                    </p:set>
                                    <p:anim calcmode="lin" valueType="num">
                                      <p:cBhvr additive="base">
                                        <p:cTn id="93" dur="500" fill="hold"/>
                                        <p:tgtEl>
                                          <p:spTgt spid="19462"/>
                                        </p:tgtEl>
                                        <p:attrNameLst>
                                          <p:attrName>ppt_x</p:attrName>
                                        </p:attrNameLst>
                                      </p:cBhvr>
                                      <p:tavLst>
                                        <p:tav tm="0">
                                          <p:val>
                                            <p:strVal val="#ppt_x"/>
                                          </p:val>
                                        </p:tav>
                                        <p:tav tm="100000">
                                          <p:val>
                                            <p:strVal val="#ppt_x"/>
                                          </p:val>
                                        </p:tav>
                                      </p:tavLst>
                                    </p:anim>
                                    <p:anim calcmode="lin" valueType="num">
                                      <p:cBhvr additive="base">
                                        <p:cTn id="94"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p:bldP spid="19459" grpId="0"/>
      <p:bldP spid="19460" grpId="0" animBg="1"/>
      <p:bldP spid="19461" grpId="0" animBg="1"/>
      <p:bldP spid="19462" grpId="0" animBg="1"/>
      <p:bldP spid="19463" grpId="0" animBg="1"/>
      <p:bldP spid="19464" grpId="0" animBg="1"/>
      <p:bldP spid="194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8193">
            <a:extLst>
              <a:ext uri="{FF2B5EF4-FFF2-40B4-BE49-F238E27FC236}">
                <a16:creationId xmlns:a16="http://schemas.microsoft.com/office/drawing/2014/main" id="{B05D0339-9B6D-47C2-88C9-55DC15C1EF3A}"/>
              </a:ext>
            </a:extLst>
          </p:cNvPr>
          <p:cNvSpPr>
            <a:spLocks noGrp="1" noChangeArrowheads="1"/>
          </p:cNvSpPr>
          <p:nvPr>
            <p:ph type="title"/>
          </p:nvPr>
        </p:nvSpPr>
        <p:spPr/>
        <p:txBody>
          <a:bodyPr/>
          <a:lstStyle/>
          <a:p>
            <a:r>
              <a:rPr lang="zh-CN" altLang="en-US"/>
              <a:t>指令周期特点</a:t>
            </a:r>
          </a:p>
        </p:txBody>
      </p:sp>
      <p:sp>
        <p:nvSpPr>
          <p:cNvPr id="20482" name="文本占位符 8194">
            <a:extLst>
              <a:ext uri="{FF2B5EF4-FFF2-40B4-BE49-F238E27FC236}">
                <a16:creationId xmlns:a16="http://schemas.microsoft.com/office/drawing/2014/main" id="{378C03E7-5052-4EA7-8ADF-36FF0121DE4D}"/>
              </a:ext>
            </a:extLst>
          </p:cNvPr>
          <p:cNvSpPr>
            <a:spLocks noGrp="1" noChangeArrowheads="1"/>
          </p:cNvSpPr>
          <p:nvPr>
            <p:ph type="body" sz="half" idx="1"/>
          </p:nvPr>
        </p:nvSpPr>
        <p:spPr>
          <a:xfrm>
            <a:off x="755650" y="1341438"/>
            <a:ext cx="7993063" cy="4813300"/>
          </a:xfrm>
        </p:spPr>
        <p:txBody>
          <a:bodyPr/>
          <a:lstStyle/>
          <a:p>
            <a:r>
              <a:rPr lang="zh-CN" altLang="en-US" sz="2400"/>
              <a:t>执行一条指令所需的时间</a:t>
            </a:r>
          </a:p>
          <a:p>
            <a:pPr lvl="1"/>
            <a:r>
              <a:rPr lang="zh-CN" altLang="en-US" sz="2000"/>
              <a:t>通常，不同指令所需时间不同（如乘法操作的执行周期较长）</a:t>
            </a:r>
          </a:p>
          <a:p>
            <a:pPr lvl="1"/>
            <a:r>
              <a:rPr lang="zh-CN" altLang="en-US" sz="2000"/>
              <a:t>单周期实现</a:t>
            </a:r>
          </a:p>
          <a:p>
            <a:pPr lvl="2"/>
            <a:r>
              <a:rPr lang="zh-CN" altLang="en-US" sz="1800"/>
              <a:t>定长单周期：一个周期一条指令，周期宽度以数据通路最长的指令为准</a:t>
            </a:r>
          </a:p>
          <a:p>
            <a:pPr lvl="2"/>
            <a:r>
              <a:rPr lang="zh-CN" altLang="en-US" sz="1800"/>
              <a:t>不定长单周期：一个周期一条指令，周期宽度各个指令不同</a:t>
            </a:r>
          </a:p>
          <a:p>
            <a:pPr lvl="1"/>
            <a:r>
              <a:rPr lang="zh-CN" altLang="en-US" sz="2000"/>
              <a:t>多周期实现</a:t>
            </a:r>
            <a:r>
              <a:rPr lang="en-US" altLang="zh-CN" sz="2000"/>
              <a:t>——</a:t>
            </a:r>
            <a:r>
              <a:rPr lang="zh-CN" altLang="en-US" sz="2000"/>
              <a:t>将指令的执行过程划分成多个步骤，每个周期完成一个步骤。</a:t>
            </a:r>
            <a:r>
              <a:rPr lang="en-US" altLang="zh-CN" sz="2000"/>
              <a:t>n</a:t>
            </a:r>
            <a:r>
              <a:rPr lang="zh-CN" altLang="en-US" sz="2000"/>
              <a:t>个</a:t>
            </a:r>
            <a:r>
              <a:rPr lang="en-US" altLang="zh-CN" sz="2000"/>
              <a:t>CPU</a:t>
            </a:r>
            <a:r>
              <a:rPr lang="zh-CN" altLang="en-US" sz="2000"/>
              <a:t>工作周期构成一个指令周期（</a:t>
            </a:r>
            <a:r>
              <a:rPr lang="zh-CN" altLang="en-US" sz="2000">
                <a:solidFill>
                  <a:srgbClr val="FF0000"/>
                </a:solidFill>
              </a:rPr>
              <a:t>本书的模式</a:t>
            </a:r>
            <a:r>
              <a:rPr lang="zh-CN" altLang="en-US" sz="2000"/>
              <a:t>）。</a:t>
            </a:r>
          </a:p>
          <a:p>
            <a:pPr lvl="2"/>
            <a:r>
              <a:rPr lang="zh-CN" altLang="en-US" sz="1800"/>
              <a:t>如取指周期、间址周期、执行周期、中断周期等</a:t>
            </a:r>
          </a:p>
          <a:p>
            <a:pPr lvl="2"/>
            <a:r>
              <a:rPr lang="en-US" altLang="zh-CN" sz="1800"/>
              <a:t>CPU</a:t>
            </a:r>
            <a:r>
              <a:rPr lang="zh-CN" altLang="en-US" sz="1800"/>
              <a:t>中设置标志触发器指示当前的工作周期</a:t>
            </a:r>
          </a:p>
        </p:txBody>
      </p:sp>
      <p:graphicFrame>
        <p:nvGraphicFramePr>
          <p:cNvPr id="20483" name="内容占位符 8195">
            <a:extLst>
              <a:ext uri="{FF2B5EF4-FFF2-40B4-BE49-F238E27FC236}">
                <a16:creationId xmlns:a16="http://schemas.microsoft.com/office/drawing/2014/main" id="{C4B48200-212C-4671-973B-2F90FF439A8E}"/>
              </a:ext>
            </a:extLst>
          </p:cNvPr>
          <p:cNvGraphicFramePr>
            <a:graphicFrameLocks noGrp="1"/>
          </p:cNvGraphicFramePr>
          <p:nvPr>
            <p:ph sz="half" idx="2"/>
          </p:nvPr>
        </p:nvGraphicFramePr>
        <p:xfrm>
          <a:off x="4284663" y="5229225"/>
          <a:ext cx="3600450" cy="1143000"/>
        </p:xfrm>
        <a:graphic>
          <a:graphicData uri="http://schemas.openxmlformats.org/presentationml/2006/ole">
            <mc:AlternateContent xmlns:mc="http://schemas.openxmlformats.org/markup-compatibility/2006">
              <mc:Choice xmlns:v="urn:schemas-microsoft-com:vml" Requires="v">
                <p:oleObj spid="_x0000_s20498" r:id="rId3" imgW="3000000" imgH="952633" progId="Paint.Picture">
                  <p:embed/>
                </p:oleObj>
              </mc:Choice>
              <mc:Fallback>
                <p:oleObj r:id="rId3" imgW="3000000" imgH="952633" progId="Paint.Picture">
                  <p:embed/>
                  <p:pic>
                    <p:nvPicPr>
                      <p:cNvPr id="0" name="内容占位符 8195"/>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5229225"/>
                        <a:ext cx="3600450" cy="1143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4" name="页脚占位符 1">
            <a:extLst>
              <a:ext uri="{FF2B5EF4-FFF2-40B4-BE49-F238E27FC236}">
                <a16:creationId xmlns:a16="http://schemas.microsoft.com/office/drawing/2014/main" id="{F1DC8618-E72E-4789-8276-F3FC5BA8854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0485" name="灯片编号占位符 2">
            <a:extLst>
              <a:ext uri="{FF2B5EF4-FFF2-40B4-BE49-F238E27FC236}">
                <a16:creationId xmlns:a16="http://schemas.microsoft.com/office/drawing/2014/main" id="{A7711B5B-1080-4364-9912-36269F7173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B0C9631-A518-4381-9BDC-64E5BDDEE132}"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11617">
            <a:extLst>
              <a:ext uri="{FF2B5EF4-FFF2-40B4-BE49-F238E27FC236}">
                <a16:creationId xmlns:a16="http://schemas.microsoft.com/office/drawing/2014/main" id="{8C92C3C9-1243-49ED-BAF9-8D023425EAA1}"/>
              </a:ext>
            </a:extLst>
          </p:cNvPr>
          <p:cNvSpPr>
            <a:spLocks noGrp="1" noChangeArrowheads="1"/>
          </p:cNvSpPr>
          <p:nvPr>
            <p:ph type="title"/>
          </p:nvPr>
        </p:nvSpPr>
        <p:spPr/>
        <p:txBody>
          <a:bodyPr/>
          <a:lstStyle/>
          <a:p>
            <a:r>
              <a:rPr lang="zh-CN" altLang="en-US"/>
              <a:t>指令周期（</a:t>
            </a:r>
            <a:r>
              <a:rPr lang="en-US" altLang="zh-CN"/>
              <a:t>con’t</a:t>
            </a:r>
            <a:r>
              <a:rPr lang="zh-CN" altLang="en-US"/>
              <a:t>）</a:t>
            </a:r>
          </a:p>
        </p:txBody>
      </p:sp>
      <p:sp>
        <p:nvSpPr>
          <p:cNvPr id="21506" name="文本占位符 111618">
            <a:extLst>
              <a:ext uri="{FF2B5EF4-FFF2-40B4-BE49-F238E27FC236}">
                <a16:creationId xmlns:a16="http://schemas.microsoft.com/office/drawing/2014/main" id="{9B9A280E-EF3C-45F6-A06C-66EEFA33BC77}"/>
              </a:ext>
            </a:extLst>
          </p:cNvPr>
          <p:cNvSpPr>
            <a:spLocks noGrp="1" noChangeArrowheads="1"/>
          </p:cNvSpPr>
          <p:nvPr>
            <p:ph idx="1"/>
          </p:nvPr>
        </p:nvSpPr>
        <p:spPr>
          <a:xfrm>
            <a:off x="468313" y="1484313"/>
            <a:ext cx="8229600" cy="3124200"/>
          </a:xfrm>
        </p:spPr>
        <p:txBody>
          <a:bodyPr/>
          <a:lstStyle/>
          <a:p>
            <a:pPr>
              <a:lnSpc>
                <a:spcPct val="80000"/>
              </a:lnSpc>
            </a:pPr>
            <a:r>
              <a:rPr lang="zh-CN" altLang="en-US" sz="2800"/>
              <a:t>指令周期 </a:t>
            </a:r>
            <a:r>
              <a:rPr lang="en-US" altLang="zh-CN" sz="2800"/>
              <a:t>vs. </a:t>
            </a:r>
            <a:r>
              <a:rPr lang="zh-CN" altLang="en-US" sz="2800"/>
              <a:t>机器周期 </a:t>
            </a:r>
            <a:r>
              <a:rPr lang="en-US" altLang="zh-CN" sz="2800"/>
              <a:t>vs. CPU</a:t>
            </a:r>
            <a:r>
              <a:rPr lang="zh-CN" altLang="en-US" sz="2800"/>
              <a:t>工作周期 </a:t>
            </a:r>
            <a:r>
              <a:rPr lang="en-US" altLang="zh-CN" sz="2800"/>
              <a:t>vs. </a:t>
            </a:r>
            <a:r>
              <a:rPr lang="zh-CN" altLang="en-US" sz="2800"/>
              <a:t>总线周期</a:t>
            </a:r>
          </a:p>
          <a:p>
            <a:pPr lvl="1">
              <a:lnSpc>
                <a:spcPct val="80000"/>
              </a:lnSpc>
            </a:pPr>
            <a:r>
              <a:rPr lang="zh-CN" altLang="en-US" sz="2400"/>
              <a:t>机器周期（ </a:t>
            </a:r>
            <a:r>
              <a:rPr lang="en-US" altLang="zh-CN" sz="2400"/>
              <a:t>CPU</a:t>
            </a:r>
            <a:r>
              <a:rPr lang="zh-CN" altLang="en-US" sz="2400"/>
              <a:t>工作周期 ）：取指、间址、执行</a:t>
            </a:r>
          </a:p>
          <a:p>
            <a:pPr lvl="1">
              <a:lnSpc>
                <a:spcPct val="80000"/>
              </a:lnSpc>
            </a:pPr>
            <a:r>
              <a:rPr lang="zh-CN" altLang="en-US" sz="2400"/>
              <a:t>时钟周期（</a:t>
            </a:r>
            <a:r>
              <a:rPr lang="en-US" altLang="zh-CN" sz="2400"/>
              <a:t>T1/T2/T3/T4/Tw</a:t>
            </a:r>
            <a:r>
              <a:rPr lang="zh-CN" altLang="en-US" sz="2400"/>
              <a:t>。。）、节拍、状态</a:t>
            </a:r>
          </a:p>
          <a:p>
            <a:pPr>
              <a:lnSpc>
                <a:spcPct val="80000"/>
              </a:lnSpc>
            </a:pPr>
            <a:r>
              <a:rPr lang="zh-CN" altLang="en-US" sz="2800"/>
              <a:t>机器性能：</a:t>
            </a:r>
            <a:r>
              <a:rPr lang="en-US" altLang="zh-CN" sz="2800"/>
              <a:t>P=</a:t>
            </a:r>
            <a:r>
              <a:rPr lang="zh-CN" altLang="en-US" sz="2800"/>
              <a:t>指令数</a:t>
            </a:r>
            <a:r>
              <a:rPr lang="en-US" altLang="zh-CN" sz="2800"/>
              <a:t>×CPI×T</a:t>
            </a:r>
          </a:p>
          <a:p>
            <a:pPr lvl="1">
              <a:lnSpc>
                <a:spcPct val="80000"/>
              </a:lnSpc>
            </a:pPr>
            <a:r>
              <a:rPr lang="zh-CN" altLang="en-US" sz="2400"/>
              <a:t>程序中的指令数由</a:t>
            </a:r>
            <a:r>
              <a:rPr lang="en-US" altLang="zh-CN" sz="2400"/>
              <a:t>ISA</a:t>
            </a:r>
            <a:r>
              <a:rPr lang="zh-CN" altLang="en-US" sz="2400"/>
              <a:t>和编译器确定</a:t>
            </a:r>
          </a:p>
          <a:p>
            <a:pPr lvl="1">
              <a:lnSpc>
                <a:spcPct val="80000"/>
              </a:lnSpc>
            </a:pPr>
            <a:r>
              <a:rPr lang="en-US" altLang="zh-CN" sz="2400"/>
              <a:t>CPI</a:t>
            </a:r>
            <a:r>
              <a:rPr lang="zh-CN" altLang="en-US" sz="2400"/>
              <a:t>为平均值。</a:t>
            </a:r>
            <a:r>
              <a:rPr lang="en-US" altLang="zh-CN" sz="2400"/>
              <a:t>CPI</a:t>
            </a:r>
            <a:r>
              <a:rPr lang="zh-CN" altLang="en-US" sz="2400"/>
              <a:t>和时钟周期宽度由处理器的实现技术确定</a:t>
            </a:r>
          </a:p>
        </p:txBody>
      </p:sp>
      <p:grpSp>
        <p:nvGrpSpPr>
          <p:cNvPr id="21507" name="组合 111694">
            <a:extLst>
              <a:ext uri="{FF2B5EF4-FFF2-40B4-BE49-F238E27FC236}">
                <a16:creationId xmlns:a16="http://schemas.microsoft.com/office/drawing/2014/main" id="{8420CDB7-AE42-4B09-B365-C4AD74CF3679}"/>
              </a:ext>
            </a:extLst>
          </p:cNvPr>
          <p:cNvGrpSpPr>
            <a:grpSpLocks/>
          </p:cNvGrpSpPr>
          <p:nvPr/>
        </p:nvGrpSpPr>
        <p:grpSpPr bwMode="auto">
          <a:xfrm>
            <a:off x="2673350" y="4579938"/>
            <a:ext cx="5956300" cy="1592262"/>
            <a:chOff x="1684" y="2885"/>
            <a:chExt cx="3752" cy="1003"/>
          </a:xfrm>
        </p:grpSpPr>
        <p:grpSp>
          <p:nvGrpSpPr>
            <p:cNvPr id="21508" name="组合 111620">
              <a:extLst>
                <a:ext uri="{FF2B5EF4-FFF2-40B4-BE49-F238E27FC236}">
                  <a16:creationId xmlns:a16="http://schemas.microsoft.com/office/drawing/2014/main" id="{2F02F1A0-DC35-4E4D-9B33-1284060F99C1}"/>
                </a:ext>
              </a:extLst>
            </p:cNvPr>
            <p:cNvGrpSpPr>
              <a:grpSpLocks/>
            </p:cNvGrpSpPr>
            <p:nvPr/>
          </p:nvGrpSpPr>
          <p:grpSpPr bwMode="auto">
            <a:xfrm>
              <a:off x="1684" y="2985"/>
              <a:ext cx="1158" cy="144"/>
              <a:chOff x="2517" y="3294"/>
              <a:chExt cx="1158" cy="144"/>
            </a:xfrm>
          </p:grpSpPr>
          <p:grpSp>
            <p:nvGrpSpPr>
              <p:cNvPr id="21509" name="组合 111621">
                <a:extLst>
                  <a:ext uri="{FF2B5EF4-FFF2-40B4-BE49-F238E27FC236}">
                    <a16:creationId xmlns:a16="http://schemas.microsoft.com/office/drawing/2014/main" id="{1849B8D9-B72C-4290-A0FF-BE9DDDE90F06}"/>
                  </a:ext>
                </a:extLst>
              </p:cNvPr>
              <p:cNvGrpSpPr>
                <a:grpSpLocks/>
              </p:cNvGrpSpPr>
              <p:nvPr/>
            </p:nvGrpSpPr>
            <p:grpSpPr bwMode="auto">
              <a:xfrm>
                <a:off x="2517" y="3294"/>
                <a:ext cx="288" cy="144"/>
                <a:chOff x="2735" y="2738"/>
                <a:chExt cx="288" cy="144"/>
              </a:xfrm>
            </p:grpSpPr>
            <p:sp>
              <p:nvSpPr>
                <p:cNvPr id="21510" name="直接连接符 111622">
                  <a:extLst>
                    <a:ext uri="{FF2B5EF4-FFF2-40B4-BE49-F238E27FC236}">
                      <a16:creationId xmlns:a16="http://schemas.microsoft.com/office/drawing/2014/main" id="{7643E65C-53A5-491D-8EA3-B680A5211461}"/>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 name="直接连接符 111623">
                  <a:extLst>
                    <a:ext uri="{FF2B5EF4-FFF2-40B4-BE49-F238E27FC236}">
                      <a16:creationId xmlns:a16="http://schemas.microsoft.com/office/drawing/2014/main" id="{6FC66A13-8755-41AA-8BFA-ED9C44BF9ED4}"/>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直接连接符 111624">
                  <a:extLst>
                    <a:ext uri="{FF2B5EF4-FFF2-40B4-BE49-F238E27FC236}">
                      <a16:creationId xmlns:a16="http://schemas.microsoft.com/office/drawing/2014/main" id="{0EFCBD08-D72A-4780-B751-2755E54E156B}"/>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直接连接符 111625">
                  <a:extLst>
                    <a:ext uri="{FF2B5EF4-FFF2-40B4-BE49-F238E27FC236}">
                      <a16:creationId xmlns:a16="http://schemas.microsoft.com/office/drawing/2014/main" id="{CD005C16-6692-4C16-A03C-4F82EEFF6197}"/>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4" name="组合 111626">
                <a:extLst>
                  <a:ext uri="{FF2B5EF4-FFF2-40B4-BE49-F238E27FC236}">
                    <a16:creationId xmlns:a16="http://schemas.microsoft.com/office/drawing/2014/main" id="{0FD30217-3495-4B9C-A398-C32073010BEE}"/>
                  </a:ext>
                </a:extLst>
              </p:cNvPr>
              <p:cNvGrpSpPr>
                <a:grpSpLocks/>
              </p:cNvGrpSpPr>
              <p:nvPr/>
            </p:nvGrpSpPr>
            <p:grpSpPr bwMode="auto">
              <a:xfrm>
                <a:off x="2811" y="3294"/>
                <a:ext cx="288" cy="144"/>
                <a:chOff x="2735" y="2738"/>
                <a:chExt cx="288" cy="144"/>
              </a:xfrm>
            </p:grpSpPr>
            <p:sp>
              <p:nvSpPr>
                <p:cNvPr id="21515" name="直接连接符 111627">
                  <a:extLst>
                    <a:ext uri="{FF2B5EF4-FFF2-40B4-BE49-F238E27FC236}">
                      <a16:creationId xmlns:a16="http://schemas.microsoft.com/office/drawing/2014/main" id="{23D6C2AA-3C2A-423A-BE45-6A6EFF73319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直接连接符 111628">
                  <a:extLst>
                    <a:ext uri="{FF2B5EF4-FFF2-40B4-BE49-F238E27FC236}">
                      <a16:creationId xmlns:a16="http://schemas.microsoft.com/office/drawing/2014/main" id="{EF390E64-54F6-46DE-84C0-5419CABEB5F9}"/>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直接连接符 111629">
                  <a:extLst>
                    <a:ext uri="{FF2B5EF4-FFF2-40B4-BE49-F238E27FC236}">
                      <a16:creationId xmlns:a16="http://schemas.microsoft.com/office/drawing/2014/main" id="{1CE7DB70-2F45-4472-84E2-130FB82BF18C}"/>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直接连接符 111630">
                  <a:extLst>
                    <a:ext uri="{FF2B5EF4-FFF2-40B4-BE49-F238E27FC236}">
                      <a16:creationId xmlns:a16="http://schemas.microsoft.com/office/drawing/2014/main" id="{82EAE30A-379D-40B1-A1EB-983D2864CA4A}"/>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9" name="组合 111631">
                <a:extLst>
                  <a:ext uri="{FF2B5EF4-FFF2-40B4-BE49-F238E27FC236}">
                    <a16:creationId xmlns:a16="http://schemas.microsoft.com/office/drawing/2014/main" id="{D33223C3-200F-4F6A-8FD3-A2BFD1DEB71C}"/>
                  </a:ext>
                </a:extLst>
              </p:cNvPr>
              <p:cNvGrpSpPr>
                <a:grpSpLocks/>
              </p:cNvGrpSpPr>
              <p:nvPr/>
            </p:nvGrpSpPr>
            <p:grpSpPr bwMode="auto">
              <a:xfrm>
                <a:off x="3093" y="3294"/>
                <a:ext cx="288" cy="144"/>
                <a:chOff x="2735" y="2738"/>
                <a:chExt cx="288" cy="144"/>
              </a:xfrm>
            </p:grpSpPr>
            <p:sp>
              <p:nvSpPr>
                <p:cNvPr id="21520" name="直接连接符 111632">
                  <a:extLst>
                    <a:ext uri="{FF2B5EF4-FFF2-40B4-BE49-F238E27FC236}">
                      <a16:creationId xmlns:a16="http://schemas.microsoft.com/office/drawing/2014/main" id="{3525CEB3-32B9-47F9-AE7F-5BBBE95EA272}"/>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直接连接符 111633">
                  <a:extLst>
                    <a:ext uri="{FF2B5EF4-FFF2-40B4-BE49-F238E27FC236}">
                      <a16:creationId xmlns:a16="http://schemas.microsoft.com/office/drawing/2014/main" id="{D3F0641A-87F0-47D3-9C89-3C1B19E4C403}"/>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111634">
                  <a:extLst>
                    <a:ext uri="{FF2B5EF4-FFF2-40B4-BE49-F238E27FC236}">
                      <a16:creationId xmlns:a16="http://schemas.microsoft.com/office/drawing/2014/main" id="{A80F52B3-1A16-44C7-B0E7-685A78626EA3}"/>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直接连接符 111635">
                  <a:extLst>
                    <a:ext uri="{FF2B5EF4-FFF2-40B4-BE49-F238E27FC236}">
                      <a16:creationId xmlns:a16="http://schemas.microsoft.com/office/drawing/2014/main" id="{D6513E99-0D9F-40AC-9311-756D8EA9925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24" name="组合 111636">
                <a:extLst>
                  <a:ext uri="{FF2B5EF4-FFF2-40B4-BE49-F238E27FC236}">
                    <a16:creationId xmlns:a16="http://schemas.microsoft.com/office/drawing/2014/main" id="{D10369DE-7E3C-4292-AA24-3E2B0C982947}"/>
                  </a:ext>
                </a:extLst>
              </p:cNvPr>
              <p:cNvGrpSpPr>
                <a:grpSpLocks/>
              </p:cNvGrpSpPr>
              <p:nvPr/>
            </p:nvGrpSpPr>
            <p:grpSpPr bwMode="auto">
              <a:xfrm>
                <a:off x="3387" y="3294"/>
                <a:ext cx="288" cy="144"/>
                <a:chOff x="2735" y="2738"/>
                <a:chExt cx="288" cy="144"/>
              </a:xfrm>
            </p:grpSpPr>
            <p:sp>
              <p:nvSpPr>
                <p:cNvPr id="21525" name="直接连接符 111637">
                  <a:extLst>
                    <a:ext uri="{FF2B5EF4-FFF2-40B4-BE49-F238E27FC236}">
                      <a16:creationId xmlns:a16="http://schemas.microsoft.com/office/drawing/2014/main" id="{1985517A-E514-459C-8BFD-74809A3AD3DA}"/>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111638">
                  <a:extLst>
                    <a:ext uri="{FF2B5EF4-FFF2-40B4-BE49-F238E27FC236}">
                      <a16:creationId xmlns:a16="http://schemas.microsoft.com/office/drawing/2014/main" id="{C5B35D99-80E1-4B02-8096-5A6F0EEB156E}"/>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直接连接符 111639">
                  <a:extLst>
                    <a:ext uri="{FF2B5EF4-FFF2-40B4-BE49-F238E27FC236}">
                      <a16:creationId xmlns:a16="http://schemas.microsoft.com/office/drawing/2014/main" id="{73CEB463-DB73-42F1-BC0E-A47FB1A054D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111640">
                  <a:extLst>
                    <a:ext uri="{FF2B5EF4-FFF2-40B4-BE49-F238E27FC236}">
                      <a16:creationId xmlns:a16="http://schemas.microsoft.com/office/drawing/2014/main" id="{016E19DA-1559-47E6-A4A7-CD5F5AE5531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529" name="直接连接符 111641">
              <a:extLst>
                <a:ext uri="{FF2B5EF4-FFF2-40B4-BE49-F238E27FC236}">
                  <a16:creationId xmlns:a16="http://schemas.microsoft.com/office/drawing/2014/main" id="{383B2C45-A25B-4FED-9EEF-53FF4F250B1A}"/>
                </a:ext>
              </a:extLst>
            </p:cNvPr>
            <p:cNvSpPr>
              <a:spLocks noChangeShapeType="1"/>
            </p:cNvSpPr>
            <p:nvPr/>
          </p:nvSpPr>
          <p:spPr bwMode="auto">
            <a:xfrm>
              <a:off x="1688" y="2933"/>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直接连接符 111642">
              <a:extLst>
                <a:ext uri="{FF2B5EF4-FFF2-40B4-BE49-F238E27FC236}">
                  <a16:creationId xmlns:a16="http://schemas.microsoft.com/office/drawing/2014/main" id="{C35C1B25-8F4F-4431-B364-FC3137894404}"/>
                </a:ext>
              </a:extLst>
            </p:cNvPr>
            <p:cNvSpPr>
              <a:spLocks noChangeShapeType="1"/>
            </p:cNvSpPr>
            <p:nvPr/>
          </p:nvSpPr>
          <p:spPr bwMode="auto">
            <a:xfrm>
              <a:off x="2836" y="2885"/>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31" name="组合 111643">
              <a:extLst>
                <a:ext uri="{FF2B5EF4-FFF2-40B4-BE49-F238E27FC236}">
                  <a16:creationId xmlns:a16="http://schemas.microsoft.com/office/drawing/2014/main" id="{19DB3092-56E5-4309-97C7-A271E8CD707F}"/>
                </a:ext>
              </a:extLst>
            </p:cNvPr>
            <p:cNvGrpSpPr>
              <a:grpSpLocks/>
            </p:cNvGrpSpPr>
            <p:nvPr/>
          </p:nvGrpSpPr>
          <p:grpSpPr bwMode="auto">
            <a:xfrm>
              <a:off x="2839" y="2985"/>
              <a:ext cx="1158" cy="144"/>
              <a:chOff x="2517" y="3294"/>
              <a:chExt cx="1158" cy="144"/>
            </a:xfrm>
          </p:grpSpPr>
          <p:grpSp>
            <p:nvGrpSpPr>
              <p:cNvPr id="21532" name="组合 111644">
                <a:extLst>
                  <a:ext uri="{FF2B5EF4-FFF2-40B4-BE49-F238E27FC236}">
                    <a16:creationId xmlns:a16="http://schemas.microsoft.com/office/drawing/2014/main" id="{E51B0A0F-DFAA-4CF9-B715-1F0CB921724E}"/>
                  </a:ext>
                </a:extLst>
              </p:cNvPr>
              <p:cNvGrpSpPr>
                <a:grpSpLocks/>
              </p:cNvGrpSpPr>
              <p:nvPr/>
            </p:nvGrpSpPr>
            <p:grpSpPr bwMode="auto">
              <a:xfrm>
                <a:off x="2517" y="3294"/>
                <a:ext cx="288" cy="144"/>
                <a:chOff x="2735" y="2738"/>
                <a:chExt cx="288" cy="144"/>
              </a:xfrm>
            </p:grpSpPr>
            <p:sp>
              <p:nvSpPr>
                <p:cNvPr id="21533" name="直接连接符 111645">
                  <a:extLst>
                    <a:ext uri="{FF2B5EF4-FFF2-40B4-BE49-F238E27FC236}">
                      <a16:creationId xmlns:a16="http://schemas.microsoft.com/office/drawing/2014/main" id="{16190183-7AEE-42A3-89D0-BE2BB84B43D0}"/>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直接连接符 111646">
                  <a:extLst>
                    <a:ext uri="{FF2B5EF4-FFF2-40B4-BE49-F238E27FC236}">
                      <a16:creationId xmlns:a16="http://schemas.microsoft.com/office/drawing/2014/main" id="{F156F730-073D-49AC-BF7D-FE7C4E429887}"/>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直接连接符 111647">
                  <a:extLst>
                    <a:ext uri="{FF2B5EF4-FFF2-40B4-BE49-F238E27FC236}">
                      <a16:creationId xmlns:a16="http://schemas.microsoft.com/office/drawing/2014/main" id="{EFF2EBA3-B18E-41D1-B0C0-7DF9BB09E2AE}"/>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直接连接符 111648">
                  <a:extLst>
                    <a:ext uri="{FF2B5EF4-FFF2-40B4-BE49-F238E27FC236}">
                      <a16:creationId xmlns:a16="http://schemas.microsoft.com/office/drawing/2014/main" id="{61691E3B-5F9A-4F65-9E5B-66B2A4AB57A8}"/>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37" name="组合 111649">
                <a:extLst>
                  <a:ext uri="{FF2B5EF4-FFF2-40B4-BE49-F238E27FC236}">
                    <a16:creationId xmlns:a16="http://schemas.microsoft.com/office/drawing/2014/main" id="{F0EB6081-0977-4AE2-B8EC-16AC8856AA98}"/>
                  </a:ext>
                </a:extLst>
              </p:cNvPr>
              <p:cNvGrpSpPr>
                <a:grpSpLocks/>
              </p:cNvGrpSpPr>
              <p:nvPr/>
            </p:nvGrpSpPr>
            <p:grpSpPr bwMode="auto">
              <a:xfrm>
                <a:off x="2811" y="3294"/>
                <a:ext cx="288" cy="144"/>
                <a:chOff x="2735" y="2738"/>
                <a:chExt cx="288" cy="144"/>
              </a:xfrm>
            </p:grpSpPr>
            <p:sp>
              <p:nvSpPr>
                <p:cNvPr id="21538" name="直接连接符 111650">
                  <a:extLst>
                    <a:ext uri="{FF2B5EF4-FFF2-40B4-BE49-F238E27FC236}">
                      <a16:creationId xmlns:a16="http://schemas.microsoft.com/office/drawing/2014/main" id="{64C9A851-DEFA-40FE-B75F-F5FB4F57FC1B}"/>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9" name="直接连接符 111651">
                  <a:extLst>
                    <a:ext uri="{FF2B5EF4-FFF2-40B4-BE49-F238E27FC236}">
                      <a16:creationId xmlns:a16="http://schemas.microsoft.com/office/drawing/2014/main" id="{3B3DD6D7-6F55-45DA-A310-2E92E929B85B}"/>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直接连接符 111652">
                  <a:extLst>
                    <a:ext uri="{FF2B5EF4-FFF2-40B4-BE49-F238E27FC236}">
                      <a16:creationId xmlns:a16="http://schemas.microsoft.com/office/drawing/2014/main" id="{BCFA3CD3-3431-441C-8F49-4954C2EBFA7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直接连接符 111653">
                  <a:extLst>
                    <a:ext uri="{FF2B5EF4-FFF2-40B4-BE49-F238E27FC236}">
                      <a16:creationId xmlns:a16="http://schemas.microsoft.com/office/drawing/2014/main" id="{19876F1D-7D03-4FC9-AC1A-85BAA26E2144}"/>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2" name="组合 111654">
                <a:extLst>
                  <a:ext uri="{FF2B5EF4-FFF2-40B4-BE49-F238E27FC236}">
                    <a16:creationId xmlns:a16="http://schemas.microsoft.com/office/drawing/2014/main" id="{AB3F070E-3DE1-48DE-B9F4-DCBB9910FDD2}"/>
                  </a:ext>
                </a:extLst>
              </p:cNvPr>
              <p:cNvGrpSpPr>
                <a:grpSpLocks/>
              </p:cNvGrpSpPr>
              <p:nvPr/>
            </p:nvGrpSpPr>
            <p:grpSpPr bwMode="auto">
              <a:xfrm>
                <a:off x="3093" y="3294"/>
                <a:ext cx="288" cy="144"/>
                <a:chOff x="2735" y="2738"/>
                <a:chExt cx="288" cy="144"/>
              </a:xfrm>
            </p:grpSpPr>
            <p:sp>
              <p:nvSpPr>
                <p:cNvPr id="21543" name="直接连接符 111655">
                  <a:extLst>
                    <a:ext uri="{FF2B5EF4-FFF2-40B4-BE49-F238E27FC236}">
                      <a16:creationId xmlns:a16="http://schemas.microsoft.com/office/drawing/2014/main" id="{C7409DB1-17F3-4EAF-AE04-FF776CF3242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直接连接符 111656">
                  <a:extLst>
                    <a:ext uri="{FF2B5EF4-FFF2-40B4-BE49-F238E27FC236}">
                      <a16:creationId xmlns:a16="http://schemas.microsoft.com/office/drawing/2014/main" id="{6A986A84-F7B4-4AFD-9B30-B5EC2F82FE6E}"/>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直接连接符 111657">
                  <a:extLst>
                    <a:ext uri="{FF2B5EF4-FFF2-40B4-BE49-F238E27FC236}">
                      <a16:creationId xmlns:a16="http://schemas.microsoft.com/office/drawing/2014/main" id="{C0AC3232-EF45-48D2-8AA0-D99EE634965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6" name="直接连接符 111658">
                  <a:extLst>
                    <a:ext uri="{FF2B5EF4-FFF2-40B4-BE49-F238E27FC236}">
                      <a16:creationId xmlns:a16="http://schemas.microsoft.com/office/drawing/2014/main" id="{8657457B-6205-4632-8484-E070ABD617C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7" name="组合 111659">
                <a:extLst>
                  <a:ext uri="{FF2B5EF4-FFF2-40B4-BE49-F238E27FC236}">
                    <a16:creationId xmlns:a16="http://schemas.microsoft.com/office/drawing/2014/main" id="{0A988216-8683-41DF-83B3-333B3083CA6B}"/>
                  </a:ext>
                </a:extLst>
              </p:cNvPr>
              <p:cNvGrpSpPr>
                <a:grpSpLocks/>
              </p:cNvGrpSpPr>
              <p:nvPr/>
            </p:nvGrpSpPr>
            <p:grpSpPr bwMode="auto">
              <a:xfrm>
                <a:off x="3387" y="3294"/>
                <a:ext cx="288" cy="144"/>
                <a:chOff x="2735" y="2738"/>
                <a:chExt cx="288" cy="144"/>
              </a:xfrm>
            </p:grpSpPr>
            <p:sp>
              <p:nvSpPr>
                <p:cNvPr id="21548" name="直接连接符 111660">
                  <a:extLst>
                    <a:ext uri="{FF2B5EF4-FFF2-40B4-BE49-F238E27FC236}">
                      <a16:creationId xmlns:a16="http://schemas.microsoft.com/office/drawing/2014/main" id="{AB73306D-C342-4C31-BD6E-D3ACEAE9B3E7}"/>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9" name="直接连接符 111661">
                  <a:extLst>
                    <a:ext uri="{FF2B5EF4-FFF2-40B4-BE49-F238E27FC236}">
                      <a16:creationId xmlns:a16="http://schemas.microsoft.com/office/drawing/2014/main" id="{23C8A436-D7B6-4A8A-8016-756AF944FA9C}"/>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0" name="直接连接符 111662">
                  <a:extLst>
                    <a:ext uri="{FF2B5EF4-FFF2-40B4-BE49-F238E27FC236}">
                      <a16:creationId xmlns:a16="http://schemas.microsoft.com/office/drawing/2014/main" id="{5779C1E5-F757-435A-9031-C650EDBB690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1" name="直接连接符 111663">
                  <a:extLst>
                    <a:ext uri="{FF2B5EF4-FFF2-40B4-BE49-F238E27FC236}">
                      <a16:creationId xmlns:a16="http://schemas.microsoft.com/office/drawing/2014/main" id="{6E098F57-A827-4585-B716-0ADC33AB7029}"/>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552" name="组合 111664">
              <a:extLst>
                <a:ext uri="{FF2B5EF4-FFF2-40B4-BE49-F238E27FC236}">
                  <a16:creationId xmlns:a16="http://schemas.microsoft.com/office/drawing/2014/main" id="{E6AE00CC-4E92-4AB9-AE9B-D22C16A6D00F}"/>
                </a:ext>
              </a:extLst>
            </p:cNvPr>
            <p:cNvGrpSpPr>
              <a:grpSpLocks/>
            </p:cNvGrpSpPr>
            <p:nvPr/>
          </p:nvGrpSpPr>
          <p:grpSpPr bwMode="auto">
            <a:xfrm>
              <a:off x="4001" y="2983"/>
              <a:ext cx="288" cy="144"/>
              <a:chOff x="2735" y="2738"/>
              <a:chExt cx="288" cy="144"/>
            </a:xfrm>
          </p:grpSpPr>
          <p:sp>
            <p:nvSpPr>
              <p:cNvPr id="21553" name="直接连接符 111665">
                <a:extLst>
                  <a:ext uri="{FF2B5EF4-FFF2-40B4-BE49-F238E27FC236}">
                    <a16:creationId xmlns:a16="http://schemas.microsoft.com/office/drawing/2014/main" id="{C1C1ACE5-393D-4F91-918A-CD9A9CC1F8F8}"/>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4" name="直接连接符 111666">
                <a:extLst>
                  <a:ext uri="{FF2B5EF4-FFF2-40B4-BE49-F238E27FC236}">
                    <a16:creationId xmlns:a16="http://schemas.microsoft.com/office/drawing/2014/main" id="{AB8A89E9-4C7A-4275-9C58-845DC412FB64}"/>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5" name="直接连接符 111667">
                <a:extLst>
                  <a:ext uri="{FF2B5EF4-FFF2-40B4-BE49-F238E27FC236}">
                    <a16:creationId xmlns:a16="http://schemas.microsoft.com/office/drawing/2014/main" id="{E6D418DF-BC99-4642-BD95-178056FBD9F6}"/>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6" name="直接连接符 111668">
                <a:extLst>
                  <a:ext uri="{FF2B5EF4-FFF2-40B4-BE49-F238E27FC236}">
                    <a16:creationId xmlns:a16="http://schemas.microsoft.com/office/drawing/2014/main" id="{6EE3BA58-9CE4-4ABA-A69C-4A55C0231AF0}"/>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57" name="组合 111669">
              <a:extLst>
                <a:ext uri="{FF2B5EF4-FFF2-40B4-BE49-F238E27FC236}">
                  <a16:creationId xmlns:a16="http://schemas.microsoft.com/office/drawing/2014/main" id="{C13E9A20-AA13-47CB-9EA3-6C67E87D83D0}"/>
                </a:ext>
              </a:extLst>
            </p:cNvPr>
            <p:cNvGrpSpPr>
              <a:grpSpLocks/>
            </p:cNvGrpSpPr>
            <p:nvPr/>
          </p:nvGrpSpPr>
          <p:grpSpPr bwMode="auto">
            <a:xfrm>
              <a:off x="4295" y="2983"/>
              <a:ext cx="288" cy="144"/>
              <a:chOff x="2735" y="2738"/>
              <a:chExt cx="288" cy="144"/>
            </a:xfrm>
          </p:grpSpPr>
          <p:sp>
            <p:nvSpPr>
              <p:cNvPr id="21558" name="直接连接符 111670">
                <a:extLst>
                  <a:ext uri="{FF2B5EF4-FFF2-40B4-BE49-F238E27FC236}">
                    <a16:creationId xmlns:a16="http://schemas.microsoft.com/office/drawing/2014/main" id="{D4F006A2-3E7D-471A-8F76-651FDE8AF1EE}"/>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9" name="直接连接符 111671">
                <a:extLst>
                  <a:ext uri="{FF2B5EF4-FFF2-40B4-BE49-F238E27FC236}">
                    <a16:creationId xmlns:a16="http://schemas.microsoft.com/office/drawing/2014/main" id="{6F72A997-F368-42DF-815F-9AA3C833249B}"/>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直接连接符 111672">
                <a:extLst>
                  <a:ext uri="{FF2B5EF4-FFF2-40B4-BE49-F238E27FC236}">
                    <a16:creationId xmlns:a16="http://schemas.microsoft.com/office/drawing/2014/main" id="{9F776794-4888-4F58-80F4-7C9225BDBC5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1" name="直接连接符 111673">
                <a:extLst>
                  <a:ext uri="{FF2B5EF4-FFF2-40B4-BE49-F238E27FC236}">
                    <a16:creationId xmlns:a16="http://schemas.microsoft.com/office/drawing/2014/main" id="{A83A1CD3-D685-45A7-B1C6-C80090886A2B}"/>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62" name="组合 111674">
              <a:extLst>
                <a:ext uri="{FF2B5EF4-FFF2-40B4-BE49-F238E27FC236}">
                  <a16:creationId xmlns:a16="http://schemas.microsoft.com/office/drawing/2014/main" id="{6B6C7677-0174-48DF-A1FD-3C388C5BB1EA}"/>
                </a:ext>
              </a:extLst>
            </p:cNvPr>
            <p:cNvGrpSpPr>
              <a:grpSpLocks/>
            </p:cNvGrpSpPr>
            <p:nvPr/>
          </p:nvGrpSpPr>
          <p:grpSpPr bwMode="auto">
            <a:xfrm>
              <a:off x="4577" y="2983"/>
              <a:ext cx="288" cy="144"/>
              <a:chOff x="2735" y="2738"/>
              <a:chExt cx="288" cy="144"/>
            </a:xfrm>
          </p:grpSpPr>
          <p:sp>
            <p:nvSpPr>
              <p:cNvPr id="21563" name="直接连接符 111675">
                <a:extLst>
                  <a:ext uri="{FF2B5EF4-FFF2-40B4-BE49-F238E27FC236}">
                    <a16:creationId xmlns:a16="http://schemas.microsoft.com/office/drawing/2014/main" id="{CD87EBF9-022D-4C18-9ECC-957AEFD29839}"/>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4" name="直接连接符 111676">
                <a:extLst>
                  <a:ext uri="{FF2B5EF4-FFF2-40B4-BE49-F238E27FC236}">
                    <a16:creationId xmlns:a16="http://schemas.microsoft.com/office/drawing/2014/main" id="{3F5CE9A6-4DFB-4881-8182-6331DFC9B654}"/>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5" name="直接连接符 111677">
                <a:extLst>
                  <a:ext uri="{FF2B5EF4-FFF2-40B4-BE49-F238E27FC236}">
                    <a16:creationId xmlns:a16="http://schemas.microsoft.com/office/drawing/2014/main" id="{02998D44-F804-49DC-A7E2-6CC98195CA28}"/>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6" name="直接连接符 111678">
                <a:extLst>
                  <a:ext uri="{FF2B5EF4-FFF2-40B4-BE49-F238E27FC236}">
                    <a16:creationId xmlns:a16="http://schemas.microsoft.com/office/drawing/2014/main" id="{FB7F4706-8045-418E-B5EC-C20CB8D6ADC6}"/>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67" name="直接连接符 111679">
              <a:extLst>
                <a:ext uri="{FF2B5EF4-FFF2-40B4-BE49-F238E27FC236}">
                  <a16:creationId xmlns:a16="http://schemas.microsoft.com/office/drawing/2014/main" id="{CEF44125-50B0-4DCF-A469-249AC8883195}"/>
                </a:ext>
              </a:extLst>
            </p:cNvPr>
            <p:cNvSpPr>
              <a:spLocks noChangeShapeType="1"/>
            </p:cNvSpPr>
            <p:nvPr/>
          </p:nvSpPr>
          <p:spPr bwMode="auto">
            <a:xfrm>
              <a:off x="5148" y="2886"/>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8" name="文本框 111680">
              <a:extLst>
                <a:ext uri="{FF2B5EF4-FFF2-40B4-BE49-F238E27FC236}">
                  <a16:creationId xmlns:a16="http://schemas.microsoft.com/office/drawing/2014/main" id="{04F5803E-8A56-40BD-8F7E-109FCC9B3532}"/>
                </a:ext>
              </a:extLst>
            </p:cNvPr>
            <p:cNvSpPr txBox="1">
              <a:spLocks noChangeArrowheads="1"/>
            </p:cNvSpPr>
            <p:nvPr/>
          </p:nvSpPr>
          <p:spPr bwMode="auto">
            <a:xfrm>
              <a:off x="1791" y="3294"/>
              <a:ext cx="7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机器周期</a:t>
              </a:r>
            </a:p>
            <a:p>
              <a:r>
                <a:rPr lang="en-US" altLang="zh-CN"/>
                <a:t>/</a:t>
              </a:r>
              <a:r>
                <a:rPr lang="zh-CN" altLang="en-US"/>
                <a:t>总线周期</a:t>
              </a:r>
            </a:p>
          </p:txBody>
        </p:sp>
        <p:sp>
          <p:nvSpPr>
            <p:cNvPr id="21569" name="文本框 111681">
              <a:extLst>
                <a:ext uri="{FF2B5EF4-FFF2-40B4-BE49-F238E27FC236}">
                  <a16:creationId xmlns:a16="http://schemas.microsoft.com/office/drawing/2014/main" id="{BD84B6F9-0AB8-40A2-A8D2-A5CDC0E07D9B}"/>
                </a:ext>
              </a:extLst>
            </p:cNvPr>
            <p:cNvSpPr txBox="1">
              <a:spLocks noChangeArrowheads="1"/>
            </p:cNvSpPr>
            <p:nvPr/>
          </p:nvSpPr>
          <p:spPr bwMode="auto">
            <a:xfrm>
              <a:off x="2653" y="365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指令周期</a:t>
              </a:r>
            </a:p>
          </p:txBody>
        </p:sp>
        <p:sp>
          <p:nvSpPr>
            <p:cNvPr id="21570" name="直接连接符 111682">
              <a:extLst>
                <a:ext uri="{FF2B5EF4-FFF2-40B4-BE49-F238E27FC236}">
                  <a16:creationId xmlns:a16="http://schemas.microsoft.com/office/drawing/2014/main" id="{CBFB7CC8-45B4-4B4F-B47D-C97139B3A3D6}"/>
                </a:ext>
              </a:extLst>
            </p:cNvPr>
            <p:cNvSpPr>
              <a:spLocks noChangeShapeType="1"/>
            </p:cNvSpPr>
            <p:nvPr/>
          </p:nvSpPr>
          <p:spPr bwMode="auto">
            <a:xfrm>
              <a:off x="1980" y="2931"/>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1" name="直接连接符 111683">
              <a:extLst>
                <a:ext uri="{FF2B5EF4-FFF2-40B4-BE49-F238E27FC236}">
                  <a16:creationId xmlns:a16="http://schemas.microsoft.com/office/drawing/2014/main" id="{A298B0BC-313A-441E-AEF3-4B226F9C9455}"/>
                </a:ext>
              </a:extLst>
            </p:cNvPr>
            <p:cNvSpPr>
              <a:spLocks noChangeShapeType="1"/>
            </p:cNvSpPr>
            <p:nvPr/>
          </p:nvSpPr>
          <p:spPr bwMode="auto">
            <a:xfrm>
              <a:off x="3996" y="2886"/>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72" name="组合 111684">
              <a:extLst>
                <a:ext uri="{FF2B5EF4-FFF2-40B4-BE49-F238E27FC236}">
                  <a16:creationId xmlns:a16="http://schemas.microsoft.com/office/drawing/2014/main" id="{330721A4-E679-4786-BDF4-F5B362BF969E}"/>
                </a:ext>
              </a:extLst>
            </p:cNvPr>
            <p:cNvGrpSpPr>
              <a:grpSpLocks/>
            </p:cNvGrpSpPr>
            <p:nvPr/>
          </p:nvGrpSpPr>
          <p:grpSpPr bwMode="auto">
            <a:xfrm>
              <a:off x="4876" y="2976"/>
              <a:ext cx="288" cy="144"/>
              <a:chOff x="2735" y="2738"/>
              <a:chExt cx="288" cy="144"/>
            </a:xfrm>
          </p:grpSpPr>
          <p:sp>
            <p:nvSpPr>
              <p:cNvPr id="21573" name="直接连接符 111685">
                <a:extLst>
                  <a:ext uri="{FF2B5EF4-FFF2-40B4-BE49-F238E27FC236}">
                    <a16:creationId xmlns:a16="http://schemas.microsoft.com/office/drawing/2014/main" id="{0F4B15AB-8284-4124-A53B-3DF8C4875186}"/>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4" name="直接连接符 111686">
                <a:extLst>
                  <a:ext uri="{FF2B5EF4-FFF2-40B4-BE49-F238E27FC236}">
                    <a16:creationId xmlns:a16="http://schemas.microsoft.com/office/drawing/2014/main" id="{97794E41-0826-49F1-BEEB-FEBE3AEB1ED5}"/>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5" name="直接连接符 111687">
                <a:extLst>
                  <a:ext uri="{FF2B5EF4-FFF2-40B4-BE49-F238E27FC236}">
                    <a16:creationId xmlns:a16="http://schemas.microsoft.com/office/drawing/2014/main" id="{6E3D0D92-C847-4ABC-BF75-549DBE890E4E}"/>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6" name="直接连接符 111688">
                <a:extLst>
                  <a:ext uri="{FF2B5EF4-FFF2-40B4-BE49-F238E27FC236}">
                    <a16:creationId xmlns:a16="http://schemas.microsoft.com/office/drawing/2014/main" id="{79A01C19-7387-4F31-B424-9D5C8F749B3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77" name="组合 111689">
              <a:extLst>
                <a:ext uri="{FF2B5EF4-FFF2-40B4-BE49-F238E27FC236}">
                  <a16:creationId xmlns:a16="http://schemas.microsoft.com/office/drawing/2014/main" id="{2E402302-CE60-454E-830E-6DB7E4CA42E8}"/>
                </a:ext>
              </a:extLst>
            </p:cNvPr>
            <p:cNvGrpSpPr>
              <a:grpSpLocks/>
            </p:cNvGrpSpPr>
            <p:nvPr/>
          </p:nvGrpSpPr>
          <p:grpSpPr bwMode="auto">
            <a:xfrm>
              <a:off x="5148" y="2976"/>
              <a:ext cx="288" cy="144"/>
              <a:chOff x="2735" y="2738"/>
              <a:chExt cx="288" cy="144"/>
            </a:xfrm>
          </p:grpSpPr>
          <p:sp>
            <p:nvSpPr>
              <p:cNvPr id="21578" name="直接连接符 111690">
                <a:extLst>
                  <a:ext uri="{FF2B5EF4-FFF2-40B4-BE49-F238E27FC236}">
                    <a16:creationId xmlns:a16="http://schemas.microsoft.com/office/drawing/2014/main" id="{02B8F0C2-9095-4D46-B170-D516B80F274C}"/>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9" name="直接连接符 111691">
                <a:extLst>
                  <a:ext uri="{FF2B5EF4-FFF2-40B4-BE49-F238E27FC236}">
                    <a16:creationId xmlns:a16="http://schemas.microsoft.com/office/drawing/2014/main" id="{4CAF1931-72C7-42FB-8DFF-6F39FC0C784A}"/>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0" name="直接连接符 111692">
                <a:extLst>
                  <a:ext uri="{FF2B5EF4-FFF2-40B4-BE49-F238E27FC236}">
                    <a16:creationId xmlns:a16="http://schemas.microsoft.com/office/drawing/2014/main" id="{B9C4DEB7-96B6-4A0F-A68A-DBE5F775E24B}"/>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1" name="直接连接符 111693">
                <a:extLst>
                  <a:ext uri="{FF2B5EF4-FFF2-40B4-BE49-F238E27FC236}">
                    <a16:creationId xmlns:a16="http://schemas.microsoft.com/office/drawing/2014/main" id="{AE63328B-EBCC-4A38-8F36-2A89AA7CD56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582" name="页脚占位符 1">
            <a:extLst>
              <a:ext uri="{FF2B5EF4-FFF2-40B4-BE49-F238E27FC236}">
                <a16:creationId xmlns:a16="http://schemas.microsoft.com/office/drawing/2014/main" id="{F5263AF7-2DCE-4FCA-855F-BB9CB65196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1583" name="灯片编号占位符 2">
            <a:extLst>
              <a:ext uri="{FF2B5EF4-FFF2-40B4-BE49-F238E27FC236}">
                <a16:creationId xmlns:a16="http://schemas.microsoft.com/office/drawing/2014/main" id="{AD5A9CE8-DFCA-4D85-A26B-8FD66A54A5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F1BC42D-5412-4EE2-9A00-898C9C8C2F87}"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75105">
            <a:extLst>
              <a:ext uri="{FF2B5EF4-FFF2-40B4-BE49-F238E27FC236}">
                <a16:creationId xmlns:a16="http://schemas.microsoft.com/office/drawing/2014/main" id="{366E7314-2B89-4711-8C5F-77F8359248D2}"/>
              </a:ext>
            </a:extLst>
          </p:cNvPr>
          <p:cNvSpPr>
            <a:spLocks noGrp="1" noChangeArrowheads="1"/>
          </p:cNvSpPr>
          <p:nvPr>
            <p:ph type="title"/>
          </p:nvPr>
        </p:nvSpPr>
        <p:spPr>
          <a:xfrm>
            <a:off x="457200" y="274638"/>
            <a:ext cx="8229600" cy="850900"/>
          </a:xfrm>
        </p:spPr>
        <p:txBody>
          <a:bodyPr/>
          <a:lstStyle/>
          <a:p>
            <a:r>
              <a:rPr lang="zh-CN" altLang="en-US"/>
              <a:t>指令周期示意</a:t>
            </a:r>
          </a:p>
        </p:txBody>
      </p:sp>
      <p:sp>
        <p:nvSpPr>
          <p:cNvPr id="23554" name="文本占位符 175106">
            <a:extLst>
              <a:ext uri="{FF2B5EF4-FFF2-40B4-BE49-F238E27FC236}">
                <a16:creationId xmlns:a16="http://schemas.microsoft.com/office/drawing/2014/main" id="{F4FFC532-EB4E-416B-A6AB-3FD405ACC933}"/>
              </a:ext>
            </a:extLst>
          </p:cNvPr>
          <p:cNvSpPr>
            <a:spLocks noGrp="1" noChangeArrowheads="1"/>
          </p:cNvSpPr>
          <p:nvPr>
            <p:ph idx="1"/>
          </p:nvPr>
        </p:nvSpPr>
        <p:spPr>
          <a:xfrm>
            <a:off x="755650" y="4437063"/>
            <a:ext cx="7848600" cy="736600"/>
          </a:xfrm>
        </p:spPr>
        <p:txBody>
          <a:bodyPr/>
          <a:lstStyle/>
          <a:p>
            <a:pPr>
              <a:lnSpc>
                <a:spcPct val="80000"/>
              </a:lnSpc>
            </a:pPr>
            <a:r>
              <a:rPr lang="zh-CN" altLang="en-US" sz="2400">
                <a:solidFill>
                  <a:srgbClr val="A50021"/>
                </a:solidFill>
              </a:rPr>
              <a:t>遇到间接寻址的指令时，指令周期中有一段“间址周期”用于访存取出有效地址。</a:t>
            </a:r>
          </a:p>
        </p:txBody>
      </p:sp>
      <p:pic>
        <p:nvPicPr>
          <p:cNvPr id="23555" name="图片 175107" descr="s5">
            <a:extLst>
              <a:ext uri="{FF2B5EF4-FFF2-40B4-BE49-F238E27FC236}">
                <a16:creationId xmlns:a16="http://schemas.microsoft.com/office/drawing/2014/main" id="{51B6F5BB-FA38-4A39-BCF1-621DC8DBF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341438"/>
            <a:ext cx="5400675"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图片 175108" descr="s6">
            <a:extLst>
              <a:ext uri="{FF2B5EF4-FFF2-40B4-BE49-F238E27FC236}">
                <a16:creationId xmlns:a16="http://schemas.microsoft.com/office/drawing/2014/main" id="{766C29C2-8F8D-41E0-8F2C-99864A349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5373688"/>
            <a:ext cx="43211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页脚占位符 1">
            <a:extLst>
              <a:ext uri="{FF2B5EF4-FFF2-40B4-BE49-F238E27FC236}">
                <a16:creationId xmlns:a16="http://schemas.microsoft.com/office/drawing/2014/main" id="{AE612B8B-007C-4B1C-B8C3-8942FF512D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3558" name="灯片编号占位符 2">
            <a:extLst>
              <a:ext uri="{FF2B5EF4-FFF2-40B4-BE49-F238E27FC236}">
                <a16:creationId xmlns:a16="http://schemas.microsoft.com/office/drawing/2014/main" id="{E31F27BD-0C87-4AE4-B813-03738F596B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55A7328-54F9-445D-A976-0F098DFD610A}"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77153">
            <a:extLst>
              <a:ext uri="{FF2B5EF4-FFF2-40B4-BE49-F238E27FC236}">
                <a16:creationId xmlns:a16="http://schemas.microsoft.com/office/drawing/2014/main" id="{2A5E2A4A-E012-4199-A843-121150E81901}"/>
              </a:ext>
            </a:extLst>
          </p:cNvPr>
          <p:cNvSpPr>
            <a:spLocks noGrp="1" noChangeArrowheads="1"/>
          </p:cNvSpPr>
          <p:nvPr>
            <p:ph type="title"/>
          </p:nvPr>
        </p:nvSpPr>
        <p:spPr>
          <a:xfrm>
            <a:off x="457200" y="274638"/>
            <a:ext cx="8229600" cy="777875"/>
          </a:xfrm>
        </p:spPr>
        <p:txBody>
          <a:bodyPr/>
          <a:lstStyle/>
          <a:p>
            <a:r>
              <a:rPr lang="zh-CN" altLang="en-US"/>
              <a:t>多级时序系统</a:t>
            </a:r>
          </a:p>
        </p:txBody>
      </p:sp>
      <p:sp>
        <p:nvSpPr>
          <p:cNvPr id="24578" name="文本占位符 177154">
            <a:extLst>
              <a:ext uri="{FF2B5EF4-FFF2-40B4-BE49-F238E27FC236}">
                <a16:creationId xmlns:a16="http://schemas.microsoft.com/office/drawing/2014/main" id="{0E610F5A-B2DF-4B5C-917B-98C570D94900}"/>
              </a:ext>
            </a:extLst>
          </p:cNvPr>
          <p:cNvSpPr>
            <a:spLocks noGrp="1" noChangeArrowheads="1"/>
          </p:cNvSpPr>
          <p:nvPr>
            <p:ph idx="1"/>
          </p:nvPr>
        </p:nvSpPr>
        <p:spPr>
          <a:xfrm>
            <a:off x="457200" y="1125538"/>
            <a:ext cx="8229600" cy="1296987"/>
          </a:xfrm>
        </p:spPr>
        <p:txBody>
          <a:bodyPr/>
          <a:lstStyle/>
          <a:p>
            <a:pPr>
              <a:lnSpc>
                <a:spcPct val="90000"/>
              </a:lnSpc>
            </a:pPr>
            <a:r>
              <a:rPr lang="zh-CN" altLang="en-US" sz="2400"/>
              <a:t>一个指令周期包含若干个机器周期，一个机器周期又包含若干个时钟周期</a:t>
            </a:r>
            <a:r>
              <a:rPr lang="en-US" altLang="zh-CN" sz="2400"/>
              <a:t>(</a:t>
            </a:r>
            <a:r>
              <a:rPr lang="zh-CN" altLang="en-US" sz="2400"/>
              <a:t>节拍</a:t>
            </a:r>
            <a:r>
              <a:rPr lang="en-US" altLang="zh-CN" sz="2400"/>
              <a:t>)</a:t>
            </a:r>
            <a:r>
              <a:rPr lang="zh-CN" altLang="en-US" sz="2400"/>
              <a:t>，每个指令周期内的机器周期数可以不等，每个机器周期内的节拍数也可以不等。 </a:t>
            </a:r>
          </a:p>
        </p:txBody>
      </p:sp>
      <p:graphicFrame>
        <p:nvGraphicFramePr>
          <p:cNvPr id="24579" name="对象 177155">
            <a:extLst>
              <a:ext uri="{FF2B5EF4-FFF2-40B4-BE49-F238E27FC236}">
                <a16:creationId xmlns:a16="http://schemas.microsoft.com/office/drawing/2014/main" id="{95F26983-9505-405E-B869-CE74DCD6CC87}"/>
              </a:ext>
            </a:extLst>
          </p:cNvPr>
          <p:cNvGraphicFramePr>
            <a:graphicFrameLocks/>
          </p:cNvGraphicFramePr>
          <p:nvPr/>
        </p:nvGraphicFramePr>
        <p:xfrm>
          <a:off x="1403350" y="2420938"/>
          <a:ext cx="5819775" cy="4248150"/>
        </p:xfrm>
        <a:graphic>
          <a:graphicData uri="http://schemas.openxmlformats.org/presentationml/2006/ole">
            <mc:AlternateContent xmlns:mc="http://schemas.openxmlformats.org/markup-compatibility/2006">
              <mc:Choice xmlns:v="urn:schemas-microsoft-com:vml" Requires="v">
                <p:oleObj spid="_x0000_s24594" r:id="rId3" imgW="5819048" imgH="4247619" progId="Paint.Picture">
                  <p:embed/>
                </p:oleObj>
              </mc:Choice>
              <mc:Fallback>
                <p:oleObj r:id="rId3" imgW="5819048" imgH="4247619" progId="Paint.Picture">
                  <p:embed/>
                  <p:pic>
                    <p:nvPicPr>
                      <p:cNvPr id="0" name="对象 1771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58197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0" name="页脚占位符 1">
            <a:extLst>
              <a:ext uri="{FF2B5EF4-FFF2-40B4-BE49-F238E27FC236}">
                <a16:creationId xmlns:a16="http://schemas.microsoft.com/office/drawing/2014/main" id="{F2A21106-8A42-44DB-8169-9017F69CC2D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4581" name="灯片编号占位符 2">
            <a:extLst>
              <a:ext uri="{FF2B5EF4-FFF2-40B4-BE49-F238E27FC236}">
                <a16:creationId xmlns:a16="http://schemas.microsoft.com/office/drawing/2014/main" id="{95940A43-0575-412D-918D-4349A6CB69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8DF295B-C4E3-4C75-AFB7-21E641E688F8}"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15713">
            <a:extLst>
              <a:ext uri="{FF2B5EF4-FFF2-40B4-BE49-F238E27FC236}">
                <a16:creationId xmlns:a16="http://schemas.microsoft.com/office/drawing/2014/main" id="{E97F59F7-B5C5-4472-B26B-EC709D4511C7}"/>
              </a:ext>
            </a:extLst>
          </p:cNvPr>
          <p:cNvSpPr>
            <a:spLocks noGrp="1" noChangeArrowheads="1"/>
          </p:cNvSpPr>
          <p:nvPr>
            <p:ph type="title"/>
          </p:nvPr>
        </p:nvSpPr>
        <p:spPr/>
        <p:txBody>
          <a:bodyPr/>
          <a:lstStyle/>
          <a:p>
            <a:r>
              <a:rPr lang="zh-CN" altLang="en-US"/>
              <a:t>指令周期的数据流与微操作</a:t>
            </a:r>
          </a:p>
        </p:txBody>
      </p:sp>
      <p:sp>
        <p:nvSpPr>
          <p:cNvPr id="25602" name="文本占位符 115714">
            <a:extLst>
              <a:ext uri="{FF2B5EF4-FFF2-40B4-BE49-F238E27FC236}">
                <a16:creationId xmlns:a16="http://schemas.microsoft.com/office/drawing/2014/main" id="{AD86AF40-F808-432B-AF9A-C093496DF3C2}"/>
              </a:ext>
            </a:extLst>
          </p:cNvPr>
          <p:cNvSpPr>
            <a:spLocks noGrp="1" noChangeArrowheads="1"/>
          </p:cNvSpPr>
          <p:nvPr>
            <p:ph idx="1"/>
          </p:nvPr>
        </p:nvSpPr>
        <p:spPr>
          <a:xfrm>
            <a:off x="684213" y="1412875"/>
            <a:ext cx="7920037" cy="4968875"/>
          </a:xfrm>
        </p:spPr>
        <p:txBody>
          <a:bodyPr/>
          <a:lstStyle/>
          <a:p>
            <a:pPr>
              <a:lnSpc>
                <a:spcPct val="80000"/>
              </a:lnSpc>
            </a:pPr>
            <a:r>
              <a:rPr lang="zh-CN" altLang="en-US" sz="2800"/>
              <a:t>数据流：指令执行时数据的流动</a:t>
            </a:r>
          </a:p>
          <a:p>
            <a:pPr>
              <a:lnSpc>
                <a:spcPct val="80000"/>
              </a:lnSpc>
            </a:pPr>
            <a:r>
              <a:rPr lang="zh-CN" altLang="en-US" sz="2800"/>
              <a:t>微操作：各个机器周期所包含的动作</a:t>
            </a:r>
          </a:p>
          <a:p>
            <a:pPr lvl="1">
              <a:lnSpc>
                <a:spcPct val="80000"/>
              </a:lnSpc>
            </a:pPr>
            <a:r>
              <a:rPr lang="zh-CN" altLang="en-US" sz="2400"/>
              <a:t>取指周期</a:t>
            </a:r>
          </a:p>
          <a:p>
            <a:pPr lvl="1">
              <a:lnSpc>
                <a:spcPct val="80000"/>
              </a:lnSpc>
            </a:pPr>
            <a:r>
              <a:rPr lang="zh-CN" altLang="en-US" sz="2400"/>
              <a:t>间址周期</a:t>
            </a:r>
          </a:p>
          <a:p>
            <a:pPr lvl="1">
              <a:lnSpc>
                <a:spcPct val="80000"/>
              </a:lnSpc>
            </a:pPr>
            <a:r>
              <a:rPr lang="zh-CN" altLang="en-US" sz="2400"/>
              <a:t>执行周期</a:t>
            </a:r>
          </a:p>
          <a:p>
            <a:pPr lvl="2">
              <a:lnSpc>
                <a:spcPct val="80000"/>
              </a:lnSpc>
            </a:pPr>
            <a:r>
              <a:rPr lang="zh-CN" altLang="en-US" sz="2000"/>
              <a:t>各个指令不同，包括取数、计算、写结果等</a:t>
            </a:r>
          </a:p>
          <a:p>
            <a:pPr lvl="2">
              <a:lnSpc>
                <a:spcPct val="80000"/>
              </a:lnSpc>
            </a:pPr>
            <a:r>
              <a:rPr lang="zh-CN" altLang="en-US" sz="2000"/>
              <a:t>以</a:t>
            </a:r>
            <a:r>
              <a:rPr lang="en-US" altLang="zh-CN" sz="2000"/>
              <a:t>10</a:t>
            </a:r>
            <a:r>
              <a:rPr lang="zh-CN" altLang="en-US" sz="2000"/>
              <a:t>条指令为例</a:t>
            </a:r>
          </a:p>
          <a:p>
            <a:pPr lvl="3">
              <a:lnSpc>
                <a:spcPct val="80000"/>
              </a:lnSpc>
            </a:pPr>
            <a:r>
              <a:rPr lang="zh-CN" altLang="en-US" sz="1800"/>
              <a:t>非访存指令：</a:t>
            </a:r>
            <a:r>
              <a:rPr lang="en-US" altLang="zh-CN" sz="1800"/>
              <a:t>CLA, COM, SHR, CSL, STP</a:t>
            </a:r>
          </a:p>
          <a:p>
            <a:pPr lvl="3">
              <a:lnSpc>
                <a:spcPct val="80000"/>
              </a:lnSpc>
            </a:pPr>
            <a:r>
              <a:rPr lang="zh-CN" altLang="en-US" sz="1800"/>
              <a:t>访存指令：</a:t>
            </a:r>
            <a:r>
              <a:rPr lang="en-US" altLang="zh-CN" sz="1800"/>
              <a:t>ADD X, STA X, LDA X</a:t>
            </a:r>
          </a:p>
          <a:p>
            <a:pPr lvl="3">
              <a:lnSpc>
                <a:spcPct val="80000"/>
              </a:lnSpc>
            </a:pPr>
            <a:r>
              <a:rPr lang="zh-CN" altLang="en-US" sz="1800"/>
              <a:t>转移指令：</a:t>
            </a:r>
            <a:r>
              <a:rPr lang="en-US" altLang="zh-CN" sz="1800"/>
              <a:t>JMP X, BAN X</a:t>
            </a:r>
          </a:p>
          <a:p>
            <a:pPr lvl="3">
              <a:lnSpc>
                <a:spcPct val="80000"/>
              </a:lnSpc>
            </a:pPr>
            <a:r>
              <a:rPr lang="zh-CN" altLang="en-US" sz="1800">
                <a:solidFill>
                  <a:srgbClr val="FF0000"/>
                </a:solidFill>
              </a:rPr>
              <a:t>注意：采用直接寻址，并基于</a:t>
            </a:r>
            <a:r>
              <a:rPr lang="en-US" altLang="zh-CN" sz="1800">
                <a:solidFill>
                  <a:srgbClr val="FF0000"/>
                </a:solidFill>
              </a:rPr>
              <a:t>ACC</a:t>
            </a:r>
            <a:r>
              <a:rPr lang="zh-CN" altLang="en-US" sz="1800">
                <a:solidFill>
                  <a:srgbClr val="FF0000"/>
                </a:solidFill>
              </a:rPr>
              <a:t>操作</a:t>
            </a:r>
          </a:p>
          <a:p>
            <a:pPr lvl="1">
              <a:lnSpc>
                <a:spcPct val="80000"/>
              </a:lnSpc>
            </a:pPr>
            <a:r>
              <a:rPr lang="zh-CN" altLang="en-US" sz="2400"/>
              <a:t>中断周期</a:t>
            </a:r>
          </a:p>
          <a:p>
            <a:pPr lvl="2">
              <a:lnSpc>
                <a:spcPct val="80000"/>
              </a:lnSpc>
            </a:pPr>
            <a:r>
              <a:rPr lang="zh-CN" altLang="en-US" sz="2000"/>
              <a:t>保存</a:t>
            </a:r>
            <a:r>
              <a:rPr lang="en-US" altLang="zh-CN" sz="2000"/>
              <a:t>PC</a:t>
            </a:r>
            <a:r>
              <a:rPr lang="zh-CN" altLang="en-US" sz="2000"/>
              <a:t>至</a:t>
            </a:r>
            <a:r>
              <a:rPr lang="en-US" altLang="zh-CN" sz="2000"/>
              <a:t>MEM</a:t>
            </a:r>
            <a:r>
              <a:rPr lang="zh-CN" altLang="en-US" sz="2000"/>
              <a:t>中的堆栈等</a:t>
            </a:r>
          </a:p>
          <a:p>
            <a:pPr>
              <a:lnSpc>
                <a:spcPct val="80000"/>
              </a:lnSpc>
            </a:pPr>
            <a:r>
              <a:rPr lang="zh-CN" altLang="en-US" sz="2800">
                <a:solidFill>
                  <a:srgbClr val="FF0000"/>
                </a:solidFill>
              </a:rPr>
              <a:t>参见</a:t>
            </a:r>
            <a:r>
              <a:rPr lang="en-US" altLang="zh-CN" sz="2800">
                <a:solidFill>
                  <a:srgbClr val="FF0000"/>
                </a:solidFill>
              </a:rPr>
              <a:t>8.2.2</a:t>
            </a:r>
            <a:r>
              <a:rPr lang="zh-CN" altLang="en-US" sz="2800">
                <a:solidFill>
                  <a:srgbClr val="FF0000"/>
                </a:solidFill>
              </a:rPr>
              <a:t>和</a:t>
            </a:r>
            <a:r>
              <a:rPr lang="en-US" altLang="zh-CN" sz="2800">
                <a:solidFill>
                  <a:srgbClr val="FF0000"/>
                </a:solidFill>
              </a:rPr>
              <a:t>9.1</a:t>
            </a:r>
          </a:p>
        </p:txBody>
      </p:sp>
      <p:sp>
        <p:nvSpPr>
          <p:cNvPr id="25603" name="页脚占位符 1">
            <a:extLst>
              <a:ext uri="{FF2B5EF4-FFF2-40B4-BE49-F238E27FC236}">
                <a16:creationId xmlns:a16="http://schemas.microsoft.com/office/drawing/2014/main" id="{4B8CC70F-E059-4160-A041-D5E6622072C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5604" name="灯片编号占位符 2">
            <a:extLst>
              <a:ext uri="{FF2B5EF4-FFF2-40B4-BE49-F238E27FC236}">
                <a16:creationId xmlns:a16="http://schemas.microsoft.com/office/drawing/2014/main" id="{6DCA412D-09C5-4E73-A2C5-46412A7E41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7AF0CD1-A897-4F9E-B430-675EABC50E7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16737">
            <a:extLst>
              <a:ext uri="{FF2B5EF4-FFF2-40B4-BE49-F238E27FC236}">
                <a16:creationId xmlns:a16="http://schemas.microsoft.com/office/drawing/2014/main" id="{D06521FE-4778-49E1-847D-C97B45C6791D}"/>
              </a:ext>
            </a:extLst>
          </p:cNvPr>
          <p:cNvSpPr>
            <a:spLocks noGrp="1" noChangeArrowheads="1"/>
          </p:cNvSpPr>
          <p:nvPr>
            <p:ph type="title"/>
          </p:nvPr>
        </p:nvSpPr>
        <p:spPr/>
        <p:txBody>
          <a:bodyPr/>
          <a:lstStyle/>
          <a:p>
            <a:r>
              <a:rPr lang="zh-CN" altLang="en-US"/>
              <a:t>取指周期</a:t>
            </a:r>
          </a:p>
        </p:txBody>
      </p:sp>
      <p:sp>
        <p:nvSpPr>
          <p:cNvPr id="26626" name="文本占位符 116738">
            <a:extLst>
              <a:ext uri="{FF2B5EF4-FFF2-40B4-BE49-F238E27FC236}">
                <a16:creationId xmlns:a16="http://schemas.microsoft.com/office/drawing/2014/main" id="{9598F29F-7916-46C8-AE59-A9BE4EC570DE}"/>
              </a:ext>
            </a:extLst>
          </p:cNvPr>
          <p:cNvSpPr>
            <a:spLocks noGrp="1" noChangeArrowheads="1"/>
          </p:cNvSpPr>
          <p:nvPr>
            <p:ph idx="1"/>
          </p:nvPr>
        </p:nvSpPr>
        <p:spPr>
          <a:xfrm>
            <a:off x="179388" y="1557338"/>
            <a:ext cx="3529012" cy="4525962"/>
          </a:xfrm>
        </p:spPr>
        <p:txBody>
          <a:bodyPr/>
          <a:lstStyle/>
          <a:p>
            <a:pPr>
              <a:lnSpc>
                <a:spcPct val="90000"/>
              </a:lnSpc>
            </a:pPr>
            <a:r>
              <a:rPr lang="zh-CN" altLang="en-US" sz="2800"/>
              <a:t>根据</a:t>
            </a:r>
            <a:r>
              <a:rPr lang="en-US" altLang="zh-CN" sz="2800"/>
              <a:t>PC</a:t>
            </a:r>
            <a:r>
              <a:rPr lang="zh-CN" altLang="en-US" sz="2800"/>
              <a:t>从</a:t>
            </a:r>
            <a:r>
              <a:rPr lang="en-US" altLang="zh-CN" sz="2800"/>
              <a:t>MEM</a:t>
            </a:r>
            <a:r>
              <a:rPr lang="zh-CN" altLang="en-US" sz="2800"/>
              <a:t>中取指令</a:t>
            </a:r>
          </a:p>
          <a:p>
            <a:pPr lvl="1">
              <a:lnSpc>
                <a:spcPct val="90000"/>
              </a:lnSpc>
            </a:pPr>
            <a:r>
              <a:rPr lang="en-US" altLang="zh-CN" sz="2400"/>
              <a:t>PC-&gt;MAR</a:t>
            </a:r>
          </a:p>
          <a:p>
            <a:pPr lvl="1">
              <a:lnSpc>
                <a:spcPct val="90000"/>
              </a:lnSpc>
            </a:pPr>
            <a:r>
              <a:rPr lang="en-US" altLang="zh-CN" sz="2400"/>
              <a:t>CU</a:t>
            </a:r>
            <a:r>
              <a:rPr lang="zh-CN" altLang="en-US" sz="2400"/>
              <a:t>向</a:t>
            </a:r>
            <a:r>
              <a:rPr lang="en-US" altLang="zh-CN" sz="2400"/>
              <a:t>MEM</a:t>
            </a:r>
            <a:r>
              <a:rPr lang="zh-CN" altLang="en-US" sz="2400"/>
              <a:t>发读令，</a:t>
            </a:r>
            <a:r>
              <a:rPr lang="en-US" altLang="zh-CN" sz="2400"/>
              <a:t>1-&gt;R</a:t>
            </a:r>
          </a:p>
          <a:p>
            <a:pPr lvl="1">
              <a:lnSpc>
                <a:spcPct val="90000"/>
              </a:lnSpc>
            </a:pPr>
            <a:r>
              <a:rPr lang="zh-CN" altLang="en-US" sz="2400"/>
              <a:t>得到指令字，</a:t>
            </a:r>
            <a:r>
              <a:rPr lang="en-US" altLang="zh-CN" sz="2400"/>
              <a:t>M(MAR)-&gt; MDR</a:t>
            </a:r>
          </a:p>
          <a:p>
            <a:pPr lvl="1">
              <a:lnSpc>
                <a:spcPct val="90000"/>
              </a:lnSpc>
            </a:pPr>
            <a:r>
              <a:rPr lang="zh-CN" altLang="en-US" sz="2400"/>
              <a:t>指令字写入指令字寄存器，</a:t>
            </a:r>
            <a:r>
              <a:rPr lang="en-US" altLang="zh-CN" sz="2400"/>
              <a:t>MDR-&gt;IR</a:t>
            </a:r>
          </a:p>
          <a:p>
            <a:pPr lvl="1">
              <a:lnSpc>
                <a:spcPct val="90000"/>
              </a:lnSpc>
            </a:pPr>
            <a:r>
              <a:rPr lang="en-US" altLang="zh-CN" sz="2400"/>
              <a:t>CU</a:t>
            </a:r>
            <a:r>
              <a:rPr lang="zh-CN" altLang="en-US" sz="2400"/>
              <a:t>控制形成下一条指令的地址，</a:t>
            </a:r>
            <a:r>
              <a:rPr lang="en-US" altLang="zh-CN" sz="2400"/>
              <a:t>PC+1-&gt;PC</a:t>
            </a:r>
          </a:p>
        </p:txBody>
      </p:sp>
      <p:grpSp>
        <p:nvGrpSpPr>
          <p:cNvPr id="26627" name="组合 116801">
            <a:extLst>
              <a:ext uri="{FF2B5EF4-FFF2-40B4-BE49-F238E27FC236}">
                <a16:creationId xmlns:a16="http://schemas.microsoft.com/office/drawing/2014/main" id="{E5F9E9BF-8CF3-4ACD-BA81-0165E82EC7EF}"/>
              </a:ext>
            </a:extLst>
          </p:cNvPr>
          <p:cNvGrpSpPr>
            <a:grpSpLocks/>
          </p:cNvGrpSpPr>
          <p:nvPr/>
        </p:nvGrpSpPr>
        <p:grpSpPr bwMode="auto">
          <a:xfrm>
            <a:off x="3851275" y="1557338"/>
            <a:ext cx="4752975" cy="4524375"/>
            <a:chOff x="2426" y="981"/>
            <a:chExt cx="2994" cy="2850"/>
          </a:xfrm>
        </p:grpSpPr>
        <p:sp>
          <p:nvSpPr>
            <p:cNvPr id="26628" name="矩形 116795">
              <a:extLst>
                <a:ext uri="{FF2B5EF4-FFF2-40B4-BE49-F238E27FC236}">
                  <a16:creationId xmlns:a16="http://schemas.microsoft.com/office/drawing/2014/main" id="{7630FE95-2B8B-4F8E-94EC-0E46D94B80B1}"/>
                </a:ext>
              </a:extLst>
            </p:cNvPr>
            <p:cNvSpPr>
              <a:spLocks noChangeArrowheads="1"/>
            </p:cNvSpPr>
            <p:nvPr/>
          </p:nvSpPr>
          <p:spPr bwMode="auto">
            <a:xfrm>
              <a:off x="2517" y="981"/>
              <a:ext cx="2903" cy="181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629" name="文本框 116741">
              <a:extLst>
                <a:ext uri="{FF2B5EF4-FFF2-40B4-BE49-F238E27FC236}">
                  <a16:creationId xmlns:a16="http://schemas.microsoft.com/office/drawing/2014/main" id="{982FACE1-CF0D-47BC-83DE-5A33606AAF5B}"/>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26630" name="文本框 116742">
              <a:extLst>
                <a:ext uri="{FF2B5EF4-FFF2-40B4-BE49-F238E27FC236}">
                  <a16:creationId xmlns:a16="http://schemas.microsoft.com/office/drawing/2014/main" id="{320CD32F-A4A6-4604-8F2D-D6DE56046B54}"/>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26631" name="直接连接符 116743">
              <a:extLst>
                <a:ext uri="{FF2B5EF4-FFF2-40B4-BE49-F238E27FC236}">
                  <a16:creationId xmlns:a16="http://schemas.microsoft.com/office/drawing/2014/main" id="{4C7C3894-1C44-4D69-8287-206C50F50FF5}"/>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直接连接符 116744">
              <a:extLst>
                <a:ext uri="{FF2B5EF4-FFF2-40B4-BE49-F238E27FC236}">
                  <a16:creationId xmlns:a16="http://schemas.microsoft.com/office/drawing/2014/main" id="{9197110E-96B0-447A-95A8-E92D7B35AA55}"/>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直接连接符 116745">
              <a:extLst>
                <a:ext uri="{FF2B5EF4-FFF2-40B4-BE49-F238E27FC236}">
                  <a16:creationId xmlns:a16="http://schemas.microsoft.com/office/drawing/2014/main" id="{93607795-77D3-42A5-80E1-ED0AA9E9AA97}"/>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直接连接符 116746">
              <a:extLst>
                <a:ext uri="{FF2B5EF4-FFF2-40B4-BE49-F238E27FC236}">
                  <a16:creationId xmlns:a16="http://schemas.microsoft.com/office/drawing/2014/main" id="{D4E59767-D6D8-4205-9BF2-82D2BEFCD071}"/>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文本框 116747">
              <a:extLst>
                <a:ext uri="{FF2B5EF4-FFF2-40B4-BE49-F238E27FC236}">
                  <a16:creationId xmlns:a16="http://schemas.microsoft.com/office/drawing/2014/main" id="{B340958F-2762-4102-A00B-128D1F6FDDFE}"/>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26636" name="直接连接符 116748">
              <a:extLst>
                <a:ext uri="{FF2B5EF4-FFF2-40B4-BE49-F238E27FC236}">
                  <a16:creationId xmlns:a16="http://schemas.microsoft.com/office/drawing/2014/main" id="{228BDB30-9B37-4353-A500-A23E55FE037F}"/>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直接连接符 116749">
              <a:extLst>
                <a:ext uri="{FF2B5EF4-FFF2-40B4-BE49-F238E27FC236}">
                  <a16:creationId xmlns:a16="http://schemas.microsoft.com/office/drawing/2014/main" id="{440028D4-2D96-453F-9A23-E8E72C57727F}"/>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文本框 116750">
              <a:extLst>
                <a:ext uri="{FF2B5EF4-FFF2-40B4-BE49-F238E27FC236}">
                  <a16:creationId xmlns:a16="http://schemas.microsoft.com/office/drawing/2014/main" id="{4B0A45A2-00D1-4889-9A81-9626CA3E1E3A}"/>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26639" name="文本框 116751">
              <a:extLst>
                <a:ext uri="{FF2B5EF4-FFF2-40B4-BE49-F238E27FC236}">
                  <a16:creationId xmlns:a16="http://schemas.microsoft.com/office/drawing/2014/main" id="{1903104F-AFB2-4B9E-9C61-EBD4F59E95D8}"/>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26640" name="文本框 116752">
              <a:extLst>
                <a:ext uri="{FF2B5EF4-FFF2-40B4-BE49-F238E27FC236}">
                  <a16:creationId xmlns:a16="http://schemas.microsoft.com/office/drawing/2014/main" id="{02C7D6DC-5EA9-4134-ADE3-4D8DF02A2B93}"/>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26641" name="直接连接符 116753">
              <a:extLst>
                <a:ext uri="{FF2B5EF4-FFF2-40B4-BE49-F238E27FC236}">
                  <a16:creationId xmlns:a16="http://schemas.microsoft.com/office/drawing/2014/main" id="{FDD6BFC7-0144-40A9-9235-57ED8BB596AA}"/>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文本框 116754">
              <a:extLst>
                <a:ext uri="{FF2B5EF4-FFF2-40B4-BE49-F238E27FC236}">
                  <a16:creationId xmlns:a16="http://schemas.microsoft.com/office/drawing/2014/main" id="{01F44D7B-D139-40A3-9605-4E95A5749822}"/>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26643" name="直接连接符 116755">
              <a:extLst>
                <a:ext uri="{FF2B5EF4-FFF2-40B4-BE49-F238E27FC236}">
                  <a16:creationId xmlns:a16="http://schemas.microsoft.com/office/drawing/2014/main" id="{127E6117-B3A5-4D76-85E6-746BA0F246D3}"/>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直接连接符 116756">
              <a:extLst>
                <a:ext uri="{FF2B5EF4-FFF2-40B4-BE49-F238E27FC236}">
                  <a16:creationId xmlns:a16="http://schemas.microsoft.com/office/drawing/2014/main" id="{49585B20-7FE7-4CEF-BC80-4832066803E0}"/>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直接连接符 116757">
              <a:extLst>
                <a:ext uri="{FF2B5EF4-FFF2-40B4-BE49-F238E27FC236}">
                  <a16:creationId xmlns:a16="http://schemas.microsoft.com/office/drawing/2014/main" id="{FEA12EE0-C939-43CC-AA5D-7B44AC046500}"/>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文本框 116758">
              <a:extLst>
                <a:ext uri="{FF2B5EF4-FFF2-40B4-BE49-F238E27FC236}">
                  <a16:creationId xmlns:a16="http://schemas.microsoft.com/office/drawing/2014/main" id="{AB1C8A7B-022C-4EFB-95BA-5509334BEE2D}"/>
                </a:ext>
              </a:extLst>
            </p:cNvPr>
            <p:cNvSpPr txBox="1">
              <a:spLocks noChangeArrowheads="1"/>
            </p:cNvSpPr>
            <p:nvPr/>
          </p:nvSpPr>
          <p:spPr bwMode="auto">
            <a:xfrm>
              <a:off x="4150" y="1253"/>
              <a:ext cx="434"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ACC</a:t>
              </a:r>
            </a:p>
            <a:p>
              <a:endParaRPr lang="en-US" altLang="zh-CN"/>
            </a:p>
          </p:txBody>
        </p:sp>
        <p:sp>
          <p:nvSpPr>
            <p:cNvPr id="26647" name="直接连接符 116759">
              <a:extLst>
                <a:ext uri="{FF2B5EF4-FFF2-40B4-BE49-F238E27FC236}">
                  <a16:creationId xmlns:a16="http://schemas.microsoft.com/office/drawing/2014/main" id="{2E9957B8-673E-4789-8508-3A4E3FD58824}"/>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直接连接符 116760">
              <a:extLst>
                <a:ext uri="{FF2B5EF4-FFF2-40B4-BE49-F238E27FC236}">
                  <a16:creationId xmlns:a16="http://schemas.microsoft.com/office/drawing/2014/main" id="{59A508C0-A7C5-4F21-9BBD-28CCAEB8B7F7}"/>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直接连接符 116761">
              <a:extLst>
                <a:ext uri="{FF2B5EF4-FFF2-40B4-BE49-F238E27FC236}">
                  <a16:creationId xmlns:a16="http://schemas.microsoft.com/office/drawing/2014/main" id="{1D559A40-EE79-4E03-BEC4-27ACF0994D2F}"/>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直接连接符 116762">
              <a:extLst>
                <a:ext uri="{FF2B5EF4-FFF2-40B4-BE49-F238E27FC236}">
                  <a16:creationId xmlns:a16="http://schemas.microsoft.com/office/drawing/2014/main" id="{0BE5A5D2-AD65-4F6A-86D3-AD709787F82B}"/>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6651" name="组合 116763">
              <a:extLst>
                <a:ext uri="{FF2B5EF4-FFF2-40B4-BE49-F238E27FC236}">
                  <a16:creationId xmlns:a16="http://schemas.microsoft.com/office/drawing/2014/main" id="{96E54D12-ADCA-40C9-9CB0-AD5747F4E1F7}"/>
                </a:ext>
              </a:extLst>
            </p:cNvPr>
            <p:cNvGrpSpPr>
              <a:grpSpLocks/>
            </p:cNvGrpSpPr>
            <p:nvPr/>
          </p:nvGrpSpPr>
          <p:grpSpPr bwMode="auto">
            <a:xfrm>
              <a:off x="4830" y="1571"/>
              <a:ext cx="272" cy="681"/>
              <a:chOff x="4649" y="1706"/>
              <a:chExt cx="272" cy="681"/>
            </a:xfrm>
          </p:grpSpPr>
          <p:sp>
            <p:nvSpPr>
              <p:cNvPr id="26652" name="直接连接符 116764">
                <a:extLst>
                  <a:ext uri="{FF2B5EF4-FFF2-40B4-BE49-F238E27FC236}">
                    <a16:creationId xmlns:a16="http://schemas.microsoft.com/office/drawing/2014/main" id="{9EF07F96-3E92-413B-9258-F3251621EB07}"/>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直接连接符 116765">
                <a:extLst>
                  <a:ext uri="{FF2B5EF4-FFF2-40B4-BE49-F238E27FC236}">
                    <a16:creationId xmlns:a16="http://schemas.microsoft.com/office/drawing/2014/main" id="{C2BDF23B-1819-43A9-B13D-621AC9A1DCEC}"/>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直接连接符 116766">
                <a:extLst>
                  <a:ext uri="{FF2B5EF4-FFF2-40B4-BE49-F238E27FC236}">
                    <a16:creationId xmlns:a16="http://schemas.microsoft.com/office/drawing/2014/main" id="{1E994BC1-901F-48FD-9198-87C253D40994}"/>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直接连接符 116767">
                <a:extLst>
                  <a:ext uri="{FF2B5EF4-FFF2-40B4-BE49-F238E27FC236}">
                    <a16:creationId xmlns:a16="http://schemas.microsoft.com/office/drawing/2014/main" id="{93D77747-4280-4DA3-8AF3-C945F3888664}"/>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直接连接符 116768">
                <a:extLst>
                  <a:ext uri="{FF2B5EF4-FFF2-40B4-BE49-F238E27FC236}">
                    <a16:creationId xmlns:a16="http://schemas.microsoft.com/office/drawing/2014/main" id="{BCBD35B4-4065-4576-9D7F-B1F8733FE9AE}"/>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直接连接符 116769">
                <a:extLst>
                  <a:ext uri="{FF2B5EF4-FFF2-40B4-BE49-F238E27FC236}">
                    <a16:creationId xmlns:a16="http://schemas.microsoft.com/office/drawing/2014/main" id="{B0BA19A9-3CF1-426E-88E4-D6581BA55253}"/>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直接连接符 116770">
                <a:extLst>
                  <a:ext uri="{FF2B5EF4-FFF2-40B4-BE49-F238E27FC236}">
                    <a16:creationId xmlns:a16="http://schemas.microsoft.com/office/drawing/2014/main" id="{37BA2B95-3879-40B0-94AE-D65801D06F74}"/>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9" name="直接连接符 116772">
              <a:extLst>
                <a:ext uri="{FF2B5EF4-FFF2-40B4-BE49-F238E27FC236}">
                  <a16:creationId xmlns:a16="http://schemas.microsoft.com/office/drawing/2014/main" id="{3A2B24E5-A02D-4DCC-AB9B-7BACC0B71B63}"/>
                </a:ext>
              </a:extLst>
            </p:cNvPr>
            <p:cNvSpPr>
              <a:spLocks noChangeShapeType="1"/>
            </p:cNvSpPr>
            <p:nvPr/>
          </p:nvSpPr>
          <p:spPr bwMode="auto">
            <a:xfrm>
              <a:off x="4603" y="170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直接连接符 116773">
              <a:extLst>
                <a:ext uri="{FF2B5EF4-FFF2-40B4-BE49-F238E27FC236}">
                  <a16:creationId xmlns:a16="http://schemas.microsoft.com/office/drawing/2014/main" id="{088811D6-E855-4071-A4E9-56A6B5300135}"/>
                </a:ext>
              </a:extLst>
            </p:cNvPr>
            <p:cNvSpPr>
              <a:spLocks noChangeShapeType="1"/>
            </p:cNvSpPr>
            <p:nvPr/>
          </p:nvSpPr>
          <p:spPr bwMode="auto">
            <a:xfrm>
              <a:off x="4014" y="2159"/>
              <a:ext cx="81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1" name="直接连接符 116774">
              <a:extLst>
                <a:ext uri="{FF2B5EF4-FFF2-40B4-BE49-F238E27FC236}">
                  <a16:creationId xmlns:a16="http://schemas.microsoft.com/office/drawing/2014/main" id="{F0ED6632-9E7F-4F71-AF27-314F6F8F11DA}"/>
                </a:ext>
              </a:extLst>
            </p:cNvPr>
            <p:cNvSpPr>
              <a:spLocks noChangeShapeType="1"/>
            </p:cNvSpPr>
            <p:nvPr/>
          </p:nvSpPr>
          <p:spPr bwMode="auto">
            <a:xfrm>
              <a:off x="5102" y="193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2" name="直接连接符 116775">
              <a:extLst>
                <a:ext uri="{FF2B5EF4-FFF2-40B4-BE49-F238E27FC236}">
                  <a16:creationId xmlns:a16="http://schemas.microsoft.com/office/drawing/2014/main" id="{F04AC921-C187-4C17-9A7B-6962F1988D82}"/>
                </a:ext>
              </a:extLst>
            </p:cNvPr>
            <p:cNvSpPr>
              <a:spLocks noChangeShapeType="1"/>
            </p:cNvSpPr>
            <p:nvPr/>
          </p:nvSpPr>
          <p:spPr bwMode="auto">
            <a:xfrm>
              <a:off x="5284" y="1389"/>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直接连接符 116776">
              <a:extLst>
                <a:ext uri="{FF2B5EF4-FFF2-40B4-BE49-F238E27FC236}">
                  <a16:creationId xmlns:a16="http://schemas.microsoft.com/office/drawing/2014/main" id="{2CEE8608-750A-4E79-82D7-60A5D43314CE}"/>
                </a:ext>
              </a:extLst>
            </p:cNvPr>
            <p:cNvSpPr>
              <a:spLocks noChangeShapeType="1"/>
            </p:cNvSpPr>
            <p:nvPr/>
          </p:nvSpPr>
          <p:spPr bwMode="auto">
            <a:xfrm flipH="1">
              <a:off x="4604" y="1389"/>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文本框 116777">
              <a:extLst>
                <a:ext uri="{FF2B5EF4-FFF2-40B4-BE49-F238E27FC236}">
                  <a16:creationId xmlns:a16="http://schemas.microsoft.com/office/drawing/2014/main" id="{15AB57FB-BC86-4CFC-8E9B-EF1FC85E6C2D}"/>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26665" name="直接连接符 116778">
              <a:extLst>
                <a:ext uri="{FF2B5EF4-FFF2-40B4-BE49-F238E27FC236}">
                  <a16:creationId xmlns:a16="http://schemas.microsoft.com/office/drawing/2014/main" id="{BB9C8389-D5B5-4236-9D92-66C49AC9D9C4}"/>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6" name="直接连接符 116779">
              <a:extLst>
                <a:ext uri="{FF2B5EF4-FFF2-40B4-BE49-F238E27FC236}">
                  <a16:creationId xmlns:a16="http://schemas.microsoft.com/office/drawing/2014/main" id="{D8047E49-9855-4B5D-94FE-A8EA41BC7722}"/>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直接连接符 116780">
              <a:extLst>
                <a:ext uri="{FF2B5EF4-FFF2-40B4-BE49-F238E27FC236}">
                  <a16:creationId xmlns:a16="http://schemas.microsoft.com/office/drawing/2014/main" id="{977248B7-B062-4CA1-BD3E-CF3227509182}"/>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直接连接符 116781">
              <a:extLst>
                <a:ext uri="{FF2B5EF4-FFF2-40B4-BE49-F238E27FC236}">
                  <a16:creationId xmlns:a16="http://schemas.microsoft.com/office/drawing/2014/main" id="{EBEC78AD-5436-4D51-8343-B9709E564740}"/>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直接连接符 116782">
              <a:extLst>
                <a:ext uri="{FF2B5EF4-FFF2-40B4-BE49-F238E27FC236}">
                  <a16:creationId xmlns:a16="http://schemas.microsoft.com/office/drawing/2014/main" id="{2F379BCB-F59B-4C53-82C5-4ADCAD2DF88E}"/>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直接连接符 116786">
              <a:extLst>
                <a:ext uri="{FF2B5EF4-FFF2-40B4-BE49-F238E27FC236}">
                  <a16:creationId xmlns:a16="http://schemas.microsoft.com/office/drawing/2014/main" id="{FBDBD057-D74B-4778-A34C-D18FF0B0D405}"/>
                </a:ext>
              </a:extLst>
            </p:cNvPr>
            <p:cNvSpPr>
              <a:spLocks noChangeShapeType="1"/>
            </p:cNvSpPr>
            <p:nvPr/>
          </p:nvSpPr>
          <p:spPr bwMode="auto">
            <a:xfrm>
              <a:off x="2653" y="2024"/>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1" name="直接连接符 116788">
              <a:extLst>
                <a:ext uri="{FF2B5EF4-FFF2-40B4-BE49-F238E27FC236}">
                  <a16:creationId xmlns:a16="http://schemas.microsoft.com/office/drawing/2014/main" id="{1C778391-DBDA-4339-BA55-8B65F9A0321D}"/>
                </a:ext>
              </a:extLst>
            </p:cNvPr>
            <p:cNvSpPr>
              <a:spLocks noChangeShapeType="1"/>
            </p:cNvSpPr>
            <p:nvPr/>
          </p:nvSpPr>
          <p:spPr bwMode="auto">
            <a:xfrm flipH="1">
              <a:off x="3923" y="338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文本框 116789">
              <a:extLst>
                <a:ext uri="{FF2B5EF4-FFF2-40B4-BE49-F238E27FC236}">
                  <a16:creationId xmlns:a16="http://schemas.microsoft.com/office/drawing/2014/main" id="{9D117314-F574-4DCE-9449-C832A103F4B7}"/>
                </a:ext>
              </a:extLst>
            </p:cNvPr>
            <p:cNvSpPr txBox="1">
              <a:spLocks noChangeArrowheads="1"/>
            </p:cNvSpPr>
            <p:nvPr/>
          </p:nvSpPr>
          <p:spPr bwMode="auto">
            <a:xfrm>
              <a:off x="4241" y="329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R</a:t>
              </a:r>
            </a:p>
          </p:txBody>
        </p:sp>
        <p:sp>
          <p:nvSpPr>
            <p:cNvPr id="26673" name="直接连接符 116790">
              <a:extLst>
                <a:ext uri="{FF2B5EF4-FFF2-40B4-BE49-F238E27FC236}">
                  <a16:creationId xmlns:a16="http://schemas.microsoft.com/office/drawing/2014/main" id="{D50114B2-8338-491D-8FF8-38AAFB0A03E2}"/>
                </a:ext>
              </a:extLst>
            </p:cNvPr>
            <p:cNvSpPr>
              <a:spLocks noChangeShapeType="1"/>
            </p:cNvSpPr>
            <p:nvPr/>
          </p:nvSpPr>
          <p:spPr bwMode="auto">
            <a:xfrm flipH="1">
              <a:off x="3923" y="361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文本框 116791">
              <a:extLst>
                <a:ext uri="{FF2B5EF4-FFF2-40B4-BE49-F238E27FC236}">
                  <a16:creationId xmlns:a16="http://schemas.microsoft.com/office/drawing/2014/main" id="{1039E3C2-0588-4FD0-BEB1-98872D02622F}"/>
                </a:ext>
              </a:extLst>
            </p:cNvPr>
            <p:cNvSpPr txBox="1">
              <a:spLocks noChangeArrowheads="1"/>
            </p:cNvSpPr>
            <p:nvPr/>
          </p:nvSpPr>
          <p:spPr bwMode="auto">
            <a:xfrm>
              <a:off x="4228" y="353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W</a:t>
              </a:r>
            </a:p>
          </p:txBody>
        </p:sp>
        <p:sp>
          <p:nvSpPr>
            <p:cNvPr id="26675" name="直接连接符 116793">
              <a:extLst>
                <a:ext uri="{FF2B5EF4-FFF2-40B4-BE49-F238E27FC236}">
                  <a16:creationId xmlns:a16="http://schemas.microsoft.com/office/drawing/2014/main" id="{F7FDA98B-109F-4C4A-9EAA-71A6D0CDD948}"/>
                </a:ext>
              </a:extLst>
            </p:cNvPr>
            <p:cNvSpPr>
              <a:spLocks noChangeShapeType="1"/>
            </p:cNvSpPr>
            <p:nvPr/>
          </p:nvSpPr>
          <p:spPr bwMode="auto">
            <a:xfrm flipV="1">
              <a:off x="5012"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6" name="直接连接符 116796">
              <a:extLst>
                <a:ext uri="{FF2B5EF4-FFF2-40B4-BE49-F238E27FC236}">
                  <a16:creationId xmlns:a16="http://schemas.microsoft.com/office/drawing/2014/main" id="{60B607CA-3B38-4C24-AAE5-7D60A4AC87B4}"/>
                </a:ext>
              </a:extLst>
            </p:cNvPr>
            <p:cNvSpPr>
              <a:spLocks noChangeShapeType="1"/>
            </p:cNvSpPr>
            <p:nvPr/>
          </p:nvSpPr>
          <p:spPr bwMode="auto">
            <a:xfrm>
              <a:off x="2653" y="206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7" name="直接连接符 116798">
              <a:extLst>
                <a:ext uri="{FF2B5EF4-FFF2-40B4-BE49-F238E27FC236}">
                  <a16:creationId xmlns:a16="http://schemas.microsoft.com/office/drawing/2014/main" id="{743D6236-4F8C-4525-8FF8-75FE0FC2A7AD}"/>
                </a:ext>
              </a:extLst>
            </p:cNvPr>
            <p:cNvSpPr>
              <a:spLocks noChangeShapeType="1"/>
            </p:cNvSpPr>
            <p:nvPr/>
          </p:nvSpPr>
          <p:spPr bwMode="auto">
            <a:xfrm flipV="1">
              <a:off x="4921" y="220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8" name="直接连接符 116800">
              <a:extLst>
                <a:ext uri="{FF2B5EF4-FFF2-40B4-BE49-F238E27FC236}">
                  <a16:creationId xmlns:a16="http://schemas.microsoft.com/office/drawing/2014/main" id="{D917FE7D-F418-4D72-92AF-B0EC5D15869F}"/>
                </a:ext>
              </a:extLst>
            </p:cNvPr>
            <p:cNvSpPr>
              <a:spLocks noChangeShapeType="1"/>
            </p:cNvSpPr>
            <p:nvPr/>
          </p:nvSpPr>
          <p:spPr bwMode="auto">
            <a:xfrm flipV="1">
              <a:off x="4377" y="184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79" name="页脚占位符 1">
            <a:extLst>
              <a:ext uri="{FF2B5EF4-FFF2-40B4-BE49-F238E27FC236}">
                <a16:creationId xmlns:a16="http://schemas.microsoft.com/office/drawing/2014/main" id="{756533E2-6F18-4E2F-AD5A-D97208B36E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6680" name="灯片编号占位符 2">
            <a:extLst>
              <a:ext uri="{FF2B5EF4-FFF2-40B4-BE49-F238E27FC236}">
                <a16:creationId xmlns:a16="http://schemas.microsoft.com/office/drawing/2014/main" id="{355FE5B0-48ED-46C3-905C-C8347DE4B2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7894C64-40D4-4F7F-A5F1-7522B8E4094F}" type="slidenum">
              <a:rPr lang="zh-CN" altLang="en-US" smtClean="0"/>
              <a:pPr/>
              <a:t>19</a:t>
            </a:fld>
            <a:endParaRPr lang="zh-CN" altLang="en-US"/>
          </a:p>
        </p:txBody>
      </p:sp>
      <p:sp>
        <p:nvSpPr>
          <p:cNvPr id="2" name="等腰三角形 1">
            <a:extLst>
              <a:ext uri="{FF2B5EF4-FFF2-40B4-BE49-F238E27FC236}">
                <a16:creationId xmlns:a16="http://schemas.microsoft.com/office/drawing/2014/main" id="{2A25456C-3F9E-471A-9DAF-F85666D76B47}"/>
              </a:ext>
            </a:extLst>
          </p:cNvPr>
          <p:cNvSpPr/>
          <p:nvPr/>
        </p:nvSpPr>
        <p:spPr>
          <a:xfrm>
            <a:off x="4643438" y="3140075"/>
            <a:ext cx="217487" cy="2889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000 0.010556 L 0.000000 0.021111 L 0.000000 0.031667 L 0.000000 0.042222 L 0.000000 0.052778 L 0.000000 0.063333 L 0.000972 0.073889 L 0.000972 0.084444 L 0.003958 0.095000 L 0.011875 0.091111 L 0.019792 0.092407 L 0.027708 0.101667 L 0.029653 0.112222 L 0.029653 0.124074 L 0.022708 0.134630 L 0.014792 0.134630 L 0.007917 0.122778 L 0.007917 0.112222 L 0.010833 0.100278 L 0.019792 0.097685 L 0.027708 0.097685 L 0.030625 0.109537 L 0.029653 0.121389 L 0.025694 0.131944 L 0.017778 0.142500 L 0.014792 0.153056 L 0.014792 0.163611 L 0.014792 0.174167 L 0.021736 0.184722 L 0.030625 0.192685 L 0.039583 0.196574 L 0.049444 0.201852 L 0.057361 0.207130 L 0.068264 0.215093 L 0.076181 0.224352 L 0.085069 0.230926 L 0.092986 0.240185 L 0.098958 0.250741 L 0.107847 0.265185 L 0.113750 0.277130 L 0.118750 0.288981 L 0.121667 0.299537 L 0.124653 0.310093 L 0.124653 0.320648 L 0.124653 0.331204 L 0.124653 0.341759 L 0.124653 0.352315 L 0.117708 0.362870 L 0.108819 0.368148 L 0.100903 0.370741 L 0.091042 0.373426 L 0.083125 0.373426 L 0.075208 0.373426 L 0.066250 0.372037 L 0.058333 0.368148 L 0.050417 0.365463 L 0.043542 0.354907 L 0.042500 0.344352 L 0.043542 0.333796 L 0.051458 0.325926 L 0.059375 0.320648 L 0.068264 0.317963 L 0.076181 0.317963 L 0.084097 0.315370 L 0.092014 0.315370 L 0.100903 0.314074 L 0.108819 0.314074 L 0.116736 0.314074 L 0.124653 0.314074 L 0.132569 0.314074 L 0.140486 0.314074 L 0.146389 0.303519 L 0.148403 0.292963 L 0.149375 0.282407 L 0.152361 0.270463 L 0.155347 0.259907 L 0.157292 0.249352 L 0.158264 0.238796 L 0.160278 0.226944 L 0.160278 0.216389 L 0.159306 0.205833 L 0.159306 0.195278 L 0.158264 0.184722 L 0.158264 0.174167 L 0.158264 0.163611 L 0.156319 0.153056 L 0.156319 0.142500 L 0.156319 0.131944 L 0.155347 0.121389 L 0.152361 0.110833 L 0.155347 0.100278 L 0.155347 0.089722 L 0.159306 0.079167 L 0.168194 0.075278 L 0.177083 0.072593 L 0.185000 0.072593 L 0.193889 0.079167 L 0.200833 0.089722 L 0.202847 0.100278 L 0.204792 0.110833 L 0.201806 0.121389 L 0.195903 0.131944 L 0.187986 0.139907 L 0.179097 0.146481 L 0.170139 0.150463 L 0.162222 0.150463 L 0.154306 0.139907 L 0.148403 0.128056 L 0.142431 0.116111 L 0.139514 0.104259 L 0.139514 0.093704 L 0.142431 0.083148 L 0.142431 0.072593 L 0.141458 0.062037 L 0.132569 0.054167 L 0.124653 0.050185 L 0.115764 0.050185 L 0.107847 0.050185 L 0.099931 0.040926 L 0.098958 0.029074 L 0.096944 0.018519 L 0.096944 0.007963 L 0.095972 -0.003889 L 0.095972 -0.014444 L 0.098958 -0.025000 L 0.107847 -0.026296 L 0.115764 -0.022407 L 0.117708 -0.011852 L 0.117708 -0.001296 L 0.116736 0.009259 L 0.108819 0.015833 L 0.100903 0.018519 L 0.092986 0.019815 L 0.084097 0.019815 L 0.075208 0.018519 L 0.069236 0.006667 L 0.068264 -0.003889 L 0.076181 -0.010463 L 0.084097 -0.013148 L 0.092014 -0.014444 L 0.099931 -0.014444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74081">
            <a:extLst>
              <a:ext uri="{FF2B5EF4-FFF2-40B4-BE49-F238E27FC236}">
                <a16:creationId xmlns:a16="http://schemas.microsoft.com/office/drawing/2014/main" id="{6906864F-D018-4EFD-914A-FE8A70A67EC3}"/>
              </a:ext>
            </a:extLst>
          </p:cNvPr>
          <p:cNvSpPr>
            <a:spLocks noGrp="1" noChangeArrowheads="1"/>
          </p:cNvSpPr>
          <p:nvPr>
            <p:ph type="title"/>
          </p:nvPr>
        </p:nvSpPr>
        <p:spPr>
          <a:xfrm>
            <a:off x="457200" y="274638"/>
            <a:ext cx="8229600" cy="777875"/>
          </a:xfrm>
        </p:spPr>
        <p:txBody>
          <a:bodyPr/>
          <a:lstStyle/>
          <a:p>
            <a:r>
              <a:rPr lang="zh-CN" altLang="en-US"/>
              <a:t>前节回顾</a:t>
            </a:r>
            <a:r>
              <a:rPr lang="en-US" altLang="zh-CN"/>
              <a:t>-</a:t>
            </a:r>
            <a:r>
              <a:rPr lang="zh-CN" altLang="en-US"/>
              <a:t>指令系统</a:t>
            </a:r>
          </a:p>
        </p:txBody>
      </p:sp>
      <p:pic>
        <p:nvPicPr>
          <p:cNvPr id="6146" name="图片 174082" descr="s3">
            <a:extLst>
              <a:ext uri="{FF2B5EF4-FFF2-40B4-BE49-F238E27FC236}">
                <a16:creationId xmlns:a16="http://schemas.microsoft.com/office/drawing/2014/main" id="{D405EEFD-2B72-420E-832A-417B56D5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47529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页脚占位符 1">
            <a:extLst>
              <a:ext uri="{FF2B5EF4-FFF2-40B4-BE49-F238E27FC236}">
                <a16:creationId xmlns:a16="http://schemas.microsoft.com/office/drawing/2014/main" id="{A1551FA2-4B19-4351-B237-75351575E22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148" name="灯片编号占位符 2">
            <a:extLst>
              <a:ext uri="{FF2B5EF4-FFF2-40B4-BE49-F238E27FC236}">
                <a16:creationId xmlns:a16="http://schemas.microsoft.com/office/drawing/2014/main" id="{15066D20-5D44-4365-9941-9BE4AD6A2C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557A86D-6AB8-48DE-A490-BE6338ECDC55}"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17761">
            <a:extLst>
              <a:ext uri="{FF2B5EF4-FFF2-40B4-BE49-F238E27FC236}">
                <a16:creationId xmlns:a16="http://schemas.microsoft.com/office/drawing/2014/main" id="{E2A6D115-0E96-4AC6-A2FE-3D04805D3BAB}"/>
              </a:ext>
            </a:extLst>
          </p:cNvPr>
          <p:cNvSpPr>
            <a:spLocks noGrp="1" noChangeArrowheads="1"/>
          </p:cNvSpPr>
          <p:nvPr>
            <p:ph type="title"/>
          </p:nvPr>
        </p:nvSpPr>
        <p:spPr/>
        <p:txBody>
          <a:bodyPr/>
          <a:lstStyle/>
          <a:p>
            <a:r>
              <a:rPr lang="zh-CN" altLang="en-US"/>
              <a:t>间址周期</a:t>
            </a:r>
          </a:p>
        </p:txBody>
      </p:sp>
      <p:sp>
        <p:nvSpPr>
          <p:cNvPr id="27650" name="文本占位符 117762">
            <a:extLst>
              <a:ext uri="{FF2B5EF4-FFF2-40B4-BE49-F238E27FC236}">
                <a16:creationId xmlns:a16="http://schemas.microsoft.com/office/drawing/2014/main" id="{A452A5DA-D2B7-4EC5-9908-DEF843701E8D}"/>
              </a:ext>
            </a:extLst>
          </p:cNvPr>
          <p:cNvSpPr>
            <a:spLocks noGrp="1" noChangeArrowheads="1"/>
          </p:cNvSpPr>
          <p:nvPr>
            <p:ph idx="1"/>
          </p:nvPr>
        </p:nvSpPr>
        <p:spPr>
          <a:xfrm>
            <a:off x="457200" y="1600200"/>
            <a:ext cx="3322638" cy="4525963"/>
          </a:xfrm>
        </p:spPr>
        <p:txBody>
          <a:bodyPr/>
          <a:lstStyle/>
          <a:p>
            <a:r>
              <a:rPr lang="zh-CN" altLang="en-US" sz="2800"/>
              <a:t>取操作数的有效地址</a:t>
            </a:r>
          </a:p>
          <a:p>
            <a:pPr lvl="1"/>
            <a:r>
              <a:rPr lang="zh-CN" altLang="en-US" sz="2400"/>
              <a:t>形式地址送往</a:t>
            </a:r>
            <a:r>
              <a:rPr lang="en-US" altLang="zh-CN" sz="2400"/>
              <a:t>MAR</a:t>
            </a:r>
            <a:r>
              <a:rPr lang="zh-CN" altLang="en-US" sz="2400"/>
              <a:t>，</a:t>
            </a:r>
            <a:r>
              <a:rPr lang="en-US" altLang="zh-CN" sz="2400"/>
              <a:t>Ad(IR)-&gt; MAR</a:t>
            </a:r>
          </a:p>
          <a:p>
            <a:pPr lvl="1"/>
            <a:r>
              <a:rPr lang="en-US" altLang="zh-CN" sz="2400"/>
              <a:t>CU</a:t>
            </a:r>
            <a:r>
              <a:rPr lang="zh-CN" altLang="en-US" sz="2400"/>
              <a:t>发读令，</a:t>
            </a:r>
            <a:r>
              <a:rPr lang="en-US" altLang="zh-CN" sz="2400"/>
              <a:t>1-&gt;R</a:t>
            </a:r>
          </a:p>
          <a:p>
            <a:pPr lvl="1"/>
            <a:r>
              <a:rPr lang="zh-CN" altLang="en-US" sz="2400"/>
              <a:t>得到有效地址，</a:t>
            </a:r>
            <a:r>
              <a:rPr lang="en-US" altLang="zh-CN" sz="2400"/>
              <a:t>M(MAR) -&gt;MDR</a:t>
            </a:r>
          </a:p>
          <a:p>
            <a:pPr lvl="1"/>
            <a:r>
              <a:rPr lang="en-US" altLang="zh-CN" sz="2400"/>
              <a:t>MDR-&gt;Ad(IR)</a:t>
            </a:r>
          </a:p>
        </p:txBody>
      </p:sp>
      <p:grpSp>
        <p:nvGrpSpPr>
          <p:cNvPr id="27651" name="组合 117867">
            <a:extLst>
              <a:ext uri="{FF2B5EF4-FFF2-40B4-BE49-F238E27FC236}">
                <a16:creationId xmlns:a16="http://schemas.microsoft.com/office/drawing/2014/main" id="{1B42FDAB-61EA-4EA7-BE90-5E23258B10C2}"/>
              </a:ext>
            </a:extLst>
          </p:cNvPr>
          <p:cNvGrpSpPr>
            <a:grpSpLocks/>
          </p:cNvGrpSpPr>
          <p:nvPr/>
        </p:nvGrpSpPr>
        <p:grpSpPr bwMode="auto">
          <a:xfrm>
            <a:off x="3851275" y="1557338"/>
            <a:ext cx="4752975" cy="4524375"/>
            <a:chOff x="2426" y="981"/>
            <a:chExt cx="2994" cy="2850"/>
          </a:xfrm>
        </p:grpSpPr>
        <p:sp>
          <p:nvSpPr>
            <p:cNvPr id="27652" name="矩形 117868">
              <a:extLst>
                <a:ext uri="{FF2B5EF4-FFF2-40B4-BE49-F238E27FC236}">
                  <a16:creationId xmlns:a16="http://schemas.microsoft.com/office/drawing/2014/main" id="{63E437E7-433B-41C8-A340-FA89993EC297}"/>
                </a:ext>
              </a:extLst>
            </p:cNvPr>
            <p:cNvSpPr>
              <a:spLocks noChangeArrowheads="1"/>
            </p:cNvSpPr>
            <p:nvPr/>
          </p:nvSpPr>
          <p:spPr bwMode="auto">
            <a:xfrm>
              <a:off x="2517" y="981"/>
              <a:ext cx="2903" cy="181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3" name="文本框 117869">
              <a:extLst>
                <a:ext uri="{FF2B5EF4-FFF2-40B4-BE49-F238E27FC236}">
                  <a16:creationId xmlns:a16="http://schemas.microsoft.com/office/drawing/2014/main" id="{1448CE76-4BCF-42E2-8299-4E5C2D4475F4}"/>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27654" name="文本框 117870">
              <a:extLst>
                <a:ext uri="{FF2B5EF4-FFF2-40B4-BE49-F238E27FC236}">
                  <a16:creationId xmlns:a16="http://schemas.microsoft.com/office/drawing/2014/main" id="{DB89B9A7-0DA8-4568-A95F-A4712E1B71A6}"/>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27655" name="直接连接符 117871">
              <a:extLst>
                <a:ext uri="{FF2B5EF4-FFF2-40B4-BE49-F238E27FC236}">
                  <a16:creationId xmlns:a16="http://schemas.microsoft.com/office/drawing/2014/main" id="{30B374C4-E4E4-46EE-9FF6-08E926896B27}"/>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56" name="直接连接符 117872">
              <a:extLst>
                <a:ext uri="{FF2B5EF4-FFF2-40B4-BE49-F238E27FC236}">
                  <a16:creationId xmlns:a16="http://schemas.microsoft.com/office/drawing/2014/main" id="{D6DFBBC0-110A-4B55-B864-65BC38D6C118}"/>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直接连接符 117873">
              <a:extLst>
                <a:ext uri="{FF2B5EF4-FFF2-40B4-BE49-F238E27FC236}">
                  <a16:creationId xmlns:a16="http://schemas.microsoft.com/office/drawing/2014/main" id="{B418EC4F-18C4-4D06-9FEC-F612C5FF2E28}"/>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直接连接符 117874">
              <a:extLst>
                <a:ext uri="{FF2B5EF4-FFF2-40B4-BE49-F238E27FC236}">
                  <a16:creationId xmlns:a16="http://schemas.microsoft.com/office/drawing/2014/main" id="{C66B4BB5-BF14-4EF1-9E61-6BB505415778}"/>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文本框 117875">
              <a:extLst>
                <a:ext uri="{FF2B5EF4-FFF2-40B4-BE49-F238E27FC236}">
                  <a16:creationId xmlns:a16="http://schemas.microsoft.com/office/drawing/2014/main" id="{50D82983-1C3C-4E92-991E-73032F14E284}"/>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27660" name="直接连接符 117876">
              <a:extLst>
                <a:ext uri="{FF2B5EF4-FFF2-40B4-BE49-F238E27FC236}">
                  <a16:creationId xmlns:a16="http://schemas.microsoft.com/office/drawing/2014/main" id="{99A11178-8AA5-43A1-B1C8-022F855CD39A}"/>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直接连接符 117877">
              <a:extLst>
                <a:ext uri="{FF2B5EF4-FFF2-40B4-BE49-F238E27FC236}">
                  <a16:creationId xmlns:a16="http://schemas.microsoft.com/office/drawing/2014/main" id="{63131C8D-5F25-4C68-AEAE-17C781E7A646}"/>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文本框 117878">
              <a:extLst>
                <a:ext uri="{FF2B5EF4-FFF2-40B4-BE49-F238E27FC236}">
                  <a16:creationId xmlns:a16="http://schemas.microsoft.com/office/drawing/2014/main" id="{109F1047-564D-47E9-9E94-9F5F62C8E28E}"/>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27663" name="文本框 117879">
              <a:extLst>
                <a:ext uri="{FF2B5EF4-FFF2-40B4-BE49-F238E27FC236}">
                  <a16:creationId xmlns:a16="http://schemas.microsoft.com/office/drawing/2014/main" id="{02AB875B-6498-4DED-A1E6-CC7D48967116}"/>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27664" name="文本框 117880">
              <a:extLst>
                <a:ext uri="{FF2B5EF4-FFF2-40B4-BE49-F238E27FC236}">
                  <a16:creationId xmlns:a16="http://schemas.microsoft.com/office/drawing/2014/main" id="{C83CBC0F-0B51-45AF-9AFA-46A969C7D512}"/>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27665" name="直接连接符 117881">
              <a:extLst>
                <a:ext uri="{FF2B5EF4-FFF2-40B4-BE49-F238E27FC236}">
                  <a16:creationId xmlns:a16="http://schemas.microsoft.com/office/drawing/2014/main" id="{1D192C4B-5258-46F2-81AA-6BD42F782C9F}"/>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6" name="文本框 117882">
              <a:extLst>
                <a:ext uri="{FF2B5EF4-FFF2-40B4-BE49-F238E27FC236}">
                  <a16:creationId xmlns:a16="http://schemas.microsoft.com/office/drawing/2014/main" id="{99B33FF0-0EB8-4A2E-B7C5-FE748A468C01}"/>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27667" name="直接连接符 117883">
              <a:extLst>
                <a:ext uri="{FF2B5EF4-FFF2-40B4-BE49-F238E27FC236}">
                  <a16:creationId xmlns:a16="http://schemas.microsoft.com/office/drawing/2014/main" id="{62C9BC0B-DBBA-4D98-9E4D-487142D44C65}"/>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直接连接符 117884">
              <a:extLst>
                <a:ext uri="{FF2B5EF4-FFF2-40B4-BE49-F238E27FC236}">
                  <a16:creationId xmlns:a16="http://schemas.microsoft.com/office/drawing/2014/main" id="{7F73B12C-51CA-47AE-9355-4C0A06A25DE2}"/>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直接连接符 117885">
              <a:extLst>
                <a:ext uri="{FF2B5EF4-FFF2-40B4-BE49-F238E27FC236}">
                  <a16:creationId xmlns:a16="http://schemas.microsoft.com/office/drawing/2014/main" id="{8423163D-E11C-4408-9DC2-8B51A496C5E8}"/>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文本框 117886">
              <a:extLst>
                <a:ext uri="{FF2B5EF4-FFF2-40B4-BE49-F238E27FC236}">
                  <a16:creationId xmlns:a16="http://schemas.microsoft.com/office/drawing/2014/main" id="{6F9F0A51-0492-4ADF-92E2-A97E569B3D38}"/>
                </a:ext>
              </a:extLst>
            </p:cNvPr>
            <p:cNvSpPr txBox="1">
              <a:spLocks noChangeArrowheads="1"/>
            </p:cNvSpPr>
            <p:nvPr/>
          </p:nvSpPr>
          <p:spPr bwMode="auto">
            <a:xfrm>
              <a:off x="4150" y="1253"/>
              <a:ext cx="434"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ACC</a:t>
              </a:r>
            </a:p>
            <a:p>
              <a:endParaRPr lang="en-US" altLang="zh-CN"/>
            </a:p>
          </p:txBody>
        </p:sp>
        <p:sp>
          <p:nvSpPr>
            <p:cNvPr id="27671" name="直接连接符 117887">
              <a:extLst>
                <a:ext uri="{FF2B5EF4-FFF2-40B4-BE49-F238E27FC236}">
                  <a16:creationId xmlns:a16="http://schemas.microsoft.com/office/drawing/2014/main" id="{9813DF94-0C3A-4479-A5A8-B93091E4CEAA}"/>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直接连接符 117888">
              <a:extLst>
                <a:ext uri="{FF2B5EF4-FFF2-40B4-BE49-F238E27FC236}">
                  <a16:creationId xmlns:a16="http://schemas.microsoft.com/office/drawing/2014/main" id="{07FA677D-9D15-4B6A-94E1-DFBA9FA126F8}"/>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直接连接符 117889">
              <a:extLst>
                <a:ext uri="{FF2B5EF4-FFF2-40B4-BE49-F238E27FC236}">
                  <a16:creationId xmlns:a16="http://schemas.microsoft.com/office/drawing/2014/main" id="{055FB038-5386-4FDC-81EF-CF786C948305}"/>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直接连接符 117890">
              <a:extLst>
                <a:ext uri="{FF2B5EF4-FFF2-40B4-BE49-F238E27FC236}">
                  <a16:creationId xmlns:a16="http://schemas.microsoft.com/office/drawing/2014/main" id="{D78BFB2D-5A7A-43D5-8B9D-1C0A439CFEDC}"/>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5" name="组合 117891">
              <a:extLst>
                <a:ext uri="{FF2B5EF4-FFF2-40B4-BE49-F238E27FC236}">
                  <a16:creationId xmlns:a16="http://schemas.microsoft.com/office/drawing/2014/main" id="{E926266E-7F4C-4718-961B-A3B00C812830}"/>
                </a:ext>
              </a:extLst>
            </p:cNvPr>
            <p:cNvGrpSpPr>
              <a:grpSpLocks/>
            </p:cNvGrpSpPr>
            <p:nvPr/>
          </p:nvGrpSpPr>
          <p:grpSpPr bwMode="auto">
            <a:xfrm>
              <a:off x="4830" y="1571"/>
              <a:ext cx="272" cy="681"/>
              <a:chOff x="4649" y="1706"/>
              <a:chExt cx="272" cy="681"/>
            </a:xfrm>
          </p:grpSpPr>
          <p:sp>
            <p:nvSpPr>
              <p:cNvPr id="27676" name="直接连接符 117892">
                <a:extLst>
                  <a:ext uri="{FF2B5EF4-FFF2-40B4-BE49-F238E27FC236}">
                    <a16:creationId xmlns:a16="http://schemas.microsoft.com/office/drawing/2014/main" id="{1798DB32-A0C1-4E99-A2FA-491F04824652}"/>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直接连接符 117893">
                <a:extLst>
                  <a:ext uri="{FF2B5EF4-FFF2-40B4-BE49-F238E27FC236}">
                    <a16:creationId xmlns:a16="http://schemas.microsoft.com/office/drawing/2014/main" id="{32933338-7010-4C70-8508-4D40C3AEFD45}"/>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直接连接符 117894">
                <a:extLst>
                  <a:ext uri="{FF2B5EF4-FFF2-40B4-BE49-F238E27FC236}">
                    <a16:creationId xmlns:a16="http://schemas.microsoft.com/office/drawing/2014/main" id="{9D025781-B061-4E56-9A2D-2BEC5D146975}"/>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直接连接符 117895">
                <a:extLst>
                  <a:ext uri="{FF2B5EF4-FFF2-40B4-BE49-F238E27FC236}">
                    <a16:creationId xmlns:a16="http://schemas.microsoft.com/office/drawing/2014/main" id="{318A759F-0F1D-4308-81A7-5D551E133D0E}"/>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直接连接符 117896">
                <a:extLst>
                  <a:ext uri="{FF2B5EF4-FFF2-40B4-BE49-F238E27FC236}">
                    <a16:creationId xmlns:a16="http://schemas.microsoft.com/office/drawing/2014/main" id="{E1354180-8581-41D0-874C-E8110F53F196}"/>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直接连接符 117897">
                <a:extLst>
                  <a:ext uri="{FF2B5EF4-FFF2-40B4-BE49-F238E27FC236}">
                    <a16:creationId xmlns:a16="http://schemas.microsoft.com/office/drawing/2014/main" id="{F6104C65-8408-4AD9-A85C-6D283A30B356}"/>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直接连接符 117898">
                <a:extLst>
                  <a:ext uri="{FF2B5EF4-FFF2-40B4-BE49-F238E27FC236}">
                    <a16:creationId xmlns:a16="http://schemas.microsoft.com/office/drawing/2014/main" id="{6C189559-2235-48E3-A72A-BC75935619EE}"/>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83" name="直接连接符 117899">
              <a:extLst>
                <a:ext uri="{FF2B5EF4-FFF2-40B4-BE49-F238E27FC236}">
                  <a16:creationId xmlns:a16="http://schemas.microsoft.com/office/drawing/2014/main" id="{C40F6556-5622-41FB-BD47-7DE147C43FF2}"/>
                </a:ext>
              </a:extLst>
            </p:cNvPr>
            <p:cNvSpPr>
              <a:spLocks noChangeShapeType="1"/>
            </p:cNvSpPr>
            <p:nvPr/>
          </p:nvSpPr>
          <p:spPr bwMode="auto">
            <a:xfrm>
              <a:off x="4603" y="170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直接连接符 117900">
              <a:extLst>
                <a:ext uri="{FF2B5EF4-FFF2-40B4-BE49-F238E27FC236}">
                  <a16:creationId xmlns:a16="http://schemas.microsoft.com/office/drawing/2014/main" id="{98525767-0785-4674-A493-33B7BFECC0F2}"/>
                </a:ext>
              </a:extLst>
            </p:cNvPr>
            <p:cNvSpPr>
              <a:spLocks noChangeShapeType="1"/>
            </p:cNvSpPr>
            <p:nvPr/>
          </p:nvSpPr>
          <p:spPr bwMode="auto">
            <a:xfrm>
              <a:off x="4014" y="2159"/>
              <a:ext cx="81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5" name="直接连接符 117901">
              <a:extLst>
                <a:ext uri="{FF2B5EF4-FFF2-40B4-BE49-F238E27FC236}">
                  <a16:creationId xmlns:a16="http://schemas.microsoft.com/office/drawing/2014/main" id="{2EC72CC2-F89F-4646-B877-D38BF4CFA3B3}"/>
                </a:ext>
              </a:extLst>
            </p:cNvPr>
            <p:cNvSpPr>
              <a:spLocks noChangeShapeType="1"/>
            </p:cNvSpPr>
            <p:nvPr/>
          </p:nvSpPr>
          <p:spPr bwMode="auto">
            <a:xfrm>
              <a:off x="5102" y="193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直接连接符 117902">
              <a:extLst>
                <a:ext uri="{FF2B5EF4-FFF2-40B4-BE49-F238E27FC236}">
                  <a16:creationId xmlns:a16="http://schemas.microsoft.com/office/drawing/2014/main" id="{24593576-3AA2-4E5A-BD2D-9F18B6839645}"/>
                </a:ext>
              </a:extLst>
            </p:cNvPr>
            <p:cNvSpPr>
              <a:spLocks noChangeShapeType="1"/>
            </p:cNvSpPr>
            <p:nvPr/>
          </p:nvSpPr>
          <p:spPr bwMode="auto">
            <a:xfrm>
              <a:off x="5284" y="1389"/>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直接连接符 117903">
              <a:extLst>
                <a:ext uri="{FF2B5EF4-FFF2-40B4-BE49-F238E27FC236}">
                  <a16:creationId xmlns:a16="http://schemas.microsoft.com/office/drawing/2014/main" id="{8075A3DC-91E5-4B28-9AD7-57605CC06DCF}"/>
                </a:ext>
              </a:extLst>
            </p:cNvPr>
            <p:cNvSpPr>
              <a:spLocks noChangeShapeType="1"/>
            </p:cNvSpPr>
            <p:nvPr/>
          </p:nvSpPr>
          <p:spPr bwMode="auto">
            <a:xfrm flipH="1">
              <a:off x="4604" y="1389"/>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文本框 117904">
              <a:extLst>
                <a:ext uri="{FF2B5EF4-FFF2-40B4-BE49-F238E27FC236}">
                  <a16:creationId xmlns:a16="http://schemas.microsoft.com/office/drawing/2014/main" id="{E5FF965C-D761-46A8-9597-409710A7760F}"/>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27689" name="直接连接符 117905">
              <a:extLst>
                <a:ext uri="{FF2B5EF4-FFF2-40B4-BE49-F238E27FC236}">
                  <a16:creationId xmlns:a16="http://schemas.microsoft.com/office/drawing/2014/main" id="{82CCAE14-7C57-4527-AE83-89F1C42EE88C}"/>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0" name="直接连接符 117906">
              <a:extLst>
                <a:ext uri="{FF2B5EF4-FFF2-40B4-BE49-F238E27FC236}">
                  <a16:creationId xmlns:a16="http://schemas.microsoft.com/office/drawing/2014/main" id="{05DD4F69-22E9-4E7A-950D-DC8961461ABD}"/>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直接连接符 117907">
              <a:extLst>
                <a:ext uri="{FF2B5EF4-FFF2-40B4-BE49-F238E27FC236}">
                  <a16:creationId xmlns:a16="http://schemas.microsoft.com/office/drawing/2014/main" id="{21F4F0E2-6493-474B-A876-BEAC0E7DF2A8}"/>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2" name="直接连接符 117908">
              <a:extLst>
                <a:ext uri="{FF2B5EF4-FFF2-40B4-BE49-F238E27FC236}">
                  <a16:creationId xmlns:a16="http://schemas.microsoft.com/office/drawing/2014/main" id="{8975CCA3-06F4-412A-BF2D-B8CE6A10220C}"/>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3" name="直接连接符 117909">
              <a:extLst>
                <a:ext uri="{FF2B5EF4-FFF2-40B4-BE49-F238E27FC236}">
                  <a16:creationId xmlns:a16="http://schemas.microsoft.com/office/drawing/2014/main" id="{8297E2B7-7550-4BC2-8458-58991569F7FD}"/>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直接连接符 117910">
              <a:extLst>
                <a:ext uri="{FF2B5EF4-FFF2-40B4-BE49-F238E27FC236}">
                  <a16:creationId xmlns:a16="http://schemas.microsoft.com/office/drawing/2014/main" id="{059A7745-493F-431F-8970-C5AB53C46692}"/>
                </a:ext>
              </a:extLst>
            </p:cNvPr>
            <p:cNvSpPr>
              <a:spLocks noChangeShapeType="1"/>
            </p:cNvSpPr>
            <p:nvPr/>
          </p:nvSpPr>
          <p:spPr bwMode="auto">
            <a:xfrm>
              <a:off x="2653" y="2024"/>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5" name="直接连接符 117911">
              <a:extLst>
                <a:ext uri="{FF2B5EF4-FFF2-40B4-BE49-F238E27FC236}">
                  <a16:creationId xmlns:a16="http://schemas.microsoft.com/office/drawing/2014/main" id="{7E091922-8ED3-44BF-B7E1-9CA4DAB06DBF}"/>
                </a:ext>
              </a:extLst>
            </p:cNvPr>
            <p:cNvSpPr>
              <a:spLocks noChangeShapeType="1"/>
            </p:cNvSpPr>
            <p:nvPr/>
          </p:nvSpPr>
          <p:spPr bwMode="auto">
            <a:xfrm flipH="1">
              <a:off x="3923" y="338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文本框 117912">
              <a:extLst>
                <a:ext uri="{FF2B5EF4-FFF2-40B4-BE49-F238E27FC236}">
                  <a16:creationId xmlns:a16="http://schemas.microsoft.com/office/drawing/2014/main" id="{C89E728E-C8C8-4148-8DD3-EC3E62323D96}"/>
                </a:ext>
              </a:extLst>
            </p:cNvPr>
            <p:cNvSpPr txBox="1">
              <a:spLocks noChangeArrowheads="1"/>
            </p:cNvSpPr>
            <p:nvPr/>
          </p:nvSpPr>
          <p:spPr bwMode="auto">
            <a:xfrm>
              <a:off x="4241" y="329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R</a:t>
              </a:r>
            </a:p>
          </p:txBody>
        </p:sp>
        <p:sp>
          <p:nvSpPr>
            <p:cNvPr id="27697" name="直接连接符 117913">
              <a:extLst>
                <a:ext uri="{FF2B5EF4-FFF2-40B4-BE49-F238E27FC236}">
                  <a16:creationId xmlns:a16="http://schemas.microsoft.com/office/drawing/2014/main" id="{567D23BF-D712-42DB-AF0B-8397DD61670F}"/>
                </a:ext>
              </a:extLst>
            </p:cNvPr>
            <p:cNvSpPr>
              <a:spLocks noChangeShapeType="1"/>
            </p:cNvSpPr>
            <p:nvPr/>
          </p:nvSpPr>
          <p:spPr bwMode="auto">
            <a:xfrm flipH="1">
              <a:off x="3923" y="361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文本框 117914">
              <a:extLst>
                <a:ext uri="{FF2B5EF4-FFF2-40B4-BE49-F238E27FC236}">
                  <a16:creationId xmlns:a16="http://schemas.microsoft.com/office/drawing/2014/main" id="{6976E6D6-1FC5-4200-B1D9-9DAB29EB05FA}"/>
                </a:ext>
              </a:extLst>
            </p:cNvPr>
            <p:cNvSpPr txBox="1">
              <a:spLocks noChangeArrowheads="1"/>
            </p:cNvSpPr>
            <p:nvPr/>
          </p:nvSpPr>
          <p:spPr bwMode="auto">
            <a:xfrm>
              <a:off x="4228" y="353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W</a:t>
              </a:r>
            </a:p>
          </p:txBody>
        </p:sp>
        <p:sp>
          <p:nvSpPr>
            <p:cNvPr id="27699" name="直接连接符 117915">
              <a:extLst>
                <a:ext uri="{FF2B5EF4-FFF2-40B4-BE49-F238E27FC236}">
                  <a16:creationId xmlns:a16="http://schemas.microsoft.com/office/drawing/2014/main" id="{F945F0C2-A088-4C6A-BF9A-A1505B4B0763}"/>
                </a:ext>
              </a:extLst>
            </p:cNvPr>
            <p:cNvSpPr>
              <a:spLocks noChangeShapeType="1"/>
            </p:cNvSpPr>
            <p:nvPr/>
          </p:nvSpPr>
          <p:spPr bwMode="auto">
            <a:xfrm flipV="1">
              <a:off x="5012"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0" name="直接连接符 117916">
              <a:extLst>
                <a:ext uri="{FF2B5EF4-FFF2-40B4-BE49-F238E27FC236}">
                  <a16:creationId xmlns:a16="http://schemas.microsoft.com/office/drawing/2014/main" id="{02612E56-F151-4B2F-AE79-1BD1BDF19477}"/>
                </a:ext>
              </a:extLst>
            </p:cNvPr>
            <p:cNvSpPr>
              <a:spLocks noChangeShapeType="1"/>
            </p:cNvSpPr>
            <p:nvPr/>
          </p:nvSpPr>
          <p:spPr bwMode="auto">
            <a:xfrm>
              <a:off x="2653" y="206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直接连接符 117917">
              <a:extLst>
                <a:ext uri="{FF2B5EF4-FFF2-40B4-BE49-F238E27FC236}">
                  <a16:creationId xmlns:a16="http://schemas.microsoft.com/office/drawing/2014/main" id="{8F39E7D7-5CE3-4B26-AAE1-68365CE07383}"/>
                </a:ext>
              </a:extLst>
            </p:cNvPr>
            <p:cNvSpPr>
              <a:spLocks noChangeShapeType="1"/>
            </p:cNvSpPr>
            <p:nvPr/>
          </p:nvSpPr>
          <p:spPr bwMode="auto">
            <a:xfrm flipV="1">
              <a:off x="4921" y="220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2" name="直接连接符 117918">
              <a:extLst>
                <a:ext uri="{FF2B5EF4-FFF2-40B4-BE49-F238E27FC236}">
                  <a16:creationId xmlns:a16="http://schemas.microsoft.com/office/drawing/2014/main" id="{87AD1DE0-08EB-49D8-92ED-90741533B5E6}"/>
                </a:ext>
              </a:extLst>
            </p:cNvPr>
            <p:cNvSpPr>
              <a:spLocks noChangeShapeType="1"/>
            </p:cNvSpPr>
            <p:nvPr/>
          </p:nvSpPr>
          <p:spPr bwMode="auto">
            <a:xfrm flipV="1">
              <a:off x="4377" y="184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703" name="页脚占位符 1">
            <a:extLst>
              <a:ext uri="{FF2B5EF4-FFF2-40B4-BE49-F238E27FC236}">
                <a16:creationId xmlns:a16="http://schemas.microsoft.com/office/drawing/2014/main" id="{37AF2EAC-8B8F-413B-B034-0E027C7925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7704" name="灯片编号占位符 2">
            <a:extLst>
              <a:ext uri="{FF2B5EF4-FFF2-40B4-BE49-F238E27FC236}">
                <a16:creationId xmlns:a16="http://schemas.microsoft.com/office/drawing/2014/main" id="{CA4687D1-8DCC-4DDA-AB49-C5E6B4C84D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D263D6E-346B-4984-83FE-295D236F80D2}" type="slidenum">
              <a:rPr lang="zh-CN" altLang="en-US" smtClean="0"/>
              <a:pPr/>
              <a:t>20</a:t>
            </a:fld>
            <a:endParaRPr lang="zh-CN" altLang="en-US"/>
          </a:p>
        </p:txBody>
      </p:sp>
      <p:sp>
        <p:nvSpPr>
          <p:cNvPr id="2" name="等腰三角形 1">
            <a:extLst>
              <a:ext uri="{FF2B5EF4-FFF2-40B4-BE49-F238E27FC236}">
                <a16:creationId xmlns:a16="http://schemas.microsoft.com/office/drawing/2014/main" id="{C807674A-8E4A-449A-A517-652B566B003D}"/>
              </a:ext>
            </a:extLst>
          </p:cNvPr>
          <p:cNvSpPr/>
          <p:nvPr/>
        </p:nvSpPr>
        <p:spPr>
          <a:xfrm>
            <a:off x="5651500" y="3140075"/>
            <a:ext cx="360363" cy="2889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3958 0.010556 L -0.005972 0.021111 L -0.013889 0.021111 L -0.021806 0.021111 L -0.029722 0.021111 L -0.037639 0.021111 L -0.045556 0.021111 L -0.053472 0.018426 L -0.051458 0.028981 L -0.050486 0.040926 L -0.049514 0.052778 L -0.051458 0.063333 L -0.059375 0.068611 L -0.067292 0.072593 L -0.076181 0.073889 L -0.085139 0.076481 L -0.090069 0.089722 L -0.089097 0.102870 L -0.089097 0.114815 L -0.092014 0.126667 L -0.093056 0.137222 L -0.101944 0.142500 L -0.109861 0.143796 L -0.117778 0.143796 L -0.125694 0.142500 L -0.134583 0.138519 L -0.139514 0.127963 L -0.138542 0.117407 L -0.138542 0.106852 L -0.137569 0.095000 L -0.130625 0.084444 L -0.122708 0.085741 L -0.114792 0.092315 L -0.108889 0.102870 L -0.102917 0.113426 L -0.101944 0.123981 L -0.103889 0.134537 L -0.106875 0.145093 L -0.102917 0.157037 L -0.100972 0.170185 L -0.097014 0.183333 L -0.094028 0.193889 L -0.093056 0.204444 L -0.093056 0.215000 L -0.093056 0.225556 L -0.093056 0.236111 L -0.093056 0.246667 L -0.095000 0.257222 L -0.097986 0.267778 L -0.097986 0.278333 L -0.097014 0.288889 L -0.094028 0.300833 L -0.083125 0.306111 L -0.075208 0.306111 L -0.061389 0.306111 L -0.051458 0.306111 L -0.041597 0.306111 L -0.031667 0.306111 L -0.021806 0.306111 L -0.012847 0.306111 L -0.002986 0.307407 L 0.005903 0.312685 L 0.007917 0.323241 L 0.006875 0.333796 L 0.004931 0.344352 L -0.002014 0.354907 L -0.007917 0.365463 L -0.016806 0.376019 L -0.024722 0.385185 L -0.032639 0.389167 L -0.040556 0.391852 L -0.048472 0.393148 L -0.056389 0.393148 L -0.065347 0.391852 L -0.073264 0.383889 L -0.079167 0.373333 L -0.086111 0.362778 L -0.091042 0.350926 L -0.091042 0.340370 L -0.089097 0.329815 L -0.080139 0.320556 L -0.072222 0.316667 L -0.064306 0.315278 L -0.056389 0.313981 L -0.048472 0.311389 L -0.039583 0.311389 L -0.030694 0.313981 L -0.022778 0.313981 L -0.013889 0.316667 L -0.005972 0.317963 L -0.009931 0.307407 L -0.018819 0.299444 L -0.026736 0.298148 L -0.030694 0.287593 L -0.031667 0.275741 L -0.031667 0.265185 L -0.033681 0.254630 L -0.034653 0.244074 L -0.036597 0.232222 L -0.036597 0.221667 L -0.028681 0.212407 L -0.020764 0.212407 L -0.012847 0.216389 L -0.004931 0.217685 L 0.002986 0.220278 L 0.010833 0.221667 L 0.018750 0.221667 L 0.026667 0.221667 L 0.033611 0.209722 L 0.032639 0.199167 L 0.032639 0.188611 L 0.032639 0.176759 L 0.032639 0.164907 L 0.033611 0.153056 L 0.031667 0.141204 L 0.030625 0.130648 L 0.030625 0.120093 L 0.030625 0.109537 L 0.030625 0.098981 L 0.028681 0.088426 L 0.036597 0.087037 L 0.044514 0.088426 L 0.054375 0.098981 L 0.061319 0.110833 L 0.065278 0.121389 L 0.066250 0.131944 L 0.064306 0.142500 L 0.056389 0.154352 L 0.048472 0.157037 L 0.039583 0.157037 L 0.031667 0.157037 L 0.022708 0.149074 L 0.019792 0.137222 L 0.018750 0.126667 L 0.016806 0.114815 L 0.016806 0.104259 L 0.019792 0.093704 L 0.027708 0.092315 L 0.035625 0.093704 L 0.043542 0.097593 L 0.043542 0.108148 L 0.041528 0.118704 L 0.031667 0.118704 L 0.021736 0.112130 L 0.013819 0.101574 L 0.008889 0.091019 L 0.003958 0.080463 L -0.003958 0.069907 L 0.005903 0.059352 L -0.003958 0.048796 L -0.013889 0.043519 L -0.020764 0.032963 L -0.021806 0.021111 L -0.016806 0.010556 L -0.008889 0.003981 L 0.000000 0.000000 Z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19809">
            <a:extLst>
              <a:ext uri="{FF2B5EF4-FFF2-40B4-BE49-F238E27FC236}">
                <a16:creationId xmlns:a16="http://schemas.microsoft.com/office/drawing/2014/main" id="{A1B19AE5-DA10-4028-9645-AA94982A537A}"/>
              </a:ext>
            </a:extLst>
          </p:cNvPr>
          <p:cNvSpPr>
            <a:spLocks noGrp="1" noChangeArrowheads="1"/>
          </p:cNvSpPr>
          <p:nvPr>
            <p:ph type="title"/>
          </p:nvPr>
        </p:nvSpPr>
        <p:spPr/>
        <p:txBody>
          <a:bodyPr/>
          <a:lstStyle/>
          <a:p>
            <a:r>
              <a:rPr lang="zh-CN" altLang="en-US"/>
              <a:t>执行周期</a:t>
            </a:r>
            <a:r>
              <a:rPr lang="en-US" altLang="zh-CN"/>
              <a:t>——</a:t>
            </a:r>
            <a:r>
              <a:rPr lang="zh-CN" altLang="en-US"/>
              <a:t>访存指令</a:t>
            </a:r>
          </a:p>
        </p:txBody>
      </p:sp>
      <p:sp>
        <p:nvSpPr>
          <p:cNvPr id="28674" name="文本占位符 119810">
            <a:extLst>
              <a:ext uri="{FF2B5EF4-FFF2-40B4-BE49-F238E27FC236}">
                <a16:creationId xmlns:a16="http://schemas.microsoft.com/office/drawing/2014/main" id="{544942A5-72C9-44BF-95E4-83A307391159}"/>
              </a:ext>
            </a:extLst>
          </p:cNvPr>
          <p:cNvSpPr>
            <a:spLocks noGrp="1" noChangeArrowheads="1"/>
          </p:cNvSpPr>
          <p:nvPr>
            <p:ph idx="1"/>
          </p:nvPr>
        </p:nvSpPr>
        <p:spPr>
          <a:xfrm>
            <a:off x="179388" y="1484313"/>
            <a:ext cx="3960812" cy="4781550"/>
          </a:xfrm>
        </p:spPr>
        <p:txBody>
          <a:bodyPr/>
          <a:lstStyle/>
          <a:p>
            <a:pPr>
              <a:lnSpc>
                <a:spcPct val="80000"/>
              </a:lnSpc>
            </a:pPr>
            <a:r>
              <a:rPr lang="en-US" altLang="zh-CN" sz="2000"/>
              <a:t>ADD X: ACC</a:t>
            </a:r>
            <a:r>
              <a:rPr lang="zh-CN" altLang="en-US" sz="2000"/>
              <a:t>与地址</a:t>
            </a:r>
            <a:r>
              <a:rPr lang="en-US" altLang="zh-CN" sz="2000"/>
              <a:t>X</a:t>
            </a:r>
            <a:r>
              <a:rPr lang="zh-CN" altLang="en-US" sz="2000"/>
              <a:t>的内容相加，结果在</a:t>
            </a:r>
            <a:r>
              <a:rPr lang="en-US" altLang="zh-CN" sz="2000"/>
              <a:t>ACC</a:t>
            </a:r>
            <a:r>
              <a:rPr lang="zh-CN" altLang="en-US" sz="2000"/>
              <a:t>中</a:t>
            </a:r>
          </a:p>
          <a:p>
            <a:pPr lvl="1">
              <a:lnSpc>
                <a:spcPct val="80000"/>
              </a:lnSpc>
            </a:pPr>
            <a:r>
              <a:rPr lang="en-US" altLang="zh-CN" sz="1800"/>
              <a:t>Ad(IR)-&gt;MAR</a:t>
            </a:r>
          </a:p>
          <a:p>
            <a:pPr lvl="1">
              <a:lnSpc>
                <a:spcPct val="80000"/>
              </a:lnSpc>
            </a:pPr>
            <a:r>
              <a:rPr lang="en-US" altLang="zh-CN" sz="1800"/>
              <a:t>1-&gt;R</a:t>
            </a:r>
          </a:p>
          <a:p>
            <a:pPr lvl="1">
              <a:lnSpc>
                <a:spcPct val="80000"/>
              </a:lnSpc>
            </a:pPr>
            <a:r>
              <a:rPr lang="en-US" altLang="zh-CN" sz="1800"/>
              <a:t>M(MAR)-&gt;MDR</a:t>
            </a:r>
          </a:p>
          <a:p>
            <a:pPr lvl="1">
              <a:lnSpc>
                <a:spcPct val="80000"/>
              </a:lnSpc>
            </a:pPr>
            <a:r>
              <a:rPr lang="en-US" altLang="zh-CN" sz="1800"/>
              <a:t>ACC+MDR-&gt;ACC</a:t>
            </a:r>
          </a:p>
          <a:p>
            <a:pPr>
              <a:lnSpc>
                <a:spcPct val="80000"/>
              </a:lnSpc>
            </a:pPr>
            <a:r>
              <a:rPr lang="en-US" altLang="zh-CN" sz="2000"/>
              <a:t>STA X: </a:t>
            </a:r>
            <a:r>
              <a:rPr lang="zh-CN" altLang="en-US" sz="2000"/>
              <a:t>将</a:t>
            </a:r>
            <a:r>
              <a:rPr lang="en-US" altLang="zh-CN" sz="2000"/>
              <a:t>ACC</a:t>
            </a:r>
            <a:r>
              <a:rPr lang="zh-CN" altLang="en-US" sz="2000"/>
              <a:t>存入</a:t>
            </a:r>
            <a:r>
              <a:rPr lang="en-US" altLang="zh-CN" sz="2000"/>
              <a:t>X</a:t>
            </a:r>
            <a:r>
              <a:rPr lang="zh-CN" altLang="en-US" sz="2000"/>
              <a:t>中</a:t>
            </a:r>
          </a:p>
          <a:p>
            <a:pPr lvl="1">
              <a:lnSpc>
                <a:spcPct val="80000"/>
              </a:lnSpc>
            </a:pPr>
            <a:r>
              <a:rPr lang="en-US" altLang="zh-CN" sz="1800"/>
              <a:t>Ad(IR)-&gt;MAR</a:t>
            </a:r>
          </a:p>
          <a:p>
            <a:pPr lvl="1">
              <a:lnSpc>
                <a:spcPct val="80000"/>
              </a:lnSpc>
            </a:pPr>
            <a:r>
              <a:rPr lang="en-US" altLang="zh-CN" sz="1800"/>
              <a:t>1-&gt;W</a:t>
            </a:r>
          </a:p>
          <a:p>
            <a:pPr lvl="1">
              <a:lnSpc>
                <a:spcPct val="80000"/>
              </a:lnSpc>
            </a:pPr>
            <a:r>
              <a:rPr lang="en-US" altLang="zh-CN" sz="1800"/>
              <a:t>ACC-&gt;MDR</a:t>
            </a:r>
          </a:p>
          <a:p>
            <a:pPr lvl="1">
              <a:lnSpc>
                <a:spcPct val="80000"/>
              </a:lnSpc>
            </a:pPr>
            <a:r>
              <a:rPr lang="en-US" altLang="zh-CN" sz="1800"/>
              <a:t>MDR-&gt;M(MAR)</a:t>
            </a:r>
          </a:p>
          <a:p>
            <a:pPr>
              <a:lnSpc>
                <a:spcPct val="80000"/>
              </a:lnSpc>
            </a:pPr>
            <a:r>
              <a:rPr lang="en-US" altLang="zh-CN" sz="2000"/>
              <a:t>LDA X: </a:t>
            </a:r>
            <a:r>
              <a:rPr lang="zh-CN" altLang="en-US" sz="2000"/>
              <a:t>将</a:t>
            </a:r>
            <a:r>
              <a:rPr lang="en-US" altLang="zh-CN" sz="2000"/>
              <a:t>X</a:t>
            </a:r>
            <a:r>
              <a:rPr lang="zh-CN" altLang="en-US" sz="2000"/>
              <a:t>中的内容读入</a:t>
            </a:r>
            <a:r>
              <a:rPr lang="en-US" altLang="zh-CN" sz="2000"/>
              <a:t>ACC</a:t>
            </a:r>
          </a:p>
          <a:p>
            <a:pPr lvl="1">
              <a:lnSpc>
                <a:spcPct val="80000"/>
              </a:lnSpc>
            </a:pPr>
            <a:r>
              <a:rPr lang="en-US" altLang="zh-CN" sz="1800"/>
              <a:t>Ad(IR)-&gt;MAR</a:t>
            </a:r>
          </a:p>
          <a:p>
            <a:pPr lvl="1">
              <a:lnSpc>
                <a:spcPct val="80000"/>
              </a:lnSpc>
            </a:pPr>
            <a:r>
              <a:rPr lang="en-US" altLang="zh-CN" sz="1800"/>
              <a:t>1-&gt;R</a:t>
            </a:r>
          </a:p>
          <a:p>
            <a:pPr lvl="1">
              <a:lnSpc>
                <a:spcPct val="80000"/>
              </a:lnSpc>
            </a:pPr>
            <a:r>
              <a:rPr lang="en-US" altLang="zh-CN" sz="1800"/>
              <a:t>M(MAR) -&gt;MDR</a:t>
            </a:r>
          </a:p>
          <a:p>
            <a:pPr lvl="1">
              <a:lnSpc>
                <a:spcPct val="80000"/>
              </a:lnSpc>
            </a:pPr>
            <a:r>
              <a:rPr lang="en-US" altLang="zh-CN" sz="1800"/>
              <a:t>MDR -&gt;ACC</a:t>
            </a:r>
          </a:p>
        </p:txBody>
      </p:sp>
      <p:grpSp>
        <p:nvGrpSpPr>
          <p:cNvPr id="28675" name="组合 119811">
            <a:extLst>
              <a:ext uri="{FF2B5EF4-FFF2-40B4-BE49-F238E27FC236}">
                <a16:creationId xmlns:a16="http://schemas.microsoft.com/office/drawing/2014/main" id="{562D5224-F390-461E-ADDF-0566B90905B6}"/>
              </a:ext>
            </a:extLst>
          </p:cNvPr>
          <p:cNvGrpSpPr>
            <a:grpSpLocks/>
          </p:cNvGrpSpPr>
          <p:nvPr/>
        </p:nvGrpSpPr>
        <p:grpSpPr bwMode="auto">
          <a:xfrm>
            <a:off x="4140200" y="1484313"/>
            <a:ext cx="4752975" cy="4524375"/>
            <a:chOff x="2426" y="981"/>
            <a:chExt cx="2994" cy="2850"/>
          </a:xfrm>
        </p:grpSpPr>
        <p:sp>
          <p:nvSpPr>
            <p:cNvPr id="28676" name="矩形 119812">
              <a:extLst>
                <a:ext uri="{FF2B5EF4-FFF2-40B4-BE49-F238E27FC236}">
                  <a16:creationId xmlns:a16="http://schemas.microsoft.com/office/drawing/2014/main" id="{4A9BAD9C-B450-4E0C-A991-74351F499557}"/>
                </a:ext>
              </a:extLst>
            </p:cNvPr>
            <p:cNvSpPr>
              <a:spLocks noChangeArrowheads="1"/>
            </p:cNvSpPr>
            <p:nvPr/>
          </p:nvSpPr>
          <p:spPr bwMode="auto">
            <a:xfrm>
              <a:off x="2517" y="981"/>
              <a:ext cx="2903" cy="181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77" name="文本框 119813">
              <a:extLst>
                <a:ext uri="{FF2B5EF4-FFF2-40B4-BE49-F238E27FC236}">
                  <a16:creationId xmlns:a16="http://schemas.microsoft.com/office/drawing/2014/main" id="{5F1C6C69-CA73-43B3-8D6A-F54D03320176}"/>
                </a:ext>
              </a:extLst>
            </p:cNvPr>
            <p:cNvSpPr txBox="1">
              <a:spLocks noChangeArrowheads="1"/>
            </p:cNvSpPr>
            <p:nvPr/>
          </p:nvSpPr>
          <p:spPr bwMode="auto">
            <a:xfrm>
              <a:off x="2834" y="2432"/>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28678" name="文本框 119814">
              <a:extLst>
                <a:ext uri="{FF2B5EF4-FFF2-40B4-BE49-F238E27FC236}">
                  <a16:creationId xmlns:a16="http://schemas.microsoft.com/office/drawing/2014/main" id="{9020D405-6EF5-4E8B-BB2F-D66C2600FE76}"/>
                </a:ext>
              </a:extLst>
            </p:cNvPr>
            <p:cNvSpPr txBox="1">
              <a:spLocks noChangeArrowheads="1"/>
            </p:cNvSpPr>
            <p:nvPr/>
          </p:nvSpPr>
          <p:spPr bwMode="auto">
            <a:xfrm>
              <a:off x="3651" y="2432"/>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28679" name="直接连接符 119815">
              <a:extLst>
                <a:ext uri="{FF2B5EF4-FFF2-40B4-BE49-F238E27FC236}">
                  <a16:creationId xmlns:a16="http://schemas.microsoft.com/office/drawing/2014/main" id="{7D96E67F-D854-4704-91AB-7454EB1415AF}"/>
                </a:ext>
              </a:extLst>
            </p:cNvPr>
            <p:cNvSpPr>
              <a:spLocks noChangeShapeType="1"/>
            </p:cNvSpPr>
            <p:nvPr/>
          </p:nvSpPr>
          <p:spPr bwMode="auto">
            <a:xfrm>
              <a:off x="2426" y="2930"/>
              <a:ext cx="2132"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0" name="直接连接符 119816">
              <a:extLst>
                <a:ext uri="{FF2B5EF4-FFF2-40B4-BE49-F238E27FC236}">
                  <a16:creationId xmlns:a16="http://schemas.microsoft.com/office/drawing/2014/main" id="{21FC0AEA-EA96-4D9C-A7D3-D5F2FD0D682F}"/>
                </a:ext>
              </a:extLst>
            </p:cNvPr>
            <p:cNvSpPr>
              <a:spLocks noChangeShapeType="1"/>
            </p:cNvSpPr>
            <p:nvPr/>
          </p:nvSpPr>
          <p:spPr bwMode="auto">
            <a:xfrm>
              <a:off x="2426" y="3067"/>
              <a:ext cx="21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直接连接符 119817">
              <a:extLst>
                <a:ext uri="{FF2B5EF4-FFF2-40B4-BE49-F238E27FC236}">
                  <a16:creationId xmlns:a16="http://schemas.microsoft.com/office/drawing/2014/main" id="{65C25590-5B47-4815-B646-7DD2AD394BE9}"/>
                </a:ext>
              </a:extLst>
            </p:cNvPr>
            <p:cNvSpPr>
              <a:spLocks noChangeShapeType="1"/>
            </p:cNvSpPr>
            <p:nvPr/>
          </p:nvSpPr>
          <p:spPr bwMode="auto">
            <a:xfrm>
              <a:off x="3061" y="265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2" name="直接连接符 119818">
              <a:extLst>
                <a:ext uri="{FF2B5EF4-FFF2-40B4-BE49-F238E27FC236}">
                  <a16:creationId xmlns:a16="http://schemas.microsoft.com/office/drawing/2014/main" id="{3A69C713-6580-4DD6-97F4-ABE765FA449B}"/>
                </a:ext>
              </a:extLst>
            </p:cNvPr>
            <p:cNvSpPr>
              <a:spLocks noChangeShapeType="1"/>
            </p:cNvSpPr>
            <p:nvPr/>
          </p:nvSpPr>
          <p:spPr bwMode="auto">
            <a:xfrm>
              <a:off x="3878" y="2658"/>
              <a:ext cx="0" cy="4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文本框 119819">
              <a:extLst>
                <a:ext uri="{FF2B5EF4-FFF2-40B4-BE49-F238E27FC236}">
                  <a16:creationId xmlns:a16="http://schemas.microsoft.com/office/drawing/2014/main" id="{9C8901C9-F7B6-441E-A51A-EE7C8789EED9}"/>
                </a:ext>
              </a:extLst>
            </p:cNvPr>
            <p:cNvSpPr txBox="1">
              <a:spLocks noChangeArrowheads="1"/>
            </p:cNvSpPr>
            <p:nvPr/>
          </p:nvSpPr>
          <p:spPr bwMode="auto">
            <a:xfrm>
              <a:off x="2970" y="3248"/>
              <a:ext cx="97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       MEM      </a:t>
              </a:r>
            </a:p>
            <a:p>
              <a:endParaRPr lang="en-US" altLang="zh-CN"/>
            </a:p>
          </p:txBody>
        </p:sp>
        <p:sp>
          <p:nvSpPr>
            <p:cNvPr id="28684" name="直接连接符 119820">
              <a:extLst>
                <a:ext uri="{FF2B5EF4-FFF2-40B4-BE49-F238E27FC236}">
                  <a16:creationId xmlns:a16="http://schemas.microsoft.com/office/drawing/2014/main" id="{6EC28559-A3DD-453A-980A-CBB45094C6A0}"/>
                </a:ext>
              </a:extLst>
            </p:cNvPr>
            <p:cNvSpPr>
              <a:spLocks noChangeShapeType="1"/>
            </p:cNvSpPr>
            <p:nvPr/>
          </p:nvSpPr>
          <p:spPr bwMode="auto">
            <a:xfrm>
              <a:off x="3243" y="3067"/>
              <a:ext cx="0" cy="18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直接连接符 119821">
              <a:extLst>
                <a:ext uri="{FF2B5EF4-FFF2-40B4-BE49-F238E27FC236}">
                  <a16:creationId xmlns:a16="http://schemas.microsoft.com/office/drawing/2014/main" id="{2B06D60F-B959-45C9-A9ED-65D5D9F2FA39}"/>
                </a:ext>
              </a:extLst>
            </p:cNvPr>
            <p:cNvSpPr>
              <a:spLocks noChangeShapeType="1"/>
            </p:cNvSpPr>
            <p:nvPr/>
          </p:nvSpPr>
          <p:spPr bwMode="auto">
            <a:xfrm>
              <a:off x="3469" y="2930"/>
              <a:ext cx="0" cy="318"/>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文本框 119822">
              <a:extLst>
                <a:ext uri="{FF2B5EF4-FFF2-40B4-BE49-F238E27FC236}">
                  <a16:creationId xmlns:a16="http://schemas.microsoft.com/office/drawing/2014/main" id="{DBE98A81-DDE8-46D8-9E5D-CDA1780B058A}"/>
                </a:ext>
              </a:extLst>
            </p:cNvPr>
            <p:cNvSpPr txBox="1">
              <a:spLocks noChangeArrowheads="1"/>
            </p:cNvSpPr>
            <p:nvPr/>
          </p:nvSpPr>
          <p:spPr bwMode="auto">
            <a:xfrm>
              <a:off x="4694" y="279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地址总线</a:t>
              </a:r>
            </a:p>
          </p:txBody>
        </p:sp>
        <p:sp>
          <p:nvSpPr>
            <p:cNvPr id="28687" name="文本框 119823">
              <a:extLst>
                <a:ext uri="{FF2B5EF4-FFF2-40B4-BE49-F238E27FC236}">
                  <a16:creationId xmlns:a16="http://schemas.microsoft.com/office/drawing/2014/main" id="{DC5F8990-AF8C-47CC-8439-D252C8E843C2}"/>
                </a:ext>
              </a:extLst>
            </p:cNvPr>
            <p:cNvSpPr txBox="1">
              <a:spLocks noChangeArrowheads="1"/>
            </p:cNvSpPr>
            <p:nvPr/>
          </p:nvSpPr>
          <p:spPr bwMode="auto">
            <a:xfrm>
              <a:off x="4694" y="30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数据总线</a:t>
              </a:r>
            </a:p>
          </p:txBody>
        </p:sp>
        <p:sp>
          <p:nvSpPr>
            <p:cNvPr id="28688" name="文本框 119824">
              <a:extLst>
                <a:ext uri="{FF2B5EF4-FFF2-40B4-BE49-F238E27FC236}">
                  <a16:creationId xmlns:a16="http://schemas.microsoft.com/office/drawing/2014/main" id="{AB674FB9-2130-4F91-9161-795F29A9EA57}"/>
                </a:ext>
              </a:extLst>
            </p:cNvPr>
            <p:cNvSpPr txBox="1">
              <a:spLocks noChangeArrowheads="1"/>
            </p:cNvSpPr>
            <p:nvPr/>
          </p:nvSpPr>
          <p:spPr bwMode="auto">
            <a:xfrm>
              <a:off x="2834" y="1933"/>
              <a:ext cx="32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p>
          </p:txBody>
        </p:sp>
        <p:sp>
          <p:nvSpPr>
            <p:cNvPr id="28689" name="直接连接符 119825">
              <a:extLst>
                <a:ext uri="{FF2B5EF4-FFF2-40B4-BE49-F238E27FC236}">
                  <a16:creationId xmlns:a16="http://schemas.microsoft.com/office/drawing/2014/main" id="{36CD5DBC-C103-4071-9EFE-8C104E7E056D}"/>
                </a:ext>
              </a:extLst>
            </p:cNvPr>
            <p:cNvSpPr>
              <a:spLocks noChangeShapeType="1"/>
            </p:cNvSpPr>
            <p:nvPr/>
          </p:nvSpPr>
          <p:spPr bwMode="auto">
            <a:xfrm>
              <a:off x="2970" y="215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文本框 119826">
              <a:extLst>
                <a:ext uri="{FF2B5EF4-FFF2-40B4-BE49-F238E27FC236}">
                  <a16:creationId xmlns:a16="http://schemas.microsoft.com/office/drawing/2014/main" id="{8AC0B41F-BD95-4B92-B614-B491A9C57460}"/>
                </a:ext>
              </a:extLst>
            </p:cNvPr>
            <p:cNvSpPr txBox="1">
              <a:spLocks noChangeArrowheads="1"/>
            </p:cNvSpPr>
            <p:nvPr/>
          </p:nvSpPr>
          <p:spPr bwMode="auto">
            <a:xfrm>
              <a:off x="3333" y="1933"/>
              <a:ext cx="42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IR  </a:t>
              </a:r>
            </a:p>
          </p:txBody>
        </p:sp>
        <p:sp>
          <p:nvSpPr>
            <p:cNvPr id="28691" name="直接连接符 119827">
              <a:extLst>
                <a:ext uri="{FF2B5EF4-FFF2-40B4-BE49-F238E27FC236}">
                  <a16:creationId xmlns:a16="http://schemas.microsoft.com/office/drawing/2014/main" id="{7ED19528-A124-42F9-9065-1CBC575A0AEF}"/>
                </a:ext>
              </a:extLst>
            </p:cNvPr>
            <p:cNvSpPr>
              <a:spLocks noChangeShapeType="1"/>
            </p:cNvSpPr>
            <p:nvPr/>
          </p:nvSpPr>
          <p:spPr bwMode="auto">
            <a:xfrm>
              <a:off x="3424" y="2159"/>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直接连接符 119828">
              <a:extLst>
                <a:ext uri="{FF2B5EF4-FFF2-40B4-BE49-F238E27FC236}">
                  <a16:creationId xmlns:a16="http://schemas.microsoft.com/office/drawing/2014/main" id="{338DCC11-0B89-44A3-9E19-7B740F9F7696}"/>
                </a:ext>
              </a:extLst>
            </p:cNvPr>
            <p:cNvSpPr>
              <a:spLocks noChangeShapeType="1"/>
            </p:cNvSpPr>
            <p:nvPr/>
          </p:nvSpPr>
          <p:spPr bwMode="auto">
            <a:xfrm flipH="1">
              <a:off x="3197" y="2341"/>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直接连接符 119829">
              <a:extLst>
                <a:ext uri="{FF2B5EF4-FFF2-40B4-BE49-F238E27FC236}">
                  <a16:creationId xmlns:a16="http://schemas.microsoft.com/office/drawing/2014/main" id="{97DED6C2-4885-46A7-A011-D12E30020C05}"/>
                </a:ext>
              </a:extLst>
            </p:cNvPr>
            <p:cNvSpPr>
              <a:spLocks noChangeShapeType="1"/>
            </p:cNvSpPr>
            <p:nvPr/>
          </p:nvSpPr>
          <p:spPr bwMode="auto">
            <a:xfrm>
              <a:off x="3197" y="234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文本框 119830">
              <a:extLst>
                <a:ext uri="{FF2B5EF4-FFF2-40B4-BE49-F238E27FC236}">
                  <a16:creationId xmlns:a16="http://schemas.microsoft.com/office/drawing/2014/main" id="{8356261F-E20A-4AC8-834C-13DA541FEE16}"/>
                </a:ext>
              </a:extLst>
            </p:cNvPr>
            <p:cNvSpPr txBox="1">
              <a:spLocks noChangeArrowheads="1"/>
            </p:cNvSpPr>
            <p:nvPr/>
          </p:nvSpPr>
          <p:spPr bwMode="auto">
            <a:xfrm>
              <a:off x="4150" y="1253"/>
              <a:ext cx="434"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r>
                <a:rPr lang="en-US" altLang="zh-CN"/>
                <a:t>ACC</a:t>
              </a:r>
            </a:p>
            <a:p>
              <a:endParaRPr lang="en-US" altLang="zh-CN"/>
            </a:p>
          </p:txBody>
        </p:sp>
        <p:sp>
          <p:nvSpPr>
            <p:cNvPr id="28695" name="直接连接符 119831">
              <a:extLst>
                <a:ext uri="{FF2B5EF4-FFF2-40B4-BE49-F238E27FC236}">
                  <a16:creationId xmlns:a16="http://schemas.microsoft.com/office/drawing/2014/main" id="{44FD3E15-80D2-4500-B33F-74417BC6C571}"/>
                </a:ext>
              </a:extLst>
            </p:cNvPr>
            <p:cNvSpPr>
              <a:spLocks noChangeShapeType="1"/>
            </p:cNvSpPr>
            <p:nvPr/>
          </p:nvSpPr>
          <p:spPr bwMode="auto">
            <a:xfrm flipV="1">
              <a:off x="3787" y="2295"/>
              <a:ext cx="0"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直接连接符 119832">
              <a:extLst>
                <a:ext uri="{FF2B5EF4-FFF2-40B4-BE49-F238E27FC236}">
                  <a16:creationId xmlns:a16="http://schemas.microsoft.com/office/drawing/2014/main" id="{CE32403A-2268-4C1F-BB0C-85D0F908AA2C}"/>
                </a:ext>
              </a:extLst>
            </p:cNvPr>
            <p:cNvSpPr>
              <a:spLocks noChangeShapeType="1"/>
            </p:cNvSpPr>
            <p:nvPr/>
          </p:nvSpPr>
          <p:spPr bwMode="auto">
            <a:xfrm flipH="1">
              <a:off x="3605" y="229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直接连接符 119833">
              <a:extLst>
                <a:ext uri="{FF2B5EF4-FFF2-40B4-BE49-F238E27FC236}">
                  <a16:creationId xmlns:a16="http://schemas.microsoft.com/office/drawing/2014/main" id="{C310E092-EE9C-4827-B263-BCA66D5EA67E}"/>
                </a:ext>
              </a:extLst>
            </p:cNvPr>
            <p:cNvSpPr>
              <a:spLocks noChangeShapeType="1"/>
            </p:cNvSpPr>
            <p:nvPr/>
          </p:nvSpPr>
          <p:spPr bwMode="auto">
            <a:xfrm flipV="1">
              <a:off x="3605" y="2159"/>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8" name="直接连接符 119834">
              <a:extLst>
                <a:ext uri="{FF2B5EF4-FFF2-40B4-BE49-F238E27FC236}">
                  <a16:creationId xmlns:a16="http://schemas.microsoft.com/office/drawing/2014/main" id="{1C14A39E-5C93-4C7A-9C75-6B20EA4AC336}"/>
                </a:ext>
              </a:extLst>
            </p:cNvPr>
            <p:cNvSpPr>
              <a:spLocks noChangeShapeType="1"/>
            </p:cNvSpPr>
            <p:nvPr/>
          </p:nvSpPr>
          <p:spPr bwMode="auto">
            <a:xfrm flipV="1">
              <a:off x="4014" y="2159"/>
              <a:ext cx="0" cy="2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8699" name="组合 119835">
              <a:extLst>
                <a:ext uri="{FF2B5EF4-FFF2-40B4-BE49-F238E27FC236}">
                  <a16:creationId xmlns:a16="http://schemas.microsoft.com/office/drawing/2014/main" id="{1F24CBF3-8126-413E-98E1-E2527725690D}"/>
                </a:ext>
              </a:extLst>
            </p:cNvPr>
            <p:cNvGrpSpPr>
              <a:grpSpLocks/>
            </p:cNvGrpSpPr>
            <p:nvPr/>
          </p:nvGrpSpPr>
          <p:grpSpPr bwMode="auto">
            <a:xfrm>
              <a:off x="4830" y="1571"/>
              <a:ext cx="272" cy="681"/>
              <a:chOff x="4649" y="1706"/>
              <a:chExt cx="272" cy="681"/>
            </a:xfrm>
          </p:grpSpPr>
          <p:sp>
            <p:nvSpPr>
              <p:cNvPr id="28700" name="直接连接符 119836">
                <a:extLst>
                  <a:ext uri="{FF2B5EF4-FFF2-40B4-BE49-F238E27FC236}">
                    <a16:creationId xmlns:a16="http://schemas.microsoft.com/office/drawing/2014/main" id="{CB54205B-0655-4851-9036-31DF4E2191B5}"/>
                  </a:ext>
                </a:extLst>
              </p:cNvPr>
              <p:cNvSpPr>
                <a:spLocks noChangeShapeType="1"/>
              </p:cNvSpPr>
              <p:nvPr/>
            </p:nvSpPr>
            <p:spPr bwMode="auto">
              <a:xfrm>
                <a:off x="4649" y="216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直接连接符 119837">
                <a:extLst>
                  <a:ext uri="{FF2B5EF4-FFF2-40B4-BE49-F238E27FC236}">
                    <a16:creationId xmlns:a16="http://schemas.microsoft.com/office/drawing/2014/main" id="{9C59A6C2-2FBA-41FE-80C3-B1CD9B95DF47}"/>
                  </a:ext>
                </a:extLst>
              </p:cNvPr>
              <p:cNvSpPr>
                <a:spLocks noChangeShapeType="1"/>
              </p:cNvSpPr>
              <p:nvPr/>
            </p:nvSpPr>
            <p:spPr bwMode="auto">
              <a:xfrm flipV="1">
                <a:off x="4649" y="2205"/>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直接连接符 119838">
                <a:extLst>
                  <a:ext uri="{FF2B5EF4-FFF2-40B4-BE49-F238E27FC236}">
                    <a16:creationId xmlns:a16="http://schemas.microsoft.com/office/drawing/2014/main" id="{E6E15039-424A-43F3-8CCB-3E175DB06B4A}"/>
                  </a:ext>
                </a:extLst>
              </p:cNvPr>
              <p:cNvSpPr>
                <a:spLocks noChangeShapeType="1"/>
              </p:cNvSpPr>
              <p:nvPr/>
            </p:nvSpPr>
            <p:spPr bwMode="auto">
              <a:xfrm flipV="1">
                <a:off x="4921"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直接连接符 119839">
                <a:extLst>
                  <a:ext uri="{FF2B5EF4-FFF2-40B4-BE49-F238E27FC236}">
                    <a16:creationId xmlns:a16="http://schemas.microsoft.com/office/drawing/2014/main" id="{59B82EE4-EE7D-4B94-B15B-46AF0BC244F5}"/>
                  </a:ext>
                </a:extLst>
              </p:cNvPr>
              <p:cNvSpPr>
                <a:spLocks noChangeShapeType="1"/>
              </p:cNvSpPr>
              <p:nvPr/>
            </p:nvSpPr>
            <p:spPr bwMode="auto">
              <a:xfrm flipH="1" flipV="1">
                <a:off x="4649" y="1706"/>
                <a:ext cx="272"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直接连接符 119840">
                <a:extLst>
                  <a:ext uri="{FF2B5EF4-FFF2-40B4-BE49-F238E27FC236}">
                    <a16:creationId xmlns:a16="http://schemas.microsoft.com/office/drawing/2014/main" id="{B7EBD614-E022-4F18-99C2-5DD2943D1437}"/>
                  </a:ext>
                </a:extLst>
              </p:cNvPr>
              <p:cNvSpPr>
                <a:spLocks noChangeShapeType="1"/>
              </p:cNvSpPr>
              <p:nvPr/>
            </p:nvSpPr>
            <p:spPr bwMode="auto">
              <a:xfrm>
                <a:off x="4649" y="170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直接连接符 119841">
                <a:extLst>
                  <a:ext uri="{FF2B5EF4-FFF2-40B4-BE49-F238E27FC236}">
                    <a16:creationId xmlns:a16="http://schemas.microsoft.com/office/drawing/2014/main" id="{79985ACC-D4F7-45EC-B782-E4DC8CBD6E5C}"/>
                  </a:ext>
                </a:extLst>
              </p:cNvPr>
              <p:cNvSpPr>
                <a:spLocks noChangeShapeType="1"/>
              </p:cNvSpPr>
              <p:nvPr/>
            </p:nvSpPr>
            <p:spPr bwMode="auto">
              <a:xfrm flipV="1">
                <a:off x="4649" y="2024"/>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直接连接符 119842">
                <a:extLst>
                  <a:ext uri="{FF2B5EF4-FFF2-40B4-BE49-F238E27FC236}">
                    <a16:creationId xmlns:a16="http://schemas.microsoft.com/office/drawing/2014/main" id="{D4B4CBC4-480C-4126-B2BA-770142156FD6}"/>
                  </a:ext>
                </a:extLst>
              </p:cNvPr>
              <p:cNvSpPr>
                <a:spLocks noChangeShapeType="1"/>
              </p:cNvSpPr>
              <p:nvPr/>
            </p:nvSpPr>
            <p:spPr bwMode="auto">
              <a:xfrm>
                <a:off x="4649" y="1933"/>
                <a:ext cx="91"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07" name="直接连接符 119843">
              <a:extLst>
                <a:ext uri="{FF2B5EF4-FFF2-40B4-BE49-F238E27FC236}">
                  <a16:creationId xmlns:a16="http://schemas.microsoft.com/office/drawing/2014/main" id="{F5FE1EC0-7772-4964-9D1F-DD9AEB2AF604}"/>
                </a:ext>
              </a:extLst>
            </p:cNvPr>
            <p:cNvSpPr>
              <a:spLocks noChangeShapeType="1"/>
            </p:cNvSpPr>
            <p:nvPr/>
          </p:nvSpPr>
          <p:spPr bwMode="auto">
            <a:xfrm>
              <a:off x="4603" y="1707"/>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直接连接符 119844">
              <a:extLst>
                <a:ext uri="{FF2B5EF4-FFF2-40B4-BE49-F238E27FC236}">
                  <a16:creationId xmlns:a16="http://schemas.microsoft.com/office/drawing/2014/main" id="{94C88E1D-CEDA-4F32-A404-D4163413BC53}"/>
                </a:ext>
              </a:extLst>
            </p:cNvPr>
            <p:cNvSpPr>
              <a:spLocks noChangeShapeType="1"/>
            </p:cNvSpPr>
            <p:nvPr/>
          </p:nvSpPr>
          <p:spPr bwMode="auto">
            <a:xfrm>
              <a:off x="4014" y="2159"/>
              <a:ext cx="81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9" name="直接连接符 119845">
              <a:extLst>
                <a:ext uri="{FF2B5EF4-FFF2-40B4-BE49-F238E27FC236}">
                  <a16:creationId xmlns:a16="http://schemas.microsoft.com/office/drawing/2014/main" id="{0D6DFF9F-6FBF-4B5E-A8A9-1E1D31997427}"/>
                </a:ext>
              </a:extLst>
            </p:cNvPr>
            <p:cNvSpPr>
              <a:spLocks noChangeShapeType="1"/>
            </p:cNvSpPr>
            <p:nvPr/>
          </p:nvSpPr>
          <p:spPr bwMode="auto">
            <a:xfrm>
              <a:off x="5102" y="1933"/>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直接连接符 119846">
              <a:extLst>
                <a:ext uri="{FF2B5EF4-FFF2-40B4-BE49-F238E27FC236}">
                  <a16:creationId xmlns:a16="http://schemas.microsoft.com/office/drawing/2014/main" id="{333A3447-F57D-48E8-BED2-85D8E840740C}"/>
                </a:ext>
              </a:extLst>
            </p:cNvPr>
            <p:cNvSpPr>
              <a:spLocks noChangeShapeType="1"/>
            </p:cNvSpPr>
            <p:nvPr/>
          </p:nvSpPr>
          <p:spPr bwMode="auto">
            <a:xfrm>
              <a:off x="5284" y="1389"/>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直接连接符 119847">
              <a:extLst>
                <a:ext uri="{FF2B5EF4-FFF2-40B4-BE49-F238E27FC236}">
                  <a16:creationId xmlns:a16="http://schemas.microsoft.com/office/drawing/2014/main" id="{8E7BB494-E057-40D8-AEAE-CF01B1933B22}"/>
                </a:ext>
              </a:extLst>
            </p:cNvPr>
            <p:cNvSpPr>
              <a:spLocks noChangeShapeType="1"/>
            </p:cNvSpPr>
            <p:nvPr/>
          </p:nvSpPr>
          <p:spPr bwMode="auto">
            <a:xfrm flipH="1">
              <a:off x="4604" y="1389"/>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2" name="文本框 119848">
              <a:extLst>
                <a:ext uri="{FF2B5EF4-FFF2-40B4-BE49-F238E27FC236}">
                  <a16:creationId xmlns:a16="http://schemas.microsoft.com/office/drawing/2014/main" id="{1F9037E4-6FBB-442A-A074-A040B5D53849}"/>
                </a:ext>
              </a:extLst>
            </p:cNvPr>
            <p:cNvSpPr txBox="1">
              <a:spLocks noChangeArrowheads="1"/>
            </p:cNvSpPr>
            <p:nvPr/>
          </p:nvSpPr>
          <p:spPr bwMode="auto">
            <a:xfrm>
              <a:off x="3061" y="1161"/>
              <a:ext cx="610"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a:p>
              <a:r>
                <a:rPr lang="en-US" altLang="zh-CN"/>
                <a:t>    CU   </a:t>
              </a:r>
            </a:p>
            <a:p>
              <a:r>
                <a:rPr lang="en-US" altLang="zh-CN"/>
                <a:t>  </a:t>
              </a:r>
            </a:p>
          </p:txBody>
        </p:sp>
        <p:sp>
          <p:nvSpPr>
            <p:cNvPr id="28713" name="直接连接符 119849">
              <a:extLst>
                <a:ext uri="{FF2B5EF4-FFF2-40B4-BE49-F238E27FC236}">
                  <a16:creationId xmlns:a16="http://schemas.microsoft.com/office/drawing/2014/main" id="{378A63B4-8B8E-4686-A5DA-F88A3344174D}"/>
                </a:ext>
              </a:extLst>
            </p:cNvPr>
            <p:cNvSpPr>
              <a:spLocks noChangeShapeType="1"/>
            </p:cNvSpPr>
            <p:nvPr/>
          </p:nvSpPr>
          <p:spPr bwMode="auto">
            <a:xfrm flipV="1">
              <a:off x="3560" y="1751"/>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4" name="直接连接符 119850">
              <a:extLst>
                <a:ext uri="{FF2B5EF4-FFF2-40B4-BE49-F238E27FC236}">
                  <a16:creationId xmlns:a16="http://schemas.microsoft.com/office/drawing/2014/main" id="{29BDACF1-73C9-451E-A270-612A2B120E21}"/>
                </a:ext>
              </a:extLst>
            </p:cNvPr>
            <p:cNvSpPr>
              <a:spLocks noChangeShapeType="1"/>
            </p:cNvSpPr>
            <p:nvPr/>
          </p:nvSpPr>
          <p:spPr bwMode="auto">
            <a:xfrm>
              <a:off x="3696" y="1297"/>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5" name="直接连接符 119851">
              <a:extLst>
                <a:ext uri="{FF2B5EF4-FFF2-40B4-BE49-F238E27FC236}">
                  <a16:creationId xmlns:a16="http://schemas.microsoft.com/office/drawing/2014/main" id="{2B108E7F-2B73-477E-8C14-51809AB22AA9}"/>
                </a:ext>
              </a:extLst>
            </p:cNvPr>
            <p:cNvSpPr>
              <a:spLocks noChangeShapeType="1"/>
            </p:cNvSpPr>
            <p:nvPr/>
          </p:nvSpPr>
          <p:spPr bwMode="auto">
            <a:xfrm>
              <a:off x="3696" y="1433"/>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6" name="直接连接符 119852">
              <a:extLst>
                <a:ext uri="{FF2B5EF4-FFF2-40B4-BE49-F238E27FC236}">
                  <a16:creationId xmlns:a16="http://schemas.microsoft.com/office/drawing/2014/main" id="{E41FB5C9-66BF-4E4A-9AA0-0278D8509E60}"/>
                </a:ext>
              </a:extLst>
            </p:cNvPr>
            <p:cNvSpPr>
              <a:spLocks noChangeShapeType="1"/>
            </p:cNvSpPr>
            <p:nvPr/>
          </p:nvSpPr>
          <p:spPr bwMode="auto">
            <a:xfrm>
              <a:off x="3696" y="1660"/>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7" name="直接连接符 119853">
              <a:extLst>
                <a:ext uri="{FF2B5EF4-FFF2-40B4-BE49-F238E27FC236}">
                  <a16:creationId xmlns:a16="http://schemas.microsoft.com/office/drawing/2014/main" id="{F42BEAD9-D45B-4BC9-A66D-BB8FFB1A9AFE}"/>
                </a:ext>
              </a:extLst>
            </p:cNvPr>
            <p:cNvSpPr>
              <a:spLocks noChangeShapeType="1"/>
            </p:cNvSpPr>
            <p:nvPr/>
          </p:nvSpPr>
          <p:spPr bwMode="auto">
            <a:xfrm>
              <a:off x="3787" y="1479"/>
              <a:ext cx="0" cy="1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直接连接符 119854">
              <a:extLst>
                <a:ext uri="{FF2B5EF4-FFF2-40B4-BE49-F238E27FC236}">
                  <a16:creationId xmlns:a16="http://schemas.microsoft.com/office/drawing/2014/main" id="{42B8F925-5B48-45B7-9A53-F45CED9C7EB3}"/>
                </a:ext>
              </a:extLst>
            </p:cNvPr>
            <p:cNvSpPr>
              <a:spLocks noChangeShapeType="1"/>
            </p:cNvSpPr>
            <p:nvPr/>
          </p:nvSpPr>
          <p:spPr bwMode="auto">
            <a:xfrm>
              <a:off x="2653" y="2024"/>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9" name="直接连接符 119855">
              <a:extLst>
                <a:ext uri="{FF2B5EF4-FFF2-40B4-BE49-F238E27FC236}">
                  <a16:creationId xmlns:a16="http://schemas.microsoft.com/office/drawing/2014/main" id="{814C2E2F-C6B7-4E55-BE57-3044A0C53FD7}"/>
                </a:ext>
              </a:extLst>
            </p:cNvPr>
            <p:cNvSpPr>
              <a:spLocks noChangeShapeType="1"/>
            </p:cNvSpPr>
            <p:nvPr/>
          </p:nvSpPr>
          <p:spPr bwMode="auto">
            <a:xfrm flipH="1">
              <a:off x="3923" y="338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0" name="文本框 119856">
              <a:extLst>
                <a:ext uri="{FF2B5EF4-FFF2-40B4-BE49-F238E27FC236}">
                  <a16:creationId xmlns:a16="http://schemas.microsoft.com/office/drawing/2014/main" id="{B60E29C7-059C-4317-A712-ABF161B2AE17}"/>
                </a:ext>
              </a:extLst>
            </p:cNvPr>
            <p:cNvSpPr txBox="1">
              <a:spLocks noChangeArrowheads="1"/>
            </p:cNvSpPr>
            <p:nvPr/>
          </p:nvSpPr>
          <p:spPr bwMode="auto">
            <a:xfrm>
              <a:off x="4241" y="329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R</a:t>
              </a:r>
            </a:p>
          </p:txBody>
        </p:sp>
        <p:sp>
          <p:nvSpPr>
            <p:cNvPr id="28721" name="直接连接符 119857">
              <a:extLst>
                <a:ext uri="{FF2B5EF4-FFF2-40B4-BE49-F238E27FC236}">
                  <a16:creationId xmlns:a16="http://schemas.microsoft.com/office/drawing/2014/main" id="{B3E76659-092B-4517-800B-847CE98FDB0E}"/>
                </a:ext>
              </a:extLst>
            </p:cNvPr>
            <p:cNvSpPr>
              <a:spLocks noChangeShapeType="1"/>
            </p:cNvSpPr>
            <p:nvPr/>
          </p:nvSpPr>
          <p:spPr bwMode="auto">
            <a:xfrm flipH="1">
              <a:off x="3923" y="361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2" name="文本框 119858">
              <a:extLst>
                <a:ext uri="{FF2B5EF4-FFF2-40B4-BE49-F238E27FC236}">
                  <a16:creationId xmlns:a16="http://schemas.microsoft.com/office/drawing/2014/main" id="{4C4F40E9-3A37-4856-AB69-C95BC1480FDC}"/>
                </a:ext>
              </a:extLst>
            </p:cNvPr>
            <p:cNvSpPr txBox="1">
              <a:spLocks noChangeArrowheads="1"/>
            </p:cNvSpPr>
            <p:nvPr/>
          </p:nvSpPr>
          <p:spPr bwMode="auto">
            <a:xfrm>
              <a:off x="4228" y="3533"/>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W</a:t>
              </a:r>
            </a:p>
          </p:txBody>
        </p:sp>
        <p:sp>
          <p:nvSpPr>
            <p:cNvPr id="28723" name="直接连接符 119859">
              <a:extLst>
                <a:ext uri="{FF2B5EF4-FFF2-40B4-BE49-F238E27FC236}">
                  <a16:creationId xmlns:a16="http://schemas.microsoft.com/office/drawing/2014/main" id="{1341A89A-9A5B-48BF-AF86-13975F02DB08}"/>
                </a:ext>
              </a:extLst>
            </p:cNvPr>
            <p:cNvSpPr>
              <a:spLocks noChangeShapeType="1"/>
            </p:cNvSpPr>
            <p:nvPr/>
          </p:nvSpPr>
          <p:spPr bwMode="auto">
            <a:xfrm flipV="1">
              <a:off x="5012"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4" name="直接连接符 119860">
              <a:extLst>
                <a:ext uri="{FF2B5EF4-FFF2-40B4-BE49-F238E27FC236}">
                  <a16:creationId xmlns:a16="http://schemas.microsoft.com/office/drawing/2014/main" id="{C419668C-1030-4DAE-9433-E719F957CDBF}"/>
                </a:ext>
              </a:extLst>
            </p:cNvPr>
            <p:cNvSpPr>
              <a:spLocks noChangeShapeType="1"/>
            </p:cNvSpPr>
            <p:nvPr/>
          </p:nvSpPr>
          <p:spPr bwMode="auto">
            <a:xfrm>
              <a:off x="2653" y="206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5" name="直接连接符 119861">
              <a:extLst>
                <a:ext uri="{FF2B5EF4-FFF2-40B4-BE49-F238E27FC236}">
                  <a16:creationId xmlns:a16="http://schemas.microsoft.com/office/drawing/2014/main" id="{696FDD34-435C-4EAB-9C27-CBC1FC2F9691}"/>
                </a:ext>
              </a:extLst>
            </p:cNvPr>
            <p:cNvSpPr>
              <a:spLocks noChangeShapeType="1"/>
            </p:cNvSpPr>
            <p:nvPr/>
          </p:nvSpPr>
          <p:spPr bwMode="auto">
            <a:xfrm flipV="1">
              <a:off x="4921" y="2205"/>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26" name="直接连接符 119862">
              <a:extLst>
                <a:ext uri="{FF2B5EF4-FFF2-40B4-BE49-F238E27FC236}">
                  <a16:creationId xmlns:a16="http://schemas.microsoft.com/office/drawing/2014/main" id="{7AB8D08A-672D-4481-9393-35ABE5FC7711}"/>
                </a:ext>
              </a:extLst>
            </p:cNvPr>
            <p:cNvSpPr>
              <a:spLocks noChangeShapeType="1"/>
            </p:cNvSpPr>
            <p:nvPr/>
          </p:nvSpPr>
          <p:spPr bwMode="auto">
            <a:xfrm flipV="1">
              <a:off x="4377" y="1842"/>
              <a:ext cx="0" cy="3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727" name="页脚占位符 1">
            <a:extLst>
              <a:ext uri="{FF2B5EF4-FFF2-40B4-BE49-F238E27FC236}">
                <a16:creationId xmlns:a16="http://schemas.microsoft.com/office/drawing/2014/main" id="{ECB1FDB6-DA91-4C41-A407-83E8102C9E6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8728" name="灯片编号占位符 2">
            <a:extLst>
              <a:ext uri="{FF2B5EF4-FFF2-40B4-BE49-F238E27FC236}">
                <a16:creationId xmlns:a16="http://schemas.microsoft.com/office/drawing/2014/main" id="{878EA700-045B-49F3-BD3B-16AB154E5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D9A3037-F51C-497D-B2E3-F311758264AA}" type="slidenum">
              <a:rPr lang="zh-CN" altLang="en-US" smtClean="0"/>
              <a:pPr/>
              <a:t>21</a:t>
            </a:fld>
            <a:endParaRPr lang="zh-CN" altLang="en-US"/>
          </a:p>
        </p:txBody>
      </p:sp>
      <p:sp>
        <p:nvSpPr>
          <p:cNvPr id="2" name="等腰三角形 1">
            <a:extLst>
              <a:ext uri="{FF2B5EF4-FFF2-40B4-BE49-F238E27FC236}">
                <a16:creationId xmlns:a16="http://schemas.microsoft.com/office/drawing/2014/main" id="{3E693CBC-B437-4370-B37E-398B2673F5BC}"/>
              </a:ext>
            </a:extLst>
          </p:cNvPr>
          <p:cNvSpPr/>
          <p:nvPr/>
        </p:nvSpPr>
        <p:spPr>
          <a:xfrm>
            <a:off x="5795963" y="2997200"/>
            <a:ext cx="360362" cy="360363"/>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7917 0.000000 L 0.012847 0.010556 L 0.009861 0.022407 L 0.001944 0.026296 L -0.005972 0.031574 L -0.013889 0.038241 L -0.021806 0.042130 L -0.023750 0.052685 L -0.024722 0.064630 L -0.028681 0.076481 L -0.036597 0.085741 L -0.044514 0.087037 L -0.052431 0.089630 L -0.060347 0.089630 L -0.068264 0.089630 L -0.067292 0.101574 L -0.061389 0.113426 L -0.061389 0.123981 L -0.064306 0.135833 L -0.074236 0.143796 L -0.084097 0.147685 L -0.093056 0.149074 L -0.100972 0.149074 L -0.108889 0.149074 L -0.116736 0.139815 L -0.117778 0.129259 L -0.117778 0.118704 L -0.109861 0.108148 L -0.101944 0.098889 L -0.094028 0.098889 L -0.086111 0.100185 L -0.078194 0.110741 L -0.074236 0.121296 L -0.073264 0.131852 L -0.075208 0.142407 L -0.076181 0.152963 L -0.076181 0.163519 L -0.076181 0.174074 L -0.076181 0.184630 L -0.076181 0.195185 L -0.076181 0.205741 L -0.076181 0.216296 L -0.076181 0.228148 L -0.077222 0.238704 L -0.078194 0.249259 L -0.078194 0.259815 L -0.073264 0.271759 L -0.066319 0.282315 L -0.059375 0.294167 L -0.051458 0.298148 L -0.043542 0.303426 L -0.032639 0.310000 L -0.022778 0.311296 L -0.012847 0.312593 L -0.003958 0.313981 L 0.004931 0.319259 L 0.012847 0.329815 L 0.018750 0.340370 L 0.025694 0.350833 L 0.034583 0.365370 L 0.039583 0.375926 L 0.032639 0.386481 L 0.024722 0.393056 L 0.014792 0.395741 L 0.004931 0.395741 L -0.003958 0.395741 L -0.012847 0.394444 L -0.020764 0.394444 L -0.029722 0.394444 L -0.037639 0.393056 L -0.046528 0.386481 L -0.054444 0.381204 L -0.061389 0.369352 L -0.056389 0.358796 L -0.048472 0.349537 L -0.038611 0.345648 L -0.028681 0.338981 L -0.019792 0.337685 L -0.011875 0.335093 L -0.000972 0.335093 L 0.006944 0.335093 L 0.014792 0.333704 L 0.015833 0.323148 L 0.013819 0.312593 L 0.010903 0.300741 L 0.001944 0.288889 L -0.003958 0.278333 L -0.006944 0.266481 L -0.007917 0.254537 L -0.009931 0.243981 L -0.009931 0.233426 L -0.009931 0.222870 L -0.009931 0.212315 L -0.003958 0.201759 L 0.003958 0.203148 L 0.012847 0.205741 L 0.020764 0.205741 L 0.028681 0.205741 L 0.036597 0.205741 L 0.044514 0.205741 L 0.053403 0.205741 L 0.061319 0.201759 L 0.069236 0.195185 L 0.073194 0.183333 L 0.074167 0.172778 L 0.072222 0.162222 L 0.068264 0.150370 L 0.063333 0.138519 L 0.059375 0.127963 L 0.055417 0.116019 L 0.054375 0.104167 L 0.062292 0.101574 L 0.070208 0.101574 L 0.079167 0.104167 L 0.087083 0.112130 L 0.089028 0.125278 L 0.091042 0.135833 L 0.082083 0.145093 L 0.073194 0.149074 L 0.064306 0.150370 L 0.056389 0.152963 L 0.048472 0.149074 L 0.043542 0.138519 L 0.043542 0.127963 L 0.044514 0.117407 L 0.047500 0.106852 L 0.055417 0.097593 L 0.063333 0.097593 L 0.071250 0.098889 L 0.079167 0.098889 L 0.088056 0.092315 L 0.095000 0.081759 L 0.099931 0.071204 L 0.107847 0.061944 L 0.115764 0.051389 L 0.123681 0.042130 L 0.131597 0.035556 L 0.139514 0.026296 L 0.146389 0.015833 L 0.146389 0.005278 L 0.146389 -0.005278 L 0.146389 -0.015833 L 0.145417 -0.027778 L 0.145417 -0.038333 L 0.145417 -0.048889 L 0.145417 -0.059444 L 0.145417 -0.070000 L 0.145417 -0.080556 L 0.145417 -0.091111 L 0.145417 -0.101667 L 0.152361 -0.091111 L 0.154306 -0.077870 L 0.156319 -0.067315 L 0.156319 -0.056759 L 0.155347 -0.044907 L 0.155347 -0.033056 L 0.156319 -0.022500 L 0.155347 -0.010556 L 0.156319 0.000000 L 0.156319 0.010556 L 0.157292 0.021019 L 0.157292 0.031574 L 0.166181 0.040833 L 0.174097 0.040833 L 0.182014 0.039537 L 0.189931 0.038241 L 0.197847 0.032963 L 0.208750 0.030278 L 0.216667 0.026296 L 0.224583 0.022407 L 0.235486 0.015833 L 0.244375 0.009167 L 0.252292 0.001296 L 0.256250 -0.009259 L 0.260208 -0.021111 L 0.263194 -0.031667 L 0.263194 -0.042222 L 0.260208 -0.054167 L 0.252292 -0.063333 L 0.244375 -0.064722 L 0.236458 -0.063333 L 0.227569 -0.052778 L 0.227569 -0.038333 L 0.227569 -0.027778 L 0.230556 -0.015833 L 0.233472 -0.003981 L 0.241389 0.002593 L 0.249306 0.002593 L 0.257222 0.003889 L 0.265139 0.003889 L 0.273056 -0.002685 L 0.280972 -0.007963 L 0.284931 -0.019815 L 0.291875 -0.030370 L 0.299792 -0.034352 L 0.307708 -0.042222 L 0.312639 -0.052778 L 0.314653 -0.064722 L 0.314653 -0.076574 L 0.314653 -0.087130 L 0.313611 -0.101667 L 0.313611 -0.113519 L 0.311667 -0.124074 L 0.307708 -0.135926 L 0.299792 -0.146481 L 0.290903 -0.151759 L 0.282986 -0.159630 L 0.275069 -0.161019 L 0.267153 -0.161019 L 0.257222 -0.161019 L 0.249306 -0.161019 L 0.240417 -0.161019 L 0.232500 -0.161019 L 0.224583 -0.161019 L 0.215694 -0.161019 L 0.207778 -0.161019 L 0.198889 -0.153056 L 0.191944 -0.141204 L 0.188958 -0.130648 L 0.187014 -0.116111 L 0.180069 -0.105556 L 0.171181 -0.092407 L 0.161250 -0.084444 L 0.152361 -0.075278 L 0.143472 -0.068611 L 0.133542 -0.066019 L 0.125625 -0.063333 L 0.118750 -0.073889 L 0.117708 -0.085833 L 0.115764 -0.101667 L 0.115764 -0.113519 L 0.117708 -0.124074 L 0.123681 -0.138611 L 0.131597 -0.149167 L 0.139514 -0.159630 L 0.147431 -0.163611 L 0.155347 -0.153056 L 0.163264 -0.141204 L 0.171181 -0.129352 L 0.174097 -0.117500 L 0.174097 -0.106944 L 0.173125 -0.095000 L 0.169167 -0.083148 L 0.161250 -0.076574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占位符 120834">
            <a:extLst>
              <a:ext uri="{FF2B5EF4-FFF2-40B4-BE49-F238E27FC236}">
                <a16:creationId xmlns:a16="http://schemas.microsoft.com/office/drawing/2014/main" id="{69E9B3AD-03C0-4CEF-905D-12756219B842}"/>
              </a:ext>
            </a:extLst>
          </p:cNvPr>
          <p:cNvSpPr>
            <a:spLocks noGrp="1" noChangeArrowheads="1"/>
          </p:cNvSpPr>
          <p:nvPr>
            <p:ph idx="1"/>
          </p:nvPr>
        </p:nvSpPr>
        <p:spPr/>
        <p:txBody>
          <a:bodyPr/>
          <a:lstStyle/>
          <a:p>
            <a:r>
              <a:rPr lang="en-US" altLang="zh-CN"/>
              <a:t>JMP X: </a:t>
            </a:r>
            <a:r>
              <a:rPr lang="zh-CN" altLang="en-US"/>
              <a:t>无条件转移至</a:t>
            </a:r>
            <a:r>
              <a:rPr lang="en-US" altLang="zh-CN"/>
              <a:t>X</a:t>
            </a:r>
          </a:p>
          <a:p>
            <a:pPr lvl="1"/>
            <a:r>
              <a:rPr lang="en-US" altLang="zh-CN"/>
              <a:t>Ad(IR)-&gt;PC</a:t>
            </a:r>
          </a:p>
          <a:p>
            <a:r>
              <a:rPr lang="en-US" altLang="zh-CN"/>
              <a:t>BAN X: </a:t>
            </a:r>
            <a:r>
              <a:rPr lang="zh-CN" altLang="en-US"/>
              <a:t>如果前一条指令的执行结果为负（即</a:t>
            </a:r>
            <a:r>
              <a:rPr lang="en-US" altLang="zh-CN"/>
              <a:t>ACC</a:t>
            </a:r>
            <a:r>
              <a:rPr lang="zh-CN" altLang="en-US"/>
              <a:t>最高位为“</a:t>
            </a:r>
            <a:r>
              <a:rPr lang="en-US" altLang="zh-CN"/>
              <a:t>1”</a:t>
            </a:r>
            <a:r>
              <a:rPr lang="zh-CN" altLang="en-US"/>
              <a:t>）则转移至</a:t>
            </a:r>
            <a:r>
              <a:rPr lang="en-US" altLang="zh-CN"/>
              <a:t>X</a:t>
            </a:r>
          </a:p>
          <a:p>
            <a:pPr lvl="1"/>
            <a:r>
              <a:rPr lang="en-US" altLang="zh-CN"/>
              <a:t>ACC</a:t>
            </a:r>
            <a:r>
              <a:rPr lang="en-US" altLang="zh-CN" baseline="-25000"/>
              <a:t>0</a:t>
            </a:r>
            <a:r>
              <a:rPr lang="en-US" altLang="zh-CN"/>
              <a:t>*Ad(IR)+</a:t>
            </a:r>
            <a:r>
              <a:rPr lang="en-US" altLang="zh-CN">
                <a:solidFill>
                  <a:srgbClr val="FF0000"/>
                </a:solidFill>
              </a:rPr>
              <a:t>/</a:t>
            </a:r>
            <a:r>
              <a:rPr lang="en-US" altLang="zh-CN"/>
              <a:t>ACC</a:t>
            </a:r>
            <a:r>
              <a:rPr lang="en-US" altLang="zh-CN" baseline="-25000"/>
              <a:t>0</a:t>
            </a:r>
            <a:r>
              <a:rPr lang="en-US" altLang="zh-CN"/>
              <a:t>*</a:t>
            </a:r>
            <a:r>
              <a:rPr lang="en-US" altLang="zh-CN" baseline="-25000"/>
              <a:t> </a:t>
            </a:r>
            <a:r>
              <a:rPr lang="en-US" altLang="zh-CN"/>
              <a:t>(PC)-&gt;PC</a:t>
            </a:r>
          </a:p>
        </p:txBody>
      </p:sp>
      <p:sp>
        <p:nvSpPr>
          <p:cNvPr id="29698" name="标题 120835">
            <a:extLst>
              <a:ext uri="{FF2B5EF4-FFF2-40B4-BE49-F238E27FC236}">
                <a16:creationId xmlns:a16="http://schemas.microsoft.com/office/drawing/2014/main" id="{4092DCC2-4DE4-4B09-BB45-D0F3467A56A3}"/>
              </a:ext>
            </a:extLst>
          </p:cNvPr>
          <p:cNvSpPr>
            <a:spLocks noGrp="1" noChangeArrowheads="1"/>
          </p:cNvSpPr>
          <p:nvPr>
            <p:ph type="title"/>
          </p:nvPr>
        </p:nvSpPr>
        <p:spPr/>
        <p:txBody>
          <a:bodyPr/>
          <a:lstStyle/>
          <a:p>
            <a:r>
              <a:rPr lang="zh-CN" altLang="en-US"/>
              <a:t>执行周期</a:t>
            </a:r>
            <a:r>
              <a:rPr lang="en-US" altLang="zh-CN"/>
              <a:t>——</a:t>
            </a:r>
            <a:r>
              <a:rPr lang="zh-CN" altLang="en-US"/>
              <a:t>转移指令</a:t>
            </a:r>
          </a:p>
        </p:txBody>
      </p:sp>
      <p:sp>
        <p:nvSpPr>
          <p:cNvPr id="29699" name="页脚占位符 1">
            <a:extLst>
              <a:ext uri="{FF2B5EF4-FFF2-40B4-BE49-F238E27FC236}">
                <a16:creationId xmlns:a16="http://schemas.microsoft.com/office/drawing/2014/main" id="{A9041024-DCCF-4DFD-B432-EB6125A20A3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29700" name="灯片编号占位符 2">
            <a:extLst>
              <a:ext uri="{FF2B5EF4-FFF2-40B4-BE49-F238E27FC236}">
                <a16:creationId xmlns:a16="http://schemas.microsoft.com/office/drawing/2014/main" id="{0B5753C3-5A3C-4152-902D-D6711D1ACA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98D781C-7D5B-41CA-8BD1-88A055937FA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952321">
            <a:extLst>
              <a:ext uri="{FF2B5EF4-FFF2-40B4-BE49-F238E27FC236}">
                <a16:creationId xmlns:a16="http://schemas.microsoft.com/office/drawing/2014/main" id="{4BC82A8D-9EDC-4F32-8676-E7C4E28751B8}"/>
              </a:ext>
            </a:extLst>
          </p:cNvPr>
          <p:cNvSpPr>
            <a:spLocks noGrp="1" noChangeArrowheads="1"/>
          </p:cNvSpPr>
          <p:nvPr>
            <p:ph type="title"/>
          </p:nvPr>
        </p:nvSpPr>
        <p:spPr/>
        <p:txBody>
          <a:bodyPr/>
          <a:lstStyle/>
          <a:p>
            <a:r>
              <a:rPr lang="zh-CN" altLang="en-US">
                <a:ea typeface="楷体_GB2312" pitchFamily="49" charset="-122"/>
              </a:rPr>
              <a:t>中断概念</a:t>
            </a:r>
          </a:p>
        </p:txBody>
      </p:sp>
      <p:sp>
        <p:nvSpPr>
          <p:cNvPr id="30722" name="文本占位符 952322">
            <a:extLst>
              <a:ext uri="{FF2B5EF4-FFF2-40B4-BE49-F238E27FC236}">
                <a16:creationId xmlns:a16="http://schemas.microsoft.com/office/drawing/2014/main" id="{C6159ED7-14DF-42CE-A377-94C6D7BD46D7}"/>
              </a:ext>
            </a:extLst>
          </p:cNvPr>
          <p:cNvSpPr>
            <a:spLocks noGrp="1" noChangeArrowheads="1"/>
          </p:cNvSpPr>
          <p:nvPr>
            <p:ph idx="1"/>
          </p:nvPr>
        </p:nvSpPr>
        <p:spPr>
          <a:xfrm>
            <a:off x="457200" y="1268413"/>
            <a:ext cx="8229600" cy="5256212"/>
          </a:xfrm>
        </p:spPr>
        <p:txBody>
          <a:bodyPr/>
          <a:lstStyle/>
          <a:p>
            <a:pPr>
              <a:lnSpc>
                <a:spcPct val="90000"/>
              </a:lnSpc>
            </a:pPr>
            <a:r>
              <a:rPr lang="zh-CN" altLang="en-US" sz="2400">
                <a:ea typeface="楷体_GB2312" pitchFamily="49" charset="-122"/>
              </a:rPr>
              <a:t>中断的概念</a:t>
            </a:r>
          </a:p>
          <a:p>
            <a:pPr lvl="1">
              <a:lnSpc>
                <a:spcPct val="90000"/>
              </a:lnSpc>
            </a:pPr>
            <a:r>
              <a:rPr lang="zh-CN" altLang="en-US" sz="2000">
                <a:ea typeface="楷体_GB2312" pitchFamily="49" charset="-122"/>
              </a:rPr>
              <a:t>暂停当前程序的执行，转而执行其他程序，在它们执行完成后再恢复被中断程序的执行。</a:t>
            </a:r>
          </a:p>
          <a:p>
            <a:pPr lvl="1">
              <a:lnSpc>
                <a:spcPct val="90000"/>
              </a:lnSpc>
            </a:pPr>
            <a:r>
              <a:rPr lang="zh-CN" altLang="en-US" sz="2000">
                <a:ea typeface="楷体_GB2312" pitchFamily="49" charset="-122"/>
              </a:rPr>
              <a:t>允许一个处理器“同时”执行多个任务</a:t>
            </a:r>
          </a:p>
          <a:p>
            <a:pPr lvl="1">
              <a:lnSpc>
                <a:spcPct val="90000"/>
              </a:lnSpc>
            </a:pPr>
            <a:r>
              <a:rPr lang="zh-CN" altLang="en-US" sz="2000">
                <a:ea typeface="楷体_GB2312" pitchFamily="49" charset="-122"/>
              </a:rPr>
              <a:t>中断服务程序</a:t>
            </a:r>
          </a:p>
          <a:p>
            <a:pPr>
              <a:lnSpc>
                <a:spcPct val="90000"/>
              </a:lnSpc>
            </a:pPr>
            <a:r>
              <a:rPr lang="en-US" altLang="zh-CN" sz="2400"/>
              <a:t>I/O</a:t>
            </a:r>
            <a:r>
              <a:rPr lang="zh-CN" altLang="en-US" sz="2400">
                <a:ea typeface="楷体_GB2312" pitchFamily="49" charset="-122"/>
              </a:rPr>
              <a:t>中断只是众多中断中的一种。</a:t>
            </a:r>
          </a:p>
          <a:p>
            <a:pPr>
              <a:lnSpc>
                <a:spcPct val="90000"/>
              </a:lnSpc>
            </a:pPr>
            <a:endParaRPr lang="zh-CN" altLang="en-US" sz="2400">
              <a:ea typeface="楷体_GB2312" pitchFamily="49" charset="-122"/>
            </a:endParaRPr>
          </a:p>
          <a:p>
            <a:pPr>
              <a:lnSpc>
                <a:spcPct val="90000"/>
              </a:lnSpc>
            </a:pPr>
            <a:r>
              <a:rPr lang="zh-CN" altLang="en-US" sz="2400">
                <a:ea typeface="楷体_GB2312" pitchFamily="49" charset="-122"/>
              </a:rPr>
              <a:t>中断的产生</a:t>
            </a:r>
          </a:p>
          <a:p>
            <a:pPr lvl="1">
              <a:lnSpc>
                <a:spcPct val="90000"/>
              </a:lnSpc>
            </a:pPr>
            <a:r>
              <a:rPr lang="zh-CN" altLang="en-US" sz="2000">
                <a:ea typeface="楷体_GB2312" pitchFamily="49" charset="-122"/>
              </a:rPr>
              <a:t>为了提高计算机的整机效率</a:t>
            </a:r>
          </a:p>
          <a:p>
            <a:pPr lvl="1">
              <a:lnSpc>
                <a:spcPct val="90000"/>
              </a:lnSpc>
            </a:pPr>
            <a:r>
              <a:rPr lang="zh-CN" altLang="en-US" sz="2000">
                <a:ea typeface="楷体_GB2312" pitchFamily="49" charset="-122"/>
              </a:rPr>
              <a:t>为了应付突发事件</a:t>
            </a:r>
          </a:p>
          <a:p>
            <a:pPr lvl="1">
              <a:lnSpc>
                <a:spcPct val="90000"/>
              </a:lnSpc>
            </a:pPr>
            <a:r>
              <a:rPr lang="zh-CN" altLang="en-US" sz="2000">
                <a:ea typeface="楷体_GB2312" pitchFamily="49" charset="-122"/>
              </a:rPr>
              <a:t>为了实时控制的需要</a:t>
            </a:r>
          </a:p>
          <a:p>
            <a:pPr>
              <a:lnSpc>
                <a:spcPct val="90000"/>
              </a:lnSpc>
            </a:pPr>
            <a:endParaRPr lang="zh-CN" altLang="en-US" sz="2400">
              <a:ea typeface="楷体_GB2312" pitchFamily="49" charset="-122"/>
            </a:endParaRPr>
          </a:p>
          <a:p>
            <a:pPr>
              <a:lnSpc>
                <a:spcPct val="90000"/>
              </a:lnSpc>
            </a:pPr>
            <a:r>
              <a:rPr lang="zh-CN" altLang="en-US" sz="2400">
                <a:ea typeface="楷体_GB2312" pitchFamily="49" charset="-122"/>
              </a:rPr>
              <a:t>为了实现中断，计算机系统中必须有相应的中断系统或中断机构。</a:t>
            </a:r>
          </a:p>
        </p:txBody>
      </p:sp>
      <p:grpSp>
        <p:nvGrpSpPr>
          <p:cNvPr id="30723" name="组合 952323">
            <a:extLst>
              <a:ext uri="{FF2B5EF4-FFF2-40B4-BE49-F238E27FC236}">
                <a16:creationId xmlns:a16="http://schemas.microsoft.com/office/drawing/2014/main" id="{D9F004FF-1090-4F2A-9987-7B1506576FF0}"/>
              </a:ext>
            </a:extLst>
          </p:cNvPr>
          <p:cNvGrpSpPr>
            <a:grpSpLocks/>
          </p:cNvGrpSpPr>
          <p:nvPr/>
        </p:nvGrpSpPr>
        <p:grpSpPr bwMode="auto">
          <a:xfrm>
            <a:off x="7092950" y="2349500"/>
            <a:ext cx="1081088" cy="2808288"/>
            <a:chOff x="4785" y="1661"/>
            <a:chExt cx="681" cy="1769"/>
          </a:xfrm>
        </p:grpSpPr>
        <p:sp>
          <p:nvSpPr>
            <p:cNvPr id="30724" name="直接连接符 952324">
              <a:extLst>
                <a:ext uri="{FF2B5EF4-FFF2-40B4-BE49-F238E27FC236}">
                  <a16:creationId xmlns:a16="http://schemas.microsoft.com/office/drawing/2014/main" id="{F182A93B-1E93-4152-8597-EDE0D9428C46}"/>
                </a:ext>
              </a:extLst>
            </p:cNvPr>
            <p:cNvSpPr>
              <a:spLocks noChangeShapeType="1"/>
            </p:cNvSpPr>
            <p:nvPr/>
          </p:nvSpPr>
          <p:spPr bwMode="auto">
            <a:xfrm>
              <a:off x="4785" y="2115"/>
              <a:ext cx="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5" name="直接连接符 952325">
              <a:extLst>
                <a:ext uri="{FF2B5EF4-FFF2-40B4-BE49-F238E27FC236}">
                  <a16:creationId xmlns:a16="http://schemas.microsoft.com/office/drawing/2014/main" id="{FD85EDF0-DC31-455B-B939-917918323636}"/>
                </a:ext>
              </a:extLst>
            </p:cNvPr>
            <p:cNvSpPr>
              <a:spLocks noChangeShapeType="1"/>
            </p:cNvSpPr>
            <p:nvPr/>
          </p:nvSpPr>
          <p:spPr bwMode="auto">
            <a:xfrm flipV="1">
              <a:off x="4785" y="2568"/>
              <a:ext cx="36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6" name="直接连接符 952326">
              <a:extLst>
                <a:ext uri="{FF2B5EF4-FFF2-40B4-BE49-F238E27FC236}">
                  <a16:creationId xmlns:a16="http://schemas.microsoft.com/office/drawing/2014/main" id="{C9D9CA6E-479F-4E39-87CF-35F027B5496B}"/>
                </a:ext>
              </a:extLst>
            </p:cNvPr>
            <p:cNvSpPr>
              <a:spLocks noChangeShapeType="1"/>
            </p:cNvSpPr>
            <p:nvPr/>
          </p:nvSpPr>
          <p:spPr bwMode="auto">
            <a:xfrm>
              <a:off x="5148" y="2568"/>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直接连接符 952327">
              <a:extLst>
                <a:ext uri="{FF2B5EF4-FFF2-40B4-BE49-F238E27FC236}">
                  <a16:creationId xmlns:a16="http://schemas.microsoft.com/office/drawing/2014/main" id="{9BCB6D18-C62E-4BEC-A951-11C00129CBA6}"/>
                </a:ext>
              </a:extLst>
            </p:cNvPr>
            <p:cNvSpPr>
              <a:spLocks noChangeShapeType="1"/>
            </p:cNvSpPr>
            <p:nvPr/>
          </p:nvSpPr>
          <p:spPr bwMode="auto">
            <a:xfrm flipV="1">
              <a:off x="5148" y="2659"/>
              <a:ext cx="318"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直接连接符 952328">
              <a:extLst>
                <a:ext uri="{FF2B5EF4-FFF2-40B4-BE49-F238E27FC236}">
                  <a16:creationId xmlns:a16="http://schemas.microsoft.com/office/drawing/2014/main" id="{A8F317FD-AAD8-4A68-BF5E-E05ECE6D14C0}"/>
                </a:ext>
              </a:extLst>
            </p:cNvPr>
            <p:cNvSpPr>
              <a:spLocks noChangeShapeType="1"/>
            </p:cNvSpPr>
            <p:nvPr/>
          </p:nvSpPr>
          <p:spPr bwMode="auto">
            <a:xfrm>
              <a:off x="5466" y="2659"/>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直接连接符 952329">
              <a:extLst>
                <a:ext uri="{FF2B5EF4-FFF2-40B4-BE49-F238E27FC236}">
                  <a16:creationId xmlns:a16="http://schemas.microsoft.com/office/drawing/2014/main" id="{725FC6D5-1956-48E3-A764-AF1D103924A7}"/>
                </a:ext>
              </a:extLst>
            </p:cNvPr>
            <p:cNvSpPr>
              <a:spLocks noChangeShapeType="1"/>
            </p:cNvSpPr>
            <p:nvPr/>
          </p:nvSpPr>
          <p:spPr bwMode="auto">
            <a:xfrm flipH="1" flipV="1">
              <a:off x="5148" y="2931"/>
              <a:ext cx="318"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直接连接符 952330">
              <a:extLst>
                <a:ext uri="{FF2B5EF4-FFF2-40B4-BE49-F238E27FC236}">
                  <a16:creationId xmlns:a16="http://schemas.microsoft.com/office/drawing/2014/main" id="{40B316C7-9B5A-4096-8366-AF57042FA54F}"/>
                </a:ext>
              </a:extLst>
            </p:cNvPr>
            <p:cNvSpPr>
              <a:spLocks noChangeShapeType="1"/>
            </p:cNvSpPr>
            <p:nvPr/>
          </p:nvSpPr>
          <p:spPr bwMode="auto">
            <a:xfrm>
              <a:off x="5148" y="293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直接连接符 952331">
              <a:extLst>
                <a:ext uri="{FF2B5EF4-FFF2-40B4-BE49-F238E27FC236}">
                  <a16:creationId xmlns:a16="http://schemas.microsoft.com/office/drawing/2014/main" id="{9E357AAA-D07E-43E6-9ED8-8E0B846E7CD2}"/>
                </a:ext>
              </a:extLst>
            </p:cNvPr>
            <p:cNvSpPr>
              <a:spLocks noChangeShapeType="1"/>
            </p:cNvSpPr>
            <p:nvPr/>
          </p:nvSpPr>
          <p:spPr bwMode="auto">
            <a:xfrm flipH="1" flipV="1">
              <a:off x="4785" y="2931"/>
              <a:ext cx="36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直接连接符 952332">
              <a:extLst>
                <a:ext uri="{FF2B5EF4-FFF2-40B4-BE49-F238E27FC236}">
                  <a16:creationId xmlns:a16="http://schemas.microsoft.com/office/drawing/2014/main" id="{6075A23A-4C48-4D6E-8F1D-1CE8FF6287FB}"/>
                </a:ext>
              </a:extLst>
            </p:cNvPr>
            <p:cNvSpPr>
              <a:spLocks noChangeShapeType="1"/>
            </p:cNvSpPr>
            <p:nvPr/>
          </p:nvSpPr>
          <p:spPr bwMode="auto">
            <a:xfrm>
              <a:off x="4785" y="2931"/>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直接连接符 952333">
              <a:extLst>
                <a:ext uri="{FF2B5EF4-FFF2-40B4-BE49-F238E27FC236}">
                  <a16:creationId xmlns:a16="http://schemas.microsoft.com/office/drawing/2014/main" id="{F1C6CC63-8D04-411E-8962-6E87034A2D6C}"/>
                </a:ext>
              </a:extLst>
            </p:cNvPr>
            <p:cNvSpPr>
              <a:spLocks noChangeShapeType="1"/>
            </p:cNvSpPr>
            <p:nvPr/>
          </p:nvSpPr>
          <p:spPr bwMode="auto">
            <a:xfrm flipV="1">
              <a:off x="4785" y="1888"/>
              <a:ext cx="499"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直接连接符 952334">
              <a:extLst>
                <a:ext uri="{FF2B5EF4-FFF2-40B4-BE49-F238E27FC236}">
                  <a16:creationId xmlns:a16="http://schemas.microsoft.com/office/drawing/2014/main" id="{F1DEF000-93D4-4235-907D-29669CDD229A}"/>
                </a:ext>
              </a:extLst>
            </p:cNvPr>
            <p:cNvSpPr>
              <a:spLocks noChangeShapeType="1"/>
            </p:cNvSpPr>
            <p:nvPr/>
          </p:nvSpPr>
          <p:spPr bwMode="auto">
            <a:xfrm>
              <a:off x="5284" y="1888"/>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直接连接符 952335">
              <a:extLst>
                <a:ext uri="{FF2B5EF4-FFF2-40B4-BE49-F238E27FC236}">
                  <a16:creationId xmlns:a16="http://schemas.microsoft.com/office/drawing/2014/main" id="{5061E7DF-12D2-4C4A-9410-2FE9018EB7C0}"/>
                </a:ext>
              </a:extLst>
            </p:cNvPr>
            <p:cNvSpPr>
              <a:spLocks noChangeShapeType="1"/>
            </p:cNvSpPr>
            <p:nvPr/>
          </p:nvSpPr>
          <p:spPr bwMode="auto">
            <a:xfrm flipH="1" flipV="1">
              <a:off x="4785" y="2069"/>
              <a:ext cx="499"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直接连接符 952336">
              <a:extLst>
                <a:ext uri="{FF2B5EF4-FFF2-40B4-BE49-F238E27FC236}">
                  <a16:creationId xmlns:a16="http://schemas.microsoft.com/office/drawing/2014/main" id="{42C0C072-DE01-4487-9281-4511C17B4911}"/>
                </a:ext>
              </a:extLst>
            </p:cNvPr>
            <p:cNvSpPr>
              <a:spLocks noChangeShapeType="1"/>
            </p:cNvSpPr>
            <p:nvPr/>
          </p:nvSpPr>
          <p:spPr bwMode="auto">
            <a:xfrm>
              <a:off x="4785" y="1661"/>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737" name="矩形 952337">
            <a:extLst>
              <a:ext uri="{FF2B5EF4-FFF2-40B4-BE49-F238E27FC236}">
                <a16:creationId xmlns:a16="http://schemas.microsoft.com/office/drawing/2014/main" id="{653D2CBC-9E3A-436D-9509-8FFC173BFAE6}"/>
              </a:ext>
            </a:extLst>
          </p:cNvPr>
          <p:cNvSpPr>
            <a:spLocks noChangeArrowheads="1"/>
          </p:cNvSpPr>
          <p:nvPr/>
        </p:nvSpPr>
        <p:spPr bwMode="auto">
          <a:xfrm>
            <a:off x="7019925" y="220503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rPr>
              <a:t>当前程序</a:t>
            </a:r>
          </a:p>
        </p:txBody>
      </p:sp>
      <p:sp>
        <p:nvSpPr>
          <p:cNvPr id="30738" name="矩形 952340">
            <a:extLst>
              <a:ext uri="{FF2B5EF4-FFF2-40B4-BE49-F238E27FC236}">
                <a16:creationId xmlns:a16="http://schemas.microsoft.com/office/drawing/2014/main" id="{4711B486-98D3-467C-8788-72A2200CA4CD}"/>
              </a:ext>
            </a:extLst>
          </p:cNvPr>
          <p:cNvSpPr>
            <a:spLocks noChangeArrowheads="1"/>
          </p:cNvSpPr>
          <p:nvPr/>
        </p:nvSpPr>
        <p:spPr bwMode="auto">
          <a:xfrm>
            <a:off x="7885113" y="2708275"/>
            <a:ext cx="874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rPr>
              <a:t>中断服</a:t>
            </a:r>
          </a:p>
          <a:p>
            <a:r>
              <a:rPr lang="zh-CN" altLang="en-US" b="1">
                <a:solidFill>
                  <a:srgbClr val="A50021"/>
                </a:solidFill>
              </a:rPr>
              <a:t>务程序</a:t>
            </a:r>
          </a:p>
        </p:txBody>
      </p:sp>
      <p:sp>
        <p:nvSpPr>
          <p:cNvPr id="30739" name="灯片编号占位符 1">
            <a:extLst>
              <a:ext uri="{FF2B5EF4-FFF2-40B4-BE49-F238E27FC236}">
                <a16:creationId xmlns:a16="http://schemas.microsoft.com/office/drawing/2014/main" id="{7E66FE76-7D86-48C1-8745-D9010BB061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93E0EAC-68BE-45BA-AD51-6855917894D7}"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10593">
            <a:extLst>
              <a:ext uri="{FF2B5EF4-FFF2-40B4-BE49-F238E27FC236}">
                <a16:creationId xmlns:a16="http://schemas.microsoft.com/office/drawing/2014/main" id="{382E6D12-0948-4D00-8396-A0439EAA0180}"/>
              </a:ext>
            </a:extLst>
          </p:cNvPr>
          <p:cNvSpPr>
            <a:spLocks noGrp="1" noChangeArrowheads="1"/>
          </p:cNvSpPr>
          <p:nvPr>
            <p:ph type="title"/>
          </p:nvPr>
        </p:nvSpPr>
        <p:spPr/>
        <p:txBody>
          <a:bodyPr/>
          <a:lstStyle/>
          <a:p>
            <a:r>
              <a:rPr lang="zh-CN" altLang="en-US"/>
              <a:t>中断周期</a:t>
            </a:r>
          </a:p>
        </p:txBody>
      </p:sp>
      <p:sp>
        <p:nvSpPr>
          <p:cNvPr id="31746" name="文本占位符 110594">
            <a:extLst>
              <a:ext uri="{FF2B5EF4-FFF2-40B4-BE49-F238E27FC236}">
                <a16:creationId xmlns:a16="http://schemas.microsoft.com/office/drawing/2014/main" id="{A23F27DA-3DF8-432C-843C-FB9D0DDEE5BC}"/>
              </a:ext>
            </a:extLst>
          </p:cNvPr>
          <p:cNvSpPr>
            <a:spLocks noGrp="1" noChangeArrowheads="1"/>
          </p:cNvSpPr>
          <p:nvPr>
            <p:ph idx="1"/>
          </p:nvPr>
        </p:nvSpPr>
        <p:spPr>
          <a:xfrm>
            <a:off x="457200" y="1341438"/>
            <a:ext cx="8435975" cy="4784725"/>
          </a:xfrm>
        </p:spPr>
        <p:txBody>
          <a:bodyPr/>
          <a:lstStyle/>
          <a:p>
            <a:r>
              <a:rPr lang="en-US" altLang="zh-CN"/>
              <a:t>CPU</a:t>
            </a:r>
            <a:r>
              <a:rPr lang="zh-CN" altLang="en-US"/>
              <a:t>在中断周期检查是否有中断发生</a:t>
            </a:r>
          </a:p>
          <a:p>
            <a:pPr lvl="1"/>
            <a:r>
              <a:rPr lang="zh-CN" altLang="en-US"/>
              <a:t>动作：保存断点（</a:t>
            </a:r>
            <a:r>
              <a:rPr lang="en-US" altLang="zh-CN"/>
              <a:t>PC</a:t>
            </a:r>
            <a:r>
              <a:rPr lang="zh-CN" altLang="en-US"/>
              <a:t>）至</a:t>
            </a:r>
            <a:r>
              <a:rPr lang="en-US" altLang="zh-CN"/>
              <a:t>MEM</a:t>
            </a:r>
            <a:r>
              <a:rPr lang="zh-CN" altLang="en-US"/>
              <a:t>中的</a:t>
            </a:r>
            <a:r>
              <a:rPr lang="en-US" altLang="zh-CN"/>
              <a:t>0</a:t>
            </a:r>
            <a:r>
              <a:rPr lang="zh-CN" altLang="en-US"/>
              <a:t>地址单元，硬件向量给出中断入口</a:t>
            </a:r>
            <a:r>
              <a:rPr lang="en-US" altLang="zh-CN"/>
              <a:t>, </a:t>
            </a:r>
            <a:r>
              <a:rPr lang="zh-CN" altLang="en-US"/>
              <a:t>关中断 </a:t>
            </a:r>
          </a:p>
          <a:p>
            <a:pPr lvl="2"/>
            <a:r>
              <a:rPr lang="zh-CN" altLang="en-US"/>
              <a:t>地址</a:t>
            </a:r>
            <a:r>
              <a:rPr lang="en-US" altLang="zh-CN"/>
              <a:t>0</a:t>
            </a:r>
            <a:r>
              <a:rPr lang="zh-CN" altLang="en-US"/>
              <a:t>送</a:t>
            </a:r>
            <a:r>
              <a:rPr lang="en-US" altLang="zh-CN"/>
              <a:t>MAR</a:t>
            </a:r>
            <a:r>
              <a:rPr lang="zh-CN" altLang="en-US"/>
              <a:t>，</a:t>
            </a:r>
            <a:r>
              <a:rPr lang="en-US" altLang="zh-CN"/>
              <a:t>0-&gt;MAR</a:t>
            </a:r>
          </a:p>
          <a:p>
            <a:pPr lvl="2"/>
            <a:r>
              <a:rPr lang="zh-CN" altLang="en-US"/>
              <a:t>发写令，</a:t>
            </a:r>
            <a:r>
              <a:rPr lang="en-US" altLang="zh-CN"/>
              <a:t>1-&gt;W</a:t>
            </a:r>
          </a:p>
          <a:p>
            <a:pPr lvl="2"/>
            <a:r>
              <a:rPr lang="zh-CN" altLang="en-US"/>
              <a:t>断点送</a:t>
            </a:r>
            <a:r>
              <a:rPr lang="en-US" altLang="zh-CN"/>
              <a:t>MDR</a:t>
            </a:r>
            <a:r>
              <a:rPr lang="zh-CN" altLang="en-US"/>
              <a:t>，</a:t>
            </a:r>
            <a:r>
              <a:rPr lang="en-US" altLang="zh-CN"/>
              <a:t>PC-&gt;MDR</a:t>
            </a:r>
          </a:p>
          <a:p>
            <a:pPr lvl="2"/>
            <a:r>
              <a:rPr lang="zh-CN" altLang="en-US"/>
              <a:t>断点写入内存，</a:t>
            </a:r>
            <a:r>
              <a:rPr lang="en-US" altLang="zh-CN"/>
              <a:t>MDR-&gt;M(MAR)</a:t>
            </a:r>
          </a:p>
          <a:p>
            <a:pPr lvl="2"/>
            <a:r>
              <a:rPr lang="zh-CN" altLang="en-US"/>
              <a:t>中断向量送</a:t>
            </a:r>
            <a:r>
              <a:rPr lang="en-US" altLang="zh-CN"/>
              <a:t>PC</a:t>
            </a:r>
            <a:r>
              <a:rPr lang="zh-CN" altLang="en-US"/>
              <a:t>，向量地址</a:t>
            </a:r>
            <a:r>
              <a:rPr lang="en-US" altLang="zh-CN"/>
              <a:t>-&gt;PC</a:t>
            </a:r>
          </a:p>
          <a:p>
            <a:pPr lvl="2"/>
            <a:r>
              <a:rPr lang="zh-CN" altLang="en-US"/>
              <a:t>关中断，</a:t>
            </a:r>
            <a:r>
              <a:rPr lang="en-US" altLang="zh-CN"/>
              <a:t>0-&gt;EINT</a:t>
            </a:r>
          </a:p>
        </p:txBody>
      </p:sp>
      <p:sp>
        <p:nvSpPr>
          <p:cNvPr id="31747" name="页脚占位符 1">
            <a:extLst>
              <a:ext uri="{FF2B5EF4-FFF2-40B4-BE49-F238E27FC236}">
                <a16:creationId xmlns:a16="http://schemas.microsoft.com/office/drawing/2014/main" id="{7010971B-A0F2-4A20-99BA-E9274E22B39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31748" name="灯片编号占位符 2">
            <a:extLst>
              <a:ext uri="{FF2B5EF4-FFF2-40B4-BE49-F238E27FC236}">
                <a16:creationId xmlns:a16="http://schemas.microsoft.com/office/drawing/2014/main" id="{E07BDA80-F2C8-465C-98AC-3697A347B8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89DDF32-C8A9-443D-80F7-FAE7E87778EE}"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965633">
            <a:extLst>
              <a:ext uri="{FF2B5EF4-FFF2-40B4-BE49-F238E27FC236}">
                <a16:creationId xmlns:a16="http://schemas.microsoft.com/office/drawing/2014/main" id="{50C0467E-2159-43C8-BD4E-433479D4DC04}"/>
              </a:ext>
            </a:extLst>
          </p:cNvPr>
          <p:cNvSpPr>
            <a:spLocks noGrp="1" noChangeArrowheads="1"/>
          </p:cNvSpPr>
          <p:nvPr>
            <p:ph type="title"/>
          </p:nvPr>
        </p:nvSpPr>
        <p:spPr>
          <a:xfrm>
            <a:off x="685800" y="990600"/>
            <a:ext cx="7696200" cy="762000"/>
          </a:xfrm>
          <a:ln>
            <a:solidFill>
              <a:srgbClr val="000000"/>
            </a:solidFill>
            <a:miter lim="800000"/>
            <a:headEnd/>
            <a:tailEnd/>
          </a:ln>
        </p:spPr>
        <p:txBody>
          <a:bodyPr/>
          <a:lstStyle/>
          <a:p>
            <a:r>
              <a:rPr lang="zh-CN" altLang="en-US">
                <a:solidFill>
                  <a:srgbClr val="666699"/>
                </a:solidFill>
                <a:ea typeface="华文新魏" panose="02010800040101010101" pitchFamily="2" charset="-122"/>
              </a:rPr>
              <a:t>指令周期</a:t>
            </a:r>
          </a:p>
        </p:txBody>
      </p:sp>
      <p:sp>
        <p:nvSpPr>
          <p:cNvPr id="32770" name="文本占位符 965634">
            <a:extLst>
              <a:ext uri="{FF2B5EF4-FFF2-40B4-BE49-F238E27FC236}">
                <a16:creationId xmlns:a16="http://schemas.microsoft.com/office/drawing/2014/main" id="{FD93F092-0E18-48FD-AD36-B433D0B9296B}"/>
              </a:ext>
            </a:extLst>
          </p:cNvPr>
          <p:cNvSpPr>
            <a:spLocks noGrp="1" noChangeArrowheads="1"/>
          </p:cNvSpPr>
          <p:nvPr>
            <p:ph idx="1"/>
          </p:nvPr>
        </p:nvSpPr>
        <p:spPr>
          <a:xfrm>
            <a:off x="533400" y="1752600"/>
            <a:ext cx="8077200" cy="914400"/>
          </a:xfrm>
        </p:spPr>
        <p:txBody>
          <a:bodyPr/>
          <a:lstStyle/>
          <a:p>
            <a:pPr>
              <a:lnSpc>
                <a:spcPct val="90000"/>
              </a:lnSpc>
            </a:pPr>
            <a:r>
              <a:rPr lang="zh-CN" altLang="en-US" sz="2800">
                <a:ea typeface="楷体_GB2312" pitchFamily="49" charset="-122"/>
              </a:rPr>
              <a:t>下面以一个简单的程序来具体认识每一条指令的指令周期和执行过程。</a:t>
            </a:r>
            <a:endParaRPr lang="zh-CN" altLang="en-US" sz="2800"/>
          </a:p>
        </p:txBody>
      </p:sp>
      <p:grpSp>
        <p:nvGrpSpPr>
          <p:cNvPr id="32771" name="组合 965756">
            <a:extLst>
              <a:ext uri="{FF2B5EF4-FFF2-40B4-BE49-F238E27FC236}">
                <a16:creationId xmlns:a16="http://schemas.microsoft.com/office/drawing/2014/main" id="{A697BB8A-DAD9-4FA9-BBA6-61343A226A85}"/>
              </a:ext>
            </a:extLst>
          </p:cNvPr>
          <p:cNvGrpSpPr>
            <a:grpSpLocks/>
          </p:cNvGrpSpPr>
          <p:nvPr/>
        </p:nvGrpSpPr>
        <p:grpSpPr bwMode="auto">
          <a:xfrm>
            <a:off x="0" y="2449513"/>
            <a:ext cx="9144000" cy="3798887"/>
            <a:chOff x="332" y="1589"/>
            <a:chExt cx="5088" cy="2394"/>
          </a:xfrm>
        </p:grpSpPr>
        <p:grpSp>
          <p:nvGrpSpPr>
            <p:cNvPr id="32772" name="组合 965636">
              <a:extLst>
                <a:ext uri="{FF2B5EF4-FFF2-40B4-BE49-F238E27FC236}">
                  <a16:creationId xmlns:a16="http://schemas.microsoft.com/office/drawing/2014/main" id="{A88F83D2-283E-48BB-96D1-65A2A8733D9F}"/>
                </a:ext>
              </a:extLst>
            </p:cNvPr>
            <p:cNvGrpSpPr>
              <a:grpSpLocks/>
            </p:cNvGrpSpPr>
            <p:nvPr/>
          </p:nvGrpSpPr>
          <p:grpSpPr bwMode="auto">
            <a:xfrm>
              <a:off x="336" y="1589"/>
              <a:ext cx="5080" cy="2392"/>
              <a:chOff x="0" y="-184"/>
              <a:chExt cx="3999" cy="4884"/>
            </a:xfrm>
          </p:grpSpPr>
          <p:grpSp>
            <p:nvGrpSpPr>
              <p:cNvPr id="32773" name="组合 965637">
                <a:extLst>
                  <a:ext uri="{FF2B5EF4-FFF2-40B4-BE49-F238E27FC236}">
                    <a16:creationId xmlns:a16="http://schemas.microsoft.com/office/drawing/2014/main" id="{2AFE353B-B7C5-41E8-9993-532085EF3F10}"/>
                  </a:ext>
                </a:extLst>
              </p:cNvPr>
              <p:cNvGrpSpPr>
                <a:grpSpLocks/>
              </p:cNvGrpSpPr>
              <p:nvPr/>
            </p:nvGrpSpPr>
            <p:grpSpPr bwMode="auto">
              <a:xfrm>
                <a:off x="0" y="0"/>
                <a:ext cx="731" cy="422"/>
                <a:chOff x="0" y="0"/>
                <a:chExt cx="731" cy="422"/>
              </a:xfrm>
            </p:grpSpPr>
            <p:sp>
              <p:nvSpPr>
                <p:cNvPr id="32774" name="矩形 965638">
                  <a:extLst>
                    <a:ext uri="{FF2B5EF4-FFF2-40B4-BE49-F238E27FC236}">
                      <a16:creationId xmlns:a16="http://schemas.microsoft.com/office/drawing/2014/main" id="{5A62BA59-521B-415D-A639-C90F0E48A005}"/>
                    </a:ext>
                  </a:extLst>
                </p:cNvPr>
                <p:cNvSpPr>
                  <a:spLocks noChangeArrowheads="1"/>
                </p:cNvSpPr>
                <p:nvPr/>
              </p:nvSpPr>
              <p:spPr bwMode="auto">
                <a:xfrm>
                  <a:off x="43" y="0"/>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内存地址</a:t>
                  </a:r>
                </a:p>
              </p:txBody>
            </p:sp>
            <p:sp>
              <p:nvSpPr>
                <p:cNvPr id="32775" name="矩形 965639">
                  <a:extLst>
                    <a:ext uri="{FF2B5EF4-FFF2-40B4-BE49-F238E27FC236}">
                      <a16:creationId xmlns:a16="http://schemas.microsoft.com/office/drawing/2014/main" id="{B9BF1503-8DE4-4793-97E3-87A3A9720D5B}"/>
                    </a:ext>
                  </a:extLst>
                </p:cNvPr>
                <p:cNvSpPr>
                  <a:spLocks noChangeArrowheads="1"/>
                </p:cNvSpPr>
                <p:nvPr/>
              </p:nvSpPr>
              <p:spPr bwMode="auto">
                <a:xfrm>
                  <a:off x="0" y="0"/>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76" name="组合 965640">
                <a:extLst>
                  <a:ext uri="{FF2B5EF4-FFF2-40B4-BE49-F238E27FC236}">
                    <a16:creationId xmlns:a16="http://schemas.microsoft.com/office/drawing/2014/main" id="{A961EBF1-AAC2-4170-BBA0-B003C3674B84}"/>
                  </a:ext>
                </a:extLst>
              </p:cNvPr>
              <p:cNvGrpSpPr>
                <a:grpSpLocks/>
              </p:cNvGrpSpPr>
              <p:nvPr/>
            </p:nvGrpSpPr>
            <p:grpSpPr bwMode="auto">
              <a:xfrm>
                <a:off x="731" y="0"/>
                <a:ext cx="1290" cy="422"/>
                <a:chOff x="731" y="0"/>
                <a:chExt cx="1290" cy="422"/>
              </a:xfrm>
            </p:grpSpPr>
            <p:sp>
              <p:nvSpPr>
                <p:cNvPr id="32777" name="矩形 965641">
                  <a:extLst>
                    <a:ext uri="{FF2B5EF4-FFF2-40B4-BE49-F238E27FC236}">
                      <a16:creationId xmlns:a16="http://schemas.microsoft.com/office/drawing/2014/main" id="{A4CBA732-CD6F-4BE1-B1A5-F02E5BA9E356}"/>
                    </a:ext>
                  </a:extLst>
                </p:cNvPr>
                <p:cNvSpPr>
                  <a:spLocks noChangeArrowheads="1"/>
                </p:cNvSpPr>
                <p:nvPr/>
              </p:nvSpPr>
              <p:spPr bwMode="auto">
                <a:xfrm>
                  <a:off x="774" y="0"/>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内存内容</a:t>
                  </a:r>
                </a:p>
              </p:txBody>
            </p:sp>
            <p:sp>
              <p:nvSpPr>
                <p:cNvPr id="32778" name="矩形 965642">
                  <a:extLst>
                    <a:ext uri="{FF2B5EF4-FFF2-40B4-BE49-F238E27FC236}">
                      <a16:creationId xmlns:a16="http://schemas.microsoft.com/office/drawing/2014/main" id="{A5601AFE-5D88-4131-8686-B5ECB485B35A}"/>
                    </a:ext>
                  </a:extLst>
                </p:cNvPr>
                <p:cNvSpPr>
                  <a:spLocks noChangeArrowheads="1"/>
                </p:cNvSpPr>
                <p:nvPr/>
              </p:nvSpPr>
              <p:spPr bwMode="auto">
                <a:xfrm>
                  <a:off x="731" y="0"/>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79" name="组合 965643">
                <a:extLst>
                  <a:ext uri="{FF2B5EF4-FFF2-40B4-BE49-F238E27FC236}">
                    <a16:creationId xmlns:a16="http://schemas.microsoft.com/office/drawing/2014/main" id="{6A2D5CEB-A484-4744-BEA6-0CF04D63A9B8}"/>
                  </a:ext>
                </a:extLst>
              </p:cNvPr>
              <p:cNvGrpSpPr>
                <a:grpSpLocks/>
              </p:cNvGrpSpPr>
              <p:nvPr/>
            </p:nvGrpSpPr>
            <p:grpSpPr bwMode="auto">
              <a:xfrm>
                <a:off x="2021" y="-184"/>
                <a:ext cx="995" cy="606"/>
                <a:chOff x="2021" y="-184"/>
                <a:chExt cx="995" cy="606"/>
              </a:xfrm>
            </p:grpSpPr>
            <p:sp>
              <p:nvSpPr>
                <p:cNvPr id="32780" name="矩形 965644">
                  <a:extLst>
                    <a:ext uri="{FF2B5EF4-FFF2-40B4-BE49-F238E27FC236}">
                      <a16:creationId xmlns:a16="http://schemas.microsoft.com/office/drawing/2014/main" id="{7260CE31-0A05-40F0-93FE-58BDE9E6AA5B}"/>
                    </a:ext>
                  </a:extLst>
                </p:cNvPr>
                <p:cNvSpPr>
                  <a:spLocks noChangeArrowheads="1"/>
                </p:cNvSpPr>
                <p:nvPr/>
              </p:nvSpPr>
              <p:spPr bwMode="auto">
                <a:xfrm>
                  <a:off x="2064" y="-184"/>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助记符</a:t>
                  </a:r>
                  <a:endParaRPr lang="zh-CN" altLang="en-US" sz="3200" b="1">
                    <a:latin typeface="Times New Roman" panose="02020603050405020304" pitchFamily="18" charset="0"/>
                  </a:endParaRPr>
                </a:p>
              </p:txBody>
            </p:sp>
            <p:sp>
              <p:nvSpPr>
                <p:cNvPr id="32781" name="矩形 965645">
                  <a:extLst>
                    <a:ext uri="{FF2B5EF4-FFF2-40B4-BE49-F238E27FC236}">
                      <a16:creationId xmlns:a16="http://schemas.microsoft.com/office/drawing/2014/main" id="{672AACA5-7FC9-494D-B423-4F027F5C28E7}"/>
                    </a:ext>
                  </a:extLst>
                </p:cNvPr>
                <p:cNvSpPr>
                  <a:spLocks noChangeArrowheads="1"/>
                </p:cNvSpPr>
                <p:nvPr/>
              </p:nvSpPr>
              <p:spPr bwMode="auto">
                <a:xfrm>
                  <a:off x="2021" y="0"/>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82" name="组合 965646">
                <a:extLst>
                  <a:ext uri="{FF2B5EF4-FFF2-40B4-BE49-F238E27FC236}">
                    <a16:creationId xmlns:a16="http://schemas.microsoft.com/office/drawing/2014/main" id="{572BA838-A0AA-4D3E-AD7F-1D3955AB5CC1}"/>
                  </a:ext>
                </a:extLst>
              </p:cNvPr>
              <p:cNvGrpSpPr>
                <a:grpSpLocks/>
              </p:cNvGrpSpPr>
              <p:nvPr/>
            </p:nvGrpSpPr>
            <p:grpSpPr bwMode="auto">
              <a:xfrm>
                <a:off x="3016" y="-184"/>
                <a:ext cx="983" cy="606"/>
                <a:chOff x="3016" y="-184"/>
                <a:chExt cx="983" cy="606"/>
              </a:xfrm>
            </p:grpSpPr>
            <p:sp>
              <p:nvSpPr>
                <p:cNvPr id="32783" name="矩形 965647">
                  <a:extLst>
                    <a:ext uri="{FF2B5EF4-FFF2-40B4-BE49-F238E27FC236}">
                      <a16:creationId xmlns:a16="http://schemas.microsoft.com/office/drawing/2014/main" id="{DE86C539-1E49-47E0-B318-4620BA764E05}"/>
                    </a:ext>
                  </a:extLst>
                </p:cNvPr>
                <p:cNvSpPr>
                  <a:spLocks noChangeArrowheads="1"/>
                </p:cNvSpPr>
                <p:nvPr/>
              </p:nvSpPr>
              <p:spPr bwMode="auto">
                <a:xfrm>
                  <a:off x="3059" y="-184"/>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所完成的操作</a:t>
                  </a:r>
                  <a:endParaRPr lang="zh-CN" altLang="en-US" sz="3200" b="1">
                    <a:latin typeface="Times New Roman" panose="02020603050405020304" pitchFamily="18" charset="0"/>
                  </a:endParaRPr>
                </a:p>
              </p:txBody>
            </p:sp>
            <p:sp>
              <p:nvSpPr>
                <p:cNvPr id="32784" name="矩形 965648">
                  <a:extLst>
                    <a:ext uri="{FF2B5EF4-FFF2-40B4-BE49-F238E27FC236}">
                      <a16:creationId xmlns:a16="http://schemas.microsoft.com/office/drawing/2014/main" id="{72362B52-87EB-49AD-A95C-E6EA228E1ADD}"/>
                    </a:ext>
                  </a:extLst>
                </p:cNvPr>
                <p:cNvSpPr>
                  <a:spLocks noChangeArrowheads="1"/>
                </p:cNvSpPr>
                <p:nvPr/>
              </p:nvSpPr>
              <p:spPr bwMode="auto">
                <a:xfrm>
                  <a:off x="3016" y="0"/>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85" name="组合 965649">
                <a:extLst>
                  <a:ext uri="{FF2B5EF4-FFF2-40B4-BE49-F238E27FC236}">
                    <a16:creationId xmlns:a16="http://schemas.microsoft.com/office/drawing/2014/main" id="{50F84CD9-9FEB-44B6-B6D5-75EDDA92E857}"/>
                  </a:ext>
                </a:extLst>
              </p:cNvPr>
              <p:cNvGrpSpPr>
                <a:grpSpLocks/>
              </p:cNvGrpSpPr>
              <p:nvPr/>
            </p:nvGrpSpPr>
            <p:grpSpPr bwMode="auto">
              <a:xfrm>
                <a:off x="0" y="422"/>
                <a:ext cx="731" cy="556"/>
                <a:chOff x="0" y="422"/>
                <a:chExt cx="731" cy="556"/>
              </a:xfrm>
            </p:grpSpPr>
            <p:sp>
              <p:nvSpPr>
                <p:cNvPr id="32786" name="矩形 965650">
                  <a:extLst>
                    <a:ext uri="{FF2B5EF4-FFF2-40B4-BE49-F238E27FC236}">
                      <a16:creationId xmlns:a16="http://schemas.microsoft.com/office/drawing/2014/main" id="{3FAF3567-C3D2-4FC1-87DB-E6970797EA36}"/>
                    </a:ext>
                  </a:extLst>
                </p:cNvPr>
                <p:cNvSpPr>
                  <a:spLocks noChangeArrowheads="1"/>
                </p:cNvSpPr>
                <p:nvPr/>
              </p:nvSpPr>
              <p:spPr bwMode="auto">
                <a:xfrm>
                  <a:off x="43" y="422"/>
                  <a:ext cx="645"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020</a:t>
                  </a:r>
                </a:p>
              </p:txBody>
            </p:sp>
            <p:sp>
              <p:nvSpPr>
                <p:cNvPr id="32787" name="矩形 965651">
                  <a:extLst>
                    <a:ext uri="{FF2B5EF4-FFF2-40B4-BE49-F238E27FC236}">
                      <a16:creationId xmlns:a16="http://schemas.microsoft.com/office/drawing/2014/main" id="{29C2E376-8DBA-406A-A6A3-81299907784C}"/>
                    </a:ext>
                  </a:extLst>
                </p:cNvPr>
                <p:cNvSpPr>
                  <a:spLocks noChangeArrowheads="1"/>
                </p:cNvSpPr>
                <p:nvPr/>
              </p:nvSpPr>
              <p:spPr bwMode="auto">
                <a:xfrm>
                  <a:off x="0" y="422"/>
                  <a:ext cx="731"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88" name="组合 965652">
                <a:extLst>
                  <a:ext uri="{FF2B5EF4-FFF2-40B4-BE49-F238E27FC236}">
                    <a16:creationId xmlns:a16="http://schemas.microsoft.com/office/drawing/2014/main" id="{D2491783-864D-46E2-B747-49985283D242}"/>
                  </a:ext>
                </a:extLst>
              </p:cNvPr>
              <p:cNvGrpSpPr>
                <a:grpSpLocks/>
              </p:cNvGrpSpPr>
              <p:nvPr/>
            </p:nvGrpSpPr>
            <p:grpSpPr bwMode="auto">
              <a:xfrm>
                <a:off x="731" y="422"/>
                <a:ext cx="1290" cy="556"/>
                <a:chOff x="731" y="422"/>
                <a:chExt cx="1290" cy="556"/>
              </a:xfrm>
            </p:grpSpPr>
            <p:sp>
              <p:nvSpPr>
                <p:cNvPr id="32789" name="矩形 965653">
                  <a:extLst>
                    <a:ext uri="{FF2B5EF4-FFF2-40B4-BE49-F238E27FC236}">
                      <a16:creationId xmlns:a16="http://schemas.microsoft.com/office/drawing/2014/main" id="{6296B1DA-925F-41E8-9EED-4C40534FCA6B}"/>
                    </a:ext>
                  </a:extLst>
                </p:cNvPr>
                <p:cNvSpPr>
                  <a:spLocks noChangeArrowheads="1"/>
                </p:cNvSpPr>
                <p:nvPr/>
              </p:nvSpPr>
              <p:spPr bwMode="auto">
                <a:xfrm>
                  <a:off x="774" y="422"/>
                  <a:ext cx="120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250 000</a:t>
                  </a:r>
                </a:p>
              </p:txBody>
            </p:sp>
            <p:sp>
              <p:nvSpPr>
                <p:cNvPr id="32790" name="矩形 965654">
                  <a:extLst>
                    <a:ext uri="{FF2B5EF4-FFF2-40B4-BE49-F238E27FC236}">
                      <a16:creationId xmlns:a16="http://schemas.microsoft.com/office/drawing/2014/main" id="{3FFD0E23-2769-4731-81AC-8D120B288ED4}"/>
                    </a:ext>
                  </a:extLst>
                </p:cNvPr>
                <p:cNvSpPr>
                  <a:spLocks noChangeArrowheads="1"/>
                </p:cNvSpPr>
                <p:nvPr/>
              </p:nvSpPr>
              <p:spPr bwMode="auto">
                <a:xfrm>
                  <a:off x="731" y="422"/>
                  <a:ext cx="129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91" name="组合 965655">
                <a:extLst>
                  <a:ext uri="{FF2B5EF4-FFF2-40B4-BE49-F238E27FC236}">
                    <a16:creationId xmlns:a16="http://schemas.microsoft.com/office/drawing/2014/main" id="{6B35B463-161A-418B-8D19-0041DF3EADA9}"/>
                  </a:ext>
                </a:extLst>
              </p:cNvPr>
              <p:cNvGrpSpPr>
                <a:grpSpLocks/>
              </p:cNvGrpSpPr>
              <p:nvPr/>
            </p:nvGrpSpPr>
            <p:grpSpPr bwMode="auto">
              <a:xfrm>
                <a:off x="2021" y="422"/>
                <a:ext cx="995" cy="556"/>
                <a:chOff x="2021" y="422"/>
                <a:chExt cx="995" cy="556"/>
              </a:xfrm>
            </p:grpSpPr>
            <p:sp>
              <p:nvSpPr>
                <p:cNvPr id="32792" name="矩形 965656">
                  <a:extLst>
                    <a:ext uri="{FF2B5EF4-FFF2-40B4-BE49-F238E27FC236}">
                      <a16:creationId xmlns:a16="http://schemas.microsoft.com/office/drawing/2014/main" id="{89DB0DAE-C01E-4DCA-B73E-7F3E4CB2CD24}"/>
                    </a:ext>
                  </a:extLst>
                </p:cNvPr>
                <p:cNvSpPr>
                  <a:spLocks noChangeArrowheads="1"/>
                </p:cNvSpPr>
                <p:nvPr/>
              </p:nvSpPr>
              <p:spPr bwMode="auto">
                <a:xfrm>
                  <a:off x="2064" y="422"/>
                  <a:ext cx="909"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CLA</a:t>
                  </a:r>
                </a:p>
              </p:txBody>
            </p:sp>
            <p:sp>
              <p:nvSpPr>
                <p:cNvPr id="32793" name="矩形 965657">
                  <a:extLst>
                    <a:ext uri="{FF2B5EF4-FFF2-40B4-BE49-F238E27FC236}">
                      <a16:creationId xmlns:a16="http://schemas.microsoft.com/office/drawing/2014/main" id="{8B2C00E1-0EEA-4128-B670-5BA4E4E33D5A}"/>
                    </a:ext>
                  </a:extLst>
                </p:cNvPr>
                <p:cNvSpPr>
                  <a:spLocks noChangeArrowheads="1"/>
                </p:cNvSpPr>
                <p:nvPr/>
              </p:nvSpPr>
              <p:spPr bwMode="auto">
                <a:xfrm>
                  <a:off x="2021" y="422"/>
                  <a:ext cx="995"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94" name="组合 965658">
                <a:extLst>
                  <a:ext uri="{FF2B5EF4-FFF2-40B4-BE49-F238E27FC236}">
                    <a16:creationId xmlns:a16="http://schemas.microsoft.com/office/drawing/2014/main" id="{3B5E46ED-6832-408F-B8C9-74CAC61D7D93}"/>
                  </a:ext>
                </a:extLst>
              </p:cNvPr>
              <p:cNvGrpSpPr>
                <a:grpSpLocks/>
              </p:cNvGrpSpPr>
              <p:nvPr/>
            </p:nvGrpSpPr>
            <p:grpSpPr bwMode="auto">
              <a:xfrm>
                <a:off x="3016" y="422"/>
                <a:ext cx="983" cy="556"/>
                <a:chOff x="3016" y="422"/>
                <a:chExt cx="983" cy="556"/>
              </a:xfrm>
            </p:grpSpPr>
            <p:sp>
              <p:nvSpPr>
                <p:cNvPr id="32795" name="矩形 965659">
                  <a:extLst>
                    <a:ext uri="{FF2B5EF4-FFF2-40B4-BE49-F238E27FC236}">
                      <a16:creationId xmlns:a16="http://schemas.microsoft.com/office/drawing/2014/main" id="{D0420ADF-EABB-42C3-88F9-CC2EA5D98DFE}"/>
                    </a:ext>
                  </a:extLst>
                </p:cNvPr>
                <p:cNvSpPr>
                  <a:spLocks noChangeArrowheads="1"/>
                </p:cNvSpPr>
                <p:nvPr/>
              </p:nvSpPr>
              <p:spPr bwMode="auto">
                <a:xfrm>
                  <a:off x="3059" y="422"/>
                  <a:ext cx="897"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ea typeface="楷体_GB2312" pitchFamily="49" charset="-122"/>
                    </a:rPr>
                    <a:t>将累加器的内容请零</a:t>
                  </a:r>
                  <a:endParaRPr lang="zh-CN" altLang="en-US" sz="2800" b="1">
                    <a:latin typeface="Times New Roman" panose="02020603050405020304" pitchFamily="18" charset="0"/>
                  </a:endParaRPr>
                </a:p>
              </p:txBody>
            </p:sp>
            <p:sp>
              <p:nvSpPr>
                <p:cNvPr id="32796" name="矩形 965660">
                  <a:extLst>
                    <a:ext uri="{FF2B5EF4-FFF2-40B4-BE49-F238E27FC236}">
                      <a16:creationId xmlns:a16="http://schemas.microsoft.com/office/drawing/2014/main" id="{41520621-2FD4-411A-9E09-EECDE3835655}"/>
                    </a:ext>
                  </a:extLst>
                </p:cNvPr>
                <p:cNvSpPr>
                  <a:spLocks noChangeArrowheads="1"/>
                </p:cNvSpPr>
                <p:nvPr/>
              </p:nvSpPr>
              <p:spPr bwMode="auto">
                <a:xfrm>
                  <a:off x="3016" y="422"/>
                  <a:ext cx="983"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797" name="组合 965661">
                <a:extLst>
                  <a:ext uri="{FF2B5EF4-FFF2-40B4-BE49-F238E27FC236}">
                    <a16:creationId xmlns:a16="http://schemas.microsoft.com/office/drawing/2014/main" id="{1CAEA653-A9D4-44C4-A3C6-F86B23320A39}"/>
                  </a:ext>
                </a:extLst>
              </p:cNvPr>
              <p:cNvGrpSpPr>
                <a:grpSpLocks/>
              </p:cNvGrpSpPr>
              <p:nvPr/>
            </p:nvGrpSpPr>
            <p:grpSpPr bwMode="auto">
              <a:xfrm>
                <a:off x="0" y="978"/>
                <a:ext cx="731" cy="422"/>
                <a:chOff x="0" y="978"/>
                <a:chExt cx="731" cy="422"/>
              </a:xfrm>
            </p:grpSpPr>
            <p:sp>
              <p:nvSpPr>
                <p:cNvPr id="32798" name="矩形 965662">
                  <a:extLst>
                    <a:ext uri="{FF2B5EF4-FFF2-40B4-BE49-F238E27FC236}">
                      <a16:creationId xmlns:a16="http://schemas.microsoft.com/office/drawing/2014/main" id="{840DAAFB-07B6-4110-AADF-2DEF5EF1F9C2}"/>
                    </a:ext>
                  </a:extLst>
                </p:cNvPr>
                <p:cNvSpPr>
                  <a:spLocks noChangeArrowheads="1"/>
                </p:cNvSpPr>
                <p:nvPr/>
              </p:nvSpPr>
              <p:spPr bwMode="auto">
                <a:xfrm>
                  <a:off x="43" y="978"/>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021</a:t>
                  </a:r>
                </a:p>
              </p:txBody>
            </p:sp>
            <p:sp>
              <p:nvSpPr>
                <p:cNvPr id="32799" name="矩形 965663">
                  <a:extLst>
                    <a:ext uri="{FF2B5EF4-FFF2-40B4-BE49-F238E27FC236}">
                      <a16:creationId xmlns:a16="http://schemas.microsoft.com/office/drawing/2014/main" id="{DFEEB3B7-8BA8-4562-8ACA-CD95932062D9}"/>
                    </a:ext>
                  </a:extLst>
                </p:cNvPr>
                <p:cNvSpPr>
                  <a:spLocks noChangeArrowheads="1"/>
                </p:cNvSpPr>
                <p:nvPr/>
              </p:nvSpPr>
              <p:spPr bwMode="auto">
                <a:xfrm>
                  <a:off x="0" y="978"/>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0" name="组合 965664">
                <a:extLst>
                  <a:ext uri="{FF2B5EF4-FFF2-40B4-BE49-F238E27FC236}">
                    <a16:creationId xmlns:a16="http://schemas.microsoft.com/office/drawing/2014/main" id="{7FD3A118-38AF-4722-8E4E-AFEE2E3B652E}"/>
                  </a:ext>
                </a:extLst>
              </p:cNvPr>
              <p:cNvGrpSpPr>
                <a:grpSpLocks/>
              </p:cNvGrpSpPr>
              <p:nvPr/>
            </p:nvGrpSpPr>
            <p:grpSpPr bwMode="auto">
              <a:xfrm>
                <a:off x="731" y="978"/>
                <a:ext cx="1290" cy="422"/>
                <a:chOff x="731" y="978"/>
                <a:chExt cx="1290" cy="422"/>
              </a:xfrm>
            </p:grpSpPr>
            <p:sp>
              <p:nvSpPr>
                <p:cNvPr id="32801" name="矩形 965665">
                  <a:extLst>
                    <a:ext uri="{FF2B5EF4-FFF2-40B4-BE49-F238E27FC236}">
                      <a16:creationId xmlns:a16="http://schemas.microsoft.com/office/drawing/2014/main" id="{89FBEEF2-CC40-4848-A378-FF09B8248746}"/>
                    </a:ext>
                  </a:extLst>
                </p:cNvPr>
                <p:cNvSpPr>
                  <a:spLocks noChangeArrowheads="1"/>
                </p:cNvSpPr>
                <p:nvPr/>
              </p:nvSpPr>
              <p:spPr bwMode="auto">
                <a:xfrm>
                  <a:off x="774" y="978"/>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030 030</a:t>
                  </a:r>
                </a:p>
              </p:txBody>
            </p:sp>
            <p:sp>
              <p:nvSpPr>
                <p:cNvPr id="32802" name="矩形 965666">
                  <a:extLst>
                    <a:ext uri="{FF2B5EF4-FFF2-40B4-BE49-F238E27FC236}">
                      <a16:creationId xmlns:a16="http://schemas.microsoft.com/office/drawing/2014/main" id="{8307523D-2AFC-4496-9089-5BF97605F63B}"/>
                    </a:ext>
                  </a:extLst>
                </p:cNvPr>
                <p:cNvSpPr>
                  <a:spLocks noChangeArrowheads="1"/>
                </p:cNvSpPr>
                <p:nvPr/>
              </p:nvSpPr>
              <p:spPr bwMode="auto">
                <a:xfrm>
                  <a:off x="731" y="978"/>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3" name="组合 965667">
                <a:extLst>
                  <a:ext uri="{FF2B5EF4-FFF2-40B4-BE49-F238E27FC236}">
                    <a16:creationId xmlns:a16="http://schemas.microsoft.com/office/drawing/2014/main" id="{BB8F8D0E-289E-4581-8143-DEE05C8C89CD}"/>
                  </a:ext>
                </a:extLst>
              </p:cNvPr>
              <p:cNvGrpSpPr>
                <a:grpSpLocks/>
              </p:cNvGrpSpPr>
              <p:nvPr/>
            </p:nvGrpSpPr>
            <p:grpSpPr bwMode="auto">
              <a:xfrm>
                <a:off x="2021" y="978"/>
                <a:ext cx="995" cy="422"/>
                <a:chOff x="2021" y="978"/>
                <a:chExt cx="995" cy="422"/>
              </a:xfrm>
            </p:grpSpPr>
            <p:sp>
              <p:nvSpPr>
                <p:cNvPr id="32804" name="矩形 965668">
                  <a:extLst>
                    <a:ext uri="{FF2B5EF4-FFF2-40B4-BE49-F238E27FC236}">
                      <a16:creationId xmlns:a16="http://schemas.microsoft.com/office/drawing/2014/main" id="{4F0BA470-C448-4E69-8B36-C58C94085C21}"/>
                    </a:ext>
                  </a:extLst>
                </p:cNvPr>
                <p:cNvSpPr>
                  <a:spLocks noChangeArrowheads="1"/>
                </p:cNvSpPr>
                <p:nvPr/>
              </p:nvSpPr>
              <p:spPr bwMode="auto">
                <a:xfrm>
                  <a:off x="2064" y="978"/>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ADD  30</a:t>
                  </a:r>
                </a:p>
              </p:txBody>
            </p:sp>
            <p:sp>
              <p:nvSpPr>
                <p:cNvPr id="32805" name="矩形 965669">
                  <a:extLst>
                    <a:ext uri="{FF2B5EF4-FFF2-40B4-BE49-F238E27FC236}">
                      <a16:creationId xmlns:a16="http://schemas.microsoft.com/office/drawing/2014/main" id="{74A0AFEC-832F-48E9-A6DF-C48AE06B9D67}"/>
                    </a:ext>
                  </a:extLst>
                </p:cNvPr>
                <p:cNvSpPr>
                  <a:spLocks noChangeArrowheads="1"/>
                </p:cNvSpPr>
                <p:nvPr/>
              </p:nvSpPr>
              <p:spPr bwMode="auto">
                <a:xfrm>
                  <a:off x="2021" y="978"/>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6" name="组合 965670">
                <a:extLst>
                  <a:ext uri="{FF2B5EF4-FFF2-40B4-BE49-F238E27FC236}">
                    <a16:creationId xmlns:a16="http://schemas.microsoft.com/office/drawing/2014/main" id="{A12DF24C-C880-4AD1-B0CC-95240FAC6FB7}"/>
                  </a:ext>
                </a:extLst>
              </p:cNvPr>
              <p:cNvGrpSpPr>
                <a:grpSpLocks/>
              </p:cNvGrpSpPr>
              <p:nvPr/>
            </p:nvGrpSpPr>
            <p:grpSpPr bwMode="auto">
              <a:xfrm>
                <a:off x="3016" y="978"/>
                <a:ext cx="983" cy="422"/>
                <a:chOff x="3016" y="978"/>
                <a:chExt cx="983" cy="422"/>
              </a:xfrm>
            </p:grpSpPr>
            <p:sp>
              <p:nvSpPr>
                <p:cNvPr id="32807" name="矩形 965671">
                  <a:extLst>
                    <a:ext uri="{FF2B5EF4-FFF2-40B4-BE49-F238E27FC236}">
                      <a16:creationId xmlns:a16="http://schemas.microsoft.com/office/drawing/2014/main" id="{10E68E95-2BBF-4944-BFB0-A9D011499F19}"/>
                    </a:ext>
                  </a:extLst>
                </p:cNvPr>
                <p:cNvSpPr>
                  <a:spLocks noChangeArrowheads="1"/>
                </p:cNvSpPr>
                <p:nvPr/>
              </p:nvSpPr>
              <p:spPr bwMode="auto">
                <a:xfrm>
                  <a:off x="3059" y="978"/>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4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rPr>
                    <a:t>Ac</a:t>
                  </a:r>
                  <a:r>
                    <a:rPr lang="zh-CN" altLang="en-US" sz="14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rPr>
                    <a:t>+</a:t>
                  </a:r>
                  <a:r>
                    <a:rPr lang="zh-CN" altLang="en-US" sz="16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rPr>
                    <a:t>30</a:t>
                  </a:r>
                  <a:r>
                    <a:rPr lang="zh-CN" altLang="en-US" sz="1600" b="1">
                      <a:latin typeface="Times New Roman" panose="02020603050405020304" pitchFamily="18" charset="0"/>
                      <a:ea typeface="楷体_GB2312" pitchFamily="49" charset="-122"/>
                    </a:rPr>
                    <a:t>）</a:t>
                  </a:r>
                  <a:r>
                    <a:rPr lang="en-US" altLang="zh-CN" sz="1600" b="1">
                      <a:latin typeface="Times New Roman" panose="02020603050405020304" pitchFamily="18" charset="0"/>
                      <a:ea typeface="楷体_GB2312" pitchFamily="49" charset="-122"/>
                      <a:sym typeface="Wingdings" panose="05000000000000000000" pitchFamily="2" charset="2"/>
                    </a:rPr>
                    <a:t></a:t>
                  </a:r>
                  <a:r>
                    <a:rPr lang="en-US" altLang="zh-CN" sz="1600" b="1">
                      <a:latin typeface="Times New Roman" panose="02020603050405020304" pitchFamily="18" charset="0"/>
                      <a:ea typeface="楷体_GB2312" pitchFamily="49" charset="-122"/>
                    </a:rPr>
                    <a:t>Ac</a:t>
                  </a:r>
                  <a:endParaRPr lang="en-US" altLang="zh-CN" sz="1600" b="1">
                    <a:latin typeface="Times New Roman" panose="02020603050405020304" pitchFamily="18" charset="0"/>
                    <a:ea typeface="楷体_GB2312" pitchFamily="49" charset="-122"/>
                    <a:sym typeface="Wingdings" panose="05000000000000000000" pitchFamily="2" charset="2"/>
                  </a:endParaRPr>
                </a:p>
              </p:txBody>
            </p:sp>
            <p:sp>
              <p:nvSpPr>
                <p:cNvPr id="32808" name="矩形 965672">
                  <a:extLst>
                    <a:ext uri="{FF2B5EF4-FFF2-40B4-BE49-F238E27FC236}">
                      <a16:creationId xmlns:a16="http://schemas.microsoft.com/office/drawing/2014/main" id="{D467125F-9D69-471B-AD03-52E49354C8B0}"/>
                    </a:ext>
                  </a:extLst>
                </p:cNvPr>
                <p:cNvSpPr>
                  <a:spLocks noChangeArrowheads="1"/>
                </p:cNvSpPr>
                <p:nvPr/>
              </p:nvSpPr>
              <p:spPr bwMode="auto">
                <a:xfrm>
                  <a:off x="3016" y="978"/>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09" name="组合 965673">
                <a:extLst>
                  <a:ext uri="{FF2B5EF4-FFF2-40B4-BE49-F238E27FC236}">
                    <a16:creationId xmlns:a16="http://schemas.microsoft.com/office/drawing/2014/main" id="{1C846A92-3BB4-48E9-999F-B418F7D376C7}"/>
                  </a:ext>
                </a:extLst>
              </p:cNvPr>
              <p:cNvGrpSpPr>
                <a:grpSpLocks/>
              </p:cNvGrpSpPr>
              <p:nvPr/>
            </p:nvGrpSpPr>
            <p:grpSpPr bwMode="auto">
              <a:xfrm>
                <a:off x="0" y="1400"/>
                <a:ext cx="731" cy="422"/>
                <a:chOff x="0" y="1400"/>
                <a:chExt cx="731" cy="422"/>
              </a:xfrm>
            </p:grpSpPr>
            <p:sp>
              <p:nvSpPr>
                <p:cNvPr id="32810" name="矩形 965674">
                  <a:extLst>
                    <a:ext uri="{FF2B5EF4-FFF2-40B4-BE49-F238E27FC236}">
                      <a16:creationId xmlns:a16="http://schemas.microsoft.com/office/drawing/2014/main" id="{FF6A9CA8-307E-4EE7-9BFB-25ACA86D1BC7}"/>
                    </a:ext>
                  </a:extLst>
                </p:cNvPr>
                <p:cNvSpPr>
                  <a:spLocks noChangeArrowheads="1"/>
                </p:cNvSpPr>
                <p:nvPr/>
              </p:nvSpPr>
              <p:spPr bwMode="auto">
                <a:xfrm>
                  <a:off x="43" y="1400"/>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022</a:t>
                  </a:r>
                </a:p>
              </p:txBody>
            </p:sp>
            <p:sp>
              <p:nvSpPr>
                <p:cNvPr id="32811" name="矩形 965675">
                  <a:extLst>
                    <a:ext uri="{FF2B5EF4-FFF2-40B4-BE49-F238E27FC236}">
                      <a16:creationId xmlns:a16="http://schemas.microsoft.com/office/drawing/2014/main" id="{583EFED0-829B-4ABB-B8A1-BD6B128CEF99}"/>
                    </a:ext>
                  </a:extLst>
                </p:cNvPr>
                <p:cNvSpPr>
                  <a:spLocks noChangeArrowheads="1"/>
                </p:cNvSpPr>
                <p:nvPr/>
              </p:nvSpPr>
              <p:spPr bwMode="auto">
                <a:xfrm>
                  <a:off x="0" y="1400"/>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12" name="组合 965676">
                <a:extLst>
                  <a:ext uri="{FF2B5EF4-FFF2-40B4-BE49-F238E27FC236}">
                    <a16:creationId xmlns:a16="http://schemas.microsoft.com/office/drawing/2014/main" id="{82B90F9B-F633-498C-9714-643F7C16DB56}"/>
                  </a:ext>
                </a:extLst>
              </p:cNvPr>
              <p:cNvGrpSpPr>
                <a:grpSpLocks/>
              </p:cNvGrpSpPr>
              <p:nvPr/>
            </p:nvGrpSpPr>
            <p:grpSpPr bwMode="auto">
              <a:xfrm>
                <a:off x="731" y="1400"/>
                <a:ext cx="1290" cy="422"/>
                <a:chOff x="731" y="1400"/>
                <a:chExt cx="1290" cy="422"/>
              </a:xfrm>
            </p:grpSpPr>
            <p:sp>
              <p:nvSpPr>
                <p:cNvPr id="32813" name="矩形 965677">
                  <a:extLst>
                    <a:ext uri="{FF2B5EF4-FFF2-40B4-BE49-F238E27FC236}">
                      <a16:creationId xmlns:a16="http://schemas.microsoft.com/office/drawing/2014/main" id="{A00FBAB3-5D91-492F-939C-2A36E2658599}"/>
                    </a:ext>
                  </a:extLst>
                </p:cNvPr>
                <p:cNvSpPr>
                  <a:spLocks noChangeArrowheads="1"/>
                </p:cNvSpPr>
                <p:nvPr/>
              </p:nvSpPr>
              <p:spPr bwMode="auto">
                <a:xfrm>
                  <a:off x="774" y="1400"/>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021 040</a:t>
                  </a:r>
                </a:p>
              </p:txBody>
            </p:sp>
            <p:sp>
              <p:nvSpPr>
                <p:cNvPr id="32814" name="矩形 965678">
                  <a:extLst>
                    <a:ext uri="{FF2B5EF4-FFF2-40B4-BE49-F238E27FC236}">
                      <a16:creationId xmlns:a16="http://schemas.microsoft.com/office/drawing/2014/main" id="{56335D27-9163-48DF-9362-191E2869D93D}"/>
                    </a:ext>
                  </a:extLst>
                </p:cNvPr>
                <p:cNvSpPr>
                  <a:spLocks noChangeArrowheads="1"/>
                </p:cNvSpPr>
                <p:nvPr/>
              </p:nvSpPr>
              <p:spPr bwMode="auto">
                <a:xfrm>
                  <a:off x="731" y="1400"/>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15" name="组合 965679">
                <a:extLst>
                  <a:ext uri="{FF2B5EF4-FFF2-40B4-BE49-F238E27FC236}">
                    <a16:creationId xmlns:a16="http://schemas.microsoft.com/office/drawing/2014/main" id="{FEC6D429-D2BC-4414-947B-B3B0634AE09E}"/>
                  </a:ext>
                </a:extLst>
              </p:cNvPr>
              <p:cNvGrpSpPr>
                <a:grpSpLocks/>
              </p:cNvGrpSpPr>
              <p:nvPr/>
            </p:nvGrpSpPr>
            <p:grpSpPr bwMode="auto">
              <a:xfrm>
                <a:off x="2021" y="1400"/>
                <a:ext cx="995" cy="422"/>
                <a:chOff x="2021" y="1400"/>
                <a:chExt cx="995" cy="422"/>
              </a:xfrm>
            </p:grpSpPr>
            <p:sp>
              <p:nvSpPr>
                <p:cNvPr id="32816" name="矩形 965680">
                  <a:extLst>
                    <a:ext uri="{FF2B5EF4-FFF2-40B4-BE49-F238E27FC236}">
                      <a16:creationId xmlns:a16="http://schemas.microsoft.com/office/drawing/2014/main" id="{0B49B0D8-46AA-4CFE-BB43-0C747262035F}"/>
                    </a:ext>
                  </a:extLst>
                </p:cNvPr>
                <p:cNvSpPr>
                  <a:spLocks noChangeArrowheads="1"/>
                </p:cNvSpPr>
                <p:nvPr/>
              </p:nvSpPr>
              <p:spPr bwMode="auto">
                <a:xfrm>
                  <a:off x="2064" y="1400"/>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STA 40</a:t>
                  </a:r>
                </a:p>
              </p:txBody>
            </p:sp>
            <p:sp>
              <p:nvSpPr>
                <p:cNvPr id="32817" name="矩形 965681">
                  <a:extLst>
                    <a:ext uri="{FF2B5EF4-FFF2-40B4-BE49-F238E27FC236}">
                      <a16:creationId xmlns:a16="http://schemas.microsoft.com/office/drawing/2014/main" id="{20AA682C-C4CD-4838-9303-904C8567B71D}"/>
                    </a:ext>
                  </a:extLst>
                </p:cNvPr>
                <p:cNvSpPr>
                  <a:spLocks noChangeArrowheads="1"/>
                </p:cNvSpPr>
                <p:nvPr/>
              </p:nvSpPr>
              <p:spPr bwMode="auto">
                <a:xfrm>
                  <a:off x="2021" y="1400"/>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18" name="组合 965682">
                <a:extLst>
                  <a:ext uri="{FF2B5EF4-FFF2-40B4-BE49-F238E27FC236}">
                    <a16:creationId xmlns:a16="http://schemas.microsoft.com/office/drawing/2014/main" id="{8EE08D12-E956-401E-B0A0-D53C0A19EAF0}"/>
                  </a:ext>
                </a:extLst>
              </p:cNvPr>
              <p:cNvGrpSpPr>
                <a:grpSpLocks/>
              </p:cNvGrpSpPr>
              <p:nvPr/>
            </p:nvGrpSpPr>
            <p:grpSpPr bwMode="auto">
              <a:xfrm>
                <a:off x="3016" y="1400"/>
                <a:ext cx="983" cy="422"/>
                <a:chOff x="3016" y="1400"/>
                <a:chExt cx="983" cy="422"/>
              </a:xfrm>
            </p:grpSpPr>
            <p:sp>
              <p:nvSpPr>
                <p:cNvPr id="32819" name="矩形 965683">
                  <a:extLst>
                    <a:ext uri="{FF2B5EF4-FFF2-40B4-BE49-F238E27FC236}">
                      <a16:creationId xmlns:a16="http://schemas.microsoft.com/office/drawing/2014/main" id="{1FBB93DB-AB09-4ADE-A802-93850D200BDF}"/>
                    </a:ext>
                  </a:extLst>
                </p:cNvPr>
                <p:cNvSpPr>
                  <a:spLocks noChangeArrowheads="1"/>
                </p:cNvSpPr>
                <p:nvPr/>
              </p:nvSpPr>
              <p:spPr bwMode="auto">
                <a:xfrm>
                  <a:off x="3059" y="1400"/>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Ac</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sym typeface="Wingdings" panose="05000000000000000000" pitchFamily="2" charset="2"/>
                    </a:rPr>
                    <a:t></a:t>
                  </a:r>
                  <a:r>
                    <a:rPr lang="zh-CN" altLang="en-US" b="1">
                      <a:latin typeface="Times New Roman" panose="02020603050405020304" pitchFamily="18" charset="0"/>
                      <a:ea typeface="楷体_GB2312" pitchFamily="49" charset="-122"/>
                      <a:sym typeface="Wingdings" panose="05000000000000000000" pitchFamily="2" charset="2"/>
                    </a:rPr>
                    <a:t>（</a:t>
                  </a:r>
                  <a:r>
                    <a:rPr lang="en-US" altLang="zh-CN" b="1">
                      <a:latin typeface="Times New Roman" panose="02020603050405020304" pitchFamily="18" charset="0"/>
                      <a:ea typeface="楷体_GB2312" pitchFamily="49" charset="-122"/>
                      <a:sym typeface="Wingdings" panose="05000000000000000000" pitchFamily="2" charset="2"/>
                    </a:rPr>
                    <a:t>40</a:t>
                  </a:r>
                  <a:r>
                    <a:rPr lang="zh-CN" altLang="en-US" b="1">
                      <a:latin typeface="Times New Roman" panose="02020603050405020304" pitchFamily="18" charset="0"/>
                      <a:ea typeface="楷体_GB2312" pitchFamily="49" charset="-122"/>
                      <a:sym typeface="Wingdings" panose="05000000000000000000" pitchFamily="2" charset="2"/>
                    </a:rPr>
                    <a:t>）</a:t>
                  </a:r>
                </a:p>
              </p:txBody>
            </p:sp>
            <p:sp>
              <p:nvSpPr>
                <p:cNvPr id="32820" name="矩形 965684">
                  <a:extLst>
                    <a:ext uri="{FF2B5EF4-FFF2-40B4-BE49-F238E27FC236}">
                      <a16:creationId xmlns:a16="http://schemas.microsoft.com/office/drawing/2014/main" id="{D2B92CA7-826E-41F4-A9CF-94CBA09A9AB2}"/>
                    </a:ext>
                  </a:extLst>
                </p:cNvPr>
                <p:cNvSpPr>
                  <a:spLocks noChangeArrowheads="1"/>
                </p:cNvSpPr>
                <p:nvPr/>
              </p:nvSpPr>
              <p:spPr bwMode="auto">
                <a:xfrm>
                  <a:off x="3016" y="1400"/>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21" name="组合 965685">
                <a:extLst>
                  <a:ext uri="{FF2B5EF4-FFF2-40B4-BE49-F238E27FC236}">
                    <a16:creationId xmlns:a16="http://schemas.microsoft.com/office/drawing/2014/main" id="{FB17C1D5-9FF2-4CA3-8EF2-B9D516AEC56B}"/>
                  </a:ext>
                </a:extLst>
              </p:cNvPr>
              <p:cNvGrpSpPr>
                <a:grpSpLocks/>
              </p:cNvGrpSpPr>
              <p:nvPr/>
            </p:nvGrpSpPr>
            <p:grpSpPr bwMode="auto">
              <a:xfrm>
                <a:off x="0" y="1822"/>
                <a:ext cx="731" cy="422"/>
                <a:chOff x="0" y="1822"/>
                <a:chExt cx="731" cy="422"/>
              </a:xfrm>
            </p:grpSpPr>
            <p:sp>
              <p:nvSpPr>
                <p:cNvPr id="32822" name="矩形 965686">
                  <a:extLst>
                    <a:ext uri="{FF2B5EF4-FFF2-40B4-BE49-F238E27FC236}">
                      <a16:creationId xmlns:a16="http://schemas.microsoft.com/office/drawing/2014/main" id="{86683802-D8CB-42C1-A065-2B81D07C2E86}"/>
                    </a:ext>
                  </a:extLst>
                </p:cNvPr>
                <p:cNvSpPr>
                  <a:spLocks noChangeArrowheads="1"/>
                </p:cNvSpPr>
                <p:nvPr/>
              </p:nvSpPr>
              <p:spPr bwMode="auto">
                <a:xfrm>
                  <a:off x="43" y="1822"/>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023</a:t>
                  </a:r>
                </a:p>
              </p:txBody>
            </p:sp>
            <p:sp>
              <p:nvSpPr>
                <p:cNvPr id="32823" name="矩形 965687">
                  <a:extLst>
                    <a:ext uri="{FF2B5EF4-FFF2-40B4-BE49-F238E27FC236}">
                      <a16:creationId xmlns:a16="http://schemas.microsoft.com/office/drawing/2014/main" id="{D92A8657-051E-48F3-A0FB-3CB7BDEBACEB}"/>
                    </a:ext>
                  </a:extLst>
                </p:cNvPr>
                <p:cNvSpPr>
                  <a:spLocks noChangeArrowheads="1"/>
                </p:cNvSpPr>
                <p:nvPr/>
              </p:nvSpPr>
              <p:spPr bwMode="auto">
                <a:xfrm>
                  <a:off x="0" y="1822"/>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24" name="组合 965688">
                <a:extLst>
                  <a:ext uri="{FF2B5EF4-FFF2-40B4-BE49-F238E27FC236}">
                    <a16:creationId xmlns:a16="http://schemas.microsoft.com/office/drawing/2014/main" id="{3DBCBE1A-2588-471E-B4CB-1D5883B3F577}"/>
                  </a:ext>
                </a:extLst>
              </p:cNvPr>
              <p:cNvGrpSpPr>
                <a:grpSpLocks/>
              </p:cNvGrpSpPr>
              <p:nvPr/>
            </p:nvGrpSpPr>
            <p:grpSpPr bwMode="auto">
              <a:xfrm>
                <a:off x="731" y="1822"/>
                <a:ext cx="1290" cy="422"/>
                <a:chOff x="731" y="1822"/>
                <a:chExt cx="1290" cy="422"/>
              </a:xfrm>
            </p:grpSpPr>
            <p:sp>
              <p:nvSpPr>
                <p:cNvPr id="32825" name="矩形 965689">
                  <a:extLst>
                    <a:ext uri="{FF2B5EF4-FFF2-40B4-BE49-F238E27FC236}">
                      <a16:creationId xmlns:a16="http://schemas.microsoft.com/office/drawing/2014/main" id="{0E80418A-B146-4527-A8A2-B773B65A0F3A}"/>
                    </a:ext>
                  </a:extLst>
                </p:cNvPr>
                <p:cNvSpPr>
                  <a:spLocks noChangeArrowheads="1"/>
                </p:cNvSpPr>
                <p:nvPr/>
              </p:nvSpPr>
              <p:spPr bwMode="auto">
                <a:xfrm>
                  <a:off x="774" y="1822"/>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000 000</a:t>
                  </a:r>
                </a:p>
              </p:txBody>
            </p:sp>
            <p:sp>
              <p:nvSpPr>
                <p:cNvPr id="32826" name="矩形 965690">
                  <a:extLst>
                    <a:ext uri="{FF2B5EF4-FFF2-40B4-BE49-F238E27FC236}">
                      <a16:creationId xmlns:a16="http://schemas.microsoft.com/office/drawing/2014/main" id="{062634F9-735F-4184-904C-C07FE6783428}"/>
                    </a:ext>
                  </a:extLst>
                </p:cNvPr>
                <p:cNvSpPr>
                  <a:spLocks noChangeArrowheads="1"/>
                </p:cNvSpPr>
                <p:nvPr/>
              </p:nvSpPr>
              <p:spPr bwMode="auto">
                <a:xfrm>
                  <a:off x="731" y="1822"/>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27" name="组合 965691">
                <a:extLst>
                  <a:ext uri="{FF2B5EF4-FFF2-40B4-BE49-F238E27FC236}">
                    <a16:creationId xmlns:a16="http://schemas.microsoft.com/office/drawing/2014/main" id="{372EE7F7-9D34-4853-9775-106F98143EF2}"/>
                  </a:ext>
                </a:extLst>
              </p:cNvPr>
              <p:cNvGrpSpPr>
                <a:grpSpLocks/>
              </p:cNvGrpSpPr>
              <p:nvPr/>
            </p:nvGrpSpPr>
            <p:grpSpPr bwMode="auto">
              <a:xfrm>
                <a:off x="2021" y="1822"/>
                <a:ext cx="995" cy="422"/>
                <a:chOff x="2021" y="1822"/>
                <a:chExt cx="995" cy="422"/>
              </a:xfrm>
            </p:grpSpPr>
            <p:sp>
              <p:nvSpPr>
                <p:cNvPr id="32828" name="矩形 965692">
                  <a:extLst>
                    <a:ext uri="{FF2B5EF4-FFF2-40B4-BE49-F238E27FC236}">
                      <a16:creationId xmlns:a16="http://schemas.microsoft.com/office/drawing/2014/main" id="{0587254E-D8AD-4DFB-9C27-11380766585D}"/>
                    </a:ext>
                  </a:extLst>
                </p:cNvPr>
                <p:cNvSpPr>
                  <a:spLocks noChangeArrowheads="1"/>
                </p:cNvSpPr>
                <p:nvPr/>
              </p:nvSpPr>
              <p:spPr bwMode="auto">
                <a:xfrm>
                  <a:off x="2064" y="1822"/>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NOP</a:t>
                  </a:r>
                </a:p>
              </p:txBody>
            </p:sp>
            <p:sp>
              <p:nvSpPr>
                <p:cNvPr id="32829" name="矩形 965693">
                  <a:extLst>
                    <a:ext uri="{FF2B5EF4-FFF2-40B4-BE49-F238E27FC236}">
                      <a16:creationId xmlns:a16="http://schemas.microsoft.com/office/drawing/2014/main" id="{7ABCAA01-0101-4189-9425-AD74D104F406}"/>
                    </a:ext>
                  </a:extLst>
                </p:cNvPr>
                <p:cNvSpPr>
                  <a:spLocks noChangeArrowheads="1"/>
                </p:cNvSpPr>
                <p:nvPr/>
              </p:nvSpPr>
              <p:spPr bwMode="auto">
                <a:xfrm>
                  <a:off x="2021" y="1822"/>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0" name="组合 965694">
                <a:extLst>
                  <a:ext uri="{FF2B5EF4-FFF2-40B4-BE49-F238E27FC236}">
                    <a16:creationId xmlns:a16="http://schemas.microsoft.com/office/drawing/2014/main" id="{AE65EBB0-5D2C-444B-AB9F-80232C1009E7}"/>
                  </a:ext>
                </a:extLst>
              </p:cNvPr>
              <p:cNvGrpSpPr>
                <a:grpSpLocks/>
              </p:cNvGrpSpPr>
              <p:nvPr/>
            </p:nvGrpSpPr>
            <p:grpSpPr bwMode="auto">
              <a:xfrm>
                <a:off x="3016" y="1822"/>
                <a:ext cx="983" cy="422"/>
                <a:chOff x="3016" y="1822"/>
                <a:chExt cx="983" cy="422"/>
              </a:xfrm>
            </p:grpSpPr>
            <p:sp>
              <p:nvSpPr>
                <p:cNvPr id="32831" name="矩形 965695">
                  <a:extLst>
                    <a:ext uri="{FF2B5EF4-FFF2-40B4-BE49-F238E27FC236}">
                      <a16:creationId xmlns:a16="http://schemas.microsoft.com/office/drawing/2014/main" id="{E1D4AD6A-E1E2-4D8F-BC01-8F91BD075832}"/>
                    </a:ext>
                  </a:extLst>
                </p:cNvPr>
                <p:cNvSpPr>
                  <a:spLocks noChangeArrowheads="1"/>
                </p:cNvSpPr>
                <p:nvPr/>
              </p:nvSpPr>
              <p:spPr bwMode="auto">
                <a:xfrm>
                  <a:off x="3059" y="1822"/>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endParaRPr lang="zh-CN" altLang="zh-CN" sz="1600" b="1">
                    <a:latin typeface="楷体_GB2312" pitchFamily="49" charset="-122"/>
                    <a:ea typeface="楷体_GB2312" pitchFamily="49" charset="-122"/>
                    <a:sym typeface="Wingdings" panose="05000000000000000000" pitchFamily="2" charset="2"/>
                  </a:endParaRPr>
                </a:p>
              </p:txBody>
            </p:sp>
            <p:sp>
              <p:nvSpPr>
                <p:cNvPr id="32832" name="矩形 965696">
                  <a:extLst>
                    <a:ext uri="{FF2B5EF4-FFF2-40B4-BE49-F238E27FC236}">
                      <a16:creationId xmlns:a16="http://schemas.microsoft.com/office/drawing/2014/main" id="{F44C3F84-CEBF-4821-AA03-FE38EFE0F2FF}"/>
                    </a:ext>
                  </a:extLst>
                </p:cNvPr>
                <p:cNvSpPr>
                  <a:spLocks noChangeArrowheads="1"/>
                </p:cNvSpPr>
                <p:nvPr/>
              </p:nvSpPr>
              <p:spPr bwMode="auto">
                <a:xfrm>
                  <a:off x="3016" y="1822"/>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3" name="组合 965697">
                <a:extLst>
                  <a:ext uri="{FF2B5EF4-FFF2-40B4-BE49-F238E27FC236}">
                    <a16:creationId xmlns:a16="http://schemas.microsoft.com/office/drawing/2014/main" id="{95130491-DC1E-4067-814D-7EA5E7872EC3}"/>
                  </a:ext>
                </a:extLst>
              </p:cNvPr>
              <p:cNvGrpSpPr>
                <a:grpSpLocks/>
              </p:cNvGrpSpPr>
              <p:nvPr/>
            </p:nvGrpSpPr>
            <p:grpSpPr bwMode="auto">
              <a:xfrm>
                <a:off x="0" y="2244"/>
                <a:ext cx="731" cy="422"/>
                <a:chOff x="0" y="2244"/>
                <a:chExt cx="731" cy="422"/>
              </a:xfrm>
            </p:grpSpPr>
            <p:sp>
              <p:nvSpPr>
                <p:cNvPr id="32834" name="矩形 965698">
                  <a:extLst>
                    <a:ext uri="{FF2B5EF4-FFF2-40B4-BE49-F238E27FC236}">
                      <a16:creationId xmlns:a16="http://schemas.microsoft.com/office/drawing/2014/main" id="{8AEC19AF-336B-4531-BBC0-264BBB09E5CE}"/>
                    </a:ext>
                  </a:extLst>
                </p:cNvPr>
                <p:cNvSpPr>
                  <a:spLocks noChangeArrowheads="1"/>
                </p:cNvSpPr>
                <p:nvPr/>
              </p:nvSpPr>
              <p:spPr bwMode="auto">
                <a:xfrm>
                  <a:off x="43" y="2244"/>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024</a:t>
                  </a:r>
                </a:p>
              </p:txBody>
            </p:sp>
            <p:sp>
              <p:nvSpPr>
                <p:cNvPr id="32835" name="矩形 965699">
                  <a:extLst>
                    <a:ext uri="{FF2B5EF4-FFF2-40B4-BE49-F238E27FC236}">
                      <a16:creationId xmlns:a16="http://schemas.microsoft.com/office/drawing/2014/main" id="{E31B7A13-9A8A-4E1A-BA83-E842E5DA9C8F}"/>
                    </a:ext>
                  </a:extLst>
                </p:cNvPr>
                <p:cNvSpPr>
                  <a:spLocks noChangeArrowheads="1"/>
                </p:cNvSpPr>
                <p:nvPr/>
              </p:nvSpPr>
              <p:spPr bwMode="auto">
                <a:xfrm>
                  <a:off x="0" y="2244"/>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6" name="组合 965700">
                <a:extLst>
                  <a:ext uri="{FF2B5EF4-FFF2-40B4-BE49-F238E27FC236}">
                    <a16:creationId xmlns:a16="http://schemas.microsoft.com/office/drawing/2014/main" id="{4130C62D-41E5-4D4B-AFB1-33A2FE83783F}"/>
                  </a:ext>
                </a:extLst>
              </p:cNvPr>
              <p:cNvGrpSpPr>
                <a:grpSpLocks/>
              </p:cNvGrpSpPr>
              <p:nvPr/>
            </p:nvGrpSpPr>
            <p:grpSpPr bwMode="auto">
              <a:xfrm>
                <a:off x="731" y="2244"/>
                <a:ext cx="1290" cy="422"/>
                <a:chOff x="731" y="2244"/>
                <a:chExt cx="1290" cy="422"/>
              </a:xfrm>
            </p:grpSpPr>
            <p:sp>
              <p:nvSpPr>
                <p:cNvPr id="32837" name="矩形 965701">
                  <a:extLst>
                    <a:ext uri="{FF2B5EF4-FFF2-40B4-BE49-F238E27FC236}">
                      <a16:creationId xmlns:a16="http://schemas.microsoft.com/office/drawing/2014/main" id="{B2B6D05D-DA4D-4351-8E39-996F5D6AF9A2}"/>
                    </a:ext>
                  </a:extLst>
                </p:cNvPr>
                <p:cNvSpPr>
                  <a:spLocks noChangeArrowheads="1"/>
                </p:cNvSpPr>
                <p:nvPr/>
              </p:nvSpPr>
              <p:spPr bwMode="auto">
                <a:xfrm>
                  <a:off x="774" y="2244"/>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140 021</a:t>
                  </a:r>
                </a:p>
              </p:txBody>
            </p:sp>
            <p:sp>
              <p:nvSpPr>
                <p:cNvPr id="32838" name="矩形 965702">
                  <a:extLst>
                    <a:ext uri="{FF2B5EF4-FFF2-40B4-BE49-F238E27FC236}">
                      <a16:creationId xmlns:a16="http://schemas.microsoft.com/office/drawing/2014/main" id="{1444D4E2-BBE1-4832-939E-AC60C7DF139F}"/>
                    </a:ext>
                  </a:extLst>
                </p:cNvPr>
                <p:cNvSpPr>
                  <a:spLocks noChangeArrowheads="1"/>
                </p:cNvSpPr>
                <p:nvPr/>
              </p:nvSpPr>
              <p:spPr bwMode="auto">
                <a:xfrm>
                  <a:off x="731" y="2244"/>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39" name="组合 965703">
                <a:extLst>
                  <a:ext uri="{FF2B5EF4-FFF2-40B4-BE49-F238E27FC236}">
                    <a16:creationId xmlns:a16="http://schemas.microsoft.com/office/drawing/2014/main" id="{13CC8818-A1CD-409E-8C9E-86DB99FB2E7B}"/>
                  </a:ext>
                </a:extLst>
              </p:cNvPr>
              <p:cNvGrpSpPr>
                <a:grpSpLocks/>
              </p:cNvGrpSpPr>
              <p:nvPr/>
            </p:nvGrpSpPr>
            <p:grpSpPr bwMode="auto">
              <a:xfrm>
                <a:off x="2021" y="2244"/>
                <a:ext cx="995" cy="422"/>
                <a:chOff x="2021" y="2244"/>
                <a:chExt cx="995" cy="422"/>
              </a:xfrm>
            </p:grpSpPr>
            <p:sp>
              <p:nvSpPr>
                <p:cNvPr id="32840" name="矩形 965704">
                  <a:extLst>
                    <a:ext uri="{FF2B5EF4-FFF2-40B4-BE49-F238E27FC236}">
                      <a16:creationId xmlns:a16="http://schemas.microsoft.com/office/drawing/2014/main" id="{D45638B6-8EF9-459C-93CF-520339330953}"/>
                    </a:ext>
                  </a:extLst>
                </p:cNvPr>
                <p:cNvSpPr>
                  <a:spLocks noChangeArrowheads="1"/>
                </p:cNvSpPr>
                <p:nvPr/>
              </p:nvSpPr>
              <p:spPr bwMode="auto">
                <a:xfrm>
                  <a:off x="2064" y="2244"/>
                  <a:ext cx="90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JMP 21</a:t>
                  </a:r>
                </a:p>
              </p:txBody>
            </p:sp>
            <p:sp>
              <p:nvSpPr>
                <p:cNvPr id="32841" name="矩形 965705">
                  <a:extLst>
                    <a:ext uri="{FF2B5EF4-FFF2-40B4-BE49-F238E27FC236}">
                      <a16:creationId xmlns:a16="http://schemas.microsoft.com/office/drawing/2014/main" id="{5F34EE32-1D8B-42E6-BBE6-706EA563487C}"/>
                    </a:ext>
                  </a:extLst>
                </p:cNvPr>
                <p:cNvSpPr>
                  <a:spLocks noChangeArrowheads="1"/>
                </p:cNvSpPr>
                <p:nvPr/>
              </p:nvSpPr>
              <p:spPr bwMode="auto">
                <a:xfrm>
                  <a:off x="2021" y="2244"/>
                  <a:ext cx="995"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42" name="组合 965706">
                <a:extLst>
                  <a:ext uri="{FF2B5EF4-FFF2-40B4-BE49-F238E27FC236}">
                    <a16:creationId xmlns:a16="http://schemas.microsoft.com/office/drawing/2014/main" id="{7AC4D549-0E15-4FD9-9F78-C09B94E96FFD}"/>
                  </a:ext>
                </a:extLst>
              </p:cNvPr>
              <p:cNvGrpSpPr>
                <a:grpSpLocks/>
              </p:cNvGrpSpPr>
              <p:nvPr/>
            </p:nvGrpSpPr>
            <p:grpSpPr bwMode="auto">
              <a:xfrm>
                <a:off x="3016" y="2244"/>
                <a:ext cx="983" cy="422"/>
                <a:chOff x="3016" y="2244"/>
                <a:chExt cx="983" cy="422"/>
              </a:xfrm>
            </p:grpSpPr>
            <p:sp>
              <p:nvSpPr>
                <p:cNvPr id="32843" name="矩形 965707">
                  <a:extLst>
                    <a:ext uri="{FF2B5EF4-FFF2-40B4-BE49-F238E27FC236}">
                      <a16:creationId xmlns:a16="http://schemas.microsoft.com/office/drawing/2014/main" id="{01E2BDB6-718B-401F-979A-6F54F629A0DC}"/>
                    </a:ext>
                  </a:extLst>
                </p:cNvPr>
                <p:cNvSpPr>
                  <a:spLocks noChangeArrowheads="1"/>
                </p:cNvSpPr>
                <p:nvPr/>
              </p:nvSpPr>
              <p:spPr bwMode="auto">
                <a:xfrm>
                  <a:off x="3059" y="2244"/>
                  <a:ext cx="89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b="1">
                      <a:latin typeface="Times New Roman" panose="02020603050405020304" pitchFamily="18" charset="0"/>
                    </a:rPr>
                    <a:t>21→PC</a:t>
                  </a:r>
                </a:p>
              </p:txBody>
            </p:sp>
            <p:sp>
              <p:nvSpPr>
                <p:cNvPr id="32844" name="矩形 965708">
                  <a:extLst>
                    <a:ext uri="{FF2B5EF4-FFF2-40B4-BE49-F238E27FC236}">
                      <a16:creationId xmlns:a16="http://schemas.microsoft.com/office/drawing/2014/main" id="{E65BF650-4EF9-4F5C-8116-C99066E2510F}"/>
                    </a:ext>
                  </a:extLst>
                </p:cNvPr>
                <p:cNvSpPr>
                  <a:spLocks noChangeArrowheads="1"/>
                </p:cNvSpPr>
                <p:nvPr/>
              </p:nvSpPr>
              <p:spPr bwMode="auto">
                <a:xfrm>
                  <a:off x="3016" y="2244"/>
                  <a:ext cx="983"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45" name="组合 965709">
                <a:extLst>
                  <a:ext uri="{FF2B5EF4-FFF2-40B4-BE49-F238E27FC236}">
                    <a16:creationId xmlns:a16="http://schemas.microsoft.com/office/drawing/2014/main" id="{7E12FBE1-EF3E-425C-993F-10548A402E05}"/>
                  </a:ext>
                </a:extLst>
              </p:cNvPr>
              <p:cNvGrpSpPr>
                <a:grpSpLocks/>
              </p:cNvGrpSpPr>
              <p:nvPr/>
            </p:nvGrpSpPr>
            <p:grpSpPr bwMode="auto">
              <a:xfrm>
                <a:off x="0" y="2666"/>
                <a:ext cx="731" cy="384"/>
                <a:chOff x="0" y="2666"/>
                <a:chExt cx="731" cy="384"/>
              </a:xfrm>
            </p:grpSpPr>
            <p:sp>
              <p:nvSpPr>
                <p:cNvPr id="32846" name="矩形 965710">
                  <a:extLst>
                    <a:ext uri="{FF2B5EF4-FFF2-40B4-BE49-F238E27FC236}">
                      <a16:creationId xmlns:a16="http://schemas.microsoft.com/office/drawing/2014/main" id="{A8E23AEC-10D8-47F9-833A-FBB6F07D1323}"/>
                    </a:ext>
                  </a:extLst>
                </p:cNvPr>
                <p:cNvSpPr>
                  <a:spLocks noChangeArrowheads="1"/>
                </p:cNvSpPr>
                <p:nvPr/>
              </p:nvSpPr>
              <p:spPr bwMode="auto">
                <a:xfrm>
                  <a:off x="43" y="2666"/>
                  <a:ext cx="6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47" name="矩形 965711">
                  <a:extLst>
                    <a:ext uri="{FF2B5EF4-FFF2-40B4-BE49-F238E27FC236}">
                      <a16:creationId xmlns:a16="http://schemas.microsoft.com/office/drawing/2014/main" id="{5C125D58-1531-468D-A032-9D1ACAF8550D}"/>
                    </a:ext>
                  </a:extLst>
                </p:cNvPr>
                <p:cNvSpPr>
                  <a:spLocks noChangeArrowheads="1"/>
                </p:cNvSpPr>
                <p:nvPr/>
              </p:nvSpPr>
              <p:spPr bwMode="auto">
                <a:xfrm>
                  <a:off x="0" y="2666"/>
                  <a:ext cx="73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48" name="组合 965712">
                <a:extLst>
                  <a:ext uri="{FF2B5EF4-FFF2-40B4-BE49-F238E27FC236}">
                    <a16:creationId xmlns:a16="http://schemas.microsoft.com/office/drawing/2014/main" id="{7E5A0AD4-1373-4924-BF43-C373434DDEB3}"/>
                  </a:ext>
                </a:extLst>
              </p:cNvPr>
              <p:cNvGrpSpPr>
                <a:grpSpLocks/>
              </p:cNvGrpSpPr>
              <p:nvPr/>
            </p:nvGrpSpPr>
            <p:grpSpPr bwMode="auto">
              <a:xfrm>
                <a:off x="731" y="2666"/>
                <a:ext cx="1290" cy="384"/>
                <a:chOff x="731" y="2666"/>
                <a:chExt cx="1290" cy="384"/>
              </a:xfrm>
            </p:grpSpPr>
            <p:sp>
              <p:nvSpPr>
                <p:cNvPr id="32849" name="矩形 965713">
                  <a:extLst>
                    <a:ext uri="{FF2B5EF4-FFF2-40B4-BE49-F238E27FC236}">
                      <a16:creationId xmlns:a16="http://schemas.microsoft.com/office/drawing/2014/main" id="{8AD73F82-D29D-4914-AA33-180A7856FA0E}"/>
                    </a:ext>
                  </a:extLst>
                </p:cNvPr>
                <p:cNvSpPr>
                  <a:spLocks noChangeArrowheads="1"/>
                </p:cNvSpPr>
                <p:nvPr/>
              </p:nvSpPr>
              <p:spPr bwMode="auto">
                <a:xfrm>
                  <a:off x="774" y="2666"/>
                  <a:ext cx="12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50" name="矩形 965714">
                  <a:extLst>
                    <a:ext uri="{FF2B5EF4-FFF2-40B4-BE49-F238E27FC236}">
                      <a16:creationId xmlns:a16="http://schemas.microsoft.com/office/drawing/2014/main" id="{BBC3EC2E-9C75-4B60-B708-0E22CD51EA4B}"/>
                    </a:ext>
                  </a:extLst>
                </p:cNvPr>
                <p:cNvSpPr>
                  <a:spLocks noChangeArrowheads="1"/>
                </p:cNvSpPr>
                <p:nvPr/>
              </p:nvSpPr>
              <p:spPr bwMode="auto">
                <a:xfrm>
                  <a:off x="731" y="2666"/>
                  <a:ext cx="12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51" name="组合 965715">
                <a:extLst>
                  <a:ext uri="{FF2B5EF4-FFF2-40B4-BE49-F238E27FC236}">
                    <a16:creationId xmlns:a16="http://schemas.microsoft.com/office/drawing/2014/main" id="{1C7B1EEF-46CF-4028-AE2C-2BBB4C30412F}"/>
                  </a:ext>
                </a:extLst>
              </p:cNvPr>
              <p:cNvGrpSpPr>
                <a:grpSpLocks/>
              </p:cNvGrpSpPr>
              <p:nvPr/>
            </p:nvGrpSpPr>
            <p:grpSpPr bwMode="auto">
              <a:xfrm>
                <a:off x="2021" y="2666"/>
                <a:ext cx="1978" cy="384"/>
                <a:chOff x="2021" y="2666"/>
                <a:chExt cx="1978" cy="384"/>
              </a:xfrm>
            </p:grpSpPr>
            <p:sp>
              <p:nvSpPr>
                <p:cNvPr id="32852" name="矩形 965716">
                  <a:extLst>
                    <a:ext uri="{FF2B5EF4-FFF2-40B4-BE49-F238E27FC236}">
                      <a16:creationId xmlns:a16="http://schemas.microsoft.com/office/drawing/2014/main" id="{61562A53-3B8C-4030-BD80-ACD5BF38F14C}"/>
                    </a:ext>
                  </a:extLst>
                </p:cNvPr>
                <p:cNvSpPr>
                  <a:spLocks noChangeArrowheads="1"/>
                </p:cNvSpPr>
                <p:nvPr/>
              </p:nvSpPr>
              <p:spPr bwMode="auto">
                <a:xfrm>
                  <a:off x="2064" y="2666"/>
                  <a:ext cx="18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53" name="矩形 965717">
                  <a:extLst>
                    <a:ext uri="{FF2B5EF4-FFF2-40B4-BE49-F238E27FC236}">
                      <a16:creationId xmlns:a16="http://schemas.microsoft.com/office/drawing/2014/main" id="{F25C04D1-743E-49A7-9225-23F3820204AA}"/>
                    </a:ext>
                  </a:extLst>
                </p:cNvPr>
                <p:cNvSpPr>
                  <a:spLocks noChangeArrowheads="1"/>
                </p:cNvSpPr>
                <p:nvPr/>
              </p:nvSpPr>
              <p:spPr bwMode="auto">
                <a:xfrm>
                  <a:off x="2021" y="2666"/>
                  <a:ext cx="19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54" name="组合 965718">
                <a:extLst>
                  <a:ext uri="{FF2B5EF4-FFF2-40B4-BE49-F238E27FC236}">
                    <a16:creationId xmlns:a16="http://schemas.microsoft.com/office/drawing/2014/main" id="{AC6A5E96-4651-43BF-822A-0CDFB23F41D3}"/>
                  </a:ext>
                </a:extLst>
              </p:cNvPr>
              <p:cNvGrpSpPr>
                <a:grpSpLocks/>
              </p:cNvGrpSpPr>
              <p:nvPr/>
            </p:nvGrpSpPr>
            <p:grpSpPr bwMode="auto">
              <a:xfrm>
                <a:off x="0" y="3050"/>
                <a:ext cx="731" cy="422"/>
                <a:chOff x="0" y="3050"/>
                <a:chExt cx="731" cy="422"/>
              </a:xfrm>
            </p:grpSpPr>
            <p:sp>
              <p:nvSpPr>
                <p:cNvPr id="32855" name="矩形 965719">
                  <a:extLst>
                    <a:ext uri="{FF2B5EF4-FFF2-40B4-BE49-F238E27FC236}">
                      <a16:creationId xmlns:a16="http://schemas.microsoft.com/office/drawing/2014/main" id="{CDB7AB67-EAA6-45D0-A231-2062DD200F36}"/>
                    </a:ext>
                  </a:extLst>
                </p:cNvPr>
                <p:cNvSpPr>
                  <a:spLocks noChangeArrowheads="1"/>
                </p:cNvSpPr>
                <p:nvPr/>
              </p:nvSpPr>
              <p:spPr bwMode="auto">
                <a:xfrm>
                  <a:off x="43" y="3050"/>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030</a:t>
                  </a:r>
                </a:p>
              </p:txBody>
            </p:sp>
            <p:sp>
              <p:nvSpPr>
                <p:cNvPr id="32856" name="矩形 965720">
                  <a:extLst>
                    <a:ext uri="{FF2B5EF4-FFF2-40B4-BE49-F238E27FC236}">
                      <a16:creationId xmlns:a16="http://schemas.microsoft.com/office/drawing/2014/main" id="{3CAA719D-2D8A-4725-9AC5-C80AC152A749}"/>
                    </a:ext>
                  </a:extLst>
                </p:cNvPr>
                <p:cNvSpPr>
                  <a:spLocks noChangeArrowheads="1"/>
                </p:cNvSpPr>
                <p:nvPr/>
              </p:nvSpPr>
              <p:spPr bwMode="auto">
                <a:xfrm>
                  <a:off x="0" y="3050"/>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57" name="组合 965721">
                <a:extLst>
                  <a:ext uri="{FF2B5EF4-FFF2-40B4-BE49-F238E27FC236}">
                    <a16:creationId xmlns:a16="http://schemas.microsoft.com/office/drawing/2014/main" id="{F9178505-B6EC-43D8-8E45-1BB86141C44A}"/>
                  </a:ext>
                </a:extLst>
              </p:cNvPr>
              <p:cNvGrpSpPr>
                <a:grpSpLocks/>
              </p:cNvGrpSpPr>
              <p:nvPr/>
            </p:nvGrpSpPr>
            <p:grpSpPr bwMode="auto">
              <a:xfrm>
                <a:off x="731" y="2866"/>
                <a:ext cx="1290" cy="606"/>
                <a:chOff x="731" y="2866"/>
                <a:chExt cx="1290" cy="606"/>
              </a:xfrm>
            </p:grpSpPr>
            <p:sp>
              <p:nvSpPr>
                <p:cNvPr id="32858" name="矩形 965722">
                  <a:extLst>
                    <a:ext uri="{FF2B5EF4-FFF2-40B4-BE49-F238E27FC236}">
                      <a16:creationId xmlns:a16="http://schemas.microsoft.com/office/drawing/2014/main" id="{FCE3BEDC-E5CF-4DA4-844F-080B3D07FACA}"/>
                    </a:ext>
                  </a:extLst>
                </p:cNvPr>
                <p:cNvSpPr>
                  <a:spLocks noChangeArrowheads="1"/>
                </p:cNvSpPr>
                <p:nvPr/>
              </p:nvSpPr>
              <p:spPr bwMode="auto">
                <a:xfrm>
                  <a:off x="774" y="2866"/>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000 006</a:t>
                  </a:r>
                  <a:endParaRPr lang="en-US" altLang="zh-CN" sz="3200" b="1">
                    <a:latin typeface="Times New Roman" panose="02020603050405020304" pitchFamily="18" charset="0"/>
                  </a:endParaRPr>
                </a:p>
              </p:txBody>
            </p:sp>
            <p:sp>
              <p:nvSpPr>
                <p:cNvPr id="32859" name="矩形 965723">
                  <a:extLst>
                    <a:ext uri="{FF2B5EF4-FFF2-40B4-BE49-F238E27FC236}">
                      <a16:creationId xmlns:a16="http://schemas.microsoft.com/office/drawing/2014/main" id="{07D911A1-5534-4803-8556-0EDC8C0E565F}"/>
                    </a:ext>
                  </a:extLst>
                </p:cNvPr>
                <p:cNvSpPr>
                  <a:spLocks noChangeArrowheads="1"/>
                </p:cNvSpPr>
                <p:nvPr/>
              </p:nvSpPr>
              <p:spPr bwMode="auto">
                <a:xfrm>
                  <a:off x="731" y="3050"/>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0" name="组合 965724">
                <a:extLst>
                  <a:ext uri="{FF2B5EF4-FFF2-40B4-BE49-F238E27FC236}">
                    <a16:creationId xmlns:a16="http://schemas.microsoft.com/office/drawing/2014/main" id="{59A56116-714A-4CD6-9697-F3F61361CD20}"/>
                  </a:ext>
                </a:extLst>
              </p:cNvPr>
              <p:cNvGrpSpPr>
                <a:grpSpLocks/>
              </p:cNvGrpSpPr>
              <p:nvPr/>
            </p:nvGrpSpPr>
            <p:grpSpPr bwMode="auto">
              <a:xfrm>
                <a:off x="2021" y="3050"/>
                <a:ext cx="1978" cy="422"/>
                <a:chOff x="2021" y="3050"/>
                <a:chExt cx="1978" cy="422"/>
              </a:xfrm>
            </p:grpSpPr>
            <p:sp>
              <p:nvSpPr>
                <p:cNvPr id="32861" name="矩形 965725">
                  <a:extLst>
                    <a:ext uri="{FF2B5EF4-FFF2-40B4-BE49-F238E27FC236}">
                      <a16:creationId xmlns:a16="http://schemas.microsoft.com/office/drawing/2014/main" id="{44566031-49ED-43C1-BA32-2F06C5B937E2}"/>
                    </a:ext>
                  </a:extLst>
                </p:cNvPr>
                <p:cNvSpPr>
                  <a:spLocks noChangeArrowheads="1"/>
                </p:cNvSpPr>
                <p:nvPr/>
              </p:nvSpPr>
              <p:spPr bwMode="auto">
                <a:xfrm>
                  <a:off x="2064" y="3050"/>
                  <a:ext cx="189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62" name="矩形 965726">
                  <a:extLst>
                    <a:ext uri="{FF2B5EF4-FFF2-40B4-BE49-F238E27FC236}">
                      <a16:creationId xmlns:a16="http://schemas.microsoft.com/office/drawing/2014/main" id="{6C4CC025-9BFD-468E-9378-347DCA6DD62E}"/>
                    </a:ext>
                  </a:extLst>
                </p:cNvPr>
                <p:cNvSpPr>
                  <a:spLocks noChangeArrowheads="1"/>
                </p:cNvSpPr>
                <p:nvPr/>
              </p:nvSpPr>
              <p:spPr bwMode="auto">
                <a:xfrm>
                  <a:off x="2021" y="3050"/>
                  <a:ext cx="197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3" name="组合 965727">
                <a:extLst>
                  <a:ext uri="{FF2B5EF4-FFF2-40B4-BE49-F238E27FC236}">
                    <a16:creationId xmlns:a16="http://schemas.microsoft.com/office/drawing/2014/main" id="{862D496F-6D67-40BF-B90C-4A4D86A77D25}"/>
                  </a:ext>
                </a:extLst>
              </p:cNvPr>
              <p:cNvGrpSpPr>
                <a:grpSpLocks/>
              </p:cNvGrpSpPr>
              <p:nvPr/>
            </p:nvGrpSpPr>
            <p:grpSpPr bwMode="auto">
              <a:xfrm>
                <a:off x="0" y="3472"/>
                <a:ext cx="731" cy="422"/>
                <a:chOff x="0" y="3472"/>
                <a:chExt cx="731" cy="422"/>
              </a:xfrm>
            </p:grpSpPr>
            <p:sp>
              <p:nvSpPr>
                <p:cNvPr id="32864" name="矩形 965728">
                  <a:extLst>
                    <a:ext uri="{FF2B5EF4-FFF2-40B4-BE49-F238E27FC236}">
                      <a16:creationId xmlns:a16="http://schemas.microsoft.com/office/drawing/2014/main" id="{4BF740AB-84F4-4EFE-BDCC-0878C41B4542}"/>
                    </a:ext>
                  </a:extLst>
                </p:cNvPr>
                <p:cNvSpPr>
                  <a:spLocks noChangeArrowheads="1"/>
                </p:cNvSpPr>
                <p:nvPr/>
              </p:nvSpPr>
              <p:spPr bwMode="auto">
                <a:xfrm>
                  <a:off x="43" y="3472"/>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031</a:t>
                  </a:r>
                </a:p>
              </p:txBody>
            </p:sp>
            <p:sp>
              <p:nvSpPr>
                <p:cNvPr id="32865" name="矩形 965729">
                  <a:extLst>
                    <a:ext uri="{FF2B5EF4-FFF2-40B4-BE49-F238E27FC236}">
                      <a16:creationId xmlns:a16="http://schemas.microsoft.com/office/drawing/2014/main" id="{25F31D69-C18C-43ED-A7BE-6FEE1E7CF677}"/>
                    </a:ext>
                  </a:extLst>
                </p:cNvPr>
                <p:cNvSpPr>
                  <a:spLocks noChangeArrowheads="1"/>
                </p:cNvSpPr>
                <p:nvPr/>
              </p:nvSpPr>
              <p:spPr bwMode="auto">
                <a:xfrm>
                  <a:off x="0" y="3472"/>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6" name="组合 965730">
                <a:extLst>
                  <a:ext uri="{FF2B5EF4-FFF2-40B4-BE49-F238E27FC236}">
                    <a16:creationId xmlns:a16="http://schemas.microsoft.com/office/drawing/2014/main" id="{B32959A0-D0A4-4593-A9C8-2B505A0265AA}"/>
                  </a:ext>
                </a:extLst>
              </p:cNvPr>
              <p:cNvGrpSpPr>
                <a:grpSpLocks/>
              </p:cNvGrpSpPr>
              <p:nvPr/>
            </p:nvGrpSpPr>
            <p:grpSpPr bwMode="auto">
              <a:xfrm>
                <a:off x="731" y="3472"/>
                <a:ext cx="1290" cy="422"/>
                <a:chOff x="731" y="3472"/>
                <a:chExt cx="1290" cy="422"/>
              </a:xfrm>
            </p:grpSpPr>
            <p:sp>
              <p:nvSpPr>
                <p:cNvPr id="32867" name="矩形 965731">
                  <a:extLst>
                    <a:ext uri="{FF2B5EF4-FFF2-40B4-BE49-F238E27FC236}">
                      <a16:creationId xmlns:a16="http://schemas.microsoft.com/office/drawing/2014/main" id="{7489CED6-8AB2-444D-9856-2CEC7900203A}"/>
                    </a:ext>
                  </a:extLst>
                </p:cNvPr>
                <p:cNvSpPr>
                  <a:spLocks noChangeArrowheads="1"/>
                </p:cNvSpPr>
                <p:nvPr/>
              </p:nvSpPr>
              <p:spPr bwMode="auto">
                <a:xfrm>
                  <a:off x="774" y="3472"/>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endParaRPr lang="en-US" altLang="zh-CN" sz="1200" b="1">
                    <a:latin typeface="Times New Roman" panose="02020603050405020304" pitchFamily="18" charset="0"/>
                  </a:endParaRPr>
                </a:p>
                <a:p>
                  <a:pPr algn="just" eaLnBrk="0" hangingPunct="0"/>
                  <a:endParaRPr lang="en-US" altLang="zh-CN" sz="2800" b="1">
                    <a:latin typeface="Times New Roman" panose="02020603050405020304" pitchFamily="18" charset="0"/>
                  </a:endParaRPr>
                </a:p>
              </p:txBody>
            </p:sp>
            <p:sp>
              <p:nvSpPr>
                <p:cNvPr id="32868" name="矩形 965732">
                  <a:extLst>
                    <a:ext uri="{FF2B5EF4-FFF2-40B4-BE49-F238E27FC236}">
                      <a16:creationId xmlns:a16="http://schemas.microsoft.com/office/drawing/2014/main" id="{6C61B3DB-FC89-4680-A281-438F03796007}"/>
                    </a:ext>
                  </a:extLst>
                </p:cNvPr>
                <p:cNvSpPr>
                  <a:spLocks noChangeArrowheads="1"/>
                </p:cNvSpPr>
                <p:nvPr/>
              </p:nvSpPr>
              <p:spPr bwMode="auto">
                <a:xfrm>
                  <a:off x="731" y="3472"/>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69" name="组合 965733">
                <a:extLst>
                  <a:ext uri="{FF2B5EF4-FFF2-40B4-BE49-F238E27FC236}">
                    <a16:creationId xmlns:a16="http://schemas.microsoft.com/office/drawing/2014/main" id="{BEDE29BB-9A4A-4818-BF82-6FCE05DA48BA}"/>
                  </a:ext>
                </a:extLst>
              </p:cNvPr>
              <p:cNvGrpSpPr>
                <a:grpSpLocks/>
              </p:cNvGrpSpPr>
              <p:nvPr/>
            </p:nvGrpSpPr>
            <p:grpSpPr bwMode="auto">
              <a:xfrm>
                <a:off x="2021" y="3472"/>
                <a:ext cx="1978" cy="422"/>
                <a:chOff x="2021" y="3472"/>
                <a:chExt cx="1978" cy="422"/>
              </a:xfrm>
            </p:grpSpPr>
            <p:sp>
              <p:nvSpPr>
                <p:cNvPr id="32870" name="矩形 965734">
                  <a:extLst>
                    <a:ext uri="{FF2B5EF4-FFF2-40B4-BE49-F238E27FC236}">
                      <a16:creationId xmlns:a16="http://schemas.microsoft.com/office/drawing/2014/main" id="{D08DF9CF-A959-447F-882E-B2B721BE093B}"/>
                    </a:ext>
                  </a:extLst>
                </p:cNvPr>
                <p:cNvSpPr>
                  <a:spLocks noChangeArrowheads="1"/>
                </p:cNvSpPr>
                <p:nvPr/>
              </p:nvSpPr>
              <p:spPr bwMode="auto">
                <a:xfrm>
                  <a:off x="2064" y="3472"/>
                  <a:ext cx="189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71" name="矩形 965735">
                  <a:extLst>
                    <a:ext uri="{FF2B5EF4-FFF2-40B4-BE49-F238E27FC236}">
                      <a16:creationId xmlns:a16="http://schemas.microsoft.com/office/drawing/2014/main" id="{D680CA0D-A570-48D6-8CAC-13412162EC8E}"/>
                    </a:ext>
                  </a:extLst>
                </p:cNvPr>
                <p:cNvSpPr>
                  <a:spLocks noChangeArrowheads="1"/>
                </p:cNvSpPr>
                <p:nvPr/>
              </p:nvSpPr>
              <p:spPr bwMode="auto">
                <a:xfrm>
                  <a:off x="2021" y="3472"/>
                  <a:ext cx="197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72" name="组合 965736">
                <a:extLst>
                  <a:ext uri="{FF2B5EF4-FFF2-40B4-BE49-F238E27FC236}">
                    <a16:creationId xmlns:a16="http://schemas.microsoft.com/office/drawing/2014/main" id="{BBF2275D-68A4-448D-AE07-20471C3382F6}"/>
                  </a:ext>
                </a:extLst>
              </p:cNvPr>
              <p:cNvGrpSpPr>
                <a:grpSpLocks/>
              </p:cNvGrpSpPr>
              <p:nvPr/>
            </p:nvGrpSpPr>
            <p:grpSpPr bwMode="auto">
              <a:xfrm>
                <a:off x="0" y="3894"/>
                <a:ext cx="731" cy="384"/>
                <a:chOff x="0" y="3894"/>
                <a:chExt cx="731" cy="384"/>
              </a:xfrm>
            </p:grpSpPr>
            <p:sp>
              <p:nvSpPr>
                <p:cNvPr id="32873" name="矩形 965737">
                  <a:extLst>
                    <a:ext uri="{FF2B5EF4-FFF2-40B4-BE49-F238E27FC236}">
                      <a16:creationId xmlns:a16="http://schemas.microsoft.com/office/drawing/2014/main" id="{F52FF277-FA9E-4DD4-A7B1-E1F2AD5D9CA8}"/>
                    </a:ext>
                  </a:extLst>
                </p:cNvPr>
                <p:cNvSpPr>
                  <a:spLocks noChangeArrowheads="1"/>
                </p:cNvSpPr>
                <p:nvPr/>
              </p:nvSpPr>
              <p:spPr bwMode="auto">
                <a:xfrm>
                  <a:off x="43" y="3894"/>
                  <a:ext cx="6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74" name="矩形 965738">
                  <a:extLst>
                    <a:ext uri="{FF2B5EF4-FFF2-40B4-BE49-F238E27FC236}">
                      <a16:creationId xmlns:a16="http://schemas.microsoft.com/office/drawing/2014/main" id="{5BCD06DE-A068-4563-B8FC-BC0228942A09}"/>
                    </a:ext>
                  </a:extLst>
                </p:cNvPr>
                <p:cNvSpPr>
                  <a:spLocks noChangeArrowheads="1"/>
                </p:cNvSpPr>
                <p:nvPr/>
              </p:nvSpPr>
              <p:spPr bwMode="auto">
                <a:xfrm>
                  <a:off x="0" y="3894"/>
                  <a:ext cx="73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75" name="组合 965739">
                <a:extLst>
                  <a:ext uri="{FF2B5EF4-FFF2-40B4-BE49-F238E27FC236}">
                    <a16:creationId xmlns:a16="http://schemas.microsoft.com/office/drawing/2014/main" id="{1E7CE81D-919D-44FE-85C4-C20BC1A572FB}"/>
                  </a:ext>
                </a:extLst>
              </p:cNvPr>
              <p:cNvGrpSpPr>
                <a:grpSpLocks/>
              </p:cNvGrpSpPr>
              <p:nvPr/>
            </p:nvGrpSpPr>
            <p:grpSpPr bwMode="auto">
              <a:xfrm>
                <a:off x="731" y="3894"/>
                <a:ext cx="1290" cy="384"/>
                <a:chOff x="731" y="3894"/>
                <a:chExt cx="1290" cy="384"/>
              </a:xfrm>
            </p:grpSpPr>
            <p:sp>
              <p:nvSpPr>
                <p:cNvPr id="32876" name="矩形 965740">
                  <a:extLst>
                    <a:ext uri="{FF2B5EF4-FFF2-40B4-BE49-F238E27FC236}">
                      <a16:creationId xmlns:a16="http://schemas.microsoft.com/office/drawing/2014/main" id="{0738B03E-D28D-49FC-A25F-85B92D3FCD85}"/>
                    </a:ext>
                  </a:extLst>
                </p:cNvPr>
                <p:cNvSpPr>
                  <a:spLocks noChangeArrowheads="1"/>
                </p:cNvSpPr>
                <p:nvPr/>
              </p:nvSpPr>
              <p:spPr bwMode="auto">
                <a:xfrm>
                  <a:off x="774" y="3894"/>
                  <a:ext cx="12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77" name="矩形 965741">
                  <a:extLst>
                    <a:ext uri="{FF2B5EF4-FFF2-40B4-BE49-F238E27FC236}">
                      <a16:creationId xmlns:a16="http://schemas.microsoft.com/office/drawing/2014/main" id="{71126F05-90CD-4E58-BCD8-1219188E659B}"/>
                    </a:ext>
                  </a:extLst>
                </p:cNvPr>
                <p:cNvSpPr>
                  <a:spLocks noChangeArrowheads="1"/>
                </p:cNvSpPr>
                <p:nvPr/>
              </p:nvSpPr>
              <p:spPr bwMode="auto">
                <a:xfrm>
                  <a:off x="731" y="3894"/>
                  <a:ext cx="12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78" name="组合 965742">
                <a:extLst>
                  <a:ext uri="{FF2B5EF4-FFF2-40B4-BE49-F238E27FC236}">
                    <a16:creationId xmlns:a16="http://schemas.microsoft.com/office/drawing/2014/main" id="{C3727040-FBB3-4F72-90EB-BB1469C8F5D1}"/>
                  </a:ext>
                </a:extLst>
              </p:cNvPr>
              <p:cNvGrpSpPr>
                <a:grpSpLocks/>
              </p:cNvGrpSpPr>
              <p:nvPr/>
            </p:nvGrpSpPr>
            <p:grpSpPr bwMode="auto">
              <a:xfrm>
                <a:off x="2021" y="3894"/>
                <a:ext cx="1978" cy="384"/>
                <a:chOff x="2021" y="3894"/>
                <a:chExt cx="1978" cy="384"/>
              </a:xfrm>
            </p:grpSpPr>
            <p:sp>
              <p:nvSpPr>
                <p:cNvPr id="32879" name="矩形 965743">
                  <a:extLst>
                    <a:ext uri="{FF2B5EF4-FFF2-40B4-BE49-F238E27FC236}">
                      <a16:creationId xmlns:a16="http://schemas.microsoft.com/office/drawing/2014/main" id="{C6EEF977-AF41-4FC7-AE1E-2F3BF6B8B476}"/>
                    </a:ext>
                  </a:extLst>
                </p:cNvPr>
                <p:cNvSpPr>
                  <a:spLocks noChangeArrowheads="1"/>
                </p:cNvSpPr>
                <p:nvPr/>
              </p:nvSpPr>
              <p:spPr bwMode="auto">
                <a:xfrm>
                  <a:off x="2064" y="3894"/>
                  <a:ext cx="18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80" name="矩形 965744">
                  <a:extLst>
                    <a:ext uri="{FF2B5EF4-FFF2-40B4-BE49-F238E27FC236}">
                      <a16:creationId xmlns:a16="http://schemas.microsoft.com/office/drawing/2014/main" id="{F7555331-C511-4ABA-A8D3-CFC2BF414429}"/>
                    </a:ext>
                  </a:extLst>
                </p:cNvPr>
                <p:cNvSpPr>
                  <a:spLocks noChangeArrowheads="1"/>
                </p:cNvSpPr>
                <p:nvPr/>
              </p:nvSpPr>
              <p:spPr bwMode="auto">
                <a:xfrm>
                  <a:off x="2021" y="3894"/>
                  <a:ext cx="19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81" name="组合 965745">
                <a:extLst>
                  <a:ext uri="{FF2B5EF4-FFF2-40B4-BE49-F238E27FC236}">
                    <a16:creationId xmlns:a16="http://schemas.microsoft.com/office/drawing/2014/main" id="{277EC183-4429-4F9D-9153-0A0AA8CAB690}"/>
                  </a:ext>
                </a:extLst>
              </p:cNvPr>
              <p:cNvGrpSpPr>
                <a:grpSpLocks/>
              </p:cNvGrpSpPr>
              <p:nvPr/>
            </p:nvGrpSpPr>
            <p:grpSpPr bwMode="auto">
              <a:xfrm>
                <a:off x="0" y="4278"/>
                <a:ext cx="731" cy="422"/>
                <a:chOff x="0" y="4278"/>
                <a:chExt cx="731" cy="422"/>
              </a:xfrm>
            </p:grpSpPr>
            <p:sp>
              <p:nvSpPr>
                <p:cNvPr id="32882" name="矩形 965746">
                  <a:extLst>
                    <a:ext uri="{FF2B5EF4-FFF2-40B4-BE49-F238E27FC236}">
                      <a16:creationId xmlns:a16="http://schemas.microsoft.com/office/drawing/2014/main" id="{BCA800ED-4501-48F5-99A0-17E8128725D8}"/>
                    </a:ext>
                  </a:extLst>
                </p:cNvPr>
                <p:cNvSpPr>
                  <a:spLocks noChangeArrowheads="1"/>
                </p:cNvSpPr>
                <p:nvPr/>
              </p:nvSpPr>
              <p:spPr bwMode="auto">
                <a:xfrm>
                  <a:off x="43" y="4278"/>
                  <a:ext cx="64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ea typeface="楷体_GB2312" pitchFamily="49" charset="-122"/>
                    </a:rPr>
                    <a:t>040</a:t>
                  </a:r>
                </a:p>
              </p:txBody>
            </p:sp>
            <p:sp>
              <p:nvSpPr>
                <p:cNvPr id="32883" name="矩形 965747">
                  <a:extLst>
                    <a:ext uri="{FF2B5EF4-FFF2-40B4-BE49-F238E27FC236}">
                      <a16:creationId xmlns:a16="http://schemas.microsoft.com/office/drawing/2014/main" id="{CE061B0E-1586-4510-A840-212F9F2EB4DE}"/>
                    </a:ext>
                  </a:extLst>
                </p:cNvPr>
                <p:cNvSpPr>
                  <a:spLocks noChangeArrowheads="1"/>
                </p:cNvSpPr>
                <p:nvPr/>
              </p:nvSpPr>
              <p:spPr bwMode="auto">
                <a:xfrm>
                  <a:off x="0" y="4278"/>
                  <a:ext cx="73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84" name="组合 965748">
                <a:extLst>
                  <a:ext uri="{FF2B5EF4-FFF2-40B4-BE49-F238E27FC236}">
                    <a16:creationId xmlns:a16="http://schemas.microsoft.com/office/drawing/2014/main" id="{8B1AB755-A405-49D6-BD8E-159C3945AF5E}"/>
                  </a:ext>
                </a:extLst>
              </p:cNvPr>
              <p:cNvGrpSpPr>
                <a:grpSpLocks/>
              </p:cNvGrpSpPr>
              <p:nvPr/>
            </p:nvGrpSpPr>
            <p:grpSpPr bwMode="auto">
              <a:xfrm>
                <a:off x="731" y="4278"/>
                <a:ext cx="1290" cy="422"/>
                <a:chOff x="731" y="4278"/>
                <a:chExt cx="1290" cy="422"/>
              </a:xfrm>
            </p:grpSpPr>
            <p:sp>
              <p:nvSpPr>
                <p:cNvPr id="32885" name="矩形 965749">
                  <a:extLst>
                    <a:ext uri="{FF2B5EF4-FFF2-40B4-BE49-F238E27FC236}">
                      <a16:creationId xmlns:a16="http://schemas.microsoft.com/office/drawing/2014/main" id="{E98B9614-F3BD-4C8D-AB53-A680F1BECC48}"/>
                    </a:ext>
                  </a:extLst>
                </p:cNvPr>
                <p:cNvSpPr>
                  <a:spLocks noChangeArrowheads="1"/>
                </p:cNvSpPr>
                <p:nvPr/>
              </p:nvSpPr>
              <p:spPr bwMode="auto">
                <a:xfrm>
                  <a:off x="774" y="4278"/>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存和数单元</a:t>
                  </a:r>
                </a:p>
              </p:txBody>
            </p:sp>
            <p:sp>
              <p:nvSpPr>
                <p:cNvPr id="32886" name="矩形 965750">
                  <a:extLst>
                    <a:ext uri="{FF2B5EF4-FFF2-40B4-BE49-F238E27FC236}">
                      <a16:creationId xmlns:a16="http://schemas.microsoft.com/office/drawing/2014/main" id="{64BC82C8-C60A-4970-BC42-E17A797209D3}"/>
                    </a:ext>
                  </a:extLst>
                </p:cNvPr>
                <p:cNvSpPr>
                  <a:spLocks noChangeArrowheads="1"/>
                </p:cNvSpPr>
                <p:nvPr/>
              </p:nvSpPr>
              <p:spPr bwMode="auto">
                <a:xfrm>
                  <a:off x="731" y="4278"/>
                  <a:ext cx="129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2887" name="组合 965751">
                <a:extLst>
                  <a:ext uri="{FF2B5EF4-FFF2-40B4-BE49-F238E27FC236}">
                    <a16:creationId xmlns:a16="http://schemas.microsoft.com/office/drawing/2014/main" id="{9292DACC-35B4-4191-89FC-EC64A6F99E0E}"/>
                  </a:ext>
                </a:extLst>
              </p:cNvPr>
              <p:cNvGrpSpPr>
                <a:grpSpLocks/>
              </p:cNvGrpSpPr>
              <p:nvPr/>
            </p:nvGrpSpPr>
            <p:grpSpPr bwMode="auto">
              <a:xfrm>
                <a:off x="2021" y="4278"/>
                <a:ext cx="1978" cy="422"/>
                <a:chOff x="2021" y="4278"/>
                <a:chExt cx="1978" cy="422"/>
              </a:xfrm>
            </p:grpSpPr>
            <p:sp>
              <p:nvSpPr>
                <p:cNvPr id="32888" name="矩形 965752">
                  <a:extLst>
                    <a:ext uri="{FF2B5EF4-FFF2-40B4-BE49-F238E27FC236}">
                      <a16:creationId xmlns:a16="http://schemas.microsoft.com/office/drawing/2014/main" id="{4A419CE6-1E82-4C79-B9D1-B2FE1865CE6A}"/>
                    </a:ext>
                  </a:extLst>
                </p:cNvPr>
                <p:cNvSpPr>
                  <a:spLocks noChangeArrowheads="1"/>
                </p:cNvSpPr>
                <p:nvPr/>
              </p:nvSpPr>
              <p:spPr bwMode="auto">
                <a:xfrm>
                  <a:off x="2064" y="4278"/>
                  <a:ext cx="189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200" b="1">
                      <a:latin typeface="Times New Roman" panose="02020603050405020304" pitchFamily="18" charset="0"/>
                    </a:rPr>
                    <a:t> </a:t>
                  </a:r>
                </a:p>
                <a:p>
                  <a:pPr algn="just" eaLnBrk="0" hangingPunct="0"/>
                  <a:endParaRPr lang="en-US" altLang="zh-CN" sz="2800" b="1">
                    <a:latin typeface="Times New Roman" panose="02020603050405020304" pitchFamily="18" charset="0"/>
                  </a:endParaRPr>
                </a:p>
              </p:txBody>
            </p:sp>
            <p:sp>
              <p:nvSpPr>
                <p:cNvPr id="32889" name="矩形 965753">
                  <a:extLst>
                    <a:ext uri="{FF2B5EF4-FFF2-40B4-BE49-F238E27FC236}">
                      <a16:creationId xmlns:a16="http://schemas.microsoft.com/office/drawing/2014/main" id="{870F72F1-55AA-4B57-9EBC-EC797156B9A1}"/>
                    </a:ext>
                  </a:extLst>
                </p:cNvPr>
                <p:cNvSpPr>
                  <a:spLocks noChangeArrowheads="1"/>
                </p:cNvSpPr>
                <p:nvPr/>
              </p:nvSpPr>
              <p:spPr bwMode="auto">
                <a:xfrm>
                  <a:off x="2021" y="4278"/>
                  <a:ext cx="197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32890" name="矩形 965754">
              <a:extLst>
                <a:ext uri="{FF2B5EF4-FFF2-40B4-BE49-F238E27FC236}">
                  <a16:creationId xmlns:a16="http://schemas.microsoft.com/office/drawing/2014/main" id="{96AD27E1-478E-4E22-85E0-29D3A8AA0BFE}"/>
                </a:ext>
              </a:extLst>
            </p:cNvPr>
            <p:cNvSpPr>
              <a:spLocks noChangeArrowheads="1"/>
            </p:cNvSpPr>
            <p:nvPr/>
          </p:nvSpPr>
          <p:spPr bwMode="auto">
            <a:xfrm>
              <a:off x="332" y="1679"/>
              <a:ext cx="5088" cy="230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占位符 966658">
            <a:extLst>
              <a:ext uri="{FF2B5EF4-FFF2-40B4-BE49-F238E27FC236}">
                <a16:creationId xmlns:a16="http://schemas.microsoft.com/office/drawing/2014/main" id="{D10C51C4-E4DC-415F-8A20-0002E8419D95}"/>
              </a:ext>
            </a:extLst>
          </p:cNvPr>
          <p:cNvSpPr>
            <a:spLocks noGrp="1" noChangeArrowheads="1"/>
          </p:cNvSpPr>
          <p:nvPr>
            <p:ph idx="1"/>
          </p:nvPr>
        </p:nvSpPr>
        <p:spPr>
          <a:xfrm>
            <a:off x="228600" y="1143000"/>
            <a:ext cx="4191000" cy="609600"/>
          </a:xfrm>
        </p:spPr>
        <p:txBody>
          <a:bodyPr/>
          <a:lstStyle/>
          <a:p>
            <a:r>
              <a:rPr lang="en-US" altLang="zh-CN">
                <a:latin typeface="华文新魏" panose="02010800040101010101" pitchFamily="2" charset="-122"/>
                <a:ea typeface="华文新魏" panose="02010800040101010101" pitchFamily="2" charset="-122"/>
              </a:rPr>
              <a:t>CLA  </a:t>
            </a:r>
            <a:r>
              <a:rPr lang="zh-CN" altLang="en-US">
                <a:latin typeface="华文新魏" panose="02010800040101010101" pitchFamily="2" charset="-122"/>
                <a:ea typeface="华文新魏" panose="02010800040101010101" pitchFamily="2" charset="-122"/>
              </a:rPr>
              <a:t>指令周期分析</a:t>
            </a:r>
            <a:endParaRPr lang="en-US" altLang="zh-CN">
              <a:latin typeface="华文新魏" panose="02010800040101010101" pitchFamily="2" charset="-122"/>
              <a:ea typeface="华文新魏" panose="02010800040101010101" pitchFamily="2" charset="-122"/>
            </a:endParaRPr>
          </a:p>
        </p:txBody>
      </p:sp>
      <p:grpSp>
        <p:nvGrpSpPr>
          <p:cNvPr id="33794" name="组合 966659">
            <a:extLst>
              <a:ext uri="{FF2B5EF4-FFF2-40B4-BE49-F238E27FC236}">
                <a16:creationId xmlns:a16="http://schemas.microsoft.com/office/drawing/2014/main" id="{179A3CB5-6F76-4457-9A31-2257E6EA1604}"/>
              </a:ext>
            </a:extLst>
          </p:cNvPr>
          <p:cNvGrpSpPr>
            <a:grpSpLocks/>
          </p:cNvGrpSpPr>
          <p:nvPr/>
        </p:nvGrpSpPr>
        <p:grpSpPr bwMode="auto">
          <a:xfrm>
            <a:off x="76200" y="1981200"/>
            <a:ext cx="4800600" cy="4337050"/>
            <a:chOff x="144" y="1440"/>
            <a:chExt cx="2976" cy="2732"/>
          </a:xfrm>
        </p:grpSpPr>
        <p:sp>
          <p:nvSpPr>
            <p:cNvPr id="33795" name="矩形 966660">
              <a:extLst>
                <a:ext uri="{FF2B5EF4-FFF2-40B4-BE49-F238E27FC236}">
                  <a16:creationId xmlns:a16="http://schemas.microsoft.com/office/drawing/2014/main" id="{5CB43033-B28A-4F5A-B0BF-D8B74F8081FA}"/>
                </a:ext>
              </a:extLst>
            </p:cNvPr>
            <p:cNvSpPr>
              <a:spLocks noChangeArrowheads="1"/>
            </p:cNvSpPr>
            <p:nvPr/>
          </p:nvSpPr>
          <p:spPr bwMode="auto">
            <a:xfrm>
              <a:off x="144" y="1440"/>
              <a:ext cx="2928" cy="2688"/>
            </a:xfrm>
            <a:prstGeom prst="rect">
              <a:avLst/>
            </a:prstGeom>
            <a:solidFill>
              <a:srgbClr val="FFFF00"/>
            </a:solidFill>
            <a:ln w="9525">
              <a:solidFill>
                <a:schemeClr val="tx1"/>
              </a:solidFill>
              <a:miter lim="800000"/>
              <a:headEnd/>
              <a:tailEnd/>
            </a:ln>
            <a:effectLst>
              <a:outerShdw dist="107763" dir="189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6" name="文本框 966661">
              <a:extLst>
                <a:ext uri="{FF2B5EF4-FFF2-40B4-BE49-F238E27FC236}">
                  <a16:creationId xmlns:a16="http://schemas.microsoft.com/office/drawing/2014/main" id="{4398FBAB-6732-4E0B-8128-0A3590B405A5}"/>
                </a:ext>
              </a:extLst>
            </p:cNvPr>
            <p:cNvSpPr txBox="1">
              <a:spLocks noChangeArrowheads="1"/>
            </p:cNvSpPr>
            <p:nvPr/>
          </p:nvSpPr>
          <p:spPr bwMode="auto">
            <a:xfrm>
              <a:off x="192" y="1584"/>
              <a:ext cx="2928"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a:latin typeface="Tahoma" panose="020B0604030504040204" pitchFamily="34" charset="0"/>
                  <a:ea typeface="楷体_GB2312" pitchFamily="49" charset="-122"/>
                </a:rPr>
                <a:t>非访内指令需要两个</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周期。</a:t>
              </a:r>
              <a:endParaRPr lang="zh-CN" altLang="en-US" sz="2400">
                <a:latin typeface="Tahoma" panose="020B0604030504040204" pitchFamily="34" charset="0"/>
              </a:endParaRPr>
            </a:p>
            <a:p>
              <a:pPr>
                <a:spcBef>
                  <a:spcPct val="50000"/>
                </a:spcBef>
              </a:pPr>
              <a:r>
                <a:rPr lang="zh-CN" altLang="en-US" sz="2400">
                  <a:latin typeface="Tahoma" panose="020B0604030504040204" pitchFamily="34" charset="0"/>
                  <a:ea typeface="楷体_GB2312" pitchFamily="49" charset="-122"/>
                </a:rPr>
                <a:t>      在第一个</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周期，即取指令阶段，</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完成三件事：（</a:t>
              </a:r>
              <a:r>
                <a:rPr lang="en-US" altLang="zh-CN" sz="2400">
                  <a:latin typeface="Tahoma" panose="020B0604030504040204" pitchFamily="34" charset="0"/>
                  <a:ea typeface="楷体_GB2312" pitchFamily="49" charset="-122"/>
                </a:rPr>
                <a:t>1</a:t>
              </a:r>
              <a:r>
                <a:rPr lang="zh-CN" altLang="en-US" sz="2400">
                  <a:latin typeface="Tahoma" panose="020B0604030504040204" pitchFamily="34" charset="0"/>
                  <a:ea typeface="楷体_GB2312" pitchFamily="49" charset="-122"/>
                </a:rPr>
                <a:t>）从内存取出指令；（</a:t>
              </a:r>
              <a:r>
                <a:rPr lang="en-US" altLang="zh-CN" sz="2400">
                  <a:latin typeface="Tahoma" panose="020B0604030504040204" pitchFamily="34" charset="0"/>
                  <a:ea typeface="楷体_GB2312" pitchFamily="49" charset="-122"/>
                </a:rPr>
                <a:t>2</a:t>
              </a:r>
              <a:r>
                <a:rPr lang="zh-CN" altLang="en-US" sz="2400">
                  <a:latin typeface="Tahoma" panose="020B0604030504040204" pitchFamily="34" charset="0"/>
                  <a:ea typeface="楷体_GB2312" pitchFamily="49" charset="-122"/>
                </a:rPr>
                <a:t>）对程序计数器</a:t>
              </a:r>
              <a:r>
                <a:rPr lang="en-US" altLang="zh-CN" sz="2400">
                  <a:latin typeface="Tahoma" panose="020B0604030504040204" pitchFamily="34" charset="0"/>
                  <a:ea typeface="楷体_GB2312" pitchFamily="49" charset="-122"/>
                </a:rPr>
                <a:t>PC</a:t>
              </a:r>
              <a:r>
                <a:rPr lang="zh-CN" altLang="en-US" sz="2400">
                  <a:latin typeface="Tahoma" panose="020B0604030504040204" pitchFamily="34" charset="0"/>
                  <a:ea typeface="楷体_GB2312" pitchFamily="49" charset="-122"/>
                </a:rPr>
                <a:t>加</a:t>
              </a:r>
              <a:r>
                <a:rPr lang="en-US" altLang="zh-CN" sz="2400">
                  <a:latin typeface="Tahoma" panose="020B0604030504040204" pitchFamily="34" charset="0"/>
                  <a:ea typeface="楷体_GB2312" pitchFamily="49" charset="-122"/>
                </a:rPr>
                <a:t>1</a:t>
              </a:r>
              <a:r>
                <a:rPr lang="zh-CN" altLang="en-US" sz="2400">
                  <a:latin typeface="Tahoma" panose="020B0604030504040204" pitchFamily="34" charset="0"/>
                  <a:ea typeface="楷体_GB2312" pitchFamily="49" charset="-122"/>
                </a:rPr>
                <a:t>，以便为取下一条指令做好准备；（</a:t>
              </a:r>
              <a:r>
                <a:rPr lang="en-US" altLang="zh-CN" sz="2400">
                  <a:latin typeface="Tahoma" panose="020B0604030504040204" pitchFamily="34" charset="0"/>
                  <a:ea typeface="楷体_GB2312" pitchFamily="49" charset="-122"/>
                </a:rPr>
                <a:t>3</a:t>
              </a:r>
              <a:r>
                <a:rPr lang="zh-CN" altLang="en-US" sz="2400">
                  <a:latin typeface="Tahoma" panose="020B0604030504040204" pitchFamily="34" charset="0"/>
                  <a:ea typeface="楷体_GB2312" pitchFamily="49" charset="-122"/>
                </a:rPr>
                <a:t>）对指令操作码进行译码或测试，以便确定进行什么操作。</a:t>
              </a:r>
            </a:p>
            <a:p>
              <a:pPr>
                <a:spcBef>
                  <a:spcPct val="50000"/>
                </a:spcBef>
              </a:pPr>
              <a:r>
                <a:rPr lang="zh-CN" altLang="en-US" sz="2400">
                  <a:latin typeface="Tahoma" panose="020B0604030504040204" pitchFamily="34" charset="0"/>
                  <a:ea typeface="楷体_GB2312" pitchFamily="49" charset="-122"/>
                </a:rPr>
                <a:t>      在第二个</a:t>
              </a:r>
              <a:r>
                <a:rPr lang="en-US" altLang="zh-CN" sz="2400">
                  <a:latin typeface="Tahoma" panose="020B0604030504040204" pitchFamily="34" charset="0"/>
                  <a:ea typeface="楷体_GB2312" pitchFamily="49" charset="-122"/>
                </a:rPr>
                <a:t>CPU</a:t>
              </a:r>
              <a:r>
                <a:rPr lang="zh-CN" altLang="en-US" sz="2400">
                  <a:latin typeface="Tahoma" panose="020B0604030504040204" pitchFamily="34" charset="0"/>
                  <a:ea typeface="楷体_GB2312" pitchFamily="49" charset="-122"/>
                </a:rPr>
                <a:t>周期，即执行指令阶段，将累加器</a:t>
              </a:r>
              <a:r>
                <a:rPr lang="en-US" altLang="zh-CN" sz="2400">
                  <a:latin typeface="Tahoma" panose="020B0604030504040204" pitchFamily="34" charset="0"/>
                  <a:ea typeface="楷体_GB2312" pitchFamily="49" charset="-122"/>
                </a:rPr>
                <a:t>Ac</a:t>
              </a:r>
              <a:r>
                <a:rPr lang="zh-CN" altLang="en-US" sz="2400">
                  <a:latin typeface="Tahoma" panose="020B0604030504040204" pitchFamily="34" charset="0"/>
                  <a:ea typeface="楷体_GB2312" pitchFamily="49" charset="-122"/>
                </a:rPr>
                <a:t>的内容清零。</a:t>
              </a:r>
              <a:r>
                <a:rPr lang="zh-CN" altLang="en-US" sz="2400">
                  <a:latin typeface="Tahoma" panose="020B0604030504040204" pitchFamily="34" charset="0"/>
                </a:rPr>
                <a:t> </a:t>
              </a:r>
            </a:p>
          </p:txBody>
        </p:sp>
      </p:grpSp>
      <p:sp>
        <p:nvSpPr>
          <p:cNvPr id="33797" name="直接连接符 966662">
            <a:extLst>
              <a:ext uri="{FF2B5EF4-FFF2-40B4-BE49-F238E27FC236}">
                <a16:creationId xmlns:a16="http://schemas.microsoft.com/office/drawing/2014/main" id="{A2EBC025-2D20-4DCA-B826-1A6C2930C224}"/>
              </a:ext>
            </a:extLst>
          </p:cNvPr>
          <p:cNvSpPr>
            <a:spLocks noChangeShapeType="1"/>
          </p:cNvSpPr>
          <p:nvPr/>
        </p:nvSpPr>
        <p:spPr bwMode="auto">
          <a:xfrm>
            <a:off x="5105400" y="1981200"/>
            <a:ext cx="0" cy="3962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直接连接符 966665">
            <a:extLst>
              <a:ext uri="{FF2B5EF4-FFF2-40B4-BE49-F238E27FC236}">
                <a16:creationId xmlns:a16="http://schemas.microsoft.com/office/drawing/2014/main" id="{950564B5-36C7-4A07-8182-D904BC850201}"/>
              </a:ext>
            </a:extLst>
          </p:cNvPr>
          <p:cNvSpPr>
            <a:spLocks noChangeShapeType="1"/>
          </p:cNvSpPr>
          <p:nvPr/>
        </p:nvSpPr>
        <p:spPr bwMode="auto">
          <a:xfrm>
            <a:off x="6477000" y="1981200"/>
            <a:ext cx="0" cy="388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直接连接符 966668">
            <a:extLst>
              <a:ext uri="{FF2B5EF4-FFF2-40B4-BE49-F238E27FC236}">
                <a16:creationId xmlns:a16="http://schemas.microsoft.com/office/drawing/2014/main" id="{E2694728-DE03-4173-9865-F2EBD7FAB1E8}"/>
              </a:ext>
            </a:extLst>
          </p:cNvPr>
          <p:cNvSpPr>
            <a:spLocks noChangeShapeType="1"/>
          </p:cNvSpPr>
          <p:nvPr/>
        </p:nvSpPr>
        <p:spPr bwMode="auto">
          <a:xfrm>
            <a:off x="7848600" y="1905000"/>
            <a:ext cx="0" cy="388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3800" name="组合 966686">
            <a:extLst>
              <a:ext uri="{FF2B5EF4-FFF2-40B4-BE49-F238E27FC236}">
                <a16:creationId xmlns:a16="http://schemas.microsoft.com/office/drawing/2014/main" id="{24DE44E3-A321-4A13-95D7-29AB87CCF595}"/>
              </a:ext>
            </a:extLst>
          </p:cNvPr>
          <p:cNvGrpSpPr>
            <a:grpSpLocks/>
          </p:cNvGrpSpPr>
          <p:nvPr/>
        </p:nvGrpSpPr>
        <p:grpSpPr bwMode="auto">
          <a:xfrm>
            <a:off x="4800600" y="1828800"/>
            <a:ext cx="4267200" cy="4375150"/>
            <a:chOff x="2976" y="1152"/>
            <a:chExt cx="2688" cy="2756"/>
          </a:xfrm>
        </p:grpSpPr>
        <p:sp>
          <p:nvSpPr>
            <p:cNvPr id="33801" name="椭圆 966663">
              <a:extLst>
                <a:ext uri="{FF2B5EF4-FFF2-40B4-BE49-F238E27FC236}">
                  <a16:creationId xmlns:a16="http://schemas.microsoft.com/office/drawing/2014/main" id="{9B9BA86E-9182-4BFE-A351-15CE552656AD}"/>
                </a:ext>
              </a:extLst>
            </p:cNvPr>
            <p:cNvSpPr>
              <a:spLocks noChangeArrowheads="1"/>
            </p:cNvSpPr>
            <p:nvPr/>
          </p:nvSpPr>
          <p:spPr bwMode="auto">
            <a:xfrm>
              <a:off x="3312" y="1536"/>
              <a:ext cx="576" cy="624"/>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2" name="椭圆 966664">
              <a:extLst>
                <a:ext uri="{FF2B5EF4-FFF2-40B4-BE49-F238E27FC236}">
                  <a16:creationId xmlns:a16="http://schemas.microsoft.com/office/drawing/2014/main" id="{05171CD7-CB7F-4CCF-9984-3FB5A97B8616}"/>
                </a:ext>
              </a:extLst>
            </p:cNvPr>
            <p:cNvSpPr>
              <a:spLocks noChangeArrowheads="1"/>
            </p:cNvSpPr>
            <p:nvPr/>
          </p:nvSpPr>
          <p:spPr bwMode="auto">
            <a:xfrm>
              <a:off x="3312" y="2592"/>
              <a:ext cx="576" cy="624"/>
            </a:xfrm>
            <a:prstGeom prst="ellipse">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3" name="椭圆 966666">
              <a:extLst>
                <a:ext uri="{FF2B5EF4-FFF2-40B4-BE49-F238E27FC236}">
                  <a16:creationId xmlns:a16="http://schemas.microsoft.com/office/drawing/2014/main" id="{FEA0BD07-444A-4512-9013-8470F36E66F1}"/>
                </a:ext>
              </a:extLst>
            </p:cNvPr>
            <p:cNvSpPr>
              <a:spLocks noChangeArrowheads="1"/>
            </p:cNvSpPr>
            <p:nvPr/>
          </p:nvSpPr>
          <p:spPr bwMode="auto">
            <a:xfrm>
              <a:off x="4176" y="2064"/>
              <a:ext cx="576" cy="624"/>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4" name="椭圆 966667">
              <a:extLst>
                <a:ext uri="{FF2B5EF4-FFF2-40B4-BE49-F238E27FC236}">
                  <a16:creationId xmlns:a16="http://schemas.microsoft.com/office/drawing/2014/main" id="{3B7FEBB7-B965-4EE0-91DC-6A3D478CBC18}"/>
                </a:ext>
              </a:extLst>
            </p:cNvPr>
            <p:cNvSpPr>
              <a:spLocks noChangeArrowheads="1"/>
            </p:cNvSpPr>
            <p:nvPr/>
          </p:nvSpPr>
          <p:spPr bwMode="auto">
            <a:xfrm>
              <a:off x="5088" y="1440"/>
              <a:ext cx="576" cy="624"/>
            </a:xfrm>
            <a:prstGeom prst="ellipse">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5" name="右箭头 966669">
              <a:extLst>
                <a:ext uri="{FF2B5EF4-FFF2-40B4-BE49-F238E27FC236}">
                  <a16:creationId xmlns:a16="http://schemas.microsoft.com/office/drawing/2014/main" id="{886E178B-997D-4349-BF61-1761A65A0733}"/>
                </a:ext>
              </a:extLst>
            </p:cNvPr>
            <p:cNvSpPr>
              <a:spLocks noChangeArrowheads="1"/>
            </p:cNvSpPr>
            <p:nvPr/>
          </p:nvSpPr>
          <p:spPr bwMode="auto">
            <a:xfrm>
              <a:off x="2976" y="1680"/>
              <a:ext cx="336" cy="384"/>
            </a:xfrm>
            <a:prstGeom prst="rightArrow">
              <a:avLst>
                <a:gd name="adj1" fmla="val 50000"/>
                <a:gd name="adj2" fmla="val 25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6" name="文本框 966670">
              <a:extLst>
                <a:ext uri="{FF2B5EF4-FFF2-40B4-BE49-F238E27FC236}">
                  <a16:creationId xmlns:a16="http://schemas.microsoft.com/office/drawing/2014/main" id="{FB75B128-3C48-45E6-BCBC-69F6775CD480}"/>
                </a:ext>
              </a:extLst>
            </p:cNvPr>
            <p:cNvSpPr txBox="1">
              <a:spLocks noChangeArrowheads="1"/>
            </p:cNvSpPr>
            <p:nvPr/>
          </p:nvSpPr>
          <p:spPr bwMode="auto">
            <a:xfrm>
              <a:off x="3216" y="1152"/>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3807" name="文本框 966671">
              <a:extLst>
                <a:ext uri="{FF2B5EF4-FFF2-40B4-BE49-F238E27FC236}">
                  <a16:creationId xmlns:a16="http://schemas.microsoft.com/office/drawing/2014/main" id="{FCC9428E-FC7C-45CE-A77F-CD9A6F010F90}"/>
                </a:ext>
              </a:extLst>
            </p:cNvPr>
            <p:cNvSpPr txBox="1">
              <a:spLocks noChangeArrowheads="1"/>
            </p:cNvSpPr>
            <p:nvPr/>
          </p:nvSpPr>
          <p:spPr bwMode="auto">
            <a:xfrm>
              <a:off x="4080" y="1152"/>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3808" name="左大括号 966672">
              <a:extLst>
                <a:ext uri="{FF2B5EF4-FFF2-40B4-BE49-F238E27FC236}">
                  <a16:creationId xmlns:a16="http://schemas.microsoft.com/office/drawing/2014/main" id="{4F704032-735B-4D13-937F-B29AE9558B1E}"/>
                </a:ext>
              </a:extLst>
            </p:cNvPr>
            <p:cNvSpPr>
              <a:spLocks/>
            </p:cNvSpPr>
            <p:nvPr/>
          </p:nvSpPr>
          <p:spPr bwMode="auto">
            <a:xfrm rot="-5485584">
              <a:off x="3552" y="3360"/>
              <a:ext cx="192" cy="864"/>
            </a:xfrm>
            <a:prstGeom prst="leftBrace">
              <a:avLst>
                <a:gd name="adj1" fmla="val 37500"/>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09" name="左大括号 966673">
              <a:extLst>
                <a:ext uri="{FF2B5EF4-FFF2-40B4-BE49-F238E27FC236}">
                  <a16:creationId xmlns:a16="http://schemas.microsoft.com/office/drawing/2014/main" id="{5B596BEC-3A0C-486D-8E57-A6C88C0F03D1}"/>
                </a:ext>
              </a:extLst>
            </p:cNvPr>
            <p:cNvSpPr>
              <a:spLocks/>
            </p:cNvSpPr>
            <p:nvPr/>
          </p:nvSpPr>
          <p:spPr bwMode="auto">
            <a:xfrm rot="-5485584">
              <a:off x="4416" y="3360"/>
              <a:ext cx="192" cy="864"/>
            </a:xfrm>
            <a:prstGeom prst="leftBrace">
              <a:avLst>
                <a:gd name="adj1" fmla="val 37500"/>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0" name="文本框 966674">
              <a:extLst>
                <a:ext uri="{FF2B5EF4-FFF2-40B4-BE49-F238E27FC236}">
                  <a16:creationId xmlns:a16="http://schemas.microsoft.com/office/drawing/2014/main" id="{C799A3EC-C441-4D29-A323-49C2DBCF9EC4}"/>
                </a:ext>
              </a:extLst>
            </p:cNvPr>
            <p:cNvSpPr txBox="1">
              <a:spLocks noChangeArrowheads="1"/>
            </p:cNvSpPr>
            <p:nvPr/>
          </p:nvSpPr>
          <p:spPr bwMode="auto">
            <a:xfrm>
              <a:off x="3264" y="369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取指令阶段</a:t>
              </a:r>
            </a:p>
          </p:txBody>
        </p:sp>
        <p:sp>
          <p:nvSpPr>
            <p:cNvPr id="33811" name="文本框 966675">
              <a:extLst>
                <a:ext uri="{FF2B5EF4-FFF2-40B4-BE49-F238E27FC236}">
                  <a16:creationId xmlns:a16="http://schemas.microsoft.com/office/drawing/2014/main" id="{D169EC96-73D7-4594-AD74-098AAD12350B}"/>
                </a:ext>
              </a:extLst>
            </p:cNvPr>
            <p:cNvSpPr txBox="1">
              <a:spLocks noChangeArrowheads="1"/>
            </p:cNvSpPr>
            <p:nvPr/>
          </p:nvSpPr>
          <p:spPr bwMode="auto">
            <a:xfrm>
              <a:off x="4080" y="3696"/>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执行指令阶段</a:t>
              </a:r>
            </a:p>
          </p:txBody>
        </p:sp>
        <p:sp>
          <p:nvSpPr>
            <p:cNvPr id="33812" name="文本框 966676">
              <a:extLst>
                <a:ext uri="{FF2B5EF4-FFF2-40B4-BE49-F238E27FC236}">
                  <a16:creationId xmlns:a16="http://schemas.microsoft.com/office/drawing/2014/main" id="{7DB799F0-4F89-442C-A42F-9D154D586DC9}"/>
                </a:ext>
              </a:extLst>
            </p:cNvPr>
            <p:cNvSpPr txBox="1">
              <a:spLocks noChangeArrowheads="1"/>
            </p:cNvSpPr>
            <p:nvPr/>
          </p:nvSpPr>
          <p:spPr bwMode="auto">
            <a:xfrm>
              <a:off x="2976" y="1776"/>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开始</a:t>
              </a:r>
            </a:p>
          </p:txBody>
        </p:sp>
        <p:sp>
          <p:nvSpPr>
            <p:cNvPr id="33813" name="文本框 966677">
              <a:extLst>
                <a:ext uri="{FF2B5EF4-FFF2-40B4-BE49-F238E27FC236}">
                  <a16:creationId xmlns:a16="http://schemas.microsoft.com/office/drawing/2014/main" id="{DAF8DD35-6FCA-45A6-A39D-297D5A99085D}"/>
                </a:ext>
              </a:extLst>
            </p:cNvPr>
            <p:cNvSpPr txBox="1">
              <a:spLocks noChangeArrowheads="1"/>
            </p:cNvSpPr>
            <p:nvPr/>
          </p:nvSpPr>
          <p:spPr bwMode="auto">
            <a:xfrm>
              <a:off x="3408" y="1632"/>
              <a:ext cx="48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取指令</a:t>
              </a:r>
            </a:p>
            <a:p>
              <a:pPr>
                <a:spcBef>
                  <a:spcPct val="50000"/>
                </a:spcBef>
              </a:pPr>
              <a:r>
                <a:rPr lang="en-US" altLang="zh-CN" sz="1400" b="1">
                  <a:latin typeface="Tahoma" panose="020B0604030504040204" pitchFamily="34" charset="0"/>
                </a:rPr>
                <a:t>PC+1</a:t>
              </a:r>
            </a:p>
          </p:txBody>
        </p:sp>
        <p:sp>
          <p:nvSpPr>
            <p:cNvPr id="33814" name="文本框 966678">
              <a:extLst>
                <a:ext uri="{FF2B5EF4-FFF2-40B4-BE49-F238E27FC236}">
                  <a16:creationId xmlns:a16="http://schemas.microsoft.com/office/drawing/2014/main" id="{880777D9-2489-4CEC-B72D-E622DE2900DA}"/>
                </a:ext>
              </a:extLst>
            </p:cNvPr>
            <p:cNvSpPr txBox="1">
              <a:spLocks noChangeArrowheads="1"/>
            </p:cNvSpPr>
            <p:nvPr/>
          </p:nvSpPr>
          <p:spPr bwMode="auto">
            <a:xfrm>
              <a:off x="3408" y="2736"/>
              <a:ext cx="528"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对指令</a:t>
              </a:r>
            </a:p>
            <a:p>
              <a:pPr>
                <a:spcBef>
                  <a:spcPct val="50000"/>
                </a:spcBef>
              </a:pPr>
              <a:r>
                <a:rPr lang="zh-CN" altLang="en-US" sz="1400" b="1">
                  <a:latin typeface="Tahoma" panose="020B0604030504040204" pitchFamily="34" charset="0"/>
                </a:rPr>
                <a:t>译码</a:t>
              </a:r>
            </a:p>
          </p:txBody>
        </p:sp>
        <p:sp>
          <p:nvSpPr>
            <p:cNvPr id="33815" name="文本框 966679">
              <a:extLst>
                <a:ext uri="{FF2B5EF4-FFF2-40B4-BE49-F238E27FC236}">
                  <a16:creationId xmlns:a16="http://schemas.microsoft.com/office/drawing/2014/main" id="{9171291E-1C4C-410C-B28C-0D5B6DC4AA3B}"/>
                </a:ext>
              </a:extLst>
            </p:cNvPr>
            <p:cNvSpPr txBox="1">
              <a:spLocks noChangeArrowheads="1"/>
            </p:cNvSpPr>
            <p:nvPr/>
          </p:nvSpPr>
          <p:spPr bwMode="auto">
            <a:xfrm>
              <a:off x="4272" y="2208"/>
              <a:ext cx="43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a:t>
              </a:r>
            </a:p>
            <a:p>
              <a:pPr>
                <a:spcBef>
                  <a:spcPct val="50000"/>
                </a:spcBef>
              </a:pPr>
              <a:r>
                <a:rPr lang="zh-CN" altLang="en-US" sz="1600" b="1">
                  <a:latin typeface="Tahoma" panose="020B0604030504040204" pitchFamily="34" charset="0"/>
                </a:rPr>
                <a:t>指令</a:t>
              </a:r>
            </a:p>
          </p:txBody>
        </p:sp>
        <p:sp>
          <p:nvSpPr>
            <p:cNvPr id="33816" name="文本框 966680">
              <a:extLst>
                <a:ext uri="{FF2B5EF4-FFF2-40B4-BE49-F238E27FC236}">
                  <a16:creationId xmlns:a16="http://schemas.microsoft.com/office/drawing/2014/main" id="{E2731613-98CB-4E15-8FEB-3FB38A625B37}"/>
                </a:ext>
              </a:extLst>
            </p:cNvPr>
            <p:cNvSpPr txBox="1">
              <a:spLocks noChangeArrowheads="1"/>
            </p:cNvSpPr>
            <p:nvPr/>
          </p:nvSpPr>
          <p:spPr bwMode="auto">
            <a:xfrm>
              <a:off x="5136" y="1536"/>
              <a:ext cx="5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取下条指令</a:t>
              </a:r>
              <a:r>
                <a:rPr lang="en-US" altLang="zh-CN" sz="1400" b="1">
                  <a:latin typeface="Tahoma" panose="020B0604030504040204" pitchFamily="34" charset="0"/>
                </a:rPr>
                <a:t>PC+1</a:t>
              </a:r>
            </a:p>
          </p:txBody>
        </p:sp>
        <p:sp>
          <p:nvSpPr>
            <p:cNvPr id="33817" name="下箭头 966681">
              <a:extLst>
                <a:ext uri="{FF2B5EF4-FFF2-40B4-BE49-F238E27FC236}">
                  <a16:creationId xmlns:a16="http://schemas.microsoft.com/office/drawing/2014/main" id="{ADFF0D7D-3348-47CC-AEE7-CCDC90DF6A05}"/>
                </a:ext>
              </a:extLst>
            </p:cNvPr>
            <p:cNvSpPr>
              <a:spLocks noChangeArrowheads="1"/>
            </p:cNvSpPr>
            <p:nvPr/>
          </p:nvSpPr>
          <p:spPr bwMode="auto">
            <a:xfrm>
              <a:off x="3504" y="2160"/>
              <a:ext cx="192" cy="432"/>
            </a:xfrm>
            <a:prstGeom prst="downArrow">
              <a:avLst>
                <a:gd name="adj1" fmla="val 50000"/>
                <a:gd name="adj2" fmla="val 5625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8" name="上箭头 966682">
              <a:extLst>
                <a:ext uri="{FF2B5EF4-FFF2-40B4-BE49-F238E27FC236}">
                  <a16:creationId xmlns:a16="http://schemas.microsoft.com/office/drawing/2014/main" id="{85D78272-19F7-4D94-AE22-5DB223E6891D}"/>
                </a:ext>
              </a:extLst>
            </p:cNvPr>
            <p:cNvSpPr>
              <a:spLocks noChangeArrowheads="1"/>
            </p:cNvSpPr>
            <p:nvPr/>
          </p:nvSpPr>
          <p:spPr bwMode="auto">
            <a:xfrm rot="3312970">
              <a:off x="3957" y="2447"/>
              <a:ext cx="197" cy="445"/>
            </a:xfrm>
            <a:prstGeom prst="upArrow">
              <a:avLst>
                <a:gd name="adj1" fmla="val 50000"/>
                <a:gd name="adj2" fmla="val 5642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819" name="上箭头 966683">
              <a:extLst>
                <a:ext uri="{FF2B5EF4-FFF2-40B4-BE49-F238E27FC236}">
                  <a16:creationId xmlns:a16="http://schemas.microsoft.com/office/drawing/2014/main" id="{66092404-85E6-438B-B99B-BDA68EEC9212}"/>
                </a:ext>
              </a:extLst>
            </p:cNvPr>
            <p:cNvSpPr>
              <a:spLocks noChangeArrowheads="1"/>
            </p:cNvSpPr>
            <p:nvPr/>
          </p:nvSpPr>
          <p:spPr bwMode="auto">
            <a:xfrm rot="3312970">
              <a:off x="4823" y="1839"/>
              <a:ext cx="197" cy="445"/>
            </a:xfrm>
            <a:prstGeom prst="upArrow">
              <a:avLst>
                <a:gd name="adj1" fmla="val 50000"/>
                <a:gd name="adj2" fmla="val 5642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967681">
            <a:extLst>
              <a:ext uri="{FF2B5EF4-FFF2-40B4-BE49-F238E27FC236}">
                <a16:creationId xmlns:a16="http://schemas.microsoft.com/office/drawing/2014/main" id="{92D3DDAC-0F80-4108-810E-5951668103C1}"/>
              </a:ext>
            </a:extLst>
          </p:cNvPr>
          <p:cNvSpPr>
            <a:spLocks noGrp="1" noChangeArrowheads="1"/>
          </p:cNvSpPr>
          <p:nvPr>
            <p:ph type="title"/>
          </p:nvPr>
        </p:nvSpPr>
        <p:spPr>
          <a:xfrm>
            <a:off x="685800" y="914400"/>
            <a:ext cx="7543800" cy="609600"/>
          </a:xfrm>
          <a:ln>
            <a:solidFill>
              <a:srgbClr val="000000"/>
            </a:solidFill>
            <a:miter lim="800000"/>
            <a:headEnd/>
            <a:tailEnd/>
          </a:ln>
        </p:spPr>
        <p:txBody>
          <a:bodyPr/>
          <a:lstStyle/>
          <a:p>
            <a:r>
              <a:rPr lang="zh-CN" altLang="en-US"/>
              <a:t>指令周期</a:t>
            </a:r>
            <a:r>
              <a:rPr lang="en-US" altLang="zh-CN"/>
              <a:t>step1</a:t>
            </a:r>
          </a:p>
        </p:txBody>
      </p:sp>
      <p:sp>
        <p:nvSpPr>
          <p:cNvPr id="34818" name="矩形 967682">
            <a:extLst>
              <a:ext uri="{FF2B5EF4-FFF2-40B4-BE49-F238E27FC236}">
                <a16:creationId xmlns:a16="http://schemas.microsoft.com/office/drawing/2014/main" id="{EF6E6F0E-38C3-4A1E-811A-07784E09C6B8}"/>
              </a:ext>
            </a:extLst>
          </p:cNvPr>
          <p:cNvSpPr>
            <a:spLocks noChangeArrowheads="1"/>
          </p:cNvSpPr>
          <p:nvPr/>
        </p:nvSpPr>
        <p:spPr bwMode="auto">
          <a:xfrm>
            <a:off x="990600" y="2438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19" name="矩形 967683">
            <a:extLst>
              <a:ext uri="{FF2B5EF4-FFF2-40B4-BE49-F238E27FC236}">
                <a16:creationId xmlns:a16="http://schemas.microsoft.com/office/drawing/2014/main" id="{DCCA481D-4E78-460D-867B-70B96A4F097F}"/>
              </a:ext>
            </a:extLst>
          </p:cNvPr>
          <p:cNvSpPr>
            <a:spLocks noChangeArrowheads="1"/>
          </p:cNvSpPr>
          <p:nvPr/>
        </p:nvSpPr>
        <p:spPr bwMode="auto">
          <a:xfrm>
            <a:off x="838200" y="3657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0" name="矩形 967684">
            <a:extLst>
              <a:ext uri="{FF2B5EF4-FFF2-40B4-BE49-F238E27FC236}">
                <a16:creationId xmlns:a16="http://schemas.microsoft.com/office/drawing/2014/main" id="{429EEDF6-E4F6-45BE-9509-D4E675F55B23}"/>
              </a:ext>
            </a:extLst>
          </p:cNvPr>
          <p:cNvSpPr>
            <a:spLocks noChangeArrowheads="1"/>
          </p:cNvSpPr>
          <p:nvPr/>
        </p:nvSpPr>
        <p:spPr bwMode="auto">
          <a:xfrm>
            <a:off x="762000" y="4495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1" name="矩形 967685">
            <a:extLst>
              <a:ext uri="{FF2B5EF4-FFF2-40B4-BE49-F238E27FC236}">
                <a16:creationId xmlns:a16="http://schemas.microsoft.com/office/drawing/2014/main" id="{A4154D41-0658-4CCA-B8ED-69425C3D3D6D}"/>
              </a:ext>
            </a:extLst>
          </p:cNvPr>
          <p:cNvSpPr>
            <a:spLocks noChangeArrowheads="1"/>
          </p:cNvSpPr>
          <p:nvPr/>
        </p:nvSpPr>
        <p:spPr bwMode="auto">
          <a:xfrm>
            <a:off x="2362200" y="4876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2" name="直接连接符 967686">
            <a:extLst>
              <a:ext uri="{FF2B5EF4-FFF2-40B4-BE49-F238E27FC236}">
                <a16:creationId xmlns:a16="http://schemas.microsoft.com/office/drawing/2014/main" id="{7ABA9DD6-7D2B-4028-BF99-B913ACD95966}"/>
              </a:ext>
            </a:extLst>
          </p:cNvPr>
          <p:cNvSpPr>
            <a:spLocks noChangeShapeType="1"/>
          </p:cNvSpPr>
          <p:nvPr/>
        </p:nvSpPr>
        <p:spPr bwMode="auto">
          <a:xfrm flipH="1">
            <a:off x="1828800" y="1905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直接连接符 967687">
            <a:extLst>
              <a:ext uri="{FF2B5EF4-FFF2-40B4-BE49-F238E27FC236}">
                <a16:creationId xmlns:a16="http://schemas.microsoft.com/office/drawing/2014/main" id="{A40CB83B-E0E7-4144-91F4-4B43E1E4ABB0}"/>
              </a:ext>
            </a:extLst>
          </p:cNvPr>
          <p:cNvSpPr>
            <a:spLocks noChangeShapeType="1"/>
          </p:cNvSpPr>
          <p:nvPr/>
        </p:nvSpPr>
        <p:spPr bwMode="auto">
          <a:xfrm>
            <a:off x="1828800" y="1905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下箭头 967688">
            <a:extLst>
              <a:ext uri="{FF2B5EF4-FFF2-40B4-BE49-F238E27FC236}">
                <a16:creationId xmlns:a16="http://schemas.microsoft.com/office/drawing/2014/main" id="{3C57BC1E-F370-4413-9782-BCE103177F1E}"/>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5" name="右箭头 967689">
            <a:extLst>
              <a:ext uri="{FF2B5EF4-FFF2-40B4-BE49-F238E27FC236}">
                <a16:creationId xmlns:a16="http://schemas.microsoft.com/office/drawing/2014/main" id="{4A47FA6E-04F3-4100-9E94-D3082F972A2C}"/>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6" name="矩形 967690">
            <a:extLst>
              <a:ext uri="{FF2B5EF4-FFF2-40B4-BE49-F238E27FC236}">
                <a16:creationId xmlns:a16="http://schemas.microsoft.com/office/drawing/2014/main" id="{6ED6C8DE-481A-4447-B718-A072AB960509}"/>
              </a:ext>
            </a:extLst>
          </p:cNvPr>
          <p:cNvSpPr>
            <a:spLocks noChangeArrowheads="1"/>
          </p:cNvSpPr>
          <p:nvPr/>
        </p:nvSpPr>
        <p:spPr bwMode="auto">
          <a:xfrm>
            <a:off x="1600200" y="4800600"/>
            <a:ext cx="152400" cy="304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7" name="矩形 967691">
            <a:extLst>
              <a:ext uri="{FF2B5EF4-FFF2-40B4-BE49-F238E27FC236}">
                <a16:creationId xmlns:a16="http://schemas.microsoft.com/office/drawing/2014/main" id="{D6FF74CA-5B98-4527-9AE7-DBD46F9D667A}"/>
              </a:ext>
            </a:extLst>
          </p:cNvPr>
          <p:cNvSpPr>
            <a:spLocks noChangeArrowheads="1"/>
          </p:cNvSpPr>
          <p:nvPr/>
        </p:nvSpPr>
        <p:spPr bwMode="auto">
          <a:xfrm>
            <a:off x="4724400" y="33528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8" name="矩形 967692">
            <a:extLst>
              <a:ext uri="{FF2B5EF4-FFF2-40B4-BE49-F238E27FC236}">
                <a16:creationId xmlns:a16="http://schemas.microsoft.com/office/drawing/2014/main" id="{E959B65B-7C14-4E3D-B42D-DBDBD6A59378}"/>
              </a:ext>
            </a:extLst>
          </p:cNvPr>
          <p:cNvSpPr>
            <a:spLocks noChangeArrowheads="1"/>
          </p:cNvSpPr>
          <p:nvPr/>
        </p:nvSpPr>
        <p:spPr bwMode="auto">
          <a:xfrm>
            <a:off x="1752600" y="3200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9" name="下箭头 967693">
            <a:extLst>
              <a:ext uri="{FF2B5EF4-FFF2-40B4-BE49-F238E27FC236}">
                <a16:creationId xmlns:a16="http://schemas.microsoft.com/office/drawing/2014/main" id="{4C2917F4-C121-42BB-84C2-3C643D33FCF9}"/>
              </a:ext>
            </a:extLst>
          </p:cNvPr>
          <p:cNvSpPr>
            <a:spLocks noChangeArrowheads="1"/>
          </p:cNvSpPr>
          <p:nvPr/>
        </p:nvSpPr>
        <p:spPr bwMode="auto">
          <a:xfrm>
            <a:off x="1524000" y="3200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0" name="矩形 967694">
            <a:extLst>
              <a:ext uri="{FF2B5EF4-FFF2-40B4-BE49-F238E27FC236}">
                <a16:creationId xmlns:a16="http://schemas.microsoft.com/office/drawing/2014/main" id="{A590FF5C-DAA4-4459-BE9F-209F516752E1}"/>
              </a:ext>
            </a:extLst>
          </p:cNvPr>
          <p:cNvSpPr>
            <a:spLocks noChangeArrowheads="1"/>
          </p:cNvSpPr>
          <p:nvPr/>
        </p:nvSpPr>
        <p:spPr bwMode="auto">
          <a:xfrm>
            <a:off x="1752600" y="4038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1" name="下箭头 967695">
            <a:extLst>
              <a:ext uri="{FF2B5EF4-FFF2-40B4-BE49-F238E27FC236}">
                <a16:creationId xmlns:a16="http://schemas.microsoft.com/office/drawing/2014/main" id="{5DFAAB46-6856-4A41-8E43-7FAAD7E9184E}"/>
              </a:ext>
            </a:extLst>
          </p:cNvPr>
          <p:cNvSpPr>
            <a:spLocks noChangeArrowheads="1"/>
          </p:cNvSpPr>
          <p:nvPr/>
        </p:nvSpPr>
        <p:spPr bwMode="auto">
          <a:xfrm>
            <a:off x="1524000" y="4038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32" name="直接连接符 967696">
            <a:extLst>
              <a:ext uri="{FF2B5EF4-FFF2-40B4-BE49-F238E27FC236}">
                <a16:creationId xmlns:a16="http://schemas.microsoft.com/office/drawing/2014/main" id="{11FEAAE2-8B40-4441-B490-1EF34E671F49}"/>
              </a:ext>
            </a:extLst>
          </p:cNvPr>
          <p:cNvSpPr>
            <a:spLocks noChangeShapeType="1"/>
          </p:cNvSpPr>
          <p:nvPr/>
        </p:nvSpPr>
        <p:spPr bwMode="auto">
          <a:xfrm flipH="1">
            <a:off x="21336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直接连接符 967697">
            <a:extLst>
              <a:ext uri="{FF2B5EF4-FFF2-40B4-BE49-F238E27FC236}">
                <a16:creationId xmlns:a16="http://schemas.microsoft.com/office/drawing/2014/main" id="{568465F6-D4D3-483A-8417-2E1E60B29003}"/>
              </a:ext>
            </a:extLst>
          </p:cNvPr>
          <p:cNvSpPr>
            <a:spLocks noChangeShapeType="1"/>
          </p:cNvSpPr>
          <p:nvPr/>
        </p:nvSpPr>
        <p:spPr bwMode="auto">
          <a:xfrm flipH="1">
            <a:off x="2133600" y="3733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4" name="文本框 967698">
            <a:extLst>
              <a:ext uri="{FF2B5EF4-FFF2-40B4-BE49-F238E27FC236}">
                <a16:creationId xmlns:a16="http://schemas.microsoft.com/office/drawing/2014/main" id="{D98E1E03-96F3-4A1F-8126-C57FE206DB14}"/>
              </a:ext>
            </a:extLst>
          </p:cNvPr>
          <p:cNvSpPr txBox="1">
            <a:spLocks noChangeArrowheads="1"/>
          </p:cNvSpPr>
          <p:nvPr/>
        </p:nvSpPr>
        <p:spPr bwMode="auto">
          <a:xfrm>
            <a:off x="2057400" y="1600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算术逻辑单元</a:t>
            </a:r>
          </a:p>
        </p:txBody>
      </p:sp>
      <p:sp>
        <p:nvSpPr>
          <p:cNvPr id="34835" name="文本框 967699">
            <a:extLst>
              <a:ext uri="{FF2B5EF4-FFF2-40B4-BE49-F238E27FC236}">
                <a16:creationId xmlns:a16="http://schemas.microsoft.com/office/drawing/2014/main" id="{D37BA625-27A0-4C2B-9D28-07B5A1D9D059}"/>
              </a:ext>
            </a:extLst>
          </p:cNvPr>
          <p:cNvSpPr txBox="1">
            <a:spLocks noChangeArrowheads="1"/>
          </p:cNvSpPr>
          <p:nvPr/>
        </p:nvSpPr>
        <p:spPr bwMode="auto">
          <a:xfrm>
            <a:off x="228600" y="1981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状态条件寄存器</a:t>
            </a:r>
          </a:p>
        </p:txBody>
      </p:sp>
      <p:sp>
        <p:nvSpPr>
          <p:cNvPr id="34836" name="文本框 967700">
            <a:extLst>
              <a:ext uri="{FF2B5EF4-FFF2-40B4-BE49-F238E27FC236}">
                <a16:creationId xmlns:a16="http://schemas.microsoft.com/office/drawing/2014/main" id="{9CBE7241-969C-45E4-A74B-D2B901ADEBF1}"/>
              </a:ext>
            </a:extLst>
          </p:cNvPr>
          <p:cNvSpPr txBox="1">
            <a:spLocks noChangeArrowheads="1"/>
          </p:cNvSpPr>
          <p:nvPr/>
        </p:nvSpPr>
        <p:spPr bwMode="auto">
          <a:xfrm>
            <a:off x="228600" y="3200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程序计数器</a:t>
            </a:r>
            <a:r>
              <a:rPr lang="en-US" altLang="zh-CN" sz="1600">
                <a:latin typeface="Tahoma" panose="020B0604030504040204" pitchFamily="34" charset="0"/>
              </a:rPr>
              <a:t>PC</a:t>
            </a:r>
          </a:p>
        </p:txBody>
      </p:sp>
      <p:sp>
        <p:nvSpPr>
          <p:cNvPr id="34837" name="文本框 967701">
            <a:extLst>
              <a:ext uri="{FF2B5EF4-FFF2-40B4-BE49-F238E27FC236}">
                <a16:creationId xmlns:a16="http://schemas.microsoft.com/office/drawing/2014/main" id="{133DFF4F-CBBC-4051-AF48-F4286EDA82AA}"/>
              </a:ext>
            </a:extLst>
          </p:cNvPr>
          <p:cNvSpPr txBox="1">
            <a:spLocks noChangeArrowheads="1"/>
          </p:cNvSpPr>
          <p:nvPr/>
        </p:nvSpPr>
        <p:spPr bwMode="auto">
          <a:xfrm>
            <a:off x="0" y="4800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地址寄存器</a:t>
            </a:r>
            <a:r>
              <a:rPr lang="en-US" altLang="zh-CN" sz="1600">
                <a:latin typeface="Tahoma" panose="020B0604030504040204" pitchFamily="34" charset="0"/>
              </a:rPr>
              <a:t>AR</a:t>
            </a:r>
          </a:p>
        </p:txBody>
      </p:sp>
      <p:sp>
        <p:nvSpPr>
          <p:cNvPr id="34838" name="文本框 967702">
            <a:extLst>
              <a:ext uri="{FF2B5EF4-FFF2-40B4-BE49-F238E27FC236}">
                <a16:creationId xmlns:a16="http://schemas.microsoft.com/office/drawing/2014/main" id="{9522A5B4-1389-45AC-A7B7-4F1F2E067088}"/>
              </a:ext>
            </a:extLst>
          </p:cNvPr>
          <p:cNvSpPr txBox="1">
            <a:spLocks noChangeArrowheads="1"/>
          </p:cNvSpPr>
          <p:nvPr/>
        </p:nvSpPr>
        <p:spPr bwMode="auto">
          <a:xfrm>
            <a:off x="0" y="57150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地址总线</a:t>
            </a:r>
            <a:r>
              <a:rPr lang="en-US" altLang="zh-CN" sz="1600">
                <a:latin typeface="Tahoma" panose="020B0604030504040204" pitchFamily="34" charset="0"/>
              </a:rPr>
              <a:t>ABUS</a:t>
            </a:r>
          </a:p>
        </p:txBody>
      </p:sp>
      <p:sp>
        <p:nvSpPr>
          <p:cNvPr id="34839" name="文本框 967703">
            <a:extLst>
              <a:ext uri="{FF2B5EF4-FFF2-40B4-BE49-F238E27FC236}">
                <a16:creationId xmlns:a16="http://schemas.microsoft.com/office/drawing/2014/main" id="{7B591494-ED18-494B-B8A3-523ADC6F47DB}"/>
              </a:ext>
            </a:extLst>
          </p:cNvPr>
          <p:cNvSpPr txBox="1">
            <a:spLocks noChangeArrowheads="1"/>
          </p:cNvSpPr>
          <p:nvPr/>
        </p:nvSpPr>
        <p:spPr bwMode="auto">
          <a:xfrm>
            <a:off x="4876800" y="5943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数据总线</a:t>
            </a:r>
            <a:r>
              <a:rPr lang="en-US" altLang="zh-CN" sz="1600">
                <a:latin typeface="Tahoma" panose="020B0604030504040204" pitchFamily="34" charset="0"/>
              </a:rPr>
              <a:t>DBUS</a:t>
            </a:r>
          </a:p>
        </p:txBody>
      </p:sp>
      <p:sp>
        <p:nvSpPr>
          <p:cNvPr id="34840" name="文本框 967704">
            <a:extLst>
              <a:ext uri="{FF2B5EF4-FFF2-40B4-BE49-F238E27FC236}">
                <a16:creationId xmlns:a16="http://schemas.microsoft.com/office/drawing/2014/main" id="{0031769F-DBC2-4705-8572-5F1473B1C76B}"/>
              </a:ext>
            </a:extLst>
          </p:cNvPr>
          <p:cNvSpPr txBox="1">
            <a:spLocks noChangeArrowheads="1"/>
          </p:cNvSpPr>
          <p:nvPr/>
        </p:nvSpPr>
        <p:spPr bwMode="auto">
          <a:xfrm>
            <a:off x="3048000" y="2743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累加器</a:t>
            </a:r>
            <a:r>
              <a:rPr lang="en-US" altLang="zh-CN" sz="1600">
                <a:latin typeface="Tahoma" panose="020B0604030504040204" pitchFamily="34" charset="0"/>
              </a:rPr>
              <a:t>AC</a:t>
            </a:r>
          </a:p>
        </p:txBody>
      </p:sp>
      <p:sp>
        <p:nvSpPr>
          <p:cNvPr id="34841" name="文本框 967705">
            <a:extLst>
              <a:ext uri="{FF2B5EF4-FFF2-40B4-BE49-F238E27FC236}">
                <a16:creationId xmlns:a16="http://schemas.microsoft.com/office/drawing/2014/main" id="{469BA8E4-63C3-46EE-B38E-00423992E640}"/>
              </a:ext>
            </a:extLst>
          </p:cNvPr>
          <p:cNvSpPr txBox="1">
            <a:spLocks noChangeArrowheads="1"/>
          </p:cNvSpPr>
          <p:nvPr/>
        </p:nvSpPr>
        <p:spPr bwMode="auto">
          <a:xfrm>
            <a:off x="5791200" y="5105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缓冲寄存器</a:t>
            </a:r>
            <a:r>
              <a:rPr lang="en-US" altLang="zh-CN" sz="1600">
                <a:latin typeface="Tahoma" panose="020B0604030504040204" pitchFamily="34" charset="0"/>
              </a:rPr>
              <a:t>DR</a:t>
            </a:r>
          </a:p>
        </p:txBody>
      </p:sp>
      <p:sp>
        <p:nvSpPr>
          <p:cNvPr id="34842" name="文本框 967706">
            <a:extLst>
              <a:ext uri="{FF2B5EF4-FFF2-40B4-BE49-F238E27FC236}">
                <a16:creationId xmlns:a16="http://schemas.microsoft.com/office/drawing/2014/main" id="{A281DA08-78C7-4172-82D4-15435193FC9D}"/>
              </a:ext>
            </a:extLst>
          </p:cNvPr>
          <p:cNvSpPr txBox="1">
            <a:spLocks noChangeArrowheads="1"/>
          </p:cNvSpPr>
          <p:nvPr/>
        </p:nvSpPr>
        <p:spPr bwMode="auto">
          <a:xfrm>
            <a:off x="228600" y="152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34843" name="矩形 967707">
            <a:extLst>
              <a:ext uri="{FF2B5EF4-FFF2-40B4-BE49-F238E27FC236}">
                <a16:creationId xmlns:a16="http://schemas.microsoft.com/office/drawing/2014/main" id="{547CEEA4-246C-4016-82FC-5928DA40E690}"/>
              </a:ext>
            </a:extLst>
          </p:cNvPr>
          <p:cNvSpPr>
            <a:spLocks noChangeArrowheads="1"/>
          </p:cNvSpPr>
          <p:nvPr/>
        </p:nvSpPr>
        <p:spPr bwMode="auto">
          <a:xfrm>
            <a:off x="4114800" y="1676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4" name="矩形 967708">
            <a:extLst>
              <a:ext uri="{FF2B5EF4-FFF2-40B4-BE49-F238E27FC236}">
                <a16:creationId xmlns:a16="http://schemas.microsoft.com/office/drawing/2014/main" id="{366B25A9-C975-4909-AED2-005BABFCEFAF}"/>
              </a:ext>
            </a:extLst>
          </p:cNvPr>
          <p:cNvSpPr>
            <a:spLocks noChangeArrowheads="1"/>
          </p:cNvSpPr>
          <p:nvPr/>
        </p:nvSpPr>
        <p:spPr bwMode="auto">
          <a:xfrm>
            <a:off x="4191000" y="2743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5" name="矩形 967709">
            <a:extLst>
              <a:ext uri="{FF2B5EF4-FFF2-40B4-BE49-F238E27FC236}">
                <a16:creationId xmlns:a16="http://schemas.microsoft.com/office/drawing/2014/main" id="{9B38F801-DB64-422D-84EE-1EB888732C28}"/>
              </a:ext>
            </a:extLst>
          </p:cNvPr>
          <p:cNvSpPr>
            <a:spLocks noChangeArrowheads="1"/>
          </p:cNvSpPr>
          <p:nvPr/>
        </p:nvSpPr>
        <p:spPr bwMode="auto">
          <a:xfrm>
            <a:off x="5105400" y="4800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6" name="矩形 967710">
            <a:extLst>
              <a:ext uri="{FF2B5EF4-FFF2-40B4-BE49-F238E27FC236}">
                <a16:creationId xmlns:a16="http://schemas.microsoft.com/office/drawing/2014/main" id="{CA41EF45-5671-4673-8E1C-C143F2D7A4D0}"/>
              </a:ext>
            </a:extLst>
          </p:cNvPr>
          <p:cNvSpPr>
            <a:spLocks noChangeArrowheads="1"/>
          </p:cNvSpPr>
          <p:nvPr/>
        </p:nvSpPr>
        <p:spPr bwMode="auto">
          <a:xfrm>
            <a:off x="6324600" y="2057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34847" name="矩形 967711">
            <a:extLst>
              <a:ext uri="{FF2B5EF4-FFF2-40B4-BE49-F238E27FC236}">
                <a16:creationId xmlns:a16="http://schemas.microsoft.com/office/drawing/2014/main" id="{C1AF685F-279E-419C-B215-250D5B7D11CB}"/>
              </a:ext>
            </a:extLst>
          </p:cNvPr>
          <p:cNvSpPr>
            <a:spLocks noChangeArrowheads="1"/>
          </p:cNvSpPr>
          <p:nvPr/>
        </p:nvSpPr>
        <p:spPr bwMode="auto">
          <a:xfrm>
            <a:off x="6400800" y="3200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8" name="矩形 967712">
            <a:extLst>
              <a:ext uri="{FF2B5EF4-FFF2-40B4-BE49-F238E27FC236}">
                <a16:creationId xmlns:a16="http://schemas.microsoft.com/office/drawing/2014/main" id="{FCED47DD-A7F1-48AC-BAAC-B7244EFDCBEF}"/>
              </a:ext>
            </a:extLst>
          </p:cNvPr>
          <p:cNvSpPr>
            <a:spLocks noChangeArrowheads="1"/>
          </p:cNvSpPr>
          <p:nvPr/>
        </p:nvSpPr>
        <p:spPr bwMode="auto">
          <a:xfrm>
            <a:off x="6553200" y="4191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49" name="上箭头 967713">
            <a:extLst>
              <a:ext uri="{FF2B5EF4-FFF2-40B4-BE49-F238E27FC236}">
                <a16:creationId xmlns:a16="http://schemas.microsoft.com/office/drawing/2014/main" id="{EF919073-E080-41B0-8E93-E1DDAD504EF2}"/>
              </a:ext>
            </a:extLst>
          </p:cNvPr>
          <p:cNvSpPr>
            <a:spLocks noChangeArrowheads="1"/>
          </p:cNvSpPr>
          <p:nvPr/>
        </p:nvSpPr>
        <p:spPr bwMode="auto">
          <a:xfrm>
            <a:off x="5105400" y="2209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0" name="下箭头 967714">
            <a:extLst>
              <a:ext uri="{FF2B5EF4-FFF2-40B4-BE49-F238E27FC236}">
                <a16:creationId xmlns:a16="http://schemas.microsoft.com/office/drawing/2014/main" id="{FA25DB2F-A56F-4D8F-8834-5D4484A86DA0}"/>
              </a:ext>
            </a:extLst>
          </p:cNvPr>
          <p:cNvSpPr>
            <a:spLocks noChangeArrowheads="1"/>
          </p:cNvSpPr>
          <p:nvPr/>
        </p:nvSpPr>
        <p:spPr bwMode="auto">
          <a:xfrm>
            <a:off x="4419600" y="2209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1" name="左右箭头 967715">
            <a:extLst>
              <a:ext uri="{FF2B5EF4-FFF2-40B4-BE49-F238E27FC236}">
                <a16:creationId xmlns:a16="http://schemas.microsoft.com/office/drawing/2014/main" id="{03B04232-A931-48BA-9D7C-86867DE591AB}"/>
              </a:ext>
            </a:extLst>
          </p:cNvPr>
          <p:cNvSpPr>
            <a:spLocks noChangeArrowheads="1"/>
          </p:cNvSpPr>
          <p:nvPr/>
        </p:nvSpPr>
        <p:spPr bwMode="auto">
          <a:xfrm rot="5400000">
            <a:off x="4419600" y="3733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2" name="矩形 967716">
            <a:extLst>
              <a:ext uri="{FF2B5EF4-FFF2-40B4-BE49-F238E27FC236}">
                <a16:creationId xmlns:a16="http://schemas.microsoft.com/office/drawing/2014/main" id="{1A464E14-56CC-4832-BD6C-BA633FCA407F}"/>
              </a:ext>
            </a:extLst>
          </p:cNvPr>
          <p:cNvSpPr>
            <a:spLocks noChangeArrowheads="1"/>
          </p:cNvSpPr>
          <p:nvPr/>
        </p:nvSpPr>
        <p:spPr bwMode="auto">
          <a:xfrm>
            <a:off x="5791200" y="1752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3" name="左箭头 967717">
            <a:extLst>
              <a:ext uri="{FF2B5EF4-FFF2-40B4-BE49-F238E27FC236}">
                <a16:creationId xmlns:a16="http://schemas.microsoft.com/office/drawing/2014/main" id="{0617A96B-24F0-476B-937A-670441449529}"/>
              </a:ext>
            </a:extLst>
          </p:cNvPr>
          <p:cNvSpPr>
            <a:spLocks noChangeArrowheads="1"/>
          </p:cNvSpPr>
          <p:nvPr/>
        </p:nvSpPr>
        <p:spPr bwMode="auto">
          <a:xfrm>
            <a:off x="5410200" y="1676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4" name="上箭头 967718">
            <a:extLst>
              <a:ext uri="{FF2B5EF4-FFF2-40B4-BE49-F238E27FC236}">
                <a16:creationId xmlns:a16="http://schemas.microsoft.com/office/drawing/2014/main" id="{69304023-E24C-4158-B165-225F475AE7A7}"/>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5" name="上箭头 967719">
            <a:extLst>
              <a:ext uri="{FF2B5EF4-FFF2-40B4-BE49-F238E27FC236}">
                <a16:creationId xmlns:a16="http://schemas.microsoft.com/office/drawing/2014/main" id="{163CB41B-C000-4ADA-9CFF-8EA68E315A9C}"/>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6" name="矩形 967720">
            <a:extLst>
              <a:ext uri="{FF2B5EF4-FFF2-40B4-BE49-F238E27FC236}">
                <a16:creationId xmlns:a16="http://schemas.microsoft.com/office/drawing/2014/main" id="{4EED1E80-1A8D-46B2-8CB1-20C821DB8326}"/>
              </a:ext>
            </a:extLst>
          </p:cNvPr>
          <p:cNvSpPr>
            <a:spLocks noChangeArrowheads="1"/>
          </p:cNvSpPr>
          <p:nvPr/>
        </p:nvSpPr>
        <p:spPr bwMode="auto">
          <a:xfrm>
            <a:off x="7010400" y="4572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7" name="上箭头 967721">
            <a:extLst>
              <a:ext uri="{FF2B5EF4-FFF2-40B4-BE49-F238E27FC236}">
                <a16:creationId xmlns:a16="http://schemas.microsoft.com/office/drawing/2014/main" id="{9FD8E9D4-3375-45F3-BC39-9AD3E9C27819}"/>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58" name="直接连接符 967722">
            <a:extLst>
              <a:ext uri="{FF2B5EF4-FFF2-40B4-BE49-F238E27FC236}">
                <a16:creationId xmlns:a16="http://schemas.microsoft.com/office/drawing/2014/main" id="{6ED93F5F-79F3-42CD-ACEE-BAB2B3CF6DD3}"/>
              </a:ext>
            </a:extLst>
          </p:cNvPr>
          <p:cNvSpPr>
            <a:spLocks noChangeShapeType="1"/>
          </p:cNvSpPr>
          <p:nvPr/>
        </p:nvSpPr>
        <p:spPr bwMode="auto">
          <a:xfrm flipV="1">
            <a:off x="6781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9" name="直接连接符 967723">
            <a:extLst>
              <a:ext uri="{FF2B5EF4-FFF2-40B4-BE49-F238E27FC236}">
                <a16:creationId xmlns:a16="http://schemas.microsoft.com/office/drawing/2014/main" id="{442ECDEE-B769-47F7-BFC9-8C549B0C5AEB}"/>
              </a:ext>
            </a:extLst>
          </p:cNvPr>
          <p:cNvSpPr>
            <a:spLocks noChangeShapeType="1"/>
          </p:cNvSpPr>
          <p:nvPr/>
        </p:nvSpPr>
        <p:spPr bwMode="auto">
          <a:xfrm flipV="1">
            <a:off x="69342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0" name="直接连接符 967724">
            <a:extLst>
              <a:ext uri="{FF2B5EF4-FFF2-40B4-BE49-F238E27FC236}">
                <a16:creationId xmlns:a16="http://schemas.microsoft.com/office/drawing/2014/main" id="{FEFFC8A2-1C21-4917-814C-BFE679C7A3F5}"/>
              </a:ext>
            </a:extLst>
          </p:cNvPr>
          <p:cNvSpPr>
            <a:spLocks noChangeShapeType="1"/>
          </p:cNvSpPr>
          <p:nvPr/>
        </p:nvSpPr>
        <p:spPr bwMode="auto">
          <a:xfrm flipH="1" flipV="1">
            <a:off x="70866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1" name="直接连接符 967725">
            <a:extLst>
              <a:ext uri="{FF2B5EF4-FFF2-40B4-BE49-F238E27FC236}">
                <a16:creationId xmlns:a16="http://schemas.microsoft.com/office/drawing/2014/main" id="{988EA3DF-BC5B-4903-B335-A66AC273D36B}"/>
              </a:ext>
            </a:extLst>
          </p:cNvPr>
          <p:cNvSpPr>
            <a:spLocks noChangeShapeType="1"/>
          </p:cNvSpPr>
          <p:nvPr/>
        </p:nvSpPr>
        <p:spPr bwMode="auto">
          <a:xfrm flipV="1">
            <a:off x="72390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2" name="直接连接符 967726">
            <a:extLst>
              <a:ext uri="{FF2B5EF4-FFF2-40B4-BE49-F238E27FC236}">
                <a16:creationId xmlns:a16="http://schemas.microsoft.com/office/drawing/2014/main" id="{E6F83B3B-CA90-486B-AF03-EF26C21749CE}"/>
              </a:ext>
            </a:extLst>
          </p:cNvPr>
          <p:cNvSpPr>
            <a:spLocks noChangeShapeType="1"/>
          </p:cNvSpPr>
          <p:nvPr/>
        </p:nvSpPr>
        <p:spPr bwMode="auto">
          <a:xfrm flipH="1" flipV="1">
            <a:off x="73914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3" name="直接连接符 967727">
            <a:extLst>
              <a:ext uri="{FF2B5EF4-FFF2-40B4-BE49-F238E27FC236}">
                <a16:creationId xmlns:a16="http://schemas.microsoft.com/office/drawing/2014/main" id="{53ADF836-FFD4-44C3-BD6C-95AB1D957F72}"/>
              </a:ext>
            </a:extLst>
          </p:cNvPr>
          <p:cNvSpPr>
            <a:spLocks noChangeShapeType="1"/>
          </p:cNvSpPr>
          <p:nvPr/>
        </p:nvSpPr>
        <p:spPr bwMode="auto">
          <a:xfrm flipV="1">
            <a:off x="7543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4" name="直接连接符 967728">
            <a:extLst>
              <a:ext uri="{FF2B5EF4-FFF2-40B4-BE49-F238E27FC236}">
                <a16:creationId xmlns:a16="http://schemas.microsoft.com/office/drawing/2014/main" id="{F82A7BF0-FA6F-4838-94B5-8699FC75D6FD}"/>
              </a:ext>
            </a:extLst>
          </p:cNvPr>
          <p:cNvSpPr>
            <a:spLocks noChangeShapeType="1"/>
          </p:cNvSpPr>
          <p:nvPr/>
        </p:nvSpPr>
        <p:spPr bwMode="auto">
          <a:xfrm flipV="1">
            <a:off x="6477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5" name="直接连接符 967729">
            <a:extLst>
              <a:ext uri="{FF2B5EF4-FFF2-40B4-BE49-F238E27FC236}">
                <a16:creationId xmlns:a16="http://schemas.microsoft.com/office/drawing/2014/main" id="{58CB8E5A-CEE8-491E-9AAB-924481B9D50D}"/>
              </a:ext>
            </a:extLst>
          </p:cNvPr>
          <p:cNvSpPr>
            <a:spLocks noChangeShapeType="1"/>
          </p:cNvSpPr>
          <p:nvPr/>
        </p:nvSpPr>
        <p:spPr bwMode="auto">
          <a:xfrm flipV="1">
            <a:off x="6781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6" name="直接连接符 967730">
            <a:extLst>
              <a:ext uri="{FF2B5EF4-FFF2-40B4-BE49-F238E27FC236}">
                <a16:creationId xmlns:a16="http://schemas.microsoft.com/office/drawing/2014/main" id="{CC1A95FC-FBF5-490B-8402-4843F1149BE8}"/>
              </a:ext>
            </a:extLst>
          </p:cNvPr>
          <p:cNvSpPr>
            <a:spLocks noChangeShapeType="1"/>
          </p:cNvSpPr>
          <p:nvPr/>
        </p:nvSpPr>
        <p:spPr bwMode="auto">
          <a:xfrm flipV="1">
            <a:off x="7239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7" name="直接连接符 967731">
            <a:extLst>
              <a:ext uri="{FF2B5EF4-FFF2-40B4-BE49-F238E27FC236}">
                <a16:creationId xmlns:a16="http://schemas.microsoft.com/office/drawing/2014/main" id="{858D3243-F4DF-43F6-8CC0-B54FF48BD704}"/>
              </a:ext>
            </a:extLst>
          </p:cNvPr>
          <p:cNvSpPr>
            <a:spLocks noChangeShapeType="1"/>
          </p:cNvSpPr>
          <p:nvPr/>
        </p:nvSpPr>
        <p:spPr bwMode="auto">
          <a:xfrm flipV="1">
            <a:off x="73914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8" name="直接连接符 967732">
            <a:extLst>
              <a:ext uri="{FF2B5EF4-FFF2-40B4-BE49-F238E27FC236}">
                <a16:creationId xmlns:a16="http://schemas.microsoft.com/office/drawing/2014/main" id="{6B828BC9-F594-412F-880D-DF6A584FA33B}"/>
              </a:ext>
            </a:extLst>
          </p:cNvPr>
          <p:cNvSpPr>
            <a:spLocks noChangeShapeType="1"/>
          </p:cNvSpPr>
          <p:nvPr/>
        </p:nvSpPr>
        <p:spPr bwMode="auto">
          <a:xfrm flipV="1">
            <a:off x="7543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9" name="直接连接符 967733">
            <a:extLst>
              <a:ext uri="{FF2B5EF4-FFF2-40B4-BE49-F238E27FC236}">
                <a16:creationId xmlns:a16="http://schemas.microsoft.com/office/drawing/2014/main" id="{F70C8D4C-6223-4934-BCCA-5D1124892D1C}"/>
              </a:ext>
            </a:extLst>
          </p:cNvPr>
          <p:cNvSpPr>
            <a:spLocks noChangeShapeType="1"/>
          </p:cNvSpPr>
          <p:nvPr/>
        </p:nvSpPr>
        <p:spPr bwMode="auto">
          <a:xfrm flipV="1">
            <a:off x="76962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0" name="直接连接符 967734">
            <a:extLst>
              <a:ext uri="{FF2B5EF4-FFF2-40B4-BE49-F238E27FC236}">
                <a16:creationId xmlns:a16="http://schemas.microsoft.com/office/drawing/2014/main" id="{B973A587-475A-4DA4-834F-302A6CAA3BCD}"/>
              </a:ext>
            </a:extLst>
          </p:cNvPr>
          <p:cNvSpPr>
            <a:spLocks noChangeShapeType="1"/>
          </p:cNvSpPr>
          <p:nvPr/>
        </p:nvSpPr>
        <p:spPr bwMode="auto">
          <a:xfrm flipH="1">
            <a:off x="7772400" y="2057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1" name="直接连接符 967735">
            <a:extLst>
              <a:ext uri="{FF2B5EF4-FFF2-40B4-BE49-F238E27FC236}">
                <a16:creationId xmlns:a16="http://schemas.microsoft.com/office/drawing/2014/main" id="{2394ED62-241D-475C-AC4A-7709B20AE312}"/>
              </a:ext>
            </a:extLst>
          </p:cNvPr>
          <p:cNvSpPr>
            <a:spLocks noChangeShapeType="1"/>
          </p:cNvSpPr>
          <p:nvPr/>
        </p:nvSpPr>
        <p:spPr bwMode="auto">
          <a:xfrm flipH="1">
            <a:off x="7848600" y="2362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2" name="直接连接符 967736">
            <a:extLst>
              <a:ext uri="{FF2B5EF4-FFF2-40B4-BE49-F238E27FC236}">
                <a16:creationId xmlns:a16="http://schemas.microsoft.com/office/drawing/2014/main" id="{9ECD7E11-EB62-4D2B-A241-872A3B578238}"/>
              </a:ext>
            </a:extLst>
          </p:cNvPr>
          <p:cNvSpPr>
            <a:spLocks noChangeShapeType="1"/>
          </p:cNvSpPr>
          <p:nvPr/>
        </p:nvSpPr>
        <p:spPr bwMode="auto">
          <a:xfrm flipH="1">
            <a:off x="8077200" y="4343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3" name="直接连接符 967737">
            <a:extLst>
              <a:ext uri="{FF2B5EF4-FFF2-40B4-BE49-F238E27FC236}">
                <a16:creationId xmlns:a16="http://schemas.microsoft.com/office/drawing/2014/main" id="{5443F15B-9508-4ED0-A1F3-73B215182D97}"/>
              </a:ext>
            </a:extLst>
          </p:cNvPr>
          <p:cNvSpPr>
            <a:spLocks noChangeShapeType="1"/>
          </p:cNvSpPr>
          <p:nvPr/>
        </p:nvSpPr>
        <p:spPr bwMode="auto">
          <a:xfrm flipH="1">
            <a:off x="6172200" y="4953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4" name="直接连接符 967738">
            <a:extLst>
              <a:ext uri="{FF2B5EF4-FFF2-40B4-BE49-F238E27FC236}">
                <a16:creationId xmlns:a16="http://schemas.microsoft.com/office/drawing/2014/main" id="{2792E079-FD7C-449B-B03C-5F55A90AC830}"/>
              </a:ext>
            </a:extLst>
          </p:cNvPr>
          <p:cNvSpPr>
            <a:spLocks noChangeShapeType="1"/>
          </p:cNvSpPr>
          <p:nvPr/>
        </p:nvSpPr>
        <p:spPr bwMode="auto">
          <a:xfrm flipH="1">
            <a:off x="5486400" y="2895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5" name="文本框 967739">
            <a:extLst>
              <a:ext uri="{FF2B5EF4-FFF2-40B4-BE49-F238E27FC236}">
                <a16:creationId xmlns:a16="http://schemas.microsoft.com/office/drawing/2014/main" id="{B581897F-BEBB-4D9C-AFC8-1F9D852E7A11}"/>
              </a:ext>
            </a:extLst>
          </p:cNvPr>
          <p:cNvSpPr txBox="1">
            <a:spLocks noChangeArrowheads="1"/>
          </p:cNvSpPr>
          <p:nvPr/>
        </p:nvSpPr>
        <p:spPr bwMode="auto">
          <a:xfrm>
            <a:off x="4267200" y="175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34876" name="文本框 967740">
            <a:extLst>
              <a:ext uri="{FF2B5EF4-FFF2-40B4-BE49-F238E27FC236}">
                <a16:creationId xmlns:a16="http://schemas.microsoft.com/office/drawing/2014/main" id="{8788BDA5-CB07-4D94-AB1B-2FF2CB6E2199}"/>
              </a:ext>
            </a:extLst>
          </p:cNvPr>
          <p:cNvSpPr txBox="1">
            <a:spLocks noChangeArrowheads="1"/>
          </p:cNvSpPr>
          <p:nvPr/>
        </p:nvSpPr>
        <p:spPr bwMode="auto">
          <a:xfrm>
            <a:off x="7162800" y="473868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指令寄存器</a:t>
            </a:r>
            <a:r>
              <a:rPr lang="en-US" altLang="zh-CN" sz="1600">
                <a:latin typeface="Tahoma" panose="020B0604030504040204" pitchFamily="34" charset="0"/>
              </a:rPr>
              <a:t>IR</a:t>
            </a:r>
          </a:p>
        </p:txBody>
      </p:sp>
      <p:sp>
        <p:nvSpPr>
          <p:cNvPr id="34877" name="文本框 967741">
            <a:extLst>
              <a:ext uri="{FF2B5EF4-FFF2-40B4-BE49-F238E27FC236}">
                <a16:creationId xmlns:a16="http://schemas.microsoft.com/office/drawing/2014/main" id="{BA067F9C-39B2-4E54-8B33-39BDD47B72C7}"/>
              </a:ext>
            </a:extLst>
          </p:cNvPr>
          <p:cNvSpPr txBox="1">
            <a:spLocks noChangeArrowheads="1"/>
          </p:cNvSpPr>
          <p:nvPr/>
        </p:nvSpPr>
        <p:spPr bwMode="auto">
          <a:xfrm>
            <a:off x="6553200" y="3429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指令译码器</a:t>
            </a:r>
          </a:p>
        </p:txBody>
      </p:sp>
      <p:sp>
        <p:nvSpPr>
          <p:cNvPr id="34878" name="文本框 967742">
            <a:extLst>
              <a:ext uri="{FF2B5EF4-FFF2-40B4-BE49-F238E27FC236}">
                <a16:creationId xmlns:a16="http://schemas.microsoft.com/office/drawing/2014/main" id="{7C655C2E-BB82-4870-A053-D776EC0C86F6}"/>
              </a:ext>
            </a:extLst>
          </p:cNvPr>
          <p:cNvSpPr txBox="1">
            <a:spLocks noChangeArrowheads="1"/>
          </p:cNvSpPr>
          <p:nvPr/>
        </p:nvSpPr>
        <p:spPr bwMode="auto">
          <a:xfrm>
            <a:off x="6477000" y="1981200"/>
            <a:ext cx="1371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操作控制器</a:t>
            </a:r>
          </a:p>
          <a:p>
            <a:pPr>
              <a:spcBef>
                <a:spcPct val="50000"/>
              </a:spcBef>
            </a:pPr>
            <a:r>
              <a:rPr lang="zh-CN" altLang="en-US" sz="1400">
                <a:latin typeface="Tahoma" panose="020B0604030504040204" pitchFamily="34" charset="0"/>
              </a:rPr>
              <a:t>时序产生器</a:t>
            </a:r>
          </a:p>
        </p:txBody>
      </p:sp>
      <p:sp>
        <p:nvSpPr>
          <p:cNvPr id="34879" name="文本框 967743">
            <a:extLst>
              <a:ext uri="{FF2B5EF4-FFF2-40B4-BE49-F238E27FC236}">
                <a16:creationId xmlns:a16="http://schemas.microsoft.com/office/drawing/2014/main" id="{1CFC4650-6273-4E55-800B-F18D04548A89}"/>
              </a:ext>
            </a:extLst>
          </p:cNvPr>
          <p:cNvSpPr txBox="1">
            <a:spLocks noChangeArrowheads="1"/>
          </p:cNvSpPr>
          <p:nvPr/>
        </p:nvSpPr>
        <p:spPr bwMode="auto">
          <a:xfrm>
            <a:off x="8458200" y="1828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时钟</a:t>
            </a:r>
          </a:p>
        </p:txBody>
      </p:sp>
      <p:sp>
        <p:nvSpPr>
          <p:cNvPr id="34880" name="文本框 967744">
            <a:extLst>
              <a:ext uri="{FF2B5EF4-FFF2-40B4-BE49-F238E27FC236}">
                <a16:creationId xmlns:a16="http://schemas.microsoft.com/office/drawing/2014/main" id="{A45F8740-36D4-4EE9-A074-747C85109868}"/>
              </a:ext>
            </a:extLst>
          </p:cNvPr>
          <p:cNvSpPr txBox="1">
            <a:spLocks noChangeArrowheads="1"/>
          </p:cNvSpPr>
          <p:nvPr/>
        </p:nvSpPr>
        <p:spPr bwMode="auto">
          <a:xfrm>
            <a:off x="8458200" y="2209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状态反馈</a:t>
            </a:r>
          </a:p>
        </p:txBody>
      </p:sp>
      <p:sp>
        <p:nvSpPr>
          <p:cNvPr id="34881" name="文本框 967745">
            <a:extLst>
              <a:ext uri="{FF2B5EF4-FFF2-40B4-BE49-F238E27FC236}">
                <a16:creationId xmlns:a16="http://schemas.microsoft.com/office/drawing/2014/main" id="{60526AEC-A579-4296-B6E6-0661B0151F8D}"/>
              </a:ext>
            </a:extLst>
          </p:cNvPr>
          <p:cNvSpPr txBox="1">
            <a:spLocks noChangeArrowheads="1"/>
          </p:cNvSpPr>
          <p:nvPr/>
        </p:nvSpPr>
        <p:spPr bwMode="auto">
          <a:xfrm>
            <a:off x="5943600" y="1447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取指控制</a:t>
            </a:r>
          </a:p>
        </p:txBody>
      </p:sp>
      <p:sp>
        <p:nvSpPr>
          <p:cNvPr id="34882" name="文本框 967746">
            <a:extLst>
              <a:ext uri="{FF2B5EF4-FFF2-40B4-BE49-F238E27FC236}">
                <a16:creationId xmlns:a16="http://schemas.microsoft.com/office/drawing/2014/main" id="{83E60F81-1770-4D91-BA8B-BFEBF8611E0C}"/>
              </a:ext>
            </a:extLst>
          </p:cNvPr>
          <p:cNvSpPr txBox="1">
            <a:spLocks noChangeArrowheads="1"/>
          </p:cNvSpPr>
          <p:nvPr/>
        </p:nvSpPr>
        <p:spPr bwMode="auto">
          <a:xfrm>
            <a:off x="7696200" y="13716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a:latin typeface="Tahoma" panose="020B0604030504040204" pitchFamily="34" charset="0"/>
              </a:rPr>
              <a:t>执行控制</a:t>
            </a:r>
          </a:p>
        </p:txBody>
      </p:sp>
      <p:sp>
        <p:nvSpPr>
          <p:cNvPr id="34883" name="文本框 967747">
            <a:extLst>
              <a:ext uri="{FF2B5EF4-FFF2-40B4-BE49-F238E27FC236}">
                <a16:creationId xmlns:a16="http://schemas.microsoft.com/office/drawing/2014/main" id="{586E1EFC-4183-4C78-9837-93EB05B8AE4A}"/>
              </a:ext>
            </a:extLst>
          </p:cNvPr>
          <p:cNvSpPr txBox="1">
            <a:spLocks noChangeArrowheads="1"/>
          </p:cNvSpPr>
          <p:nvPr/>
        </p:nvSpPr>
        <p:spPr bwMode="auto">
          <a:xfrm>
            <a:off x="6553200" y="4724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4884" name="文本框 967748">
            <a:extLst>
              <a:ext uri="{FF2B5EF4-FFF2-40B4-BE49-F238E27FC236}">
                <a16:creationId xmlns:a16="http://schemas.microsoft.com/office/drawing/2014/main" id="{E502D064-5C2A-42B8-B8E0-442F83266E15}"/>
              </a:ext>
            </a:extLst>
          </p:cNvPr>
          <p:cNvSpPr txBox="1">
            <a:spLocks noChangeArrowheads="1"/>
          </p:cNvSpPr>
          <p:nvPr/>
        </p:nvSpPr>
        <p:spPr bwMode="auto">
          <a:xfrm>
            <a:off x="8610600" y="4114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4885" name="文本框 967749">
            <a:extLst>
              <a:ext uri="{FF2B5EF4-FFF2-40B4-BE49-F238E27FC236}">
                <a16:creationId xmlns:a16="http://schemas.microsoft.com/office/drawing/2014/main" id="{4806FB6F-AF87-4B19-A010-93C2222F0484}"/>
              </a:ext>
            </a:extLst>
          </p:cNvPr>
          <p:cNvSpPr txBox="1">
            <a:spLocks noChangeArrowheads="1"/>
          </p:cNvSpPr>
          <p:nvPr/>
        </p:nvSpPr>
        <p:spPr bwMode="auto">
          <a:xfrm>
            <a:off x="5486400" y="2819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4886" name="文本框 967750">
            <a:extLst>
              <a:ext uri="{FF2B5EF4-FFF2-40B4-BE49-F238E27FC236}">
                <a16:creationId xmlns:a16="http://schemas.microsoft.com/office/drawing/2014/main" id="{4FDC5BBE-FC5D-4FF0-9F37-31D07617382C}"/>
              </a:ext>
            </a:extLst>
          </p:cNvPr>
          <p:cNvSpPr txBox="1">
            <a:spLocks noChangeArrowheads="1"/>
          </p:cNvSpPr>
          <p:nvPr/>
        </p:nvSpPr>
        <p:spPr bwMode="auto">
          <a:xfrm>
            <a:off x="2514600" y="4267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67752" name="文本框 967751">
            <a:extLst>
              <a:ext uri="{FF2B5EF4-FFF2-40B4-BE49-F238E27FC236}">
                <a16:creationId xmlns:a16="http://schemas.microsoft.com/office/drawing/2014/main" id="{9BE82615-7C10-4C82-8A0C-58A27650A5FB}"/>
              </a:ext>
            </a:extLst>
          </p:cNvPr>
          <p:cNvSpPr txBox="1">
            <a:spLocks noChangeArrowheads="1"/>
          </p:cNvSpPr>
          <p:nvPr/>
        </p:nvSpPr>
        <p:spPr bwMode="auto">
          <a:xfrm>
            <a:off x="25146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967753" name="文本框 967752">
            <a:extLst>
              <a:ext uri="{FF2B5EF4-FFF2-40B4-BE49-F238E27FC236}">
                <a16:creationId xmlns:a16="http://schemas.microsoft.com/office/drawing/2014/main" id="{99F21E58-1E58-4C2B-AFF2-A1A232B8E84C}"/>
              </a:ext>
            </a:extLst>
          </p:cNvPr>
          <p:cNvSpPr txBox="1">
            <a:spLocks noChangeArrowheads="1"/>
          </p:cNvSpPr>
          <p:nvPr/>
        </p:nvSpPr>
        <p:spPr bwMode="auto">
          <a:xfrm>
            <a:off x="914400" y="3657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000 020</a:t>
            </a:r>
          </a:p>
        </p:txBody>
      </p:sp>
      <p:sp>
        <p:nvSpPr>
          <p:cNvPr id="34889" name="直接连接符 967753">
            <a:extLst>
              <a:ext uri="{FF2B5EF4-FFF2-40B4-BE49-F238E27FC236}">
                <a16:creationId xmlns:a16="http://schemas.microsoft.com/office/drawing/2014/main" id="{F545E529-A32D-462B-840F-531255571605}"/>
              </a:ext>
            </a:extLst>
          </p:cNvPr>
          <p:cNvSpPr>
            <a:spLocks noChangeShapeType="1"/>
          </p:cNvSpPr>
          <p:nvPr/>
        </p:nvSpPr>
        <p:spPr bwMode="auto">
          <a:xfrm>
            <a:off x="2362200" y="5105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0" name="直接连接符 967754">
            <a:extLst>
              <a:ext uri="{FF2B5EF4-FFF2-40B4-BE49-F238E27FC236}">
                <a16:creationId xmlns:a16="http://schemas.microsoft.com/office/drawing/2014/main" id="{6F0A13FF-D31A-456E-B84F-5631418C92B0}"/>
              </a:ext>
            </a:extLst>
          </p:cNvPr>
          <p:cNvSpPr>
            <a:spLocks noChangeShapeType="1"/>
          </p:cNvSpPr>
          <p:nvPr/>
        </p:nvSpPr>
        <p:spPr bwMode="auto">
          <a:xfrm>
            <a:off x="2362200" y="5334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1" name="直接连接符 967755">
            <a:extLst>
              <a:ext uri="{FF2B5EF4-FFF2-40B4-BE49-F238E27FC236}">
                <a16:creationId xmlns:a16="http://schemas.microsoft.com/office/drawing/2014/main" id="{7037D539-350A-444A-953F-A59724177A2B}"/>
              </a:ext>
            </a:extLst>
          </p:cNvPr>
          <p:cNvSpPr>
            <a:spLocks noChangeShapeType="1"/>
          </p:cNvSpPr>
          <p:nvPr/>
        </p:nvSpPr>
        <p:spPr bwMode="auto">
          <a:xfrm>
            <a:off x="2362200" y="5562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2" name="直接连接符 967756">
            <a:extLst>
              <a:ext uri="{FF2B5EF4-FFF2-40B4-BE49-F238E27FC236}">
                <a16:creationId xmlns:a16="http://schemas.microsoft.com/office/drawing/2014/main" id="{61AC7D22-BE25-4527-ABE9-EE2647D1728F}"/>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3" name="直接连接符 967757">
            <a:extLst>
              <a:ext uri="{FF2B5EF4-FFF2-40B4-BE49-F238E27FC236}">
                <a16:creationId xmlns:a16="http://schemas.microsoft.com/office/drawing/2014/main" id="{F1643574-AB8A-4CFC-AB57-00F5622D586A}"/>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4" name="直接连接符 967758">
            <a:extLst>
              <a:ext uri="{FF2B5EF4-FFF2-40B4-BE49-F238E27FC236}">
                <a16:creationId xmlns:a16="http://schemas.microsoft.com/office/drawing/2014/main" id="{E2083762-9CC8-4A79-8BD3-BBA0A452C89F}"/>
              </a:ext>
            </a:extLst>
          </p:cNvPr>
          <p:cNvSpPr>
            <a:spLocks noChangeShapeType="1"/>
          </p:cNvSpPr>
          <p:nvPr/>
        </p:nvSpPr>
        <p:spPr bwMode="auto">
          <a:xfrm>
            <a:off x="2362200" y="6248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5" name="直接连接符 967759">
            <a:extLst>
              <a:ext uri="{FF2B5EF4-FFF2-40B4-BE49-F238E27FC236}">
                <a16:creationId xmlns:a16="http://schemas.microsoft.com/office/drawing/2014/main" id="{CE720750-DE16-40BE-BF71-21A3D16C5AD8}"/>
              </a:ext>
            </a:extLst>
          </p:cNvPr>
          <p:cNvSpPr>
            <a:spLocks noChangeShapeType="1"/>
          </p:cNvSpPr>
          <p:nvPr/>
        </p:nvSpPr>
        <p:spPr bwMode="auto">
          <a:xfrm>
            <a:off x="2362200" y="6477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6" name="直接连接符 967760">
            <a:extLst>
              <a:ext uri="{FF2B5EF4-FFF2-40B4-BE49-F238E27FC236}">
                <a16:creationId xmlns:a16="http://schemas.microsoft.com/office/drawing/2014/main" id="{C611D849-325F-40CB-BC22-3D8F1E142848}"/>
              </a:ext>
            </a:extLst>
          </p:cNvPr>
          <p:cNvSpPr>
            <a:spLocks noChangeShapeType="1"/>
          </p:cNvSpPr>
          <p:nvPr/>
        </p:nvSpPr>
        <p:spPr bwMode="auto">
          <a:xfrm>
            <a:off x="2362200" y="6705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7" name="直接连接符 967761">
            <a:extLst>
              <a:ext uri="{FF2B5EF4-FFF2-40B4-BE49-F238E27FC236}">
                <a16:creationId xmlns:a16="http://schemas.microsoft.com/office/drawing/2014/main" id="{32F0EC7F-2DCF-4CDF-807B-839E5CEA58C1}"/>
              </a:ext>
            </a:extLst>
          </p:cNvPr>
          <p:cNvSpPr>
            <a:spLocks noChangeShapeType="1"/>
          </p:cNvSpPr>
          <p:nvPr/>
        </p:nvSpPr>
        <p:spPr bwMode="auto">
          <a:xfrm>
            <a:off x="2819400" y="4876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8" name="文本框 967762">
            <a:extLst>
              <a:ext uri="{FF2B5EF4-FFF2-40B4-BE49-F238E27FC236}">
                <a16:creationId xmlns:a16="http://schemas.microsoft.com/office/drawing/2014/main" id="{7E9B6228-7845-4EE0-974C-9283B5641C82}"/>
              </a:ext>
            </a:extLst>
          </p:cNvPr>
          <p:cNvSpPr txBox="1">
            <a:spLocks noChangeArrowheads="1"/>
          </p:cNvSpPr>
          <p:nvPr/>
        </p:nvSpPr>
        <p:spPr bwMode="auto">
          <a:xfrm>
            <a:off x="2362200" y="4876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34899" name="文本框 967763">
            <a:extLst>
              <a:ext uri="{FF2B5EF4-FFF2-40B4-BE49-F238E27FC236}">
                <a16:creationId xmlns:a16="http://schemas.microsoft.com/office/drawing/2014/main" id="{F1547DBB-07A7-416F-B513-FF9A22F55A19}"/>
              </a:ext>
            </a:extLst>
          </p:cNvPr>
          <p:cNvSpPr txBox="1">
            <a:spLocks noChangeArrowheads="1"/>
          </p:cNvSpPr>
          <p:nvPr/>
        </p:nvSpPr>
        <p:spPr bwMode="auto">
          <a:xfrm>
            <a:off x="2362200" y="5105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34900" name="文本框 967764">
            <a:extLst>
              <a:ext uri="{FF2B5EF4-FFF2-40B4-BE49-F238E27FC236}">
                <a16:creationId xmlns:a16="http://schemas.microsoft.com/office/drawing/2014/main" id="{0EA51CE8-9BFA-40AF-AE1B-0B2DD9EABB1F}"/>
              </a:ext>
            </a:extLst>
          </p:cNvPr>
          <p:cNvSpPr txBox="1">
            <a:spLocks noChangeArrowheads="1"/>
          </p:cNvSpPr>
          <p:nvPr/>
        </p:nvSpPr>
        <p:spPr bwMode="auto">
          <a:xfrm>
            <a:off x="2362200" y="5334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34901" name="文本框 967765">
            <a:extLst>
              <a:ext uri="{FF2B5EF4-FFF2-40B4-BE49-F238E27FC236}">
                <a16:creationId xmlns:a16="http://schemas.microsoft.com/office/drawing/2014/main" id="{22E4D65B-E076-450D-BF2D-7BACA70ECFEE}"/>
              </a:ext>
            </a:extLst>
          </p:cNvPr>
          <p:cNvSpPr txBox="1">
            <a:spLocks noChangeArrowheads="1"/>
          </p:cNvSpPr>
          <p:nvPr/>
        </p:nvSpPr>
        <p:spPr bwMode="auto">
          <a:xfrm>
            <a:off x="2362200" y="5562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34902" name="文本框 967766">
            <a:extLst>
              <a:ext uri="{FF2B5EF4-FFF2-40B4-BE49-F238E27FC236}">
                <a16:creationId xmlns:a16="http://schemas.microsoft.com/office/drawing/2014/main" id="{D0306266-1741-4DE1-8439-EE3E9E3FBE88}"/>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34903" name="文本框 967767">
            <a:extLst>
              <a:ext uri="{FF2B5EF4-FFF2-40B4-BE49-F238E27FC236}">
                <a16:creationId xmlns:a16="http://schemas.microsoft.com/office/drawing/2014/main" id="{99643FF0-401F-43E8-8618-17B45D719A52}"/>
              </a:ext>
            </a:extLst>
          </p:cNvPr>
          <p:cNvSpPr txBox="1">
            <a:spLocks noChangeArrowheads="1"/>
          </p:cNvSpPr>
          <p:nvPr/>
        </p:nvSpPr>
        <p:spPr bwMode="auto">
          <a:xfrm>
            <a:off x="2362200" y="6019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34904" name="文本框 967768">
            <a:extLst>
              <a:ext uri="{FF2B5EF4-FFF2-40B4-BE49-F238E27FC236}">
                <a16:creationId xmlns:a16="http://schemas.microsoft.com/office/drawing/2014/main" id="{332386A5-6089-4FAC-89A8-117EA66EEC6A}"/>
              </a:ext>
            </a:extLst>
          </p:cNvPr>
          <p:cNvSpPr txBox="1">
            <a:spLocks noChangeArrowheads="1"/>
          </p:cNvSpPr>
          <p:nvPr/>
        </p:nvSpPr>
        <p:spPr bwMode="auto">
          <a:xfrm>
            <a:off x="2362200" y="6248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34905" name="文本框 967769">
            <a:extLst>
              <a:ext uri="{FF2B5EF4-FFF2-40B4-BE49-F238E27FC236}">
                <a16:creationId xmlns:a16="http://schemas.microsoft.com/office/drawing/2014/main" id="{49B3F0AA-778D-4D11-8559-4E5A4B4936F4}"/>
              </a:ext>
            </a:extLst>
          </p:cNvPr>
          <p:cNvSpPr txBox="1">
            <a:spLocks noChangeArrowheads="1"/>
          </p:cNvSpPr>
          <p:nvPr/>
        </p:nvSpPr>
        <p:spPr bwMode="auto">
          <a:xfrm>
            <a:off x="2362200" y="6477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31</a:t>
            </a:r>
          </a:p>
        </p:txBody>
      </p:sp>
      <p:sp>
        <p:nvSpPr>
          <p:cNvPr id="34906" name="文本框 967770">
            <a:extLst>
              <a:ext uri="{FF2B5EF4-FFF2-40B4-BE49-F238E27FC236}">
                <a16:creationId xmlns:a16="http://schemas.microsoft.com/office/drawing/2014/main" id="{ACC3AC84-9037-4479-A80A-5E31D97DBE80}"/>
              </a:ext>
            </a:extLst>
          </p:cNvPr>
          <p:cNvSpPr txBox="1">
            <a:spLocks noChangeArrowheads="1"/>
          </p:cNvSpPr>
          <p:nvPr/>
        </p:nvSpPr>
        <p:spPr bwMode="auto">
          <a:xfrm>
            <a:off x="2362200" y="6629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34907" name="文本框 967771">
            <a:extLst>
              <a:ext uri="{FF2B5EF4-FFF2-40B4-BE49-F238E27FC236}">
                <a16:creationId xmlns:a16="http://schemas.microsoft.com/office/drawing/2014/main" id="{6D6D2269-05A0-4187-87BC-9A676CF7EB7C}"/>
              </a:ext>
            </a:extLst>
          </p:cNvPr>
          <p:cNvSpPr txBox="1">
            <a:spLocks noChangeArrowheads="1"/>
          </p:cNvSpPr>
          <p:nvPr/>
        </p:nvSpPr>
        <p:spPr bwMode="auto">
          <a:xfrm>
            <a:off x="2819400" y="4876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34908" name="文本框 967772">
            <a:extLst>
              <a:ext uri="{FF2B5EF4-FFF2-40B4-BE49-F238E27FC236}">
                <a16:creationId xmlns:a16="http://schemas.microsoft.com/office/drawing/2014/main" id="{A8DD2419-138F-4F73-9D62-1D6D9622F437}"/>
              </a:ext>
            </a:extLst>
          </p:cNvPr>
          <p:cNvSpPr txBox="1">
            <a:spLocks noChangeArrowheads="1"/>
          </p:cNvSpPr>
          <p:nvPr/>
        </p:nvSpPr>
        <p:spPr bwMode="auto">
          <a:xfrm>
            <a:off x="2819400" y="5105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34909" name="文本框 967773">
            <a:extLst>
              <a:ext uri="{FF2B5EF4-FFF2-40B4-BE49-F238E27FC236}">
                <a16:creationId xmlns:a16="http://schemas.microsoft.com/office/drawing/2014/main" id="{4DAB51D7-D702-47F2-AA9A-A821368CF281}"/>
              </a:ext>
            </a:extLst>
          </p:cNvPr>
          <p:cNvSpPr txBox="1">
            <a:spLocks noChangeArrowheads="1"/>
          </p:cNvSpPr>
          <p:nvPr/>
        </p:nvSpPr>
        <p:spPr bwMode="auto">
          <a:xfrm>
            <a:off x="2819400" y="5334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34910" name="文本框 967774">
            <a:extLst>
              <a:ext uri="{FF2B5EF4-FFF2-40B4-BE49-F238E27FC236}">
                <a16:creationId xmlns:a16="http://schemas.microsoft.com/office/drawing/2014/main" id="{E95BA306-B23D-4DAE-9F35-A13502302775}"/>
              </a:ext>
            </a:extLst>
          </p:cNvPr>
          <p:cNvSpPr txBox="1">
            <a:spLocks noChangeArrowheads="1"/>
          </p:cNvSpPr>
          <p:nvPr/>
        </p:nvSpPr>
        <p:spPr bwMode="auto">
          <a:xfrm>
            <a:off x="2819400" y="5562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34911" name="文本框 967775">
            <a:extLst>
              <a:ext uri="{FF2B5EF4-FFF2-40B4-BE49-F238E27FC236}">
                <a16:creationId xmlns:a16="http://schemas.microsoft.com/office/drawing/2014/main" id="{87BB19E2-AD52-4682-9D28-438086C22EBD}"/>
              </a:ext>
            </a:extLst>
          </p:cNvPr>
          <p:cNvSpPr txBox="1">
            <a:spLocks noChangeArrowheads="1"/>
          </p:cNvSpPr>
          <p:nvPr/>
        </p:nvSpPr>
        <p:spPr bwMode="auto">
          <a:xfrm>
            <a:off x="28194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34912" name="文本框 967776">
            <a:extLst>
              <a:ext uri="{FF2B5EF4-FFF2-40B4-BE49-F238E27FC236}">
                <a16:creationId xmlns:a16="http://schemas.microsoft.com/office/drawing/2014/main" id="{5BB41A2B-E8F6-4B75-98B0-19293D36AD9A}"/>
              </a:ext>
            </a:extLst>
          </p:cNvPr>
          <p:cNvSpPr txBox="1">
            <a:spLocks noChangeArrowheads="1"/>
          </p:cNvSpPr>
          <p:nvPr/>
        </p:nvSpPr>
        <p:spPr bwMode="auto">
          <a:xfrm>
            <a:off x="2895600" y="6248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67778" name="下箭头 967777">
            <a:extLst>
              <a:ext uri="{FF2B5EF4-FFF2-40B4-BE49-F238E27FC236}">
                <a16:creationId xmlns:a16="http://schemas.microsoft.com/office/drawing/2014/main" id="{9745A95D-CBAE-4D7D-92D8-EDBB1389B095}"/>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79" name="文本框 967778">
            <a:extLst>
              <a:ext uri="{FF2B5EF4-FFF2-40B4-BE49-F238E27FC236}">
                <a16:creationId xmlns:a16="http://schemas.microsoft.com/office/drawing/2014/main" id="{15D9EBD6-BCF3-49CA-BAB2-02D731BFDF96}"/>
              </a:ext>
            </a:extLst>
          </p:cNvPr>
          <p:cNvSpPr txBox="1">
            <a:spLocks noChangeArrowheads="1"/>
          </p:cNvSpPr>
          <p:nvPr/>
        </p:nvSpPr>
        <p:spPr bwMode="auto">
          <a:xfrm>
            <a:off x="762000" y="4495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000 020</a:t>
            </a:r>
          </a:p>
        </p:txBody>
      </p:sp>
      <p:sp>
        <p:nvSpPr>
          <p:cNvPr id="967780" name="直接连接符 967779">
            <a:extLst>
              <a:ext uri="{FF2B5EF4-FFF2-40B4-BE49-F238E27FC236}">
                <a16:creationId xmlns:a16="http://schemas.microsoft.com/office/drawing/2014/main" id="{B937883B-1156-4526-96E9-5518E2480688}"/>
              </a:ext>
            </a:extLst>
          </p:cNvPr>
          <p:cNvSpPr>
            <a:spLocks noChangeShapeType="1"/>
          </p:cNvSpPr>
          <p:nvPr/>
        </p:nvSpPr>
        <p:spPr bwMode="auto">
          <a:xfrm flipH="1">
            <a:off x="2133600" y="3733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7781" name="矩形 967780">
            <a:extLst>
              <a:ext uri="{FF2B5EF4-FFF2-40B4-BE49-F238E27FC236}">
                <a16:creationId xmlns:a16="http://schemas.microsoft.com/office/drawing/2014/main" id="{B60FFEAB-D987-42AC-8A59-49E51F8729F9}"/>
              </a:ext>
            </a:extLst>
          </p:cNvPr>
          <p:cNvSpPr>
            <a:spLocks noChangeArrowheads="1"/>
          </p:cNvSpPr>
          <p:nvPr/>
        </p:nvSpPr>
        <p:spPr bwMode="auto">
          <a:xfrm>
            <a:off x="1600200" y="4800600"/>
            <a:ext cx="152400" cy="3048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2" name="右箭头 967781">
            <a:extLst>
              <a:ext uri="{FF2B5EF4-FFF2-40B4-BE49-F238E27FC236}">
                <a16:creationId xmlns:a16="http://schemas.microsoft.com/office/drawing/2014/main" id="{6397CD73-2D49-4386-9276-48F970CA176C}"/>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918" name="矩形 967782">
            <a:extLst>
              <a:ext uri="{FF2B5EF4-FFF2-40B4-BE49-F238E27FC236}">
                <a16:creationId xmlns:a16="http://schemas.microsoft.com/office/drawing/2014/main" id="{2868137D-4FEF-40B8-BDAC-4BE7206D0DB7}"/>
              </a:ext>
            </a:extLst>
          </p:cNvPr>
          <p:cNvSpPr>
            <a:spLocks noChangeArrowheads="1"/>
          </p:cNvSpPr>
          <p:nvPr/>
        </p:nvSpPr>
        <p:spPr bwMode="auto">
          <a:xfrm>
            <a:off x="4191000" y="4953000"/>
            <a:ext cx="685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4" name="矩形 967783">
            <a:extLst>
              <a:ext uri="{FF2B5EF4-FFF2-40B4-BE49-F238E27FC236}">
                <a16:creationId xmlns:a16="http://schemas.microsoft.com/office/drawing/2014/main" id="{28727D93-12F0-4EE5-B96B-67FCBFA97332}"/>
              </a:ext>
            </a:extLst>
          </p:cNvPr>
          <p:cNvSpPr>
            <a:spLocks noChangeArrowheads="1"/>
          </p:cNvSpPr>
          <p:nvPr/>
        </p:nvSpPr>
        <p:spPr bwMode="auto">
          <a:xfrm>
            <a:off x="4191000" y="49530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920" name="矩形 967784">
            <a:extLst>
              <a:ext uri="{FF2B5EF4-FFF2-40B4-BE49-F238E27FC236}">
                <a16:creationId xmlns:a16="http://schemas.microsoft.com/office/drawing/2014/main" id="{A75F3554-E169-44DA-913D-60F490E3DAA9}"/>
              </a:ext>
            </a:extLst>
          </p:cNvPr>
          <p:cNvSpPr>
            <a:spLocks noChangeArrowheads="1"/>
          </p:cNvSpPr>
          <p:nvPr/>
        </p:nvSpPr>
        <p:spPr bwMode="auto">
          <a:xfrm>
            <a:off x="4724400" y="5410200"/>
            <a:ext cx="2438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6" name="矩形 967785">
            <a:extLst>
              <a:ext uri="{FF2B5EF4-FFF2-40B4-BE49-F238E27FC236}">
                <a16:creationId xmlns:a16="http://schemas.microsoft.com/office/drawing/2014/main" id="{1D526225-196B-4229-A463-AC8664BAD8AB}"/>
              </a:ext>
            </a:extLst>
          </p:cNvPr>
          <p:cNvSpPr>
            <a:spLocks noChangeArrowheads="1"/>
          </p:cNvSpPr>
          <p:nvPr/>
        </p:nvSpPr>
        <p:spPr bwMode="auto">
          <a:xfrm>
            <a:off x="4724400" y="4953000"/>
            <a:ext cx="152400" cy="6096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7" name="矩形 967786">
            <a:extLst>
              <a:ext uri="{FF2B5EF4-FFF2-40B4-BE49-F238E27FC236}">
                <a16:creationId xmlns:a16="http://schemas.microsoft.com/office/drawing/2014/main" id="{802D6A8D-9C07-4F7E-BEE9-B08BC939B6C0}"/>
              </a:ext>
            </a:extLst>
          </p:cNvPr>
          <p:cNvSpPr>
            <a:spLocks noChangeArrowheads="1"/>
          </p:cNvSpPr>
          <p:nvPr/>
        </p:nvSpPr>
        <p:spPr bwMode="auto">
          <a:xfrm>
            <a:off x="4724400" y="5410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8" name="上箭头 967787">
            <a:extLst>
              <a:ext uri="{FF2B5EF4-FFF2-40B4-BE49-F238E27FC236}">
                <a16:creationId xmlns:a16="http://schemas.microsoft.com/office/drawing/2014/main" id="{25026497-5EB3-472F-8F5E-35B890C8CB3D}"/>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89" name="文本框 967788">
            <a:extLst>
              <a:ext uri="{FF2B5EF4-FFF2-40B4-BE49-F238E27FC236}">
                <a16:creationId xmlns:a16="http://schemas.microsoft.com/office/drawing/2014/main" id="{27130EBC-23B9-4068-9D31-D40E5DF81A6E}"/>
              </a:ext>
            </a:extLst>
          </p:cNvPr>
          <p:cNvSpPr txBox="1">
            <a:spLocks noChangeArrowheads="1"/>
          </p:cNvSpPr>
          <p:nvPr/>
        </p:nvSpPr>
        <p:spPr bwMode="auto">
          <a:xfrm>
            <a:off x="5257800" y="4800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967790" name="上箭头 967789">
            <a:extLst>
              <a:ext uri="{FF2B5EF4-FFF2-40B4-BE49-F238E27FC236}">
                <a16:creationId xmlns:a16="http://schemas.microsoft.com/office/drawing/2014/main" id="{31F5C40B-6381-4772-B6B2-22DC3636213C}"/>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7791" name="文本框 967790">
            <a:extLst>
              <a:ext uri="{FF2B5EF4-FFF2-40B4-BE49-F238E27FC236}">
                <a16:creationId xmlns:a16="http://schemas.microsoft.com/office/drawing/2014/main" id="{26D745A9-7F26-4429-949F-2F0750E3E998}"/>
              </a:ext>
            </a:extLst>
          </p:cNvPr>
          <p:cNvSpPr txBox="1">
            <a:spLocks noChangeArrowheads="1"/>
          </p:cNvSpPr>
          <p:nvPr/>
        </p:nvSpPr>
        <p:spPr bwMode="auto">
          <a:xfrm>
            <a:off x="6629400" y="4191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34927" name="直接连接符 967791">
            <a:extLst>
              <a:ext uri="{FF2B5EF4-FFF2-40B4-BE49-F238E27FC236}">
                <a16:creationId xmlns:a16="http://schemas.microsoft.com/office/drawing/2014/main" id="{4635EA59-EA28-4720-8190-8BE1543B7F0B}"/>
              </a:ext>
            </a:extLst>
          </p:cNvPr>
          <p:cNvSpPr>
            <a:spLocks noChangeShapeType="1"/>
          </p:cNvSpPr>
          <p:nvPr/>
        </p:nvSpPr>
        <p:spPr bwMode="auto">
          <a:xfrm>
            <a:off x="7315200" y="4267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7793" name="文本框 967792">
            <a:extLst>
              <a:ext uri="{FF2B5EF4-FFF2-40B4-BE49-F238E27FC236}">
                <a16:creationId xmlns:a16="http://schemas.microsoft.com/office/drawing/2014/main" id="{854DA70C-D9FB-458C-97EC-75BFA6EFBA28}"/>
              </a:ext>
            </a:extLst>
          </p:cNvPr>
          <p:cNvSpPr txBox="1">
            <a:spLocks noChangeArrowheads="1"/>
          </p:cNvSpPr>
          <p:nvPr/>
        </p:nvSpPr>
        <p:spPr bwMode="auto">
          <a:xfrm>
            <a:off x="914400" y="3657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67794" name="上箭头 967793">
            <a:extLst>
              <a:ext uri="{FF2B5EF4-FFF2-40B4-BE49-F238E27FC236}">
                <a16:creationId xmlns:a16="http://schemas.microsoft.com/office/drawing/2014/main" id="{8967E87C-0F24-4142-81A3-01E210D79C9A}"/>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7753"/>
                                        </p:tgtEl>
                                        <p:attrNameLst>
                                          <p:attrName>style.visibility</p:attrName>
                                        </p:attrNameLst>
                                      </p:cBhvr>
                                      <p:to>
                                        <p:strVal val="visible"/>
                                      </p:to>
                                    </p:set>
                                    <p:animEffect transition="in" filter="dissolve">
                                      <p:cBhvr>
                                        <p:cTn id="7" dur="500"/>
                                        <p:tgtEl>
                                          <p:spTgt spid="967753"/>
                                        </p:tgtEl>
                                      </p:cBhvr>
                                    </p:animEffect>
                                  </p:childTnLst>
                                  <p:subTnLst>
                                    <p:set>
                                      <p:cBhvr override="childStyle">
                                        <p:cTn dur="1" fill="hold" display="0" masterRel="nextClick" afterEffect="1"/>
                                        <p:tgtEl>
                                          <p:spTgt spid="9677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967778"/>
                                        </p:tgtEl>
                                        <p:attrNameLst>
                                          <p:attrName>style.visibility</p:attrName>
                                        </p:attrNameLst>
                                      </p:cBhvr>
                                      <p:to>
                                        <p:strVal val="visible"/>
                                      </p:to>
                                    </p:set>
                                    <p:anim calcmode="lin" valueType="num">
                                      <p:cBhvr>
                                        <p:cTn id="12" dur="500" fill="hold"/>
                                        <p:tgtEl>
                                          <p:spTgt spid="967778"/>
                                        </p:tgtEl>
                                        <p:attrNameLst>
                                          <p:attrName>ppt_x</p:attrName>
                                        </p:attrNameLst>
                                      </p:cBhvr>
                                      <p:tavLst>
                                        <p:tav tm="0">
                                          <p:val>
                                            <p:strVal val="#ppt_x"/>
                                          </p:val>
                                        </p:tav>
                                        <p:tav tm="100000">
                                          <p:val>
                                            <p:strVal val="#ppt_x"/>
                                          </p:val>
                                        </p:tav>
                                      </p:tavLst>
                                    </p:anim>
                                    <p:anim calcmode="lin" valueType="num">
                                      <p:cBhvr>
                                        <p:cTn id="13" dur="500" fill="hold"/>
                                        <p:tgtEl>
                                          <p:spTgt spid="967778"/>
                                        </p:tgtEl>
                                        <p:attrNameLst>
                                          <p:attrName>ppt_y</p:attrName>
                                        </p:attrNameLst>
                                      </p:cBhvr>
                                      <p:tavLst>
                                        <p:tav tm="0">
                                          <p:val>
                                            <p:strVal val="#ppt_y-#ppt_h/2"/>
                                          </p:val>
                                        </p:tav>
                                        <p:tav tm="100000">
                                          <p:val>
                                            <p:strVal val="#ppt_y"/>
                                          </p:val>
                                        </p:tav>
                                      </p:tavLst>
                                    </p:anim>
                                    <p:anim calcmode="lin" valueType="num">
                                      <p:cBhvr>
                                        <p:cTn id="14" dur="500" fill="hold"/>
                                        <p:tgtEl>
                                          <p:spTgt spid="967778"/>
                                        </p:tgtEl>
                                        <p:attrNameLst>
                                          <p:attrName>ppt_w</p:attrName>
                                        </p:attrNameLst>
                                      </p:cBhvr>
                                      <p:tavLst>
                                        <p:tav tm="0">
                                          <p:val>
                                            <p:strVal val="#ppt_w"/>
                                          </p:val>
                                        </p:tav>
                                        <p:tav tm="100000">
                                          <p:val>
                                            <p:strVal val="#ppt_w"/>
                                          </p:val>
                                        </p:tav>
                                      </p:tavLst>
                                    </p:anim>
                                    <p:anim calcmode="lin" valueType="num">
                                      <p:cBhvr>
                                        <p:cTn id="15" dur="500" fill="hold"/>
                                        <p:tgtEl>
                                          <p:spTgt spid="967778"/>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967778"/>
                                        </p:tgtEl>
                                        <p:attrNameLst>
                                          <p:attrName>ppt_c</p:attrName>
                                        </p:attrNameLst>
                                      </p:cBhvr>
                                      <p:to>
                                        <a:srgbClr val="FF0000"/>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67779"/>
                                        </p:tgtEl>
                                        <p:attrNameLst>
                                          <p:attrName>style.visibility</p:attrName>
                                        </p:attrNameLst>
                                      </p:cBhvr>
                                      <p:to>
                                        <p:strVal val="visible"/>
                                      </p:to>
                                    </p:set>
                                    <p:animEffect transition="in" filter="dissolve">
                                      <p:cBhvr>
                                        <p:cTn id="20" dur="500"/>
                                        <p:tgtEl>
                                          <p:spTgt spid="9677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1" presetClass="entr" presetSubtype="0" fill="hold" nodeType="clickEffect">
                                  <p:stCondLst>
                                    <p:cond delay="0"/>
                                  </p:stCondLst>
                                  <p:childTnLst>
                                    <p:set>
                                      <p:cBhvr>
                                        <p:cTn id="24" dur="75">
                                          <p:stCondLst>
                                            <p:cond delay="0"/>
                                          </p:stCondLst>
                                        </p:cTn>
                                        <p:tgtEl>
                                          <p:spTgt spid="96778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9" presetClass="entr" presetSubtype="10" fill="hold" grpId="0" nodeType="clickEffect">
                                  <p:stCondLst>
                                    <p:cond delay="0"/>
                                  </p:stCondLst>
                                  <p:childTnLst>
                                    <p:set>
                                      <p:cBhvr>
                                        <p:cTn id="28" dur="1" fill="hold">
                                          <p:stCondLst>
                                            <p:cond delay="0"/>
                                          </p:stCondLst>
                                        </p:cTn>
                                        <p:tgtEl>
                                          <p:spTgt spid="967752"/>
                                        </p:tgtEl>
                                        <p:attrNameLst>
                                          <p:attrName>style.visibility</p:attrName>
                                        </p:attrNameLst>
                                      </p:cBhvr>
                                      <p:to>
                                        <p:strVal val="visible"/>
                                      </p:to>
                                    </p:set>
                                    <p:anim calcmode="lin" valueType="num">
                                      <p:cBhvr>
                                        <p:cTn id="29" dur="5000" fill="hold"/>
                                        <p:tgtEl>
                                          <p:spTgt spid="967752"/>
                                        </p:tgtEl>
                                        <p:attrNameLst>
                                          <p:attrName>ppt_w</p:attrName>
                                        </p:attrNameLst>
                                      </p:cBhvr>
                                      <p:tavLst>
                                        <p:tav tm="0" fmla="#ppt_w*sin(2.5*pi*$)">
                                          <p:val>
                                            <p:fltVal val="0"/>
                                          </p:val>
                                        </p:tav>
                                        <p:tav tm="100000">
                                          <p:val>
                                            <p:fltVal val="1"/>
                                          </p:val>
                                        </p:tav>
                                      </p:tavLst>
                                    </p:anim>
                                    <p:anim calcmode="lin" valueType="num">
                                      <p:cBhvr>
                                        <p:cTn id="30" dur="5000" fill="hold"/>
                                        <p:tgtEl>
                                          <p:spTgt spid="96775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67793"/>
                                        </p:tgtEl>
                                        <p:attrNameLst>
                                          <p:attrName>style.visibility</p:attrName>
                                        </p:attrNameLst>
                                      </p:cBhvr>
                                      <p:to>
                                        <p:strVal val="visible"/>
                                      </p:to>
                                    </p:set>
                                    <p:animEffect transition="in" filter="dissolve">
                                      <p:cBhvr>
                                        <p:cTn id="35" dur="500"/>
                                        <p:tgtEl>
                                          <p:spTgt spid="9677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967781"/>
                                        </p:tgtEl>
                                        <p:attrNameLst>
                                          <p:attrName>style.visibility</p:attrName>
                                        </p:attrNameLst>
                                      </p:cBhvr>
                                      <p:to>
                                        <p:strVal val="visible"/>
                                      </p:to>
                                    </p:set>
                                    <p:anim calcmode="lin" valueType="num">
                                      <p:cBhvr>
                                        <p:cTn id="40" dur="500" fill="hold"/>
                                        <p:tgtEl>
                                          <p:spTgt spid="967781"/>
                                        </p:tgtEl>
                                        <p:attrNameLst>
                                          <p:attrName>ppt_x</p:attrName>
                                        </p:attrNameLst>
                                      </p:cBhvr>
                                      <p:tavLst>
                                        <p:tav tm="0">
                                          <p:val>
                                            <p:strVal val="#ppt_x"/>
                                          </p:val>
                                        </p:tav>
                                        <p:tav tm="100000">
                                          <p:val>
                                            <p:strVal val="#ppt_x"/>
                                          </p:val>
                                        </p:tav>
                                      </p:tavLst>
                                    </p:anim>
                                    <p:anim calcmode="lin" valueType="num">
                                      <p:cBhvr>
                                        <p:cTn id="41" dur="500" fill="hold"/>
                                        <p:tgtEl>
                                          <p:spTgt spid="967781"/>
                                        </p:tgtEl>
                                        <p:attrNameLst>
                                          <p:attrName>ppt_y</p:attrName>
                                        </p:attrNameLst>
                                      </p:cBhvr>
                                      <p:tavLst>
                                        <p:tav tm="0">
                                          <p:val>
                                            <p:strVal val="#ppt_y-#ppt_h/2"/>
                                          </p:val>
                                        </p:tav>
                                        <p:tav tm="100000">
                                          <p:val>
                                            <p:strVal val="#ppt_y"/>
                                          </p:val>
                                        </p:tav>
                                      </p:tavLst>
                                    </p:anim>
                                    <p:anim calcmode="lin" valueType="num">
                                      <p:cBhvr>
                                        <p:cTn id="42" dur="500" fill="hold"/>
                                        <p:tgtEl>
                                          <p:spTgt spid="967781"/>
                                        </p:tgtEl>
                                        <p:attrNameLst>
                                          <p:attrName>ppt_w</p:attrName>
                                        </p:attrNameLst>
                                      </p:cBhvr>
                                      <p:tavLst>
                                        <p:tav tm="0">
                                          <p:val>
                                            <p:strVal val="#ppt_w"/>
                                          </p:val>
                                        </p:tav>
                                        <p:tav tm="100000">
                                          <p:val>
                                            <p:strVal val="#ppt_w"/>
                                          </p:val>
                                        </p:tav>
                                      </p:tavLst>
                                    </p:anim>
                                    <p:anim calcmode="lin" valueType="num">
                                      <p:cBhvr>
                                        <p:cTn id="43" dur="500" fill="hold"/>
                                        <p:tgtEl>
                                          <p:spTgt spid="967781"/>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17" presetClass="entr" presetSubtype="8" fill="hold" nodeType="afterEffect">
                                  <p:stCondLst>
                                    <p:cond delay="0"/>
                                  </p:stCondLst>
                                  <p:childTnLst>
                                    <p:set>
                                      <p:cBhvr>
                                        <p:cTn id="46" dur="1" fill="hold">
                                          <p:stCondLst>
                                            <p:cond delay="0"/>
                                          </p:stCondLst>
                                        </p:cTn>
                                        <p:tgtEl>
                                          <p:spTgt spid="967782"/>
                                        </p:tgtEl>
                                        <p:attrNameLst>
                                          <p:attrName>style.visibility</p:attrName>
                                        </p:attrNameLst>
                                      </p:cBhvr>
                                      <p:to>
                                        <p:strVal val="visible"/>
                                      </p:to>
                                    </p:set>
                                    <p:anim calcmode="lin" valueType="num">
                                      <p:cBhvr>
                                        <p:cTn id="47" dur="500" fill="hold"/>
                                        <p:tgtEl>
                                          <p:spTgt spid="967782"/>
                                        </p:tgtEl>
                                        <p:attrNameLst>
                                          <p:attrName>ppt_x</p:attrName>
                                        </p:attrNameLst>
                                      </p:cBhvr>
                                      <p:tavLst>
                                        <p:tav tm="0">
                                          <p:val>
                                            <p:strVal val="#ppt_x-#ppt_w/2"/>
                                          </p:val>
                                        </p:tav>
                                        <p:tav tm="100000">
                                          <p:val>
                                            <p:strVal val="#ppt_x"/>
                                          </p:val>
                                        </p:tav>
                                      </p:tavLst>
                                    </p:anim>
                                    <p:anim calcmode="lin" valueType="num">
                                      <p:cBhvr>
                                        <p:cTn id="48" dur="500" fill="hold"/>
                                        <p:tgtEl>
                                          <p:spTgt spid="967782"/>
                                        </p:tgtEl>
                                        <p:attrNameLst>
                                          <p:attrName>ppt_y</p:attrName>
                                        </p:attrNameLst>
                                      </p:cBhvr>
                                      <p:tavLst>
                                        <p:tav tm="0">
                                          <p:val>
                                            <p:strVal val="#ppt_y"/>
                                          </p:val>
                                        </p:tav>
                                        <p:tav tm="100000">
                                          <p:val>
                                            <p:strVal val="#ppt_y"/>
                                          </p:val>
                                        </p:tav>
                                      </p:tavLst>
                                    </p:anim>
                                    <p:anim calcmode="lin" valueType="num">
                                      <p:cBhvr>
                                        <p:cTn id="49" dur="500" fill="hold"/>
                                        <p:tgtEl>
                                          <p:spTgt spid="967782"/>
                                        </p:tgtEl>
                                        <p:attrNameLst>
                                          <p:attrName>ppt_w</p:attrName>
                                        </p:attrNameLst>
                                      </p:cBhvr>
                                      <p:tavLst>
                                        <p:tav tm="0">
                                          <p:val>
                                            <p:fltVal val="0"/>
                                          </p:val>
                                        </p:tav>
                                        <p:tav tm="100000">
                                          <p:val>
                                            <p:strVal val="#ppt_w"/>
                                          </p:val>
                                        </p:tav>
                                      </p:tavLst>
                                    </p:anim>
                                    <p:anim calcmode="lin" valueType="num">
                                      <p:cBhvr>
                                        <p:cTn id="50" dur="500" fill="hold"/>
                                        <p:tgtEl>
                                          <p:spTgt spid="96778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967784"/>
                                        </p:tgtEl>
                                        <p:attrNameLst>
                                          <p:attrName>style.visibility</p:attrName>
                                        </p:attrNameLst>
                                      </p:cBhvr>
                                      <p:to>
                                        <p:strVal val="visible"/>
                                      </p:to>
                                    </p:set>
                                    <p:anim calcmode="lin" valueType="num">
                                      <p:cBhvr>
                                        <p:cTn id="55" dur="500" fill="hold"/>
                                        <p:tgtEl>
                                          <p:spTgt spid="967784"/>
                                        </p:tgtEl>
                                        <p:attrNameLst>
                                          <p:attrName>ppt_x</p:attrName>
                                        </p:attrNameLst>
                                      </p:cBhvr>
                                      <p:tavLst>
                                        <p:tav tm="0">
                                          <p:val>
                                            <p:strVal val="#ppt_x-#ppt_w/2"/>
                                          </p:val>
                                        </p:tav>
                                        <p:tav tm="100000">
                                          <p:val>
                                            <p:strVal val="#ppt_x"/>
                                          </p:val>
                                        </p:tav>
                                      </p:tavLst>
                                    </p:anim>
                                    <p:anim calcmode="lin" valueType="num">
                                      <p:cBhvr>
                                        <p:cTn id="56" dur="500" fill="hold"/>
                                        <p:tgtEl>
                                          <p:spTgt spid="967784"/>
                                        </p:tgtEl>
                                        <p:attrNameLst>
                                          <p:attrName>ppt_y</p:attrName>
                                        </p:attrNameLst>
                                      </p:cBhvr>
                                      <p:tavLst>
                                        <p:tav tm="0">
                                          <p:val>
                                            <p:strVal val="#ppt_y"/>
                                          </p:val>
                                        </p:tav>
                                        <p:tav tm="100000">
                                          <p:val>
                                            <p:strVal val="#ppt_y"/>
                                          </p:val>
                                        </p:tav>
                                      </p:tavLst>
                                    </p:anim>
                                    <p:anim calcmode="lin" valueType="num">
                                      <p:cBhvr>
                                        <p:cTn id="57" dur="500" fill="hold"/>
                                        <p:tgtEl>
                                          <p:spTgt spid="967784"/>
                                        </p:tgtEl>
                                        <p:attrNameLst>
                                          <p:attrName>ppt_w</p:attrName>
                                        </p:attrNameLst>
                                      </p:cBhvr>
                                      <p:tavLst>
                                        <p:tav tm="0">
                                          <p:val>
                                            <p:fltVal val="0"/>
                                          </p:val>
                                        </p:tav>
                                        <p:tav tm="100000">
                                          <p:val>
                                            <p:strVal val="#ppt_w"/>
                                          </p:val>
                                        </p:tav>
                                      </p:tavLst>
                                    </p:anim>
                                    <p:anim calcmode="lin" valueType="num">
                                      <p:cBhvr>
                                        <p:cTn id="58" dur="500" fill="hold"/>
                                        <p:tgtEl>
                                          <p:spTgt spid="967784"/>
                                        </p:tgtEl>
                                        <p:attrNameLst>
                                          <p:attrName>ppt_h</p:attrName>
                                        </p:attrNameLst>
                                      </p:cBhvr>
                                      <p:tavLst>
                                        <p:tav tm="0">
                                          <p:val>
                                            <p:strVal val="#ppt_h"/>
                                          </p:val>
                                        </p:tav>
                                        <p:tav tm="100000">
                                          <p:val>
                                            <p:strVal val="#ppt_h"/>
                                          </p:val>
                                        </p:tav>
                                      </p:tavLst>
                                    </p:anim>
                                  </p:childTnLst>
                                </p:cTn>
                              </p:par>
                            </p:childTnLst>
                          </p:cTn>
                        </p:par>
                        <p:par>
                          <p:cTn id="59" fill="hold" nodeType="afterGroup">
                            <p:stCondLst>
                              <p:cond delay="500"/>
                            </p:stCondLst>
                            <p:childTnLst>
                              <p:par>
                                <p:cTn id="60" presetID="17" presetClass="entr" presetSubtype="1" fill="hold" nodeType="afterEffect">
                                  <p:stCondLst>
                                    <p:cond delay="0"/>
                                  </p:stCondLst>
                                  <p:childTnLst>
                                    <p:set>
                                      <p:cBhvr>
                                        <p:cTn id="61" dur="1" fill="hold">
                                          <p:stCondLst>
                                            <p:cond delay="0"/>
                                          </p:stCondLst>
                                        </p:cTn>
                                        <p:tgtEl>
                                          <p:spTgt spid="967786"/>
                                        </p:tgtEl>
                                        <p:attrNameLst>
                                          <p:attrName>style.visibility</p:attrName>
                                        </p:attrNameLst>
                                      </p:cBhvr>
                                      <p:to>
                                        <p:strVal val="visible"/>
                                      </p:to>
                                    </p:set>
                                    <p:anim calcmode="lin" valueType="num">
                                      <p:cBhvr>
                                        <p:cTn id="62" dur="500" fill="hold"/>
                                        <p:tgtEl>
                                          <p:spTgt spid="967786"/>
                                        </p:tgtEl>
                                        <p:attrNameLst>
                                          <p:attrName>ppt_x</p:attrName>
                                        </p:attrNameLst>
                                      </p:cBhvr>
                                      <p:tavLst>
                                        <p:tav tm="0">
                                          <p:val>
                                            <p:strVal val="#ppt_x"/>
                                          </p:val>
                                        </p:tav>
                                        <p:tav tm="100000">
                                          <p:val>
                                            <p:strVal val="#ppt_x"/>
                                          </p:val>
                                        </p:tav>
                                      </p:tavLst>
                                    </p:anim>
                                    <p:anim calcmode="lin" valueType="num">
                                      <p:cBhvr>
                                        <p:cTn id="63" dur="500" fill="hold"/>
                                        <p:tgtEl>
                                          <p:spTgt spid="967786"/>
                                        </p:tgtEl>
                                        <p:attrNameLst>
                                          <p:attrName>ppt_y</p:attrName>
                                        </p:attrNameLst>
                                      </p:cBhvr>
                                      <p:tavLst>
                                        <p:tav tm="0">
                                          <p:val>
                                            <p:strVal val="#ppt_y-#ppt_h/2"/>
                                          </p:val>
                                        </p:tav>
                                        <p:tav tm="100000">
                                          <p:val>
                                            <p:strVal val="#ppt_y"/>
                                          </p:val>
                                        </p:tav>
                                      </p:tavLst>
                                    </p:anim>
                                    <p:anim calcmode="lin" valueType="num">
                                      <p:cBhvr>
                                        <p:cTn id="64" dur="500" fill="hold"/>
                                        <p:tgtEl>
                                          <p:spTgt spid="967786"/>
                                        </p:tgtEl>
                                        <p:attrNameLst>
                                          <p:attrName>ppt_w</p:attrName>
                                        </p:attrNameLst>
                                      </p:cBhvr>
                                      <p:tavLst>
                                        <p:tav tm="0">
                                          <p:val>
                                            <p:strVal val="#ppt_w"/>
                                          </p:val>
                                        </p:tav>
                                        <p:tav tm="100000">
                                          <p:val>
                                            <p:strVal val="#ppt_w"/>
                                          </p:val>
                                        </p:tav>
                                      </p:tavLst>
                                    </p:anim>
                                    <p:anim calcmode="lin" valueType="num">
                                      <p:cBhvr>
                                        <p:cTn id="65" dur="500" fill="hold"/>
                                        <p:tgtEl>
                                          <p:spTgt spid="967786"/>
                                        </p:tgtEl>
                                        <p:attrNameLst>
                                          <p:attrName>ppt_h</p:attrName>
                                        </p:attrNameLst>
                                      </p:cBhvr>
                                      <p:tavLst>
                                        <p:tav tm="0">
                                          <p:val>
                                            <p:fltVal val="0"/>
                                          </p:val>
                                        </p:tav>
                                        <p:tav tm="100000">
                                          <p:val>
                                            <p:strVal val="#ppt_h"/>
                                          </p:val>
                                        </p:tav>
                                      </p:tavLst>
                                    </p:anim>
                                  </p:childTnLst>
                                </p:cTn>
                              </p:par>
                            </p:childTnLst>
                          </p:cTn>
                        </p:par>
                        <p:par>
                          <p:cTn id="66" fill="hold" nodeType="afterGroup">
                            <p:stCondLst>
                              <p:cond delay="1000"/>
                            </p:stCondLst>
                            <p:childTnLst>
                              <p:par>
                                <p:cTn id="67" presetID="17" presetClass="entr" presetSubtype="8" fill="hold" nodeType="afterEffect">
                                  <p:stCondLst>
                                    <p:cond delay="0"/>
                                  </p:stCondLst>
                                  <p:childTnLst>
                                    <p:set>
                                      <p:cBhvr>
                                        <p:cTn id="68" dur="1" fill="hold">
                                          <p:stCondLst>
                                            <p:cond delay="0"/>
                                          </p:stCondLst>
                                        </p:cTn>
                                        <p:tgtEl>
                                          <p:spTgt spid="967787"/>
                                        </p:tgtEl>
                                        <p:attrNameLst>
                                          <p:attrName>style.visibility</p:attrName>
                                        </p:attrNameLst>
                                      </p:cBhvr>
                                      <p:to>
                                        <p:strVal val="visible"/>
                                      </p:to>
                                    </p:set>
                                    <p:anim calcmode="lin" valueType="num">
                                      <p:cBhvr>
                                        <p:cTn id="69" dur="500" fill="hold"/>
                                        <p:tgtEl>
                                          <p:spTgt spid="967787"/>
                                        </p:tgtEl>
                                        <p:attrNameLst>
                                          <p:attrName>ppt_x</p:attrName>
                                        </p:attrNameLst>
                                      </p:cBhvr>
                                      <p:tavLst>
                                        <p:tav tm="0">
                                          <p:val>
                                            <p:strVal val="#ppt_x-#ppt_w/2"/>
                                          </p:val>
                                        </p:tav>
                                        <p:tav tm="100000">
                                          <p:val>
                                            <p:strVal val="#ppt_x"/>
                                          </p:val>
                                        </p:tav>
                                      </p:tavLst>
                                    </p:anim>
                                    <p:anim calcmode="lin" valueType="num">
                                      <p:cBhvr>
                                        <p:cTn id="70" dur="500" fill="hold"/>
                                        <p:tgtEl>
                                          <p:spTgt spid="967787"/>
                                        </p:tgtEl>
                                        <p:attrNameLst>
                                          <p:attrName>ppt_y</p:attrName>
                                        </p:attrNameLst>
                                      </p:cBhvr>
                                      <p:tavLst>
                                        <p:tav tm="0">
                                          <p:val>
                                            <p:strVal val="#ppt_y"/>
                                          </p:val>
                                        </p:tav>
                                        <p:tav tm="100000">
                                          <p:val>
                                            <p:strVal val="#ppt_y"/>
                                          </p:val>
                                        </p:tav>
                                      </p:tavLst>
                                    </p:anim>
                                    <p:anim calcmode="lin" valueType="num">
                                      <p:cBhvr>
                                        <p:cTn id="71" dur="500" fill="hold"/>
                                        <p:tgtEl>
                                          <p:spTgt spid="967787"/>
                                        </p:tgtEl>
                                        <p:attrNameLst>
                                          <p:attrName>ppt_w</p:attrName>
                                        </p:attrNameLst>
                                      </p:cBhvr>
                                      <p:tavLst>
                                        <p:tav tm="0">
                                          <p:val>
                                            <p:fltVal val="0"/>
                                          </p:val>
                                        </p:tav>
                                        <p:tav tm="100000">
                                          <p:val>
                                            <p:strVal val="#ppt_w"/>
                                          </p:val>
                                        </p:tav>
                                      </p:tavLst>
                                    </p:anim>
                                    <p:anim calcmode="lin" valueType="num">
                                      <p:cBhvr>
                                        <p:cTn id="72" dur="500" fill="hold"/>
                                        <p:tgtEl>
                                          <p:spTgt spid="967787"/>
                                        </p:tgtEl>
                                        <p:attrNameLst>
                                          <p:attrName>ppt_h</p:attrName>
                                        </p:attrNameLst>
                                      </p:cBhvr>
                                      <p:tavLst>
                                        <p:tav tm="0">
                                          <p:val>
                                            <p:strVal val="#ppt_h"/>
                                          </p:val>
                                        </p:tav>
                                        <p:tav tm="100000">
                                          <p:val>
                                            <p:strVal val="#ppt_h"/>
                                          </p:val>
                                        </p:tav>
                                      </p:tavLst>
                                    </p:anim>
                                  </p:childTnLst>
                                </p:cTn>
                              </p:par>
                            </p:childTnLst>
                          </p:cTn>
                        </p:par>
                        <p:par>
                          <p:cTn id="73" fill="hold" nodeType="afterGroup">
                            <p:stCondLst>
                              <p:cond delay="1500"/>
                            </p:stCondLst>
                            <p:childTnLst>
                              <p:par>
                                <p:cTn id="74" presetID="17" presetClass="entr" presetSubtype="4" fill="hold" nodeType="afterEffect">
                                  <p:stCondLst>
                                    <p:cond delay="0"/>
                                  </p:stCondLst>
                                  <p:childTnLst>
                                    <p:set>
                                      <p:cBhvr>
                                        <p:cTn id="75" dur="1" fill="hold">
                                          <p:stCondLst>
                                            <p:cond delay="0"/>
                                          </p:stCondLst>
                                        </p:cTn>
                                        <p:tgtEl>
                                          <p:spTgt spid="967788"/>
                                        </p:tgtEl>
                                        <p:attrNameLst>
                                          <p:attrName>style.visibility</p:attrName>
                                        </p:attrNameLst>
                                      </p:cBhvr>
                                      <p:to>
                                        <p:strVal val="visible"/>
                                      </p:to>
                                    </p:set>
                                    <p:anim calcmode="lin" valueType="num">
                                      <p:cBhvr>
                                        <p:cTn id="76" dur="500" fill="hold"/>
                                        <p:tgtEl>
                                          <p:spTgt spid="967788"/>
                                        </p:tgtEl>
                                        <p:attrNameLst>
                                          <p:attrName>ppt_x</p:attrName>
                                        </p:attrNameLst>
                                      </p:cBhvr>
                                      <p:tavLst>
                                        <p:tav tm="0">
                                          <p:val>
                                            <p:strVal val="#ppt_x"/>
                                          </p:val>
                                        </p:tav>
                                        <p:tav tm="100000">
                                          <p:val>
                                            <p:strVal val="#ppt_x"/>
                                          </p:val>
                                        </p:tav>
                                      </p:tavLst>
                                    </p:anim>
                                    <p:anim calcmode="lin" valueType="num">
                                      <p:cBhvr>
                                        <p:cTn id="77" dur="500" fill="hold"/>
                                        <p:tgtEl>
                                          <p:spTgt spid="967788"/>
                                        </p:tgtEl>
                                        <p:attrNameLst>
                                          <p:attrName>ppt_y</p:attrName>
                                        </p:attrNameLst>
                                      </p:cBhvr>
                                      <p:tavLst>
                                        <p:tav tm="0">
                                          <p:val>
                                            <p:strVal val="#ppt_y+#ppt_h/2"/>
                                          </p:val>
                                        </p:tav>
                                        <p:tav tm="100000">
                                          <p:val>
                                            <p:strVal val="#ppt_y"/>
                                          </p:val>
                                        </p:tav>
                                      </p:tavLst>
                                    </p:anim>
                                    <p:anim calcmode="lin" valueType="num">
                                      <p:cBhvr>
                                        <p:cTn id="78" dur="500" fill="hold"/>
                                        <p:tgtEl>
                                          <p:spTgt spid="967788"/>
                                        </p:tgtEl>
                                        <p:attrNameLst>
                                          <p:attrName>ppt_w</p:attrName>
                                        </p:attrNameLst>
                                      </p:cBhvr>
                                      <p:tavLst>
                                        <p:tav tm="0">
                                          <p:val>
                                            <p:strVal val="#ppt_w"/>
                                          </p:val>
                                        </p:tav>
                                        <p:tav tm="100000">
                                          <p:val>
                                            <p:strVal val="#ppt_w"/>
                                          </p:val>
                                        </p:tav>
                                      </p:tavLst>
                                    </p:anim>
                                    <p:anim calcmode="lin" valueType="num">
                                      <p:cBhvr>
                                        <p:cTn id="79" dur="500" fill="hold"/>
                                        <p:tgtEl>
                                          <p:spTgt spid="967788"/>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967789"/>
                                        </p:tgtEl>
                                        <p:attrNameLst>
                                          <p:attrName>style.visibility</p:attrName>
                                        </p:attrNameLst>
                                      </p:cBhvr>
                                      <p:to>
                                        <p:strVal val="visible"/>
                                      </p:to>
                                    </p:set>
                                    <p:animEffect transition="in" filter="dissolve">
                                      <p:cBhvr>
                                        <p:cTn id="84" dur="500"/>
                                        <p:tgtEl>
                                          <p:spTgt spid="96778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4" fill="hold" nodeType="clickEffect">
                                  <p:stCondLst>
                                    <p:cond delay="0"/>
                                  </p:stCondLst>
                                  <p:childTnLst>
                                    <p:set>
                                      <p:cBhvr>
                                        <p:cTn id="88" dur="1" fill="hold">
                                          <p:stCondLst>
                                            <p:cond delay="0"/>
                                          </p:stCondLst>
                                        </p:cTn>
                                        <p:tgtEl>
                                          <p:spTgt spid="967790"/>
                                        </p:tgtEl>
                                        <p:attrNameLst>
                                          <p:attrName>style.visibility</p:attrName>
                                        </p:attrNameLst>
                                      </p:cBhvr>
                                      <p:to>
                                        <p:strVal val="visible"/>
                                      </p:to>
                                    </p:set>
                                    <p:anim calcmode="lin" valueType="num">
                                      <p:cBhvr>
                                        <p:cTn id="89" dur="500" fill="hold"/>
                                        <p:tgtEl>
                                          <p:spTgt spid="967790"/>
                                        </p:tgtEl>
                                        <p:attrNameLst>
                                          <p:attrName>ppt_x</p:attrName>
                                        </p:attrNameLst>
                                      </p:cBhvr>
                                      <p:tavLst>
                                        <p:tav tm="0">
                                          <p:val>
                                            <p:strVal val="#ppt_x"/>
                                          </p:val>
                                        </p:tav>
                                        <p:tav tm="100000">
                                          <p:val>
                                            <p:strVal val="#ppt_x"/>
                                          </p:val>
                                        </p:tav>
                                      </p:tavLst>
                                    </p:anim>
                                    <p:anim calcmode="lin" valueType="num">
                                      <p:cBhvr>
                                        <p:cTn id="90" dur="500" fill="hold"/>
                                        <p:tgtEl>
                                          <p:spTgt spid="967790"/>
                                        </p:tgtEl>
                                        <p:attrNameLst>
                                          <p:attrName>ppt_y</p:attrName>
                                        </p:attrNameLst>
                                      </p:cBhvr>
                                      <p:tavLst>
                                        <p:tav tm="0">
                                          <p:val>
                                            <p:strVal val="#ppt_y+#ppt_h/2"/>
                                          </p:val>
                                        </p:tav>
                                        <p:tav tm="100000">
                                          <p:val>
                                            <p:strVal val="#ppt_y"/>
                                          </p:val>
                                        </p:tav>
                                      </p:tavLst>
                                    </p:anim>
                                    <p:anim calcmode="lin" valueType="num">
                                      <p:cBhvr>
                                        <p:cTn id="91" dur="500" fill="hold"/>
                                        <p:tgtEl>
                                          <p:spTgt spid="967790"/>
                                        </p:tgtEl>
                                        <p:attrNameLst>
                                          <p:attrName>ppt_w</p:attrName>
                                        </p:attrNameLst>
                                      </p:cBhvr>
                                      <p:tavLst>
                                        <p:tav tm="0">
                                          <p:val>
                                            <p:strVal val="#ppt_w"/>
                                          </p:val>
                                        </p:tav>
                                        <p:tav tm="100000">
                                          <p:val>
                                            <p:strVal val="#ppt_w"/>
                                          </p:val>
                                        </p:tav>
                                      </p:tavLst>
                                    </p:anim>
                                    <p:anim calcmode="lin" valueType="num">
                                      <p:cBhvr>
                                        <p:cTn id="92" dur="500" fill="hold"/>
                                        <p:tgtEl>
                                          <p:spTgt spid="96779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967791"/>
                                        </p:tgtEl>
                                        <p:attrNameLst>
                                          <p:attrName>style.visibility</p:attrName>
                                        </p:attrNameLst>
                                      </p:cBhvr>
                                      <p:to>
                                        <p:strVal val="visible"/>
                                      </p:to>
                                    </p:set>
                                    <p:animEffect transition="in" filter="dissolve">
                                      <p:cBhvr>
                                        <p:cTn id="97" dur="500"/>
                                        <p:tgtEl>
                                          <p:spTgt spid="96779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4" fill="hold" nodeType="clickEffect">
                                  <p:stCondLst>
                                    <p:cond delay="0"/>
                                  </p:stCondLst>
                                  <p:childTnLst>
                                    <p:set>
                                      <p:cBhvr>
                                        <p:cTn id="101" dur="1" fill="hold">
                                          <p:stCondLst>
                                            <p:cond delay="0"/>
                                          </p:stCondLst>
                                        </p:cTn>
                                        <p:tgtEl>
                                          <p:spTgt spid="967794"/>
                                        </p:tgtEl>
                                        <p:attrNameLst>
                                          <p:attrName>style.visibility</p:attrName>
                                        </p:attrNameLst>
                                      </p:cBhvr>
                                      <p:to>
                                        <p:strVal val="visible"/>
                                      </p:to>
                                    </p:set>
                                    <p:anim calcmode="lin" valueType="num">
                                      <p:cBhvr>
                                        <p:cTn id="102" dur="500" fill="hold"/>
                                        <p:tgtEl>
                                          <p:spTgt spid="967794"/>
                                        </p:tgtEl>
                                        <p:attrNameLst>
                                          <p:attrName>ppt_x</p:attrName>
                                        </p:attrNameLst>
                                      </p:cBhvr>
                                      <p:tavLst>
                                        <p:tav tm="0">
                                          <p:val>
                                            <p:strVal val="#ppt_x"/>
                                          </p:val>
                                        </p:tav>
                                        <p:tav tm="100000">
                                          <p:val>
                                            <p:strVal val="#ppt_x"/>
                                          </p:val>
                                        </p:tav>
                                      </p:tavLst>
                                    </p:anim>
                                    <p:anim calcmode="lin" valueType="num">
                                      <p:cBhvr>
                                        <p:cTn id="103" dur="500" fill="hold"/>
                                        <p:tgtEl>
                                          <p:spTgt spid="967794"/>
                                        </p:tgtEl>
                                        <p:attrNameLst>
                                          <p:attrName>ppt_y</p:attrName>
                                        </p:attrNameLst>
                                      </p:cBhvr>
                                      <p:tavLst>
                                        <p:tav tm="0">
                                          <p:val>
                                            <p:strVal val="#ppt_y+#ppt_h/2"/>
                                          </p:val>
                                        </p:tav>
                                        <p:tav tm="100000">
                                          <p:val>
                                            <p:strVal val="#ppt_y"/>
                                          </p:val>
                                        </p:tav>
                                      </p:tavLst>
                                    </p:anim>
                                    <p:anim calcmode="lin" valueType="num">
                                      <p:cBhvr>
                                        <p:cTn id="104" dur="500" fill="hold"/>
                                        <p:tgtEl>
                                          <p:spTgt spid="967794"/>
                                        </p:tgtEl>
                                        <p:attrNameLst>
                                          <p:attrName>ppt_w</p:attrName>
                                        </p:attrNameLst>
                                      </p:cBhvr>
                                      <p:tavLst>
                                        <p:tav tm="0">
                                          <p:val>
                                            <p:strVal val="#ppt_w"/>
                                          </p:val>
                                        </p:tav>
                                        <p:tav tm="100000">
                                          <p:val>
                                            <p:strVal val="#ppt_w"/>
                                          </p:val>
                                        </p:tav>
                                      </p:tavLst>
                                    </p:anim>
                                    <p:anim calcmode="lin" valueType="num">
                                      <p:cBhvr>
                                        <p:cTn id="105" dur="500" fill="hold"/>
                                        <p:tgtEl>
                                          <p:spTgt spid="9677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752" grpId="0"/>
      <p:bldP spid="967753" grpId="0"/>
      <p:bldP spid="967779" grpId="0"/>
      <p:bldP spid="967789" grpId="0"/>
      <p:bldP spid="967791" grpId="0"/>
      <p:bldP spid="9677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968705">
            <a:extLst>
              <a:ext uri="{FF2B5EF4-FFF2-40B4-BE49-F238E27FC236}">
                <a16:creationId xmlns:a16="http://schemas.microsoft.com/office/drawing/2014/main" id="{F5C76C1B-3815-4B08-B969-D43BD4ABCFF2}"/>
              </a:ext>
            </a:extLst>
          </p:cNvPr>
          <p:cNvSpPr>
            <a:spLocks noGrp="1" noChangeArrowheads="1"/>
          </p:cNvSpPr>
          <p:nvPr>
            <p:ph type="title"/>
          </p:nvPr>
        </p:nvSpPr>
        <p:spPr>
          <a:xfrm>
            <a:off x="1676400" y="914400"/>
            <a:ext cx="4114800" cy="533400"/>
          </a:xfrm>
          <a:ln>
            <a:solidFill>
              <a:srgbClr val="000000"/>
            </a:solidFill>
            <a:miter lim="800000"/>
            <a:headEnd/>
            <a:tailEnd/>
          </a:ln>
        </p:spPr>
        <p:txBody>
          <a:bodyPr/>
          <a:lstStyle/>
          <a:p>
            <a:r>
              <a:rPr lang="zh-CN" altLang="en-US"/>
              <a:t>指令周期</a:t>
            </a:r>
            <a:r>
              <a:rPr lang="en-US" altLang="zh-CN"/>
              <a:t>step2</a:t>
            </a:r>
          </a:p>
        </p:txBody>
      </p:sp>
      <p:sp>
        <p:nvSpPr>
          <p:cNvPr id="35842" name="矩形 968706">
            <a:extLst>
              <a:ext uri="{FF2B5EF4-FFF2-40B4-BE49-F238E27FC236}">
                <a16:creationId xmlns:a16="http://schemas.microsoft.com/office/drawing/2014/main" id="{86A71D7F-7984-471C-8949-0E9B63EC1518}"/>
              </a:ext>
            </a:extLst>
          </p:cNvPr>
          <p:cNvSpPr>
            <a:spLocks noChangeArrowheads="1"/>
          </p:cNvSpPr>
          <p:nvPr/>
        </p:nvSpPr>
        <p:spPr bwMode="auto">
          <a:xfrm>
            <a:off x="990600" y="2438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3" name="矩形 968707">
            <a:extLst>
              <a:ext uri="{FF2B5EF4-FFF2-40B4-BE49-F238E27FC236}">
                <a16:creationId xmlns:a16="http://schemas.microsoft.com/office/drawing/2014/main" id="{45BCD078-9BAA-462C-8314-7DCD04BCE98E}"/>
              </a:ext>
            </a:extLst>
          </p:cNvPr>
          <p:cNvSpPr>
            <a:spLocks noChangeArrowheads="1"/>
          </p:cNvSpPr>
          <p:nvPr/>
        </p:nvSpPr>
        <p:spPr bwMode="auto">
          <a:xfrm>
            <a:off x="838200" y="3657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4" name="矩形 968708">
            <a:extLst>
              <a:ext uri="{FF2B5EF4-FFF2-40B4-BE49-F238E27FC236}">
                <a16:creationId xmlns:a16="http://schemas.microsoft.com/office/drawing/2014/main" id="{F2D28DC7-8F76-4553-B389-FE9C75282AC9}"/>
              </a:ext>
            </a:extLst>
          </p:cNvPr>
          <p:cNvSpPr>
            <a:spLocks noChangeArrowheads="1"/>
          </p:cNvSpPr>
          <p:nvPr/>
        </p:nvSpPr>
        <p:spPr bwMode="auto">
          <a:xfrm>
            <a:off x="762000" y="4495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5" name="矩形 968709">
            <a:extLst>
              <a:ext uri="{FF2B5EF4-FFF2-40B4-BE49-F238E27FC236}">
                <a16:creationId xmlns:a16="http://schemas.microsoft.com/office/drawing/2014/main" id="{74BDF37F-B4A3-4187-A24F-2920E43906F8}"/>
              </a:ext>
            </a:extLst>
          </p:cNvPr>
          <p:cNvSpPr>
            <a:spLocks noChangeArrowheads="1"/>
          </p:cNvSpPr>
          <p:nvPr/>
        </p:nvSpPr>
        <p:spPr bwMode="auto">
          <a:xfrm>
            <a:off x="2362200" y="4876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6" name="直接连接符 968710">
            <a:extLst>
              <a:ext uri="{FF2B5EF4-FFF2-40B4-BE49-F238E27FC236}">
                <a16:creationId xmlns:a16="http://schemas.microsoft.com/office/drawing/2014/main" id="{F460EB84-15A6-418C-B5E0-88683FC101DE}"/>
              </a:ext>
            </a:extLst>
          </p:cNvPr>
          <p:cNvSpPr>
            <a:spLocks noChangeShapeType="1"/>
          </p:cNvSpPr>
          <p:nvPr/>
        </p:nvSpPr>
        <p:spPr bwMode="auto">
          <a:xfrm flipH="1">
            <a:off x="1828800" y="1905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直接连接符 968711">
            <a:extLst>
              <a:ext uri="{FF2B5EF4-FFF2-40B4-BE49-F238E27FC236}">
                <a16:creationId xmlns:a16="http://schemas.microsoft.com/office/drawing/2014/main" id="{5C246968-D0BC-4F3A-A82E-F1F7EE3319D1}"/>
              </a:ext>
            </a:extLst>
          </p:cNvPr>
          <p:cNvSpPr>
            <a:spLocks noChangeShapeType="1"/>
          </p:cNvSpPr>
          <p:nvPr/>
        </p:nvSpPr>
        <p:spPr bwMode="auto">
          <a:xfrm>
            <a:off x="1828800" y="1905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下箭头 968712">
            <a:extLst>
              <a:ext uri="{FF2B5EF4-FFF2-40B4-BE49-F238E27FC236}">
                <a16:creationId xmlns:a16="http://schemas.microsoft.com/office/drawing/2014/main" id="{9D37D245-7969-45AF-9FDD-11D5F98DE798}"/>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9" name="右箭头 968713">
            <a:extLst>
              <a:ext uri="{FF2B5EF4-FFF2-40B4-BE49-F238E27FC236}">
                <a16:creationId xmlns:a16="http://schemas.microsoft.com/office/drawing/2014/main" id="{71CC9746-858F-4CCB-966C-3C8B72E594BB}"/>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0" name="矩形 968714">
            <a:extLst>
              <a:ext uri="{FF2B5EF4-FFF2-40B4-BE49-F238E27FC236}">
                <a16:creationId xmlns:a16="http://schemas.microsoft.com/office/drawing/2014/main" id="{C49C4F26-4759-4D13-A86F-2B684077BE64}"/>
              </a:ext>
            </a:extLst>
          </p:cNvPr>
          <p:cNvSpPr>
            <a:spLocks noChangeArrowheads="1"/>
          </p:cNvSpPr>
          <p:nvPr/>
        </p:nvSpPr>
        <p:spPr bwMode="auto">
          <a:xfrm>
            <a:off x="1600200" y="4800600"/>
            <a:ext cx="152400" cy="304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1" name="矩形 968715">
            <a:extLst>
              <a:ext uri="{FF2B5EF4-FFF2-40B4-BE49-F238E27FC236}">
                <a16:creationId xmlns:a16="http://schemas.microsoft.com/office/drawing/2014/main" id="{3E16DBD8-1108-436C-BC49-D316554BDFBF}"/>
              </a:ext>
            </a:extLst>
          </p:cNvPr>
          <p:cNvSpPr>
            <a:spLocks noChangeArrowheads="1"/>
          </p:cNvSpPr>
          <p:nvPr/>
        </p:nvSpPr>
        <p:spPr bwMode="auto">
          <a:xfrm>
            <a:off x="4724400" y="33528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2" name="矩形 968716">
            <a:extLst>
              <a:ext uri="{FF2B5EF4-FFF2-40B4-BE49-F238E27FC236}">
                <a16:creationId xmlns:a16="http://schemas.microsoft.com/office/drawing/2014/main" id="{8798BE25-B7C1-452D-8DDF-323E7CB96DFD}"/>
              </a:ext>
            </a:extLst>
          </p:cNvPr>
          <p:cNvSpPr>
            <a:spLocks noChangeArrowheads="1"/>
          </p:cNvSpPr>
          <p:nvPr/>
        </p:nvSpPr>
        <p:spPr bwMode="auto">
          <a:xfrm>
            <a:off x="1752600" y="3200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3" name="下箭头 968717">
            <a:extLst>
              <a:ext uri="{FF2B5EF4-FFF2-40B4-BE49-F238E27FC236}">
                <a16:creationId xmlns:a16="http://schemas.microsoft.com/office/drawing/2014/main" id="{1E5D6C51-6F59-4ABF-B214-559AB1260202}"/>
              </a:ext>
            </a:extLst>
          </p:cNvPr>
          <p:cNvSpPr>
            <a:spLocks noChangeArrowheads="1"/>
          </p:cNvSpPr>
          <p:nvPr/>
        </p:nvSpPr>
        <p:spPr bwMode="auto">
          <a:xfrm>
            <a:off x="1524000" y="3200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4" name="矩形 968718">
            <a:extLst>
              <a:ext uri="{FF2B5EF4-FFF2-40B4-BE49-F238E27FC236}">
                <a16:creationId xmlns:a16="http://schemas.microsoft.com/office/drawing/2014/main" id="{66191EB3-2DD6-4968-BBFC-C4C244915AC0}"/>
              </a:ext>
            </a:extLst>
          </p:cNvPr>
          <p:cNvSpPr>
            <a:spLocks noChangeArrowheads="1"/>
          </p:cNvSpPr>
          <p:nvPr/>
        </p:nvSpPr>
        <p:spPr bwMode="auto">
          <a:xfrm>
            <a:off x="1752600" y="4038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5" name="下箭头 968719">
            <a:extLst>
              <a:ext uri="{FF2B5EF4-FFF2-40B4-BE49-F238E27FC236}">
                <a16:creationId xmlns:a16="http://schemas.microsoft.com/office/drawing/2014/main" id="{191C324D-E824-4D42-B277-04999E52C1E3}"/>
              </a:ext>
            </a:extLst>
          </p:cNvPr>
          <p:cNvSpPr>
            <a:spLocks noChangeArrowheads="1"/>
          </p:cNvSpPr>
          <p:nvPr/>
        </p:nvSpPr>
        <p:spPr bwMode="auto">
          <a:xfrm>
            <a:off x="1524000" y="4038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6" name="直接连接符 968720">
            <a:extLst>
              <a:ext uri="{FF2B5EF4-FFF2-40B4-BE49-F238E27FC236}">
                <a16:creationId xmlns:a16="http://schemas.microsoft.com/office/drawing/2014/main" id="{62884D93-1280-4908-934B-41A2A02D41DE}"/>
              </a:ext>
            </a:extLst>
          </p:cNvPr>
          <p:cNvSpPr>
            <a:spLocks noChangeShapeType="1"/>
          </p:cNvSpPr>
          <p:nvPr/>
        </p:nvSpPr>
        <p:spPr bwMode="auto">
          <a:xfrm flipH="1">
            <a:off x="21336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直接连接符 968721">
            <a:extLst>
              <a:ext uri="{FF2B5EF4-FFF2-40B4-BE49-F238E27FC236}">
                <a16:creationId xmlns:a16="http://schemas.microsoft.com/office/drawing/2014/main" id="{21C04E7B-F1FC-4363-8820-193ADF9DD1E7}"/>
              </a:ext>
            </a:extLst>
          </p:cNvPr>
          <p:cNvSpPr>
            <a:spLocks noChangeShapeType="1"/>
          </p:cNvSpPr>
          <p:nvPr/>
        </p:nvSpPr>
        <p:spPr bwMode="auto">
          <a:xfrm flipH="1">
            <a:off x="2133600" y="3733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文本框 968722">
            <a:extLst>
              <a:ext uri="{FF2B5EF4-FFF2-40B4-BE49-F238E27FC236}">
                <a16:creationId xmlns:a16="http://schemas.microsoft.com/office/drawing/2014/main" id="{9AB81597-C888-48BE-BF47-AD43ED5A4BE6}"/>
              </a:ext>
            </a:extLst>
          </p:cNvPr>
          <p:cNvSpPr txBox="1">
            <a:spLocks noChangeArrowheads="1"/>
          </p:cNvSpPr>
          <p:nvPr/>
        </p:nvSpPr>
        <p:spPr bwMode="auto">
          <a:xfrm>
            <a:off x="2057400" y="1600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35859" name="文本框 968723">
            <a:extLst>
              <a:ext uri="{FF2B5EF4-FFF2-40B4-BE49-F238E27FC236}">
                <a16:creationId xmlns:a16="http://schemas.microsoft.com/office/drawing/2014/main" id="{8FB0B1E9-D44C-4431-BB1E-A53F6DA5989E}"/>
              </a:ext>
            </a:extLst>
          </p:cNvPr>
          <p:cNvSpPr txBox="1">
            <a:spLocks noChangeArrowheads="1"/>
          </p:cNvSpPr>
          <p:nvPr/>
        </p:nvSpPr>
        <p:spPr bwMode="auto">
          <a:xfrm>
            <a:off x="228600" y="1981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35860" name="文本框 968724">
            <a:extLst>
              <a:ext uri="{FF2B5EF4-FFF2-40B4-BE49-F238E27FC236}">
                <a16:creationId xmlns:a16="http://schemas.microsoft.com/office/drawing/2014/main" id="{8082C3F0-5963-4A9D-8AA1-096FC407896B}"/>
              </a:ext>
            </a:extLst>
          </p:cNvPr>
          <p:cNvSpPr txBox="1">
            <a:spLocks noChangeArrowheads="1"/>
          </p:cNvSpPr>
          <p:nvPr/>
        </p:nvSpPr>
        <p:spPr bwMode="auto">
          <a:xfrm>
            <a:off x="228600" y="3200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35861" name="文本框 968725">
            <a:extLst>
              <a:ext uri="{FF2B5EF4-FFF2-40B4-BE49-F238E27FC236}">
                <a16:creationId xmlns:a16="http://schemas.microsoft.com/office/drawing/2014/main" id="{17FEDB2F-F525-42F2-AA91-505F1DA3AF87}"/>
              </a:ext>
            </a:extLst>
          </p:cNvPr>
          <p:cNvSpPr txBox="1">
            <a:spLocks noChangeArrowheads="1"/>
          </p:cNvSpPr>
          <p:nvPr/>
        </p:nvSpPr>
        <p:spPr bwMode="auto">
          <a:xfrm>
            <a:off x="0" y="4800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35862" name="文本框 968726">
            <a:extLst>
              <a:ext uri="{FF2B5EF4-FFF2-40B4-BE49-F238E27FC236}">
                <a16:creationId xmlns:a16="http://schemas.microsoft.com/office/drawing/2014/main" id="{A598A144-1E9C-4743-9B6E-349DC2388B1D}"/>
              </a:ext>
            </a:extLst>
          </p:cNvPr>
          <p:cNvSpPr txBox="1">
            <a:spLocks noChangeArrowheads="1"/>
          </p:cNvSpPr>
          <p:nvPr/>
        </p:nvSpPr>
        <p:spPr bwMode="auto">
          <a:xfrm>
            <a:off x="228600" y="57150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35863" name="文本框 968727">
            <a:extLst>
              <a:ext uri="{FF2B5EF4-FFF2-40B4-BE49-F238E27FC236}">
                <a16:creationId xmlns:a16="http://schemas.microsoft.com/office/drawing/2014/main" id="{53798343-5F89-4C8F-80DB-8BC0EEB46ABB}"/>
              </a:ext>
            </a:extLst>
          </p:cNvPr>
          <p:cNvSpPr txBox="1">
            <a:spLocks noChangeArrowheads="1"/>
          </p:cNvSpPr>
          <p:nvPr/>
        </p:nvSpPr>
        <p:spPr bwMode="auto">
          <a:xfrm>
            <a:off x="4876800" y="5943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35864" name="文本框 968728">
            <a:extLst>
              <a:ext uri="{FF2B5EF4-FFF2-40B4-BE49-F238E27FC236}">
                <a16:creationId xmlns:a16="http://schemas.microsoft.com/office/drawing/2014/main" id="{A7C1A397-39F0-4330-90E3-DBB3606E92B0}"/>
              </a:ext>
            </a:extLst>
          </p:cNvPr>
          <p:cNvSpPr txBox="1">
            <a:spLocks noChangeArrowheads="1"/>
          </p:cNvSpPr>
          <p:nvPr/>
        </p:nvSpPr>
        <p:spPr bwMode="auto">
          <a:xfrm>
            <a:off x="3048000" y="2743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35865" name="文本框 968729">
            <a:extLst>
              <a:ext uri="{FF2B5EF4-FFF2-40B4-BE49-F238E27FC236}">
                <a16:creationId xmlns:a16="http://schemas.microsoft.com/office/drawing/2014/main" id="{801ABDE3-8B6B-4E83-852D-C2F8136606CE}"/>
              </a:ext>
            </a:extLst>
          </p:cNvPr>
          <p:cNvSpPr txBox="1">
            <a:spLocks noChangeArrowheads="1"/>
          </p:cNvSpPr>
          <p:nvPr/>
        </p:nvSpPr>
        <p:spPr bwMode="auto">
          <a:xfrm>
            <a:off x="5791200" y="5105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缓冲寄存器</a:t>
            </a:r>
            <a:r>
              <a:rPr lang="en-US" altLang="zh-CN" sz="1400" b="1">
                <a:latin typeface="Tahoma" panose="020B0604030504040204" pitchFamily="34" charset="0"/>
              </a:rPr>
              <a:t>DR</a:t>
            </a:r>
          </a:p>
        </p:txBody>
      </p:sp>
      <p:sp>
        <p:nvSpPr>
          <p:cNvPr id="35866" name="文本框 968730">
            <a:extLst>
              <a:ext uri="{FF2B5EF4-FFF2-40B4-BE49-F238E27FC236}">
                <a16:creationId xmlns:a16="http://schemas.microsoft.com/office/drawing/2014/main" id="{6E31946C-5936-4E5D-9998-65E5A059BE63}"/>
              </a:ext>
            </a:extLst>
          </p:cNvPr>
          <p:cNvSpPr txBox="1">
            <a:spLocks noChangeArrowheads="1"/>
          </p:cNvSpPr>
          <p:nvPr/>
        </p:nvSpPr>
        <p:spPr bwMode="auto">
          <a:xfrm>
            <a:off x="228600" y="1524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35867" name="矩形 968731">
            <a:extLst>
              <a:ext uri="{FF2B5EF4-FFF2-40B4-BE49-F238E27FC236}">
                <a16:creationId xmlns:a16="http://schemas.microsoft.com/office/drawing/2014/main" id="{82F1FB71-F6FE-46E0-8022-02E1D4F5E285}"/>
              </a:ext>
            </a:extLst>
          </p:cNvPr>
          <p:cNvSpPr>
            <a:spLocks noChangeArrowheads="1"/>
          </p:cNvSpPr>
          <p:nvPr/>
        </p:nvSpPr>
        <p:spPr bwMode="auto">
          <a:xfrm>
            <a:off x="4114800" y="1676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8" name="矩形 968732">
            <a:extLst>
              <a:ext uri="{FF2B5EF4-FFF2-40B4-BE49-F238E27FC236}">
                <a16:creationId xmlns:a16="http://schemas.microsoft.com/office/drawing/2014/main" id="{FE88CB20-8F90-4F22-A400-AC56BB039B6D}"/>
              </a:ext>
            </a:extLst>
          </p:cNvPr>
          <p:cNvSpPr>
            <a:spLocks noChangeArrowheads="1"/>
          </p:cNvSpPr>
          <p:nvPr/>
        </p:nvSpPr>
        <p:spPr bwMode="auto">
          <a:xfrm>
            <a:off x="4191000" y="2743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69" name="矩形 968733">
            <a:extLst>
              <a:ext uri="{FF2B5EF4-FFF2-40B4-BE49-F238E27FC236}">
                <a16:creationId xmlns:a16="http://schemas.microsoft.com/office/drawing/2014/main" id="{51EB4F74-60D5-444A-AAF3-A85B1046BC5F}"/>
              </a:ext>
            </a:extLst>
          </p:cNvPr>
          <p:cNvSpPr>
            <a:spLocks noChangeArrowheads="1"/>
          </p:cNvSpPr>
          <p:nvPr/>
        </p:nvSpPr>
        <p:spPr bwMode="auto">
          <a:xfrm>
            <a:off x="5105400" y="4800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0" name="矩形 968734">
            <a:extLst>
              <a:ext uri="{FF2B5EF4-FFF2-40B4-BE49-F238E27FC236}">
                <a16:creationId xmlns:a16="http://schemas.microsoft.com/office/drawing/2014/main" id="{AA357A89-BFD9-4BCF-9410-A4ECA7C40068}"/>
              </a:ext>
            </a:extLst>
          </p:cNvPr>
          <p:cNvSpPr>
            <a:spLocks noChangeArrowheads="1"/>
          </p:cNvSpPr>
          <p:nvPr/>
        </p:nvSpPr>
        <p:spPr bwMode="auto">
          <a:xfrm>
            <a:off x="6324600" y="2057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35871" name="矩形 968735">
            <a:extLst>
              <a:ext uri="{FF2B5EF4-FFF2-40B4-BE49-F238E27FC236}">
                <a16:creationId xmlns:a16="http://schemas.microsoft.com/office/drawing/2014/main" id="{7A9BAD8A-C730-431F-A117-9FD376A026CF}"/>
              </a:ext>
            </a:extLst>
          </p:cNvPr>
          <p:cNvSpPr>
            <a:spLocks noChangeArrowheads="1"/>
          </p:cNvSpPr>
          <p:nvPr/>
        </p:nvSpPr>
        <p:spPr bwMode="auto">
          <a:xfrm>
            <a:off x="6400800" y="3200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2" name="矩形 968736">
            <a:extLst>
              <a:ext uri="{FF2B5EF4-FFF2-40B4-BE49-F238E27FC236}">
                <a16:creationId xmlns:a16="http://schemas.microsoft.com/office/drawing/2014/main" id="{1F92207D-DBEC-4EA5-8918-C812EB956D1D}"/>
              </a:ext>
            </a:extLst>
          </p:cNvPr>
          <p:cNvSpPr>
            <a:spLocks noChangeArrowheads="1"/>
          </p:cNvSpPr>
          <p:nvPr/>
        </p:nvSpPr>
        <p:spPr bwMode="auto">
          <a:xfrm>
            <a:off x="6553200" y="4191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3" name="上箭头 968737">
            <a:extLst>
              <a:ext uri="{FF2B5EF4-FFF2-40B4-BE49-F238E27FC236}">
                <a16:creationId xmlns:a16="http://schemas.microsoft.com/office/drawing/2014/main" id="{7BF62545-93EB-400E-8497-C4A8D8CE9C26}"/>
              </a:ext>
            </a:extLst>
          </p:cNvPr>
          <p:cNvSpPr>
            <a:spLocks noChangeArrowheads="1"/>
          </p:cNvSpPr>
          <p:nvPr/>
        </p:nvSpPr>
        <p:spPr bwMode="auto">
          <a:xfrm>
            <a:off x="5105400" y="2209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4" name="下箭头 968738">
            <a:extLst>
              <a:ext uri="{FF2B5EF4-FFF2-40B4-BE49-F238E27FC236}">
                <a16:creationId xmlns:a16="http://schemas.microsoft.com/office/drawing/2014/main" id="{83758E30-09B3-430D-B8B4-5115F628B73F}"/>
              </a:ext>
            </a:extLst>
          </p:cNvPr>
          <p:cNvSpPr>
            <a:spLocks noChangeArrowheads="1"/>
          </p:cNvSpPr>
          <p:nvPr/>
        </p:nvSpPr>
        <p:spPr bwMode="auto">
          <a:xfrm>
            <a:off x="4419600" y="2209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5" name="左右箭头 968739">
            <a:extLst>
              <a:ext uri="{FF2B5EF4-FFF2-40B4-BE49-F238E27FC236}">
                <a16:creationId xmlns:a16="http://schemas.microsoft.com/office/drawing/2014/main" id="{CB4074ED-5E62-4429-92A4-5D81FE633751}"/>
              </a:ext>
            </a:extLst>
          </p:cNvPr>
          <p:cNvSpPr>
            <a:spLocks noChangeArrowheads="1"/>
          </p:cNvSpPr>
          <p:nvPr/>
        </p:nvSpPr>
        <p:spPr bwMode="auto">
          <a:xfrm rot="5400000">
            <a:off x="4419600" y="3733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6" name="矩形 968740">
            <a:extLst>
              <a:ext uri="{FF2B5EF4-FFF2-40B4-BE49-F238E27FC236}">
                <a16:creationId xmlns:a16="http://schemas.microsoft.com/office/drawing/2014/main" id="{C049EA3B-EA0A-4887-92FE-A28D4F595F5B}"/>
              </a:ext>
            </a:extLst>
          </p:cNvPr>
          <p:cNvSpPr>
            <a:spLocks noChangeArrowheads="1"/>
          </p:cNvSpPr>
          <p:nvPr/>
        </p:nvSpPr>
        <p:spPr bwMode="auto">
          <a:xfrm>
            <a:off x="5791200" y="1752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7" name="左箭头 968741">
            <a:extLst>
              <a:ext uri="{FF2B5EF4-FFF2-40B4-BE49-F238E27FC236}">
                <a16:creationId xmlns:a16="http://schemas.microsoft.com/office/drawing/2014/main" id="{B1D6E398-76AB-4349-AB07-FF9A66ADBA9E}"/>
              </a:ext>
            </a:extLst>
          </p:cNvPr>
          <p:cNvSpPr>
            <a:spLocks noChangeArrowheads="1"/>
          </p:cNvSpPr>
          <p:nvPr/>
        </p:nvSpPr>
        <p:spPr bwMode="auto">
          <a:xfrm>
            <a:off x="5410200" y="1676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8" name="上箭头 968742">
            <a:extLst>
              <a:ext uri="{FF2B5EF4-FFF2-40B4-BE49-F238E27FC236}">
                <a16:creationId xmlns:a16="http://schemas.microsoft.com/office/drawing/2014/main" id="{F3CE90DC-55BA-4F83-B81B-4214D3D31B47}"/>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79" name="上箭头 968743">
            <a:extLst>
              <a:ext uri="{FF2B5EF4-FFF2-40B4-BE49-F238E27FC236}">
                <a16:creationId xmlns:a16="http://schemas.microsoft.com/office/drawing/2014/main" id="{E1E77C2A-AE93-40E4-8DC5-713501E3F2DD}"/>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80" name="矩形 968744">
            <a:extLst>
              <a:ext uri="{FF2B5EF4-FFF2-40B4-BE49-F238E27FC236}">
                <a16:creationId xmlns:a16="http://schemas.microsoft.com/office/drawing/2014/main" id="{83070F32-8EFA-4F55-85E8-88DA43683A44}"/>
              </a:ext>
            </a:extLst>
          </p:cNvPr>
          <p:cNvSpPr>
            <a:spLocks noChangeArrowheads="1"/>
          </p:cNvSpPr>
          <p:nvPr/>
        </p:nvSpPr>
        <p:spPr bwMode="auto">
          <a:xfrm>
            <a:off x="7010400" y="4572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81" name="上箭头 968745">
            <a:extLst>
              <a:ext uri="{FF2B5EF4-FFF2-40B4-BE49-F238E27FC236}">
                <a16:creationId xmlns:a16="http://schemas.microsoft.com/office/drawing/2014/main" id="{C5033D6D-868F-4E0E-AAA1-01F24D4FBFAD}"/>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82" name="直接连接符 968746">
            <a:extLst>
              <a:ext uri="{FF2B5EF4-FFF2-40B4-BE49-F238E27FC236}">
                <a16:creationId xmlns:a16="http://schemas.microsoft.com/office/drawing/2014/main" id="{FF8B9D93-2181-4EC4-97A1-C1606AE43273}"/>
              </a:ext>
            </a:extLst>
          </p:cNvPr>
          <p:cNvSpPr>
            <a:spLocks noChangeShapeType="1"/>
          </p:cNvSpPr>
          <p:nvPr/>
        </p:nvSpPr>
        <p:spPr bwMode="auto">
          <a:xfrm flipV="1">
            <a:off x="6781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3" name="直接连接符 968747">
            <a:extLst>
              <a:ext uri="{FF2B5EF4-FFF2-40B4-BE49-F238E27FC236}">
                <a16:creationId xmlns:a16="http://schemas.microsoft.com/office/drawing/2014/main" id="{F083C612-AD9B-45C2-A304-984064A396DB}"/>
              </a:ext>
            </a:extLst>
          </p:cNvPr>
          <p:cNvSpPr>
            <a:spLocks noChangeShapeType="1"/>
          </p:cNvSpPr>
          <p:nvPr/>
        </p:nvSpPr>
        <p:spPr bwMode="auto">
          <a:xfrm flipV="1">
            <a:off x="69342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4" name="直接连接符 968748">
            <a:extLst>
              <a:ext uri="{FF2B5EF4-FFF2-40B4-BE49-F238E27FC236}">
                <a16:creationId xmlns:a16="http://schemas.microsoft.com/office/drawing/2014/main" id="{1E2EB90F-AE7B-4154-B7C8-EF27E4CF3C24}"/>
              </a:ext>
            </a:extLst>
          </p:cNvPr>
          <p:cNvSpPr>
            <a:spLocks noChangeShapeType="1"/>
          </p:cNvSpPr>
          <p:nvPr/>
        </p:nvSpPr>
        <p:spPr bwMode="auto">
          <a:xfrm flipH="1" flipV="1">
            <a:off x="70866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5" name="直接连接符 968749">
            <a:extLst>
              <a:ext uri="{FF2B5EF4-FFF2-40B4-BE49-F238E27FC236}">
                <a16:creationId xmlns:a16="http://schemas.microsoft.com/office/drawing/2014/main" id="{1F4C94DE-D2FE-4319-AF49-6331607DB49A}"/>
              </a:ext>
            </a:extLst>
          </p:cNvPr>
          <p:cNvSpPr>
            <a:spLocks noChangeShapeType="1"/>
          </p:cNvSpPr>
          <p:nvPr/>
        </p:nvSpPr>
        <p:spPr bwMode="auto">
          <a:xfrm flipV="1">
            <a:off x="72390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6" name="直接连接符 968750">
            <a:extLst>
              <a:ext uri="{FF2B5EF4-FFF2-40B4-BE49-F238E27FC236}">
                <a16:creationId xmlns:a16="http://schemas.microsoft.com/office/drawing/2014/main" id="{CEE9C9C6-70D7-4A46-9459-538CFBA89FE4}"/>
              </a:ext>
            </a:extLst>
          </p:cNvPr>
          <p:cNvSpPr>
            <a:spLocks noChangeShapeType="1"/>
          </p:cNvSpPr>
          <p:nvPr/>
        </p:nvSpPr>
        <p:spPr bwMode="auto">
          <a:xfrm flipH="1" flipV="1">
            <a:off x="73914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7" name="直接连接符 968751">
            <a:extLst>
              <a:ext uri="{FF2B5EF4-FFF2-40B4-BE49-F238E27FC236}">
                <a16:creationId xmlns:a16="http://schemas.microsoft.com/office/drawing/2014/main" id="{66C58788-9E45-4A86-A515-DD7E26509D9A}"/>
              </a:ext>
            </a:extLst>
          </p:cNvPr>
          <p:cNvSpPr>
            <a:spLocks noChangeShapeType="1"/>
          </p:cNvSpPr>
          <p:nvPr/>
        </p:nvSpPr>
        <p:spPr bwMode="auto">
          <a:xfrm flipV="1">
            <a:off x="7543800" y="2667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8" name="直接连接符 968752">
            <a:extLst>
              <a:ext uri="{FF2B5EF4-FFF2-40B4-BE49-F238E27FC236}">
                <a16:creationId xmlns:a16="http://schemas.microsoft.com/office/drawing/2014/main" id="{41AE0A30-EBA2-4D83-A26C-89D6A2C476B1}"/>
              </a:ext>
            </a:extLst>
          </p:cNvPr>
          <p:cNvSpPr>
            <a:spLocks noChangeShapeType="1"/>
          </p:cNvSpPr>
          <p:nvPr/>
        </p:nvSpPr>
        <p:spPr bwMode="auto">
          <a:xfrm flipV="1">
            <a:off x="6477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9" name="直接连接符 968753">
            <a:extLst>
              <a:ext uri="{FF2B5EF4-FFF2-40B4-BE49-F238E27FC236}">
                <a16:creationId xmlns:a16="http://schemas.microsoft.com/office/drawing/2014/main" id="{FD4C6056-9F74-452F-9424-6367E8E2E9FF}"/>
              </a:ext>
            </a:extLst>
          </p:cNvPr>
          <p:cNvSpPr>
            <a:spLocks noChangeShapeType="1"/>
          </p:cNvSpPr>
          <p:nvPr/>
        </p:nvSpPr>
        <p:spPr bwMode="auto">
          <a:xfrm flipV="1">
            <a:off x="6781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0" name="直接连接符 968754">
            <a:extLst>
              <a:ext uri="{FF2B5EF4-FFF2-40B4-BE49-F238E27FC236}">
                <a16:creationId xmlns:a16="http://schemas.microsoft.com/office/drawing/2014/main" id="{151E2D5D-E45F-466B-AD32-C89B7E26E8F2}"/>
              </a:ext>
            </a:extLst>
          </p:cNvPr>
          <p:cNvSpPr>
            <a:spLocks noChangeShapeType="1"/>
          </p:cNvSpPr>
          <p:nvPr/>
        </p:nvSpPr>
        <p:spPr bwMode="auto">
          <a:xfrm flipV="1">
            <a:off x="72390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1" name="直接连接符 968755">
            <a:extLst>
              <a:ext uri="{FF2B5EF4-FFF2-40B4-BE49-F238E27FC236}">
                <a16:creationId xmlns:a16="http://schemas.microsoft.com/office/drawing/2014/main" id="{088DE0B5-D9C9-42E8-9841-A912ECADF994}"/>
              </a:ext>
            </a:extLst>
          </p:cNvPr>
          <p:cNvSpPr>
            <a:spLocks noChangeShapeType="1"/>
          </p:cNvSpPr>
          <p:nvPr/>
        </p:nvSpPr>
        <p:spPr bwMode="auto">
          <a:xfrm flipV="1">
            <a:off x="73914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2" name="直接连接符 968756">
            <a:extLst>
              <a:ext uri="{FF2B5EF4-FFF2-40B4-BE49-F238E27FC236}">
                <a16:creationId xmlns:a16="http://schemas.microsoft.com/office/drawing/2014/main" id="{3F4A99AD-C946-4A0F-BB3B-A51C52B8E67E}"/>
              </a:ext>
            </a:extLst>
          </p:cNvPr>
          <p:cNvSpPr>
            <a:spLocks noChangeShapeType="1"/>
          </p:cNvSpPr>
          <p:nvPr/>
        </p:nvSpPr>
        <p:spPr bwMode="auto">
          <a:xfrm flipV="1">
            <a:off x="75438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3" name="直接连接符 968757">
            <a:extLst>
              <a:ext uri="{FF2B5EF4-FFF2-40B4-BE49-F238E27FC236}">
                <a16:creationId xmlns:a16="http://schemas.microsoft.com/office/drawing/2014/main" id="{DF155580-7DCF-4AF0-9BB8-4B759015F964}"/>
              </a:ext>
            </a:extLst>
          </p:cNvPr>
          <p:cNvSpPr>
            <a:spLocks noChangeShapeType="1"/>
          </p:cNvSpPr>
          <p:nvPr/>
        </p:nvSpPr>
        <p:spPr bwMode="auto">
          <a:xfrm flipV="1">
            <a:off x="76962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4" name="直接连接符 968758">
            <a:extLst>
              <a:ext uri="{FF2B5EF4-FFF2-40B4-BE49-F238E27FC236}">
                <a16:creationId xmlns:a16="http://schemas.microsoft.com/office/drawing/2014/main" id="{CE0EE1BE-85B4-40D8-8DAE-1E58D6DEA25C}"/>
              </a:ext>
            </a:extLst>
          </p:cNvPr>
          <p:cNvSpPr>
            <a:spLocks noChangeShapeType="1"/>
          </p:cNvSpPr>
          <p:nvPr/>
        </p:nvSpPr>
        <p:spPr bwMode="auto">
          <a:xfrm flipH="1">
            <a:off x="7772400" y="2057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5" name="直接连接符 968759">
            <a:extLst>
              <a:ext uri="{FF2B5EF4-FFF2-40B4-BE49-F238E27FC236}">
                <a16:creationId xmlns:a16="http://schemas.microsoft.com/office/drawing/2014/main" id="{B30F43B6-2BF5-4086-8BAB-7FE37B9DF95D}"/>
              </a:ext>
            </a:extLst>
          </p:cNvPr>
          <p:cNvSpPr>
            <a:spLocks noChangeShapeType="1"/>
          </p:cNvSpPr>
          <p:nvPr/>
        </p:nvSpPr>
        <p:spPr bwMode="auto">
          <a:xfrm flipH="1">
            <a:off x="7848600" y="2362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6" name="直接连接符 968760">
            <a:extLst>
              <a:ext uri="{FF2B5EF4-FFF2-40B4-BE49-F238E27FC236}">
                <a16:creationId xmlns:a16="http://schemas.microsoft.com/office/drawing/2014/main" id="{855378EC-426B-41D1-AC9F-0155A8409D61}"/>
              </a:ext>
            </a:extLst>
          </p:cNvPr>
          <p:cNvSpPr>
            <a:spLocks noChangeShapeType="1"/>
          </p:cNvSpPr>
          <p:nvPr/>
        </p:nvSpPr>
        <p:spPr bwMode="auto">
          <a:xfrm flipH="1">
            <a:off x="8077200" y="4343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7" name="直接连接符 968761">
            <a:extLst>
              <a:ext uri="{FF2B5EF4-FFF2-40B4-BE49-F238E27FC236}">
                <a16:creationId xmlns:a16="http://schemas.microsoft.com/office/drawing/2014/main" id="{79A8250D-2EFE-4D88-91EC-A3B78C00BC99}"/>
              </a:ext>
            </a:extLst>
          </p:cNvPr>
          <p:cNvSpPr>
            <a:spLocks noChangeShapeType="1"/>
          </p:cNvSpPr>
          <p:nvPr/>
        </p:nvSpPr>
        <p:spPr bwMode="auto">
          <a:xfrm flipH="1">
            <a:off x="6172200" y="4953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8" name="直接连接符 968762">
            <a:extLst>
              <a:ext uri="{FF2B5EF4-FFF2-40B4-BE49-F238E27FC236}">
                <a16:creationId xmlns:a16="http://schemas.microsoft.com/office/drawing/2014/main" id="{DC3FA8E5-56A0-4EC2-982E-81FFE6497486}"/>
              </a:ext>
            </a:extLst>
          </p:cNvPr>
          <p:cNvSpPr>
            <a:spLocks noChangeShapeType="1"/>
          </p:cNvSpPr>
          <p:nvPr/>
        </p:nvSpPr>
        <p:spPr bwMode="auto">
          <a:xfrm flipH="1">
            <a:off x="5486400" y="2895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9" name="文本框 968763">
            <a:extLst>
              <a:ext uri="{FF2B5EF4-FFF2-40B4-BE49-F238E27FC236}">
                <a16:creationId xmlns:a16="http://schemas.microsoft.com/office/drawing/2014/main" id="{46682F2A-864A-4423-9AEA-9870C0C29DFC}"/>
              </a:ext>
            </a:extLst>
          </p:cNvPr>
          <p:cNvSpPr txBox="1">
            <a:spLocks noChangeArrowheads="1"/>
          </p:cNvSpPr>
          <p:nvPr/>
        </p:nvSpPr>
        <p:spPr bwMode="auto">
          <a:xfrm>
            <a:off x="4267200" y="175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35900" name="文本框 968764">
            <a:extLst>
              <a:ext uri="{FF2B5EF4-FFF2-40B4-BE49-F238E27FC236}">
                <a16:creationId xmlns:a16="http://schemas.microsoft.com/office/drawing/2014/main" id="{30AB9F53-0A65-4AF9-B4AA-3334D1B8B2E8}"/>
              </a:ext>
            </a:extLst>
          </p:cNvPr>
          <p:cNvSpPr txBox="1">
            <a:spLocks noChangeArrowheads="1"/>
          </p:cNvSpPr>
          <p:nvPr/>
        </p:nvSpPr>
        <p:spPr bwMode="auto">
          <a:xfrm>
            <a:off x="7162800" y="473868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35901" name="文本框 968765">
            <a:extLst>
              <a:ext uri="{FF2B5EF4-FFF2-40B4-BE49-F238E27FC236}">
                <a16:creationId xmlns:a16="http://schemas.microsoft.com/office/drawing/2014/main" id="{3DFFA437-941A-4F52-AC37-72C37BFCCF3A}"/>
              </a:ext>
            </a:extLst>
          </p:cNvPr>
          <p:cNvSpPr txBox="1">
            <a:spLocks noChangeArrowheads="1"/>
          </p:cNvSpPr>
          <p:nvPr/>
        </p:nvSpPr>
        <p:spPr bwMode="auto">
          <a:xfrm>
            <a:off x="6400800" y="33528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35902" name="文本框 968766">
            <a:extLst>
              <a:ext uri="{FF2B5EF4-FFF2-40B4-BE49-F238E27FC236}">
                <a16:creationId xmlns:a16="http://schemas.microsoft.com/office/drawing/2014/main" id="{D0A47147-A91D-46B2-8723-6BF20DD872B8}"/>
              </a:ext>
            </a:extLst>
          </p:cNvPr>
          <p:cNvSpPr txBox="1">
            <a:spLocks noChangeArrowheads="1"/>
          </p:cNvSpPr>
          <p:nvPr/>
        </p:nvSpPr>
        <p:spPr bwMode="auto">
          <a:xfrm>
            <a:off x="6400800" y="19812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操作控制器</a:t>
            </a:r>
          </a:p>
          <a:p>
            <a:pPr>
              <a:spcBef>
                <a:spcPct val="50000"/>
              </a:spcBef>
            </a:pPr>
            <a:r>
              <a:rPr lang="zh-CN" altLang="en-US" sz="1600" b="1">
                <a:latin typeface="Tahoma" panose="020B0604030504040204" pitchFamily="34" charset="0"/>
              </a:rPr>
              <a:t>时序产生器</a:t>
            </a:r>
          </a:p>
        </p:txBody>
      </p:sp>
      <p:sp>
        <p:nvSpPr>
          <p:cNvPr id="35903" name="文本框 968767">
            <a:extLst>
              <a:ext uri="{FF2B5EF4-FFF2-40B4-BE49-F238E27FC236}">
                <a16:creationId xmlns:a16="http://schemas.microsoft.com/office/drawing/2014/main" id="{B4421D88-808A-417A-9499-2FB3A5EAC9A5}"/>
              </a:ext>
            </a:extLst>
          </p:cNvPr>
          <p:cNvSpPr txBox="1">
            <a:spLocks noChangeArrowheads="1"/>
          </p:cNvSpPr>
          <p:nvPr/>
        </p:nvSpPr>
        <p:spPr bwMode="auto">
          <a:xfrm>
            <a:off x="8458200" y="1828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时钟</a:t>
            </a:r>
          </a:p>
        </p:txBody>
      </p:sp>
      <p:sp>
        <p:nvSpPr>
          <p:cNvPr id="35904" name="文本框 968768">
            <a:extLst>
              <a:ext uri="{FF2B5EF4-FFF2-40B4-BE49-F238E27FC236}">
                <a16:creationId xmlns:a16="http://schemas.microsoft.com/office/drawing/2014/main" id="{96A39721-0787-4A58-ADFD-7A2DE4702745}"/>
              </a:ext>
            </a:extLst>
          </p:cNvPr>
          <p:cNvSpPr txBox="1">
            <a:spLocks noChangeArrowheads="1"/>
          </p:cNvSpPr>
          <p:nvPr/>
        </p:nvSpPr>
        <p:spPr bwMode="auto">
          <a:xfrm>
            <a:off x="8458200" y="2209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状态反馈</a:t>
            </a:r>
          </a:p>
        </p:txBody>
      </p:sp>
      <p:sp>
        <p:nvSpPr>
          <p:cNvPr id="35905" name="文本框 968769">
            <a:extLst>
              <a:ext uri="{FF2B5EF4-FFF2-40B4-BE49-F238E27FC236}">
                <a16:creationId xmlns:a16="http://schemas.microsoft.com/office/drawing/2014/main" id="{DF2191E8-7401-4658-BB17-CF34449CE4DE}"/>
              </a:ext>
            </a:extLst>
          </p:cNvPr>
          <p:cNvSpPr txBox="1">
            <a:spLocks noChangeArrowheads="1"/>
          </p:cNvSpPr>
          <p:nvPr/>
        </p:nvSpPr>
        <p:spPr bwMode="auto">
          <a:xfrm>
            <a:off x="5943600" y="14478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取指控制</a:t>
            </a:r>
          </a:p>
        </p:txBody>
      </p:sp>
      <p:sp>
        <p:nvSpPr>
          <p:cNvPr id="35906" name="文本框 968770">
            <a:extLst>
              <a:ext uri="{FF2B5EF4-FFF2-40B4-BE49-F238E27FC236}">
                <a16:creationId xmlns:a16="http://schemas.microsoft.com/office/drawing/2014/main" id="{F88B8D3A-EF7F-48AD-A661-6F6414AE2292}"/>
              </a:ext>
            </a:extLst>
          </p:cNvPr>
          <p:cNvSpPr txBox="1">
            <a:spLocks noChangeArrowheads="1"/>
          </p:cNvSpPr>
          <p:nvPr/>
        </p:nvSpPr>
        <p:spPr bwMode="auto">
          <a:xfrm>
            <a:off x="7696200" y="1371600"/>
            <a:ext cx="685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执行控制</a:t>
            </a:r>
          </a:p>
        </p:txBody>
      </p:sp>
      <p:sp>
        <p:nvSpPr>
          <p:cNvPr id="35907" name="文本框 968771">
            <a:extLst>
              <a:ext uri="{FF2B5EF4-FFF2-40B4-BE49-F238E27FC236}">
                <a16:creationId xmlns:a16="http://schemas.microsoft.com/office/drawing/2014/main" id="{9E9A1239-C8A3-4765-863E-E4E83F7612D7}"/>
              </a:ext>
            </a:extLst>
          </p:cNvPr>
          <p:cNvSpPr txBox="1">
            <a:spLocks noChangeArrowheads="1"/>
          </p:cNvSpPr>
          <p:nvPr/>
        </p:nvSpPr>
        <p:spPr bwMode="auto">
          <a:xfrm>
            <a:off x="6553200" y="4724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08" name="文本框 968772">
            <a:extLst>
              <a:ext uri="{FF2B5EF4-FFF2-40B4-BE49-F238E27FC236}">
                <a16:creationId xmlns:a16="http://schemas.microsoft.com/office/drawing/2014/main" id="{361990C2-0F53-49AF-88B5-0EA723AD6D89}"/>
              </a:ext>
            </a:extLst>
          </p:cNvPr>
          <p:cNvSpPr txBox="1">
            <a:spLocks noChangeArrowheads="1"/>
          </p:cNvSpPr>
          <p:nvPr/>
        </p:nvSpPr>
        <p:spPr bwMode="auto">
          <a:xfrm>
            <a:off x="8610600" y="4114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09" name="文本框 968773">
            <a:extLst>
              <a:ext uri="{FF2B5EF4-FFF2-40B4-BE49-F238E27FC236}">
                <a16:creationId xmlns:a16="http://schemas.microsoft.com/office/drawing/2014/main" id="{12E559FE-FB10-48FB-9711-12CEA62B5114}"/>
              </a:ext>
            </a:extLst>
          </p:cNvPr>
          <p:cNvSpPr txBox="1">
            <a:spLocks noChangeArrowheads="1"/>
          </p:cNvSpPr>
          <p:nvPr/>
        </p:nvSpPr>
        <p:spPr bwMode="auto">
          <a:xfrm>
            <a:off x="5486400" y="2819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10" name="文本框 968774">
            <a:extLst>
              <a:ext uri="{FF2B5EF4-FFF2-40B4-BE49-F238E27FC236}">
                <a16:creationId xmlns:a16="http://schemas.microsoft.com/office/drawing/2014/main" id="{622CE98C-6800-42D8-9BC5-F2CA4B94279D}"/>
              </a:ext>
            </a:extLst>
          </p:cNvPr>
          <p:cNvSpPr txBox="1">
            <a:spLocks noChangeArrowheads="1"/>
          </p:cNvSpPr>
          <p:nvPr/>
        </p:nvSpPr>
        <p:spPr bwMode="auto">
          <a:xfrm>
            <a:off x="2514600" y="4267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5911" name="文本框 968775">
            <a:extLst>
              <a:ext uri="{FF2B5EF4-FFF2-40B4-BE49-F238E27FC236}">
                <a16:creationId xmlns:a16="http://schemas.microsoft.com/office/drawing/2014/main" id="{1B45F8B1-AC9F-42CD-86EB-EFF915B68195}"/>
              </a:ext>
            </a:extLst>
          </p:cNvPr>
          <p:cNvSpPr txBox="1">
            <a:spLocks noChangeArrowheads="1"/>
          </p:cNvSpPr>
          <p:nvPr/>
        </p:nvSpPr>
        <p:spPr bwMode="auto">
          <a:xfrm>
            <a:off x="25146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35912" name="直接连接符 968776">
            <a:extLst>
              <a:ext uri="{FF2B5EF4-FFF2-40B4-BE49-F238E27FC236}">
                <a16:creationId xmlns:a16="http://schemas.microsoft.com/office/drawing/2014/main" id="{B4D41410-444B-4C24-8509-3B1690FA66AC}"/>
              </a:ext>
            </a:extLst>
          </p:cNvPr>
          <p:cNvSpPr>
            <a:spLocks noChangeShapeType="1"/>
          </p:cNvSpPr>
          <p:nvPr/>
        </p:nvSpPr>
        <p:spPr bwMode="auto">
          <a:xfrm>
            <a:off x="2362200" y="5105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3" name="直接连接符 968777">
            <a:extLst>
              <a:ext uri="{FF2B5EF4-FFF2-40B4-BE49-F238E27FC236}">
                <a16:creationId xmlns:a16="http://schemas.microsoft.com/office/drawing/2014/main" id="{F245BF47-C450-499D-B545-9DB02413E95A}"/>
              </a:ext>
            </a:extLst>
          </p:cNvPr>
          <p:cNvSpPr>
            <a:spLocks noChangeShapeType="1"/>
          </p:cNvSpPr>
          <p:nvPr/>
        </p:nvSpPr>
        <p:spPr bwMode="auto">
          <a:xfrm>
            <a:off x="2362200" y="5334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4" name="直接连接符 968778">
            <a:extLst>
              <a:ext uri="{FF2B5EF4-FFF2-40B4-BE49-F238E27FC236}">
                <a16:creationId xmlns:a16="http://schemas.microsoft.com/office/drawing/2014/main" id="{11F8D098-8996-486A-AF27-96E1A39799EA}"/>
              </a:ext>
            </a:extLst>
          </p:cNvPr>
          <p:cNvSpPr>
            <a:spLocks noChangeShapeType="1"/>
          </p:cNvSpPr>
          <p:nvPr/>
        </p:nvSpPr>
        <p:spPr bwMode="auto">
          <a:xfrm>
            <a:off x="2362200" y="5562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5" name="直接连接符 968779">
            <a:extLst>
              <a:ext uri="{FF2B5EF4-FFF2-40B4-BE49-F238E27FC236}">
                <a16:creationId xmlns:a16="http://schemas.microsoft.com/office/drawing/2014/main" id="{1977DFA3-861F-43E4-8347-F2E7D5600E93}"/>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6" name="直接连接符 968780">
            <a:extLst>
              <a:ext uri="{FF2B5EF4-FFF2-40B4-BE49-F238E27FC236}">
                <a16:creationId xmlns:a16="http://schemas.microsoft.com/office/drawing/2014/main" id="{4B558A71-7BC4-4DDD-BD3F-2236CF9F7C11}"/>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7" name="直接连接符 968781">
            <a:extLst>
              <a:ext uri="{FF2B5EF4-FFF2-40B4-BE49-F238E27FC236}">
                <a16:creationId xmlns:a16="http://schemas.microsoft.com/office/drawing/2014/main" id="{9029A3A3-3F34-4F6D-A3BA-AFDBD0170398}"/>
              </a:ext>
            </a:extLst>
          </p:cNvPr>
          <p:cNvSpPr>
            <a:spLocks noChangeShapeType="1"/>
          </p:cNvSpPr>
          <p:nvPr/>
        </p:nvSpPr>
        <p:spPr bwMode="auto">
          <a:xfrm>
            <a:off x="2362200" y="6248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8" name="直接连接符 968782">
            <a:extLst>
              <a:ext uri="{FF2B5EF4-FFF2-40B4-BE49-F238E27FC236}">
                <a16:creationId xmlns:a16="http://schemas.microsoft.com/office/drawing/2014/main" id="{28B0D66C-451A-41E7-8944-0057DD9A6FEA}"/>
              </a:ext>
            </a:extLst>
          </p:cNvPr>
          <p:cNvSpPr>
            <a:spLocks noChangeShapeType="1"/>
          </p:cNvSpPr>
          <p:nvPr/>
        </p:nvSpPr>
        <p:spPr bwMode="auto">
          <a:xfrm>
            <a:off x="2362200" y="6477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9" name="直接连接符 968783">
            <a:extLst>
              <a:ext uri="{FF2B5EF4-FFF2-40B4-BE49-F238E27FC236}">
                <a16:creationId xmlns:a16="http://schemas.microsoft.com/office/drawing/2014/main" id="{493456CA-7E94-4792-A90B-1524B1F99A8E}"/>
              </a:ext>
            </a:extLst>
          </p:cNvPr>
          <p:cNvSpPr>
            <a:spLocks noChangeShapeType="1"/>
          </p:cNvSpPr>
          <p:nvPr/>
        </p:nvSpPr>
        <p:spPr bwMode="auto">
          <a:xfrm>
            <a:off x="2362200" y="6705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0" name="直接连接符 968784">
            <a:extLst>
              <a:ext uri="{FF2B5EF4-FFF2-40B4-BE49-F238E27FC236}">
                <a16:creationId xmlns:a16="http://schemas.microsoft.com/office/drawing/2014/main" id="{9A747794-5CEF-4BA6-9C83-F75F66E99A35}"/>
              </a:ext>
            </a:extLst>
          </p:cNvPr>
          <p:cNvSpPr>
            <a:spLocks noChangeShapeType="1"/>
          </p:cNvSpPr>
          <p:nvPr/>
        </p:nvSpPr>
        <p:spPr bwMode="auto">
          <a:xfrm>
            <a:off x="2819400" y="4876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1" name="文本框 968785">
            <a:extLst>
              <a:ext uri="{FF2B5EF4-FFF2-40B4-BE49-F238E27FC236}">
                <a16:creationId xmlns:a16="http://schemas.microsoft.com/office/drawing/2014/main" id="{5AF37330-3BF7-464B-A916-18DC778DDE17}"/>
              </a:ext>
            </a:extLst>
          </p:cNvPr>
          <p:cNvSpPr txBox="1">
            <a:spLocks noChangeArrowheads="1"/>
          </p:cNvSpPr>
          <p:nvPr/>
        </p:nvSpPr>
        <p:spPr bwMode="auto">
          <a:xfrm>
            <a:off x="2362200" y="4876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35922" name="文本框 968786">
            <a:extLst>
              <a:ext uri="{FF2B5EF4-FFF2-40B4-BE49-F238E27FC236}">
                <a16:creationId xmlns:a16="http://schemas.microsoft.com/office/drawing/2014/main" id="{E55DE3BE-C542-463A-B727-6C301658748E}"/>
              </a:ext>
            </a:extLst>
          </p:cNvPr>
          <p:cNvSpPr txBox="1">
            <a:spLocks noChangeArrowheads="1"/>
          </p:cNvSpPr>
          <p:nvPr/>
        </p:nvSpPr>
        <p:spPr bwMode="auto">
          <a:xfrm>
            <a:off x="2362200" y="5105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35923" name="文本框 968787">
            <a:extLst>
              <a:ext uri="{FF2B5EF4-FFF2-40B4-BE49-F238E27FC236}">
                <a16:creationId xmlns:a16="http://schemas.microsoft.com/office/drawing/2014/main" id="{07E460BF-64D8-4543-9120-79D28A9306C4}"/>
              </a:ext>
            </a:extLst>
          </p:cNvPr>
          <p:cNvSpPr txBox="1">
            <a:spLocks noChangeArrowheads="1"/>
          </p:cNvSpPr>
          <p:nvPr/>
        </p:nvSpPr>
        <p:spPr bwMode="auto">
          <a:xfrm>
            <a:off x="2362200" y="5334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35924" name="文本框 968788">
            <a:extLst>
              <a:ext uri="{FF2B5EF4-FFF2-40B4-BE49-F238E27FC236}">
                <a16:creationId xmlns:a16="http://schemas.microsoft.com/office/drawing/2014/main" id="{05F4CDB4-2FBA-4FB5-BE80-754DCEB1489D}"/>
              </a:ext>
            </a:extLst>
          </p:cNvPr>
          <p:cNvSpPr txBox="1">
            <a:spLocks noChangeArrowheads="1"/>
          </p:cNvSpPr>
          <p:nvPr/>
        </p:nvSpPr>
        <p:spPr bwMode="auto">
          <a:xfrm>
            <a:off x="2362200" y="5562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35925" name="文本框 968789">
            <a:extLst>
              <a:ext uri="{FF2B5EF4-FFF2-40B4-BE49-F238E27FC236}">
                <a16:creationId xmlns:a16="http://schemas.microsoft.com/office/drawing/2014/main" id="{20E7F646-4F68-4D14-867A-2BBA7BFB0F5C}"/>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35926" name="文本框 968790">
            <a:extLst>
              <a:ext uri="{FF2B5EF4-FFF2-40B4-BE49-F238E27FC236}">
                <a16:creationId xmlns:a16="http://schemas.microsoft.com/office/drawing/2014/main" id="{69C22D04-E182-40CE-862C-18966A92F1DD}"/>
              </a:ext>
            </a:extLst>
          </p:cNvPr>
          <p:cNvSpPr txBox="1">
            <a:spLocks noChangeArrowheads="1"/>
          </p:cNvSpPr>
          <p:nvPr/>
        </p:nvSpPr>
        <p:spPr bwMode="auto">
          <a:xfrm>
            <a:off x="2362200" y="6019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35927" name="文本框 968791">
            <a:extLst>
              <a:ext uri="{FF2B5EF4-FFF2-40B4-BE49-F238E27FC236}">
                <a16:creationId xmlns:a16="http://schemas.microsoft.com/office/drawing/2014/main" id="{47ACC557-FECC-4C99-A783-4BE84DC7980F}"/>
              </a:ext>
            </a:extLst>
          </p:cNvPr>
          <p:cNvSpPr txBox="1">
            <a:spLocks noChangeArrowheads="1"/>
          </p:cNvSpPr>
          <p:nvPr/>
        </p:nvSpPr>
        <p:spPr bwMode="auto">
          <a:xfrm>
            <a:off x="2362200" y="6248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35928" name="文本框 968792">
            <a:extLst>
              <a:ext uri="{FF2B5EF4-FFF2-40B4-BE49-F238E27FC236}">
                <a16:creationId xmlns:a16="http://schemas.microsoft.com/office/drawing/2014/main" id="{4919EEC6-638A-434F-A5A0-61412795C5AA}"/>
              </a:ext>
            </a:extLst>
          </p:cNvPr>
          <p:cNvSpPr txBox="1">
            <a:spLocks noChangeArrowheads="1"/>
          </p:cNvSpPr>
          <p:nvPr/>
        </p:nvSpPr>
        <p:spPr bwMode="auto">
          <a:xfrm>
            <a:off x="2362200" y="6477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31</a:t>
            </a:r>
          </a:p>
        </p:txBody>
      </p:sp>
      <p:sp>
        <p:nvSpPr>
          <p:cNvPr id="35929" name="文本框 968793">
            <a:extLst>
              <a:ext uri="{FF2B5EF4-FFF2-40B4-BE49-F238E27FC236}">
                <a16:creationId xmlns:a16="http://schemas.microsoft.com/office/drawing/2014/main" id="{58037A2E-50EA-413E-A3B2-EA2AD6C9F949}"/>
              </a:ext>
            </a:extLst>
          </p:cNvPr>
          <p:cNvSpPr txBox="1">
            <a:spLocks noChangeArrowheads="1"/>
          </p:cNvSpPr>
          <p:nvPr/>
        </p:nvSpPr>
        <p:spPr bwMode="auto">
          <a:xfrm>
            <a:off x="2362200" y="6629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35930" name="文本框 968794">
            <a:extLst>
              <a:ext uri="{FF2B5EF4-FFF2-40B4-BE49-F238E27FC236}">
                <a16:creationId xmlns:a16="http://schemas.microsoft.com/office/drawing/2014/main" id="{E7279503-10D1-4BA2-BED4-8BAAD12D83BE}"/>
              </a:ext>
            </a:extLst>
          </p:cNvPr>
          <p:cNvSpPr txBox="1">
            <a:spLocks noChangeArrowheads="1"/>
          </p:cNvSpPr>
          <p:nvPr/>
        </p:nvSpPr>
        <p:spPr bwMode="auto">
          <a:xfrm>
            <a:off x="2819400" y="4876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35931" name="文本框 968795">
            <a:extLst>
              <a:ext uri="{FF2B5EF4-FFF2-40B4-BE49-F238E27FC236}">
                <a16:creationId xmlns:a16="http://schemas.microsoft.com/office/drawing/2014/main" id="{2B271E7B-0B16-4C85-AD5E-FC4CE59A440D}"/>
              </a:ext>
            </a:extLst>
          </p:cNvPr>
          <p:cNvSpPr txBox="1">
            <a:spLocks noChangeArrowheads="1"/>
          </p:cNvSpPr>
          <p:nvPr/>
        </p:nvSpPr>
        <p:spPr bwMode="auto">
          <a:xfrm>
            <a:off x="2819400" y="5105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35932" name="文本框 968796">
            <a:extLst>
              <a:ext uri="{FF2B5EF4-FFF2-40B4-BE49-F238E27FC236}">
                <a16:creationId xmlns:a16="http://schemas.microsoft.com/office/drawing/2014/main" id="{D67E7604-361B-468B-A2C4-180E82613DC5}"/>
              </a:ext>
            </a:extLst>
          </p:cNvPr>
          <p:cNvSpPr txBox="1">
            <a:spLocks noChangeArrowheads="1"/>
          </p:cNvSpPr>
          <p:nvPr/>
        </p:nvSpPr>
        <p:spPr bwMode="auto">
          <a:xfrm>
            <a:off x="2819400" y="5334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35933" name="文本框 968797">
            <a:extLst>
              <a:ext uri="{FF2B5EF4-FFF2-40B4-BE49-F238E27FC236}">
                <a16:creationId xmlns:a16="http://schemas.microsoft.com/office/drawing/2014/main" id="{DD2E0463-121B-4EC4-9504-74DE9536A08B}"/>
              </a:ext>
            </a:extLst>
          </p:cNvPr>
          <p:cNvSpPr txBox="1">
            <a:spLocks noChangeArrowheads="1"/>
          </p:cNvSpPr>
          <p:nvPr/>
        </p:nvSpPr>
        <p:spPr bwMode="auto">
          <a:xfrm>
            <a:off x="2819400" y="5562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35934" name="文本框 968798">
            <a:extLst>
              <a:ext uri="{FF2B5EF4-FFF2-40B4-BE49-F238E27FC236}">
                <a16:creationId xmlns:a16="http://schemas.microsoft.com/office/drawing/2014/main" id="{6A66BD5F-0462-4383-8E58-957368E7A123}"/>
              </a:ext>
            </a:extLst>
          </p:cNvPr>
          <p:cNvSpPr txBox="1">
            <a:spLocks noChangeArrowheads="1"/>
          </p:cNvSpPr>
          <p:nvPr/>
        </p:nvSpPr>
        <p:spPr bwMode="auto">
          <a:xfrm>
            <a:off x="28194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35935" name="文本框 968799">
            <a:extLst>
              <a:ext uri="{FF2B5EF4-FFF2-40B4-BE49-F238E27FC236}">
                <a16:creationId xmlns:a16="http://schemas.microsoft.com/office/drawing/2014/main" id="{CE585A25-EB47-49FC-8884-AA9E24BA5C74}"/>
              </a:ext>
            </a:extLst>
          </p:cNvPr>
          <p:cNvSpPr txBox="1">
            <a:spLocks noChangeArrowheads="1"/>
          </p:cNvSpPr>
          <p:nvPr/>
        </p:nvSpPr>
        <p:spPr bwMode="auto">
          <a:xfrm>
            <a:off x="2895600" y="6248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35936" name="下箭头 968800">
            <a:extLst>
              <a:ext uri="{FF2B5EF4-FFF2-40B4-BE49-F238E27FC236}">
                <a16:creationId xmlns:a16="http://schemas.microsoft.com/office/drawing/2014/main" id="{47D1000D-1BB2-410A-8388-5DBD044C399C}"/>
              </a:ext>
            </a:extLst>
          </p:cNvPr>
          <p:cNvSpPr>
            <a:spLocks noChangeArrowheads="1"/>
          </p:cNvSpPr>
          <p:nvPr/>
        </p:nvSpPr>
        <p:spPr bwMode="auto">
          <a:xfrm>
            <a:off x="990600" y="3962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37" name="文本框 968801">
            <a:extLst>
              <a:ext uri="{FF2B5EF4-FFF2-40B4-BE49-F238E27FC236}">
                <a16:creationId xmlns:a16="http://schemas.microsoft.com/office/drawing/2014/main" id="{1EAC11A4-C341-4CC1-A100-B8D09B74843B}"/>
              </a:ext>
            </a:extLst>
          </p:cNvPr>
          <p:cNvSpPr txBox="1">
            <a:spLocks noChangeArrowheads="1"/>
          </p:cNvSpPr>
          <p:nvPr/>
        </p:nvSpPr>
        <p:spPr bwMode="auto">
          <a:xfrm>
            <a:off x="762000" y="4495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000 020</a:t>
            </a:r>
          </a:p>
        </p:txBody>
      </p:sp>
      <p:sp>
        <p:nvSpPr>
          <p:cNvPr id="35938" name="直接连接符 968802">
            <a:extLst>
              <a:ext uri="{FF2B5EF4-FFF2-40B4-BE49-F238E27FC236}">
                <a16:creationId xmlns:a16="http://schemas.microsoft.com/office/drawing/2014/main" id="{87A73793-855A-46CF-BFFD-C9907D4BB307}"/>
              </a:ext>
            </a:extLst>
          </p:cNvPr>
          <p:cNvSpPr>
            <a:spLocks noChangeShapeType="1"/>
          </p:cNvSpPr>
          <p:nvPr/>
        </p:nvSpPr>
        <p:spPr bwMode="auto">
          <a:xfrm flipH="1">
            <a:off x="2133600" y="3733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939" name="矩形 968803">
            <a:extLst>
              <a:ext uri="{FF2B5EF4-FFF2-40B4-BE49-F238E27FC236}">
                <a16:creationId xmlns:a16="http://schemas.microsoft.com/office/drawing/2014/main" id="{4CEF0862-D356-43EF-ACA5-25F66BF522C3}"/>
              </a:ext>
            </a:extLst>
          </p:cNvPr>
          <p:cNvSpPr>
            <a:spLocks noChangeArrowheads="1"/>
          </p:cNvSpPr>
          <p:nvPr/>
        </p:nvSpPr>
        <p:spPr bwMode="auto">
          <a:xfrm>
            <a:off x="1600200" y="4800600"/>
            <a:ext cx="152400" cy="3048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0" name="右箭头 968804">
            <a:extLst>
              <a:ext uri="{FF2B5EF4-FFF2-40B4-BE49-F238E27FC236}">
                <a16:creationId xmlns:a16="http://schemas.microsoft.com/office/drawing/2014/main" id="{25F4954F-D258-49CA-A001-F4807B6FD5E7}"/>
              </a:ext>
            </a:extLst>
          </p:cNvPr>
          <p:cNvSpPr>
            <a:spLocks noChangeArrowheads="1"/>
          </p:cNvSpPr>
          <p:nvPr/>
        </p:nvSpPr>
        <p:spPr bwMode="auto">
          <a:xfrm>
            <a:off x="1752600" y="48768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1" name="矩形 968805">
            <a:extLst>
              <a:ext uri="{FF2B5EF4-FFF2-40B4-BE49-F238E27FC236}">
                <a16:creationId xmlns:a16="http://schemas.microsoft.com/office/drawing/2014/main" id="{659B9AB6-8D58-44B1-B411-4F662833EF20}"/>
              </a:ext>
            </a:extLst>
          </p:cNvPr>
          <p:cNvSpPr>
            <a:spLocks noChangeArrowheads="1"/>
          </p:cNvSpPr>
          <p:nvPr/>
        </p:nvSpPr>
        <p:spPr bwMode="auto">
          <a:xfrm>
            <a:off x="4191000" y="4953000"/>
            <a:ext cx="685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2" name="矩形 968806">
            <a:extLst>
              <a:ext uri="{FF2B5EF4-FFF2-40B4-BE49-F238E27FC236}">
                <a16:creationId xmlns:a16="http://schemas.microsoft.com/office/drawing/2014/main" id="{95D5C7C5-FB9A-4BCF-802C-BD7715153F31}"/>
              </a:ext>
            </a:extLst>
          </p:cNvPr>
          <p:cNvSpPr>
            <a:spLocks noChangeArrowheads="1"/>
          </p:cNvSpPr>
          <p:nvPr/>
        </p:nvSpPr>
        <p:spPr bwMode="auto">
          <a:xfrm>
            <a:off x="4191000" y="49530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3" name="矩形 968807">
            <a:extLst>
              <a:ext uri="{FF2B5EF4-FFF2-40B4-BE49-F238E27FC236}">
                <a16:creationId xmlns:a16="http://schemas.microsoft.com/office/drawing/2014/main" id="{8E2EF140-1B13-49C2-B31D-A3C2D0CBEBCE}"/>
              </a:ext>
            </a:extLst>
          </p:cNvPr>
          <p:cNvSpPr>
            <a:spLocks noChangeArrowheads="1"/>
          </p:cNvSpPr>
          <p:nvPr/>
        </p:nvSpPr>
        <p:spPr bwMode="auto">
          <a:xfrm>
            <a:off x="4724400" y="5410200"/>
            <a:ext cx="2438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4" name="矩形 968808">
            <a:extLst>
              <a:ext uri="{FF2B5EF4-FFF2-40B4-BE49-F238E27FC236}">
                <a16:creationId xmlns:a16="http://schemas.microsoft.com/office/drawing/2014/main" id="{4222AD8B-2576-4CCE-B374-2B6631002E81}"/>
              </a:ext>
            </a:extLst>
          </p:cNvPr>
          <p:cNvSpPr>
            <a:spLocks noChangeArrowheads="1"/>
          </p:cNvSpPr>
          <p:nvPr/>
        </p:nvSpPr>
        <p:spPr bwMode="auto">
          <a:xfrm>
            <a:off x="4724400" y="4953000"/>
            <a:ext cx="152400" cy="6096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5" name="矩形 968809">
            <a:extLst>
              <a:ext uri="{FF2B5EF4-FFF2-40B4-BE49-F238E27FC236}">
                <a16:creationId xmlns:a16="http://schemas.microsoft.com/office/drawing/2014/main" id="{A2CB0433-2E1E-4FCC-AE27-164F665378B8}"/>
              </a:ext>
            </a:extLst>
          </p:cNvPr>
          <p:cNvSpPr>
            <a:spLocks noChangeArrowheads="1"/>
          </p:cNvSpPr>
          <p:nvPr/>
        </p:nvSpPr>
        <p:spPr bwMode="auto">
          <a:xfrm>
            <a:off x="4724400" y="5410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6" name="上箭头 968810">
            <a:extLst>
              <a:ext uri="{FF2B5EF4-FFF2-40B4-BE49-F238E27FC236}">
                <a16:creationId xmlns:a16="http://schemas.microsoft.com/office/drawing/2014/main" id="{0432B048-CC0C-48C6-A8A2-08912CA7DEBE}"/>
              </a:ext>
            </a:extLst>
          </p:cNvPr>
          <p:cNvSpPr>
            <a:spLocks noChangeArrowheads="1"/>
          </p:cNvSpPr>
          <p:nvPr/>
        </p:nvSpPr>
        <p:spPr bwMode="auto">
          <a:xfrm>
            <a:off x="5562600" y="5105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7" name="文本框 968811">
            <a:extLst>
              <a:ext uri="{FF2B5EF4-FFF2-40B4-BE49-F238E27FC236}">
                <a16:creationId xmlns:a16="http://schemas.microsoft.com/office/drawing/2014/main" id="{374C0F4A-1949-4F07-A515-9E2F0C127A7A}"/>
              </a:ext>
            </a:extLst>
          </p:cNvPr>
          <p:cNvSpPr txBox="1">
            <a:spLocks noChangeArrowheads="1"/>
          </p:cNvSpPr>
          <p:nvPr/>
        </p:nvSpPr>
        <p:spPr bwMode="auto">
          <a:xfrm>
            <a:off x="5257800" y="4800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35948" name="上箭头 968812">
            <a:extLst>
              <a:ext uri="{FF2B5EF4-FFF2-40B4-BE49-F238E27FC236}">
                <a16:creationId xmlns:a16="http://schemas.microsoft.com/office/drawing/2014/main" id="{FD6B1885-E2E0-4022-9BD6-6A6C043571DF}"/>
              </a:ext>
            </a:extLst>
          </p:cNvPr>
          <p:cNvSpPr>
            <a:spLocks noChangeArrowheads="1"/>
          </p:cNvSpPr>
          <p:nvPr/>
        </p:nvSpPr>
        <p:spPr bwMode="auto">
          <a:xfrm rot="3092778">
            <a:off x="6210300" y="4305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949" name="文本框 968813">
            <a:extLst>
              <a:ext uri="{FF2B5EF4-FFF2-40B4-BE49-F238E27FC236}">
                <a16:creationId xmlns:a16="http://schemas.microsoft.com/office/drawing/2014/main" id="{034D30C9-CD64-4D65-9D32-48B92999A415}"/>
              </a:ext>
            </a:extLst>
          </p:cNvPr>
          <p:cNvSpPr txBox="1">
            <a:spLocks noChangeArrowheads="1"/>
          </p:cNvSpPr>
          <p:nvPr/>
        </p:nvSpPr>
        <p:spPr bwMode="auto">
          <a:xfrm>
            <a:off x="6629400" y="4191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CLA</a:t>
            </a:r>
          </a:p>
        </p:txBody>
      </p:sp>
      <p:sp>
        <p:nvSpPr>
          <p:cNvPr id="35950" name="直接连接符 968814">
            <a:extLst>
              <a:ext uri="{FF2B5EF4-FFF2-40B4-BE49-F238E27FC236}">
                <a16:creationId xmlns:a16="http://schemas.microsoft.com/office/drawing/2014/main" id="{76D2E8FC-B33E-41C6-B737-29B0C22CF6A6}"/>
              </a:ext>
            </a:extLst>
          </p:cNvPr>
          <p:cNvSpPr>
            <a:spLocks noChangeShapeType="1"/>
          </p:cNvSpPr>
          <p:nvPr/>
        </p:nvSpPr>
        <p:spPr bwMode="auto">
          <a:xfrm>
            <a:off x="7315200" y="4267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51" name="文本框 968815">
            <a:extLst>
              <a:ext uri="{FF2B5EF4-FFF2-40B4-BE49-F238E27FC236}">
                <a16:creationId xmlns:a16="http://schemas.microsoft.com/office/drawing/2014/main" id="{BAF6AEF7-CA08-45C9-A666-3325FF36DE31}"/>
              </a:ext>
            </a:extLst>
          </p:cNvPr>
          <p:cNvSpPr txBox="1">
            <a:spLocks noChangeArrowheads="1"/>
          </p:cNvSpPr>
          <p:nvPr/>
        </p:nvSpPr>
        <p:spPr bwMode="auto">
          <a:xfrm>
            <a:off x="838200" y="3657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35952" name="上箭头 968816">
            <a:extLst>
              <a:ext uri="{FF2B5EF4-FFF2-40B4-BE49-F238E27FC236}">
                <a16:creationId xmlns:a16="http://schemas.microsoft.com/office/drawing/2014/main" id="{18E2985B-2E39-445C-9253-F78AE9D317A5}"/>
              </a:ext>
            </a:extLst>
          </p:cNvPr>
          <p:cNvSpPr>
            <a:spLocks noChangeArrowheads="1"/>
          </p:cNvSpPr>
          <p:nvPr/>
        </p:nvSpPr>
        <p:spPr bwMode="auto">
          <a:xfrm>
            <a:off x="6629400" y="3810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8818" name="直接连接符 968817">
            <a:extLst>
              <a:ext uri="{FF2B5EF4-FFF2-40B4-BE49-F238E27FC236}">
                <a16:creationId xmlns:a16="http://schemas.microsoft.com/office/drawing/2014/main" id="{AB00AFF4-0E42-4002-B6E6-820FA5072A8A}"/>
              </a:ext>
            </a:extLst>
          </p:cNvPr>
          <p:cNvSpPr>
            <a:spLocks noChangeShapeType="1"/>
          </p:cNvSpPr>
          <p:nvPr/>
        </p:nvSpPr>
        <p:spPr bwMode="auto">
          <a:xfrm flipH="1" flipV="1">
            <a:off x="6477000" y="1371600"/>
            <a:ext cx="0" cy="6096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8819" name="直接连接符 968818">
            <a:extLst>
              <a:ext uri="{FF2B5EF4-FFF2-40B4-BE49-F238E27FC236}">
                <a16:creationId xmlns:a16="http://schemas.microsoft.com/office/drawing/2014/main" id="{AC4A47A7-2402-4C55-9A89-9CC2C5EBBA44}"/>
              </a:ext>
            </a:extLst>
          </p:cNvPr>
          <p:cNvSpPr>
            <a:spLocks noChangeShapeType="1"/>
          </p:cNvSpPr>
          <p:nvPr/>
        </p:nvSpPr>
        <p:spPr bwMode="auto">
          <a:xfrm flipH="1" flipV="1">
            <a:off x="4724400" y="1371600"/>
            <a:ext cx="17526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8820" name="直接连接符 968819">
            <a:extLst>
              <a:ext uri="{FF2B5EF4-FFF2-40B4-BE49-F238E27FC236}">
                <a16:creationId xmlns:a16="http://schemas.microsoft.com/office/drawing/2014/main" id="{7F0AACE4-B3B7-4FBA-B78B-399059B24BCE}"/>
              </a:ext>
            </a:extLst>
          </p:cNvPr>
          <p:cNvSpPr>
            <a:spLocks noChangeShapeType="1"/>
          </p:cNvSpPr>
          <p:nvPr/>
        </p:nvSpPr>
        <p:spPr bwMode="auto">
          <a:xfrm>
            <a:off x="4724400" y="1371600"/>
            <a:ext cx="0" cy="2286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956" name="直接连接符 968820">
            <a:extLst>
              <a:ext uri="{FF2B5EF4-FFF2-40B4-BE49-F238E27FC236}">
                <a16:creationId xmlns:a16="http://schemas.microsoft.com/office/drawing/2014/main" id="{3E30248C-0146-4BD6-8008-44DF187EE1E9}"/>
              </a:ext>
            </a:extLst>
          </p:cNvPr>
          <p:cNvSpPr>
            <a:spLocks noChangeShapeType="1"/>
          </p:cNvSpPr>
          <p:nvPr/>
        </p:nvSpPr>
        <p:spPr bwMode="auto">
          <a:xfrm flipV="1">
            <a:off x="6629400" y="1524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968818"/>
                                        </p:tgtEl>
                                        <p:attrNameLst>
                                          <p:attrName>style.visibility</p:attrName>
                                        </p:attrNameLst>
                                      </p:cBhvr>
                                      <p:to>
                                        <p:strVal val="visible"/>
                                      </p:to>
                                    </p:set>
                                    <p:anim calcmode="lin" valueType="num">
                                      <p:cBhvr>
                                        <p:cTn id="7" dur="500" fill="hold"/>
                                        <p:tgtEl>
                                          <p:spTgt spid="968818"/>
                                        </p:tgtEl>
                                        <p:attrNameLst>
                                          <p:attrName>ppt_x</p:attrName>
                                        </p:attrNameLst>
                                      </p:cBhvr>
                                      <p:tavLst>
                                        <p:tav tm="0">
                                          <p:val>
                                            <p:strVal val="#ppt_x"/>
                                          </p:val>
                                        </p:tav>
                                        <p:tav tm="100000">
                                          <p:val>
                                            <p:strVal val="#ppt_x"/>
                                          </p:val>
                                        </p:tav>
                                      </p:tavLst>
                                    </p:anim>
                                    <p:anim calcmode="lin" valueType="num">
                                      <p:cBhvr>
                                        <p:cTn id="8" dur="500" fill="hold"/>
                                        <p:tgtEl>
                                          <p:spTgt spid="968818"/>
                                        </p:tgtEl>
                                        <p:attrNameLst>
                                          <p:attrName>ppt_y</p:attrName>
                                        </p:attrNameLst>
                                      </p:cBhvr>
                                      <p:tavLst>
                                        <p:tav tm="0">
                                          <p:val>
                                            <p:strVal val="#ppt_y+#ppt_h/2"/>
                                          </p:val>
                                        </p:tav>
                                        <p:tav tm="100000">
                                          <p:val>
                                            <p:strVal val="#ppt_y"/>
                                          </p:val>
                                        </p:tav>
                                      </p:tavLst>
                                    </p:anim>
                                    <p:anim calcmode="lin" valueType="num">
                                      <p:cBhvr>
                                        <p:cTn id="9" dur="500" fill="hold"/>
                                        <p:tgtEl>
                                          <p:spTgt spid="968818"/>
                                        </p:tgtEl>
                                        <p:attrNameLst>
                                          <p:attrName>ppt_w</p:attrName>
                                        </p:attrNameLst>
                                      </p:cBhvr>
                                      <p:tavLst>
                                        <p:tav tm="0">
                                          <p:val>
                                            <p:strVal val="#ppt_w"/>
                                          </p:val>
                                        </p:tav>
                                        <p:tav tm="100000">
                                          <p:val>
                                            <p:strVal val="#ppt_w"/>
                                          </p:val>
                                        </p:tav>
                                      </p:tavLst>
                                    </p:anim>
                                    <p:anim calcmode="lin" valueType="num">
                                      <p:cBhvr>
                                        <p:cTn id="10" dur="500" fill="hold"/>
                                        <p:tgtEl>
                                          <p:spTgt spid="968818"/>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2" fill="hold" nodeType="afterEffect">
                                  <p:stCondLst>
                                    <p:cond delay="0"/>
                                  </p:stCondLst>
                                  <p:childTnLst>
                                    <p:set>
                                      <p:cBhvr>
                                        <p:cTn id="13" dur="1" fill="hold">
                                          <p:stCondLst>
                                            <p:cond delay="0"/>
                                          </p:stCondLst>
                                        </p:cTn>
                                        <p:tgtEl>
                                          <p:spTgt spid="968819"/>
                                        </p:tgtEl>
                                        <p:attrNameLst>
                                          <p:attrName>style.visibility</p:attrName>
                                        </p:attrNameLst>
                                      </p:cBhvr>
                                      <p:to>
                                        <p:strVal val="visible"/>
                                      </p:to>
                                    </p:set>
                                    <p:anim calcmode="lin" valueType="num">
                                      <p:cBhvr>
                                        <p:cTn id="14" dur="500" fill="hold"/>
                                        <p:tgtEl>
                                          <p:spTgt spid="968819"/>
                                        </p:tgtEl>
                                        <p:attrNameLst>
                                          <p:attrName>ppt_x</p:attrName>
                                        </p:attrNameLst>
                                      </p:cBhvr>
                                      <p:tavLst>
                                        <p:tav tm="0">
                                          <p:val>
                                            <p:strVal val="#ppt_x+#ppt_w/2"/>
                                          </p:val>
                                        </p:tav>
                                        <p:tav tm="100000">
                                          <p:val>
                                            <p:strVal val="#ppt_x"/>
                                          </p:val>
                                        </p:tav>
                                      </p:tavLst>
                                    </p:anim>
                                    <p:anim calcmode="lin" valueType="num">
                                      <p:cBhvr>
                                        <p:cTn id="15" dur="500" fill="hold"/>
                                        <p:tgtEl>
                                          <p:spTgt spid="968819"/>
                                        </p:tgtEl>
                                        <p:attrNameLst>
                                          <p:attrName>ppt_y</p:attrName>
                                        </p:attrNameLst>
                                      </p:cBhvr>
                                      <p:tavLst>
                                        <p:tav tm="0">
                                          <p:val>
                                            <p:strVal val="#ppt_y"/>
                                          </p:val>
                                        </p:tav>
                                        <p:tav tm="100000">
                                          <p:val>
                                            <p:strVal val="#ppt_y"/>
                                          </p:val>
                                        </p:tav>
                                      </p:tavLst>
                                    </p:anim>
                                    <p:anim calcmode="lin" valueType="num">
                                      <p:cBhvr>
                                        <p:cTn id="16" dur="500" fill="hold"/>
                                        <p:tgtEl>
                                          <p:spTgt spid="968819"/>
                                        </p:tgtEl>
                                        <p:attrNameLst>
                                          <p:attrName>ppt_w</p:attrName>
                                        </p:attrNameLst>
                                      </p:cBhvr>
                                      <p:tavLst>
                                        <p:tav tm="0">
                                          <p:val>
                                            <p:fltVal val="0"/>
                                          </p:val>
                                        </p:tav>
                                        <p:tav tm="100000">
                                          <p:val>
                                            <p:strVal val="#ppt_w"/>
                                          </p:val>
                                        </p:tav>
                                      </p:tavLst>
                                    </p:anim>
                                    <p:anim calcmode="lin" valueType="num">
                                      <p:cBhvr>
                                        <p:cTn id="17" dur="500" fill="hold"/>
                                        <p:tgtEl>
                                          <p:spTgt spid="968819"/>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968820"/>
                                        </p:tgtEl>
                                        <p:attrNameLst>
                                          <p:attrName>style.visibility</p:attrName>
                                        </p:attrNameLst>
                                      </p:cBhvr>
                                      <p:to>
                                        <p:strVal val="visible"/>
                                      </p:to>
                                    </p:set>
                                    <p:anim calcmode="lin" valueType="num">
                                      <p:cBhvr>
                                        <p:cTn id="21" dur="500" fill="hold"/>
                                        <p:tgtEl>
                                          <p:spTgt spid="968820"/>
                                        </p:tgtEl>
                                        <p:attrNameLst>
                                          <p:attrName>ppt_x</p:attrName>
                                        </p:attrNameLst>
                                      </p:cBhvr>
                                      <p:tavLst>
                                        <p:tav tm="0">
                                          <p:val>
                                            <p:strVal val="#ppt_x"/>
                                          </p:val>
                                        </p:tav>
                                        <p:tav tm="100000">
                                          <p:val>
                                            <p:strVal val="#ppt_x"/>
                                          </p:val>
                                        </p:tav>
                                      </p:tavLst>
                                    </p:anim>
                                    <p:anim calcmode="lin" valueType="num">
                                      <p:cBhvr>
                                        <p:cTn id="22" dur="500" fill="hold"/>
                                        <p:tgtEl>
                                          <p:spTgt spid="968820"/>
                                        </p:tgtEl>
                                        <p:attrNameLst>
                                          <p:attrName>ppt_y</p:attrName>
                                        </p:attrNameLst>
                                      </p:cBhvr>
                                      <p:tavLst>
                                        <p:tav tm="0">
                                          <p:val>
                                            <p:strVal val="#ppt_y-#ppt_h/2"/>
                                          </p:val>
                                        </p:tav>
                                        <p:tav tm="100000">
                                          <p:val>
                                            <p:strVal val="#ppt_y"/>
                                          </p:val>
                                        </p:tav>
                                      </p:tavLst>
                                    </p:anim>
                                    <p:anim calcmode="lin" valueType="num">
                                      <p:cBhvr>
                                        <p:cTn id="23" dur="500" fill="hold"/>
                                        <p:tgtEl>
                                          <p:spTgt spid="968820"/>
                                        </p:tgtEl>
                                        <p:attrNameLst>
                                          <p:attrName>ppt_w</p:attrName>
                                        </p:attrNameLst>
                                      </p:cBhvr>
                                      <p:tavLst>
                                        <p:tav tm="0">
                                          <p:val>
                                            <p:strVal val="#ppt_w"/>
                                          </p:val>
                                        </p:tav>
                                        <p:tav tm="100000">
                                          <p:val>
                                            <p:strVal val="#ppt_w"/>
                                          </p:val>
                                        </p:tav>
                                      </p:tavLst>
                                    </p:anim>
                                    <p:anim calcmode="lin" valueType="num">
                                      <p:cBhvr>
                                        <p:cTn id="24" dur="500" fill="hold"/>
                                        <p:tgtEl>
                                          <p:spTgt spid="9688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969729">
            <a:extLst>
              <a:ext uri="{FF2B5EF4-FFF2-40B4-BE49-F238E27FC236}">
                <a16:creationId xmlns:a16="http://schemas.microsoft.com/office/drawing/2014/main" id="{A324EB8F-7DFE-415D-9A1F-D98ED9ED41A6}"/>
              </a:ext>
            </a:extLst>
          </p:cNvPr>
          <p:cNvSpPr>
            <a:spLocks noChangeArrowheads="1"/>
          </p:cNvSpPr>
          <p:nvPr/>
        </p:nvSpPr>
        <p:spPr bwMode="auto">
          <a:xfrm>
            <a:off x="381000" y="2286000"/>
            <a:ext cx="4953000" cy="40386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66" name="标题 969730">
            <a:extLst>
              <a:ext uri="{FF2B5EF4-FFF2-40B4-BE49-F238E27FC236}">
                <a16:creationId xmlns:a16="http://schemas.microsoft.com/office/drawing/2014/main" id="{841BFD78-F2CE-432F-8092-C8A7084DC1F2}"/>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36867" name="文本占位符 969731">
            <a:extLst>
              <a:ext uri="{FF2B5EF4-FFF2-40B4-BE49-F238E27FC236}">
                <a16:creationId xmlns:a16="http://schemas.microsoft.com/office/drawing/2014/main" id="{5870EA63-9A70-43F7-B70F-CC0BCE14B501}"/>
              </a:ext>
            </a:extLst>
          </p:cNvPr>
          <p:cNvSpPr>
            <a:spLocks noGrp="1" noChangeArrowheads="1"/>
          </p:cNvSpPr>
          <p:nvPr>
            <p:ph idx="1"/>
          </p:nvPr>
        </p:nvSpPr>
        <p:spPr>
          <a:xfrm>
            <a:off x="533400" y="1752600"/>
            <a:ext cx="4572000" cy="609600"/>
          </a:xfrm>
        </p:spPr>
        <p:txBody>
          <a:bodyPr/>
          <a:lstStyle/>
          <a:p>
            <a:r>
              <a:rPr lang="en-US" altLang="zh-CN">
                <a:solidFill>
                  <a:srgbClr val="993366"/>
                </a:solidFill>
                <a:latin typeface="楷体_GB2312" pitchFamily="49" charset="-122"/>
                <a:ea typeface="楷体_GB2312" pitchFamily="49" charset="-122"/>
              </a:rPr>
              <a:t>ADD </a:t>
            </a:r>
            <a:r>
              <a:rPr lang="zh-CN" altLang="en-US">
                <a:solidFill>
                  <a:srgbClr val="993366"/>
                </a:solidFill>
                <a:latin typeface="楷体_GB2312" pitchFamily="49" charset="-122"/>
                <a:ea typeface="楷体_GB2312" pitchFamily="49" charset="-122"/>
              </a:rPr>
              <a:t>指令周期分析</a:t>
            </a:r>
          </a:p>
        </p:txBody>
      </p:sp>
      <p:sp>
        <p:nvSpPr>
          <p:cNvPr id="36868" name="文本框 969732">
            <a:extLst>
              <a:ext uri="{FF2B5EF4-FFF2-40B4-BE49-F238E27FC236}">
                <a16:creationId xmlns:a16="http://schemas.microsoft.com/office/drawing/2014/main" id="{480005C9-04CF-41AC-AAAF-B7F12D4F7FC2}"/>
              </a:ext>
            </a:extLst>
          </p:cNvPr>
          <p:cNvSpPr txBox="1">
            <a:spLocks noChangeArrowheads="1"/>
          </p:cNvSpPr>
          <p:nvPr/>
        </p:nvSpPr>
        <p:spPr bwMode="auto">
          <a:xfrm>
            <a:off x="533400" y="2362200"/>
            <a:ext cx="449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宋体" panose="02010600030101010101" pitchFamily="2" charset="-122"/>
              </a:rPr>
              <a:t>   </a:t>
            </a:r>
            <a:r>
              <a:rPr lang="en-US" altLang="zh-CN" sz="2400" b="1">
                <a:latin typeface="楷体_GB2312" pitchFamily="49" charset="-122"/>
                <a:ea typeface="楷体_GB2312" pitchFamily="49" charset="-122"/>
              </a:rPr>
              <a:t>ADD</a:t>
            </a:r>
            <a:r>
              <a:rPr lang="zh-CN" altLang="en-US" sz="2400" b="1">
                <a:latin typeface="楷体_GB2312" pitchFamily="49" charset="-122"/>
                <a:ea typeface="楷体_GB2312" pitchFamily="49" charset="-122"/>
              </a:rPr>
              <a:t>指令的指令周期由三个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周期组成。</a:t>
            </a:r>
          </a:p>
          <a:p>
            <a:pPr>
              <a:spcBef>
                <a:spcPct val="50000"/>
              </a:spcBef>
            </a:pPr>
            <a:r>
              <a:rPr lang="zh-CN" altLang="en-US" sz="2400" b="1">
                <a:latin typeface="楷体_GB2312" pitchFamily="49" charset="-122"/>
                <a:ea typeface="楷体_GB2312" pitchFamily="49" charset="-122"/>
              </a:rPr>
              <a:t>第一个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周期为取指令阶段。和</a:t>
            </a:r>
            <a:r>
              <a:rPr lang="en-US" altLang="zh-CN" sz="2400" b="1">
                <a:latin typeface="楷体_GB2312" pitchFamily="49" charset="-122"/>
                <a:ea typeface="楷体_GB2312" pitchFamily="49" charset="-122"/>
              </a:rPr>
              <a:t>CLA</a:t>
            </a:r>
            <a:r>
              <a:rPr lang="zh-CN" altLang="en-US" sz="2400" b="1">
                <a:latin typeface="楷体_GB2312" pitchFamily="49" charset="-122"/>
                <a:ea typeface="楷体_GB2312" pitchFamily="49" charset="-122"/>
              </a:rPr>
              <a:t>指令相同。</a:t>
            </a:r>
          </a:p>
          <a:p>
            <a:pPr>
              <a:spcBef>
                <a:spcPct val="50000"/>
              </a:spcBef>
            </a:pPr>
            <a:r>
              <a:rPr lang="zh-CN" altLang="en-US" sz="2400" b="1">
                <a:latin typeface="楷体_GB2312" pitchFamily="49" charset="-122"/>
                <a:ea typeface="楷体_GB2312" pitchFamily="49" charset="-122"/>
              </a:rPr>
              <a:t>第二个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周期中将操作数的地址送往地址寄存器并完成地址译码。</a:t>
            </a:r>
          </a:p>
          <a:p>
            <a:pPr>
              <a:spcBef>
                <a:spcPct val="50000"/>
              </a:spcBef>
            </a:pPr>
            <a:r>
              <a:rPr lang="zh-CN" altLang="en-US" sz="2400" b="1">
                <a:latin typeface="楷体_GB2312" pitchFamily="49" charset="-122"/>
                <a:ea typeface="楷体_GB2312" pitchFamily="49" charset="-122"/>
              </a:rPr>
              <a:t>在第三个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周期中从内存取出操作数并执行相加的操作。</a:t>
            </a:r>
            <a:r>
              <a:rPr lang="zh-CN" altLang="en-US" sz="2400">
                <a:latin typeface="楷体_GB2312" pitchFamily="49" charset="-122"/>
                <a:ea typeface="楷体_GB2312" pitchFamily="49" charset="-122"/>
              </a:rPr>
              <a:t> </a:t>
            </a:r>
          </a:p>
        </p:txBody>
      </p:sp>
      <p:pic>
        <p:nvPicPr>
          <p:cNvPr id="36869" name="图片 969733" descr="EN00500_">
            <a:extLst>
              <a:ext uri="{FF2B5EF4-FFF2-40B4-BE49-F238E27FC236}">
                <a16:creationId xmlns:a16="http://schemas.microsoft.com/office/drawing/2014/main" id="{13097330-212B-4A21-9DEB-E259DC9AE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971800"/>
            <a:ext cx="30480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占位符 952322">
            <a:extLst>
              <a:ext uri="{FF2B5EF4-FFF2-40B4-BE49-F238E27FC236}">
                <a16:creationId xmlns:a16="http://schemas.microsoft.com/office/drawing/2014/main" id="{8205BA23-878B-4ADB-B2D4-942D7C24FF1E}"/>
              </a:ext>
            </a:extLst>
          </p:cNvPr>
          <p:cNvSpPr>
            <a:spLocks noGrp="1" noChangeArrowheads="1"/>
          </p:cNvSpPr>
          <p:nvPr>
            <p:ph idx="1"/>
          </p:nvPr>
        </p:nvSpPr>
        <p:spPr>
          <a:xfrm>
            <a:off x="609600" y="1143000"/>
            <a:ext cx="7924800" cy="5181600"/>
          </a:xfrm>
        </p:spPr>
        <p:txBody>
          <a:bodyPr/>
          <a:lstStyle/>
          <a:p>
            <a:pPr marL="609600" indent="-609600">
              <a:lnSpc>
                <a:spcPct val="90000"/>
              </a:lnSpc>
              <a:buFontTx/>
              <a:buNone/>
            </a:pPr>
            <a:r>
              <a:rPr lang="zh-CN" altLang="en-US" sz="3600">
                <a:solidFill>
                  <a:srgbClr val="993366"/>
                </a:solidFill>
                <a:ea typeface="华文新魏" panose="02010800040101010101" pitchFamily="2" charset="-122"/>
              </a:rPr>
              <a:t>操作数的寻址方式</a:t>
            </a:r>
          </a:p>
          <a:p>
            <a:pPr marL="609600" indent="-609600">
              <a:lnSpc>
                <a:spcPct val="90000"/>
              </a:lnSpc>
              <a:buFont typeface="Wingdings" panose="05000000000000000000" pitchFamily="2" charset="2"/>
              <a:buAutoNum type="arabicPeriod"/>
            </a:pPr>
            <a:r>
              <a:rPr lang="zh-CN" altLang="en-US" sz="2800"/>
              <a:t>隐含寻址        </a:t>
            </a:r>
            <a:r>
              <a:rPr lang="en-US" altLang="zh-CN" sz="2800"/>
              <a:t>AX</a:t>
            </a:r>
          </a:p>
          <a:p>
            <a:pPr marL="609600" indent="-609600">
              <a:lnSpc>
                <a:spcPct val="90000"/>
              </a:lnSpc>
              <a:buFont typeface="Wingdings" panose="05000000000000000000" pitchFamily="2" charset="2"/>
              <a:buAutoNum type="arabicPeriod"/>
            </a:pPr>
            <a:r>
              <a:rPr lang="zh-CN" altLang="en-US" sz="2800"/>
              <a:t>立即寻址     </a:t>
            </a:r>
          </a:p>
          <a:p>
            <a:pPr marL="609600" indent="-609600">
              <a:lnSpc>
                <a:spcPct val="90000"/>
              </a:lnSpc>
              <a:buFont typeface="Wingdings" panose="05000000000000000000" pitchFamily="2" charset="2"/>
              <a:buAutoNum type="arabicPeriod"/>
            </a:pPr>
            <a:r>
              <a:rPr lang="zh-CN" altLang="en-US" sz="2800">
                <a:solidFill>
                  <a:srgbClr val="FF0000"/>
                </a:solidFill>
              </a:rPr>
              <a:t>直接寻址     </a:t>
            </a:r>
          </a:p>
          <a:p>
            <a:pPr marL="609600" indent="-609600">
              <a:lnSpc>
                <a:spcPct val="90000"/>
              </a:lnSpc>
              <a:buFont typeface="Wingdings" panose="05000000000000000000" pitchFamily="2" charset="2"/>
              <a:buAutoNum type="arabicPeriod"/>
            </a:pPr>
            <a:r>
              <a:rPr lang="zh-CN" altLang="en-US" sz="2800">
                <a:solidFill>
                  <a:srgbClr val="FF0000"/>
                </a:solidFill>
              </a:rPr>
              <a:t>间接寻址</a:t>
            </a:r>
          </a:p>
          <a:p>
            <a:pPr marL="609600" indent="-609600">
              <a:lnSpc>
                <a:spcPct val="90000"/>
              </a:lnSpc>
              <a:buFont typeface="Wingdings" panose="05000000000000000000" pitchFamily="2" charset="2"/>
              <a:buAutoNum type="arabicPeriod"/>
            </a:pPr>
            <a:r>
              <a:rPr lang="zh-CN" altLang="en-US" sz="2800">
                <a:solidFill>
                  <a:srgbClr val="0070C0"/>
                </a:solidFill>
              </a:rPr>
              <a:t>寄存器寻址方式和寄存器间接寻址方式 </a:t>
            </a:r>
          </a:p>
          <a:p>
            <a:pPr marL="609600" indent="-609600">
              <a:lnSpc>
                <a:spcPct val="90000"/>
              </a:lnSpc>
              <a:buFont typeface="Wingdings" panose="05000000000000000000" pitchFamily="2" charset="2"/>
              <a:buAutoNum type="arabicPeriod"/>
            </a:pPr>
            <a:r>
              <a:rPr lang="zh-CN" altLang="en-US" sz="2800">
                <a:solidFill>
                  <a:srgbClr val="00B050"/>
                </a:solidFill>
              </a:rPr>
              <a:t>相对寻址方式      </a:t>
            </a:r>
            <a:r>
              <a:rPr lang="en-US" altLang="zh-CN" sz="2800">
                <a:solidFill>
                  <a:srgbClr val="00B050"/>
                </a:solidFill>
              </a:rPr>
              <a:t>PC/IP</a:t>
            </a:r>
          </a:p>
          <a:p>
            <a:pPr marL="609600" indent="-609600">
              <a:lnSpc>
                <a:spcPct val="90000"/>
              </a:lnSpc>
              <a:buFont typeface="Wingdings" panose="05000000000000000000" pitchFamily="2" charset="2"/>
              <a:buAutoNum type="arabicPeriod"/>
            </a:pPr>
            <a:r>
              <a:rPr lang="zh-CN" altLang="en-US" sz="2800">
                <a:solidFill>
                  <a:srgbClr val="C00000"/>
                </a:solidFill>
              </a:rPr>
              <a:t>基值寻址方式 </a:t>
            </a:r>
          </a:p>
          <a:p>
            <a:pPr marL="609600" indent="-609600">
              <a:lnSpc>
                <a:spcPct val="90000"/>
              </a:lnSpc>
              <a:buFont typeface="Wingdings" panose="05000000000000000000" pitchFamily="2" charset="2"/>
              <a:buAutoNum type="arabicPeriod"/>
            </a:pPr>
            <a:r>
              <a:rPr lang="zh-CN" altLang="en-US" sz="2800">
                <a:solidFill>
                  <a:srgbClr val="92D050"/>
                </a:solidFill>
              </a:rPr>
              <a:t>变址寻址方式      </a:t>
            </a:r>
            <a:r>
              <a:rPr lang="en-US" altLang="zh-CN" sz="2800">
                <a:solidFill>
                  <a:srgbClr val="92D050"/>
                </a:solidFill>
              </a:rPr>
              <a:t>INDEX</a:t>
            </a:r>
          </a:p>
          <a:p>
            <a:pPr marL="609600" indent="-609600">
              <a:lnSpc>
                <a:spcPct val="90000"/>
              </a:lnSpc>
              <a:buFont typeface="Wingdings" panose="05000000000000000000" pitchFamily="2" charset="2"/>
              <a:buAutoNum type="arabicPeriod"/>
            </a:pPr>
            <a:r>
              <a:rPr lang="zh-CN" altLang="en-US" sz="2800"/>
              <a:t>块寻址方式</a:t>
            </a:r>
          </a:p>
          <a:p>
            <a:pPr marL="609600" indent="-609600">
              <a:lnSpc>
                <a:spcPct val="90000"/>
              </a:lnSpc>
              <a:buFont typeface="Wingdings" panose="05000000000000000000" pitchFamily="2" charset="2"/>
              <a:buAutoNum type="arabicPeriod"/>
            </a:pPr>
            <a:r>
              <a:rPr lang="zh-CN" altLang="en-US" sz="2800">
                <a:solidFill>
                  <a:srgbClr val="7030A0"/>
                </a:solidFill>
              </a:rPr>
              <a:t>段寻址方式          </a:t>
            </a:r>
            <a:r>
              <a:rPr lang="en-US" altLang="zh-CN" sz="2800">
                <a:solidFill>
                  <a:srgbClr val="7030A0"/>
                </a:solidFill>
              </a:rPr>
              <a:t>SEGMENT</a:t>
            </a:r>
          </a:p>
        </p:txBody>
      </p:sp>
      <p:sp>
        <p:nvSpPr>
          <p:cNvPr id="7170" name="标题 174081">
            <a:extLst>
              <a:ext uri="{FF2B5EF4-FFF2-40B4-BE49-F238E27FC236}">
                <a16:creationId xmlns:a16="http://schemas.microsoft.com/office/drawing/2014/main" id="{1AB3391E-DF37-4BE3-BBE0-79CCB61A3D75}"/>
              </a:ext>
            </a:extLst>
          </p:cNvPr>
          <p:cNvSpPr>
            <a:spLocks noGrp="1" noChangeArrowheads="1"/>
          </p:cNvSpPr>
          <p:nvPr>
            <p:ph type="title"/>
          </p:nvPr>
        </p:nvSpPr>
        <p:spPr>
          <a:xfrm>
            <a:off x="457200" y="274638"/>
            <a:ext cx="8229600" cy="777875"/>
          </a:xfrm>
        </p:spPr>
        <p:txBody>
          <a:bodyPr/>
          <a:lstStyle/>
          <a:p>
            <a:r>
              <a:rPr lang="zh-CN" altLang="en-US"/>
              <a:t>前节回顾</a:t>
            </a:r>
            <a:r>
              <a:rPr lang="en-US" altLang="zh-CN"/>
              <a:t>-</a:t>
            </a:r>
            <a:r>
              <a:rPr lang="zh-CN" altLang="en-US"/>
              <a:t>指令系统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970753">
            <a:extLst>
              <a:ext uri="{FF2B5EF4-FFF2-40B4-BE49-F238E27FC236}">
                <a16:creationId xmlns:a16="http://schemas.microsoft.com/office/drawing/2014/main" id="{5C9E9D53-613D-4062-9834-88A060660584}"/>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37890" name="直接连接符 970754">
            <a:extLst>
              <a:ext uri="{FF2B5EF4-FFF2-40B4-BE49-F238E27FC236}">
                <a16:creationId xmlns:a16="http://schemas.microsoft.com/office/drawing/2014/main" id="{57C75390-D226-4915-B82B-C3C52DCF335C}"/>
              </a:ext>
            </a:extLst>
          </p:cNvPr>
          <p:cNvSpPr>
            <a:spLocks noChangeShapeType="1"/>
          </p:cNvSpPr>
          <p:nvPr/>
        </p:nvSpPr>
        <p:spPr bwMode="auto">
          <a:xfrm>
            <a:off x="2133600" y="1905000"/>
            <a:ext cx="1588" cy="39624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56" name="椭圆 970755">
            <a:extLst>
              <a:ext uri="{FF2B5EF4-FFF2-40B4-BE49-F238E27FC236}">
                <a16:creationId xmlns:a16="http://schemas.microsoft.com/office/drawing/2014/main" id="{06A5327A-4A65-42F4-90B4-85E246F330A4}"/>
              </a:ext>
            </a:extLst>
          </p:cNvPr>
          <p:cNvSpPr>
            <a:spLocks noChangeArrowheads="1"/>
          </p:cNvSpPr>
          <p:nvPr/>
        </p:nvSpPr>
        <p:spPr bwMode="auto">
          <a:xfrm>
            <a:off x="2286000" y="2362200"/>
            <a:ext cx="990600" cy="990600"/>
          </a:xfrm>
          <a:prstGeom prst="ellipse">
            <a:avLst/>
          </a:prstGeom>
          <a:solidFill>
            <a:srgbClr val="FFCC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57" name="椭圆 970756">
            <a:extLst>
              <a:ext uri="{FF2B5EF4-FFF2-40B4-BE49-F238E27FC236}">
                <a16:creationId xmlns:a16="http://schemas.microsoft.com/office/drawing/2014/main" id="{73A17A87-3FED-49EE-9749-FD4A7F8159DF}"/>
              </a:ext>
            </a:extLst>
          </p:cNvPr>
          <p:cNvSpPr>
            <a:spLocks noChangeArrowheads="1"/>
          </p:cNvSpPr>
          <p:nvPr/>
        </p:nvSpPr>
        <p:spPr bwMode="auto">
          <a:xfrm>
            <a:off x="2286000" y="4038600"/>
            <a:ext cx="914400" cy="990600"/>
          </a:xfrm>
          <a:prstGeom prst="ellipse">
            <a:avLst/>
          </a:prstGeom>
          <a:solidFill>
            <a:srgbClr val="FFCC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3" name="直接连接符 970757">
            <a:extLst>
              <a:ext uri="{FF2B5EF4-FFF2-40B4-BE49-F238E27FC236}">
                <a16:creationId xmlns:a16="http://schemas.microsoft.com/office/drawing/2014/main" id="{AFE95DE6-964A-4C79-91EF-60E9C103F5DC}"/>
              </a:ext>
            </a:extLst>
          </p:cNvPr>
          <p:cNvSpPr>
            <a:spLocks noChangeShapeType="1"/>
          </p:cNvSpPr>
          <p:nvPr/>
        </p:nvSpPr>
        <p:spPr bwMode="auto">
          <a:xfrm>
            <a:off x="3505200" y="1905000"/>
            <a:ext cx="1588" cy="38862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59" name="椭圆 970758">
            <a:extLst>
              <a:ext uri="{FF2B5EF4-FFF2-40B4-BE49-F238E27FC236}">
                <a16:creationId xmlns:a16="http://schemas.microsoft.com/office/drawing/2014/main" id="{7D07A843-3D9C-4458-AA23-0B9686996112}"/>
              </a:ext>
            </a:extLst>
          </p:cNvPr>
          <p:cNvSpPr>
            <a:spLocks noChangeArrowheads="1"/>
          </p:cNvSpPr>
          <p:nvPr/>
        </p:nvSpPr>
        <p:spPr bwMode="auto">
          <a:xfrm>
            <a:off x="3733800" y="4038600"/>
            <a:ext cx="914400" cy="990600"/>
          </a:xfrm>
          <a:prstGeom prst="ellipse">
            <a:avLst/>
          </a:prstGeom>
          <a:solidFill>
            <a:srgbClr val="99CC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60" name="椭圆 970759">
            <a:extLst>
              <a:ext uri="{FF2B5EF4-FFF2-40B4-BE49-F238E27FC236}">
                <a16:creationId xmlns:a16="http://schemas.microsoft.com/office/drawing/2014/main" id="{8ED5CF41-BC4B-41A4-AAE3-D4C1675DF01C}"/>
              </a:ext>
            </a:extLst>
          </p:cNvPr>
          <p:cNvSpPr>
            <a:spLocks noChangeArrowheads="1"/>
          </p:cNvSpPr>
          <p:nvPr/>
        </p:nvSpPr>
        <p:spPr bwMode="auto">
          <a:xfrm>
            <a:off x="7010400" y="2362200"/>
            <a:ext cx="1066800" cy="1066800"/>
          </a:xfrm>
          <a:prstGeom prst="ellipse">
            <a:avLst/>
          </a:prstGeom>
          <a:solidFill>
            <a:srgbClr val="99FFCC"/>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6" name="直接连接符 970760">
            <a:extLst>
              <a:ext uri="{FF2B5EF4-FFF2-40B4-BE49-F238E27FC236}">
                <a16:creationId xmlns:a16="http://schemas.microsoft.com/office/drawing/2014/main" id="{DF3A188F-1251-4630-9B30-0A7FF37A4FA7}"/>
              </a:ext>
            </a:extLst>
          </p:cNvPr>
          <p:cNvSpPr>
            <a:spLocks noChangeShapeType="1"/>
          </p:cNvSpPr>
          <p:nvPr/>
        </p:nvSpPr>
        <p:spPr bwMode="auto">
          <a:xfrm>
            <a:off x="6324600" y="1905000"/>
            <a:ext cx="1588" cy="38862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62" name="右箭头 970761">
            <a:extLst>
              <a:ext uri="{FF2B5EF4-FFF2-40B4-BE49-F238E27FC236}">
                <a16:creationId xmlns:a16="http://schemas.microsoft.com/office/drawing/2014/main" id="{F61E53F4-EDC6-4C81-9C2E-F578AAD264EA}"/>
              </a:ext>
            </a:extLst>
          </p:cNvPr>
          <p:cNvSpPr>
            <a:spLocks noChangeArrowheads="1"/>
          </p:cNvSpPr>
          <p:nvPr/>
        </p:nvSpPr>
        <p:spPr bwMode="auto">
          <a:xfrm>
            <a:off x="1600200" y="2590800"/>
            <a:ext cx="685800" cy="685800"/>
          </a:xfrm>
          <a:prstGeom prst="right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8" name="文本框 970762">
            <a:extLst>
              <a:ext uri="{FF2B5EF4-FFF2-40B4-BE49-F238E27FC236}">
                <a16:creationId xmlns:a16="http://schemas.microsoft.com/office/drawing/2014/main" id="{EC582002-AEEE-4095-B4F4-924D0F5FCA59}"/>
              </a:ext>
            </a:extLst>
          </p:cNvPr>
          <p:cNvSpPr txBox="1">
            <a:spLocks noChangeArrowheads="1"/>
          </p:cNvSpPr>
          <p:nvPr/>
        </p:nvSpPr>
        <p:spPr bwMode="auto">
          <a:xfrm>
            <a:off x="1981200" y="167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7899" name="文本框 970763">
            <a:extLst>
              <a:ext uri="{FF2B5EF4-FFF2-40B4-BE49-F238E27FC236}">
                <a16:creationId xmlns:a16="http://schemas.microsoft.com/office/drawing/2014/main" id="{8D336742-BBFB-47C0-97E7-033DEF2716C2}"/>
              </a:ext>
            </a:extLst>
          </p:cNvPr>
          <p:cNvSpPr txBox="1">
            <a:spLocks noChangeArrowheads="1"/>
          </p:cNvSpPr>
          <p:nvPr/>
        </p:nvSpPr>
        <p:spPr bwMode="auto">
          <a:xfrm>
            <a:off x="3429000" y="1676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
        <p:nvSpPr>
          <p:cNvPr id="37900" name="左大括号 970764">
            <a:extLst>
              <a:ext uri="{FF2B5EF4-FFF2-40B4-BE49-F238E27FC236}">
                <a16:creationId xmlns:a16="http://schemas.microsoft.com/office/drawing/2014/main" id="{16F0ECC7-1096-414D-80E3-254E44B83C6E}"/>
              </a:ext>
            </a:extLst>
          </p:cNvPr>
          <p:cNvSpPr>
            <a:spLocks/>
          </p:cNvSpPr>
          <p:nvPr/>
        </p:nvSpPr>
        <p:spPr bwMode="auto">
          <a:xfrm rot="-5485584">
            <a:off x="2667000" y="5181600"/>
            <a:ext cx="304800" cy="1371600"/>
          </a:xfrm>
          <a:prstGeom prst="leftBrace">
            <a:avLst>
              <a:gd name="adj1" fmla="val 375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1" name="左大括号 970765">
            <a:extLst>
              <a:ext uri="{FF2B5EF4-FFF2-40B4-BE49-F238E27FC236}">
                <a16:creationId xmlns:a16="http://schemas.microsoft.com/office/drawing/2014/main" id="{24F293CB-FB19-469F-94EE-AF036370D09D}"/>
              </a:ext>
            </a:extLst>
          </p:cNvPr>
          <p:cNvSpPr>
            <a:spLocks/>
          </p:cNvSpPr>
          <p:nvPr/>
        </p:nvSpPr>
        <p:spPr bwMode="auto">
          <a:xfrm rot="-5485584">
            <a:off x="4760913" y="4456113"/>
            <a:ext cx="304800" cy="2819400"/>
          </a:xfrm>
          <a:prstGeom prst="leftBrace">
            <a:avLst>
              <a:gd name="adj1" fmla="val 7686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2" name="文本框 970766">
            <a:extLst>
              <a:ext uri="{FF2B5EF4-FFF2-40B4-BE49-F238E27FC236}">
                <a16:creationId xmlns:a16="http://schemas.microsoft.com/office/drawing/2014/main" id="{7FCD2FEF-0CC7-48BC-8050-8947514C1AE0}"/>
              </a:ext>
            </a:extLst>
          </p:cNvPr>
          <p:cNvSpPr txBox="1">
            <a:spLocks noChangeArrowheads="1"/>
          </p:cNvSpPr>
          <p:nvPr/>
        </p:nvSpPr>
        <p:spPr bwMode="auto">
          <a:xfrm>
            <a:off x="2209800" y="60198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取指令阶段</a:t>
            </a:r>
          </a:p>
        </p:txBody>
      </p:sp>
      <p:sp>
        <p:nvSpPr>
          <p:cNvPr id="37903" name="文本框 970767">
            <a:extLst>
              <a:ext uri="{FF2B5EF4-FFF2-40B4-BE49-F238E27FC236}">
                <a16:creationId xmlns:a16="http://schemas.microsoft.com/office/drawing/2014/main" id="{3E5DF5AB-D858-4AFD-9243-2586BF913C29}"/>
              </a:ext>
            </a:extLst>
          </p:cNvPr>
          <p:cNvSpPr txBox="1">
            <a:spLocks noChangeArrowheads="1"/>
          </p:cNvSpPr>
          <p:nvPr/>
        </p:nvSpPr>
        <p:spPr bwMode="auto">
          <a:xfrm>
            <a:off x="4343400" y="6019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执行指令阶段</a:t>
            </a:r>
          </a:p>
        </p:txBody>
      </p:sp>
      <p:sp>
        <p:nvSpPr>
          <p:cNvPr id="970769" name="文本框 970768">
            <a:extLst>
              <a:ext uri="{FF2B5EF4-FFF2-40B4-BE49-F238E27FC236}">
                <a16:creationId xmlns:a16="http://schemas.microsoft.com/office/drawing/2014/main" id="{43D7B87F-BB10-4841-8D11-C41EBF524653}"/>
              </a:ext>
            </a:extLst>
          </p:cNvPr>
          <p:cNvSpPr txBox="1">
            <a:spLocks noChangeArrowheads="1"/>
          </p:cNvSpPr>
          <p:nvPr/>
        </p:nvSpPr>
        <p:spPr bwMode="auto">
          <a:xfrm>
            <a:off x="1600200" y="2743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开始</a:t>
            </a:r>
          </a:p>
        </p:txBody>
      </p:sp>
      <p:sp>
        <p:nvSpPr>
          <p:cNvPr id="970770" name="文本框 970769">
            <a:extLst>
              <a:ext uri="{FF2B5EF4-FFF2-40B4-BE49-F238E27FC236}">
                <a16:creationId xmlns:a16="http://schemas.microsoft.com/office/drawing/2014/main" id="{544ED79B-B27E-4585-8271-2AE6107ECE00}"/>
              </a:ext>
            </a:extLst>
          </p:cNvPr>
          <p:cNvSpPr txBox="1">
            <a:spLocks noChangeArrowheads="1"/>
          </p:cNvSpPr>
          <p:nvPr/>
        </p:nvSpPr>
        <p:spPr bwMode="auto">
          <a:xfrm>
            <a:off x="2362200" y="25146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取指令</a:t>
            </a:r>
            <a:r>
              <a:rPr lang="en-US" altLang="zh-CN" b="1">
                <a:latin typeface="Tahoma" panose="020B0604030504040204" pitchFamily="34" charset="0"/>
              </a:rPr>
              <a:t>PC+1</a:t>
            </a:r>
          </a:p>
        </p:txBody>
      </p:sp>
      <p:sp>
        <p:nvSpPr>
          <p:cNvPr id="970771" name="文本框 970770">
            <a:extLst>
              <a:ext uri="{FF2B5EF4-FFF2-40B4-BE49-F238E27FC236}">
                <a16:creationId xmlns:a16="http://schemas.microsoft.com/office/drawing/2014/main" id="{603CBA2B-A8A2-4498-8B3A-D0720E9827F1}"/>
              </a:ext>
            </a:extLst>
          </p:cNvPr>
          <p:cNvSpPr txBox="1">
            <a:spLocks noChangeArrowheads="1"/>
          </p:cNvSpPr>
          <p:nvPr/>
        </p:nvSpPr>
        <p:spPr bwMode="auto">
          <a:xfrm>
            <a:off x="2362200" y="41910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对指令译码</a:t>
            </a:r>
          </a:p>
        </p:txBody>
      </p:sp>
      <p:sp>
        <p:nvSpPr>
          <p:cNvPr id="970772" name="文本框 970771">
            <a:extLst>
              <a:ext uri="{FF2B5EF4-FFF2-40B4-BE49-F238E27FC236}">
                <a16:creationId xmlns:a16="http://schemas.microsoft.com/office/drawing/2014/main" id="{17BFF3B7-8890-4F32-8E9A-34783D04B5BC}"/>
              </a:ext>
            </a:extLst>
          </p:cNvPr>
          <p:cNvSpPr txBox="1">
            <a:spLocks noChangeArrowheads="1"/>
          </p:cNvSpPr>
          <p:nvPr/>
        </p:nvSpPr>
        <p:spPr bwMode="auto">
          <a:xfrm>
            <a:off x="3733800" y="41910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送操作数地址</a:t>
            </a:r>
          </a:p>
        </p:txBody>
      </p:sp>
      <p:sp>
        <p:nvSpPr>
          <p:cNvPr id="970773" name="文本框 970772">
            <a:extLst>
              <a:ext uri="{FF2B5EF4-FFF2-40B4-BE49-F238E27FC236}">
                <a16:creationId xmlns:a16="http://schemas.microsoft.com/office/drawing/2014/main" id="{CEC46392-2266-4C12-A848-A2E69FAF5D14}"/>
              </a:ext>
            </a:extLst>
          </p:cNvPr>
          <p:cNvSpPr txBox="1">
            <a:spLocks noChangeArrowheads="1"/>
          </p:cNvSpPr>
          <p:nvPr/>
        </p:nvSpPr>
        <p:spPr bwMode="auto">
          <a:xfrm>
            <a:off x="7010400" y="25908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取下条指令</a:t>
            </a:r>
            <a:r>
              <a:rPr lang="en-US" altLang="zh-CN" b="1">
                <a:latin typeface="Tahoma" panose="020B0604030504040204" pitchFamily="34" charset="0"/>
              </a:rPr>
              <a:t>PC+1</a:t>
            </a:r>
          </a:p>
        </p:txBody>
      </p:sp>
      <p:sp>
        <p:nvSpPr>
          <p:cNvPr id="970774" name="下箭头 970773">
            <a:extLst>
              <a:ext uri="{FF2B5EF4-FFF2-40B4-BE49-F238E27FC236}">
                <a16:creationId xmlns:a16="http://schemas.microsoft.com/office/drawing/2014/main" id="{28EE1846-C2AC-417B-A998-4F8DBB9C6097}"/>
              </a:ext>
            </a:extLst>
          </p:cNvPr>
          <p:cNvSpPr>
            <a:spLocks noChangeArrowheads="1"/>
          </p:cNvSpPr>
          <p:nvPr/>
        </p:nvSpPr>
        <p:spPr bwMode="auto">
          <a:xfrm>
            <a:off x="2590800" y="3352800"/>
            <a:ext cx="304800" cy="685800"/>
          </a:xfrm>
          <a:prstGeom prst="downArrow">
            <a:avLst>
              <a:gd name="adj1" fmla="val 50000"/>
              <a:gd name="adj2" fmla="val 56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10" name="直接连接符 970774">
            <a:extLst>
              <a:ext uri="{FF2B5EF4-FFF2-40B4-BE49-F238E27FC236}">
                <a16:creationId xmlns:a16="http://schemas.microsoft.com/office/drawing/2014/main" id="{AF725731-2A61-4F8A-B2E8-DAC15E65E254}"/>
              </a:ext>
            </a:extLst>
          </p:cNvPr>
          <p:cNvSpPr>
            <a:spLocks noChangeShapeType="1"/>
          </p:cNvSpPr>
          <p:nvPr/>
        </p:nvSpPr>
        <p:spPr bwMode="auto">
          <a:xfrm>
            <a:off x="4876800" y="1905000"/>
            <a:ext cx="1588" cy="388620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0776" name="椭圆 970775">
            <a:extLst>
              <a:ext uri="{FF2B5EF4-FFF2-40B4-BE49-F238E27FC236}">
                <a16:creationId xmlns:a16="http://schemas.microsoft.com/office/drawing/2014/main" id="{5D5C3C88-88CD-4063-B732-6B88885DB023}"/>
              </a:ext>
            </a:extLst>
          </p:cNvPr>
          <p:cNvSpPr>
            <a:spLocks noChangeArrowheads="1"/>
          </p:cNvSpPr>
          <p:nvPr/>
        </p:nvSpPr>
        <p:spPr bwMode="auto">
          <a:xfrm>
            <a:off x="5181600" y="4038600"/>
            <a:ext cx="914400" cy="990600"/>
          </a:xfrm>
          <a:prstGeom prst="ellipse">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77" name="椭圆 970776">
            <a:extLst>
              <a:ext uri="{FF2B5EF4-FFF2-40B4-BE49-F238E27FC236}">
                <a16:creationId xmlns:a16="http://schemas.microsoft.com/office/drawing/2014/main" id="{820E6A43-1451-486D-BB51-45D8F24E7BBF}"/>
              </a:ext>
            </a:extLst>
          </p:cNvPr>
          <p:cNvSpPr>
            <a:spLocks noChangeArrowheads="1"/>
          </p:cNvSpPr>
          <p:nvPr/>
        </p:nvSpPr>
        <p:spPr bwMode="auto">
          <a:xfrm>
            <a:off x="5181600" y="2362200"/>
            <a:ext cx="914400" cy="990600"/>
          </a:xfrm>
          <a:prstGeom prst="ellipse">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78" name="右箭头 970777">
            <a:extLst>
              <a:ext uri="{FF2B5EF4-FFF2-40B4-BE49-F238E27FC236}">
                <a16:creationId xmlns:a16="http://schemas.microsoft.com/office/drawing/2014/main" id="{2DB8411E-27FA-4A3D-8F02-ADDCD560695A}"/>
              </a:ext>
            </a:extLst>
          </p:cNvPr>
          <p:cNvSpPr>
            <a:spLocks noChangeArrowheads="1"/>
          </p:cNvSpPr>
          <p:nvPr/>
        </p:nvSpPr>
        <p:spPr bwMode="auto">
          <a:xfrm>
            <a:off x="3200400" y="44196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79" name="右箭头 970778">
            <a:extLst>
              <a:ext uri="{FF2B5EF4-FFF2-40B4-BE49-F238E27FC236}">
                <a16:creationId xmlns:a16="http://schemas.microsoft.com/office/drawing/2014/main" id="{89F1997D-EF44-48F7-9C03-BAE3D93C5839}"/>
              </a:ext>
            </a:extLst>
          </p:cNvPr>
          <p:cNvSpPr>
            <a:spLocks noChangeArrowheads="1"/>
          </p:cNvSpPr>
          <p:nvPr/>
        </p:nvSpPr>
        <p:spPr bwMode="auto">
          <a:xfrm>
            <a:off x="4648200" y="44196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80" name="上箭头 970779">
            <a:extLst>
              <a:ext uri="{FF2B5EF4-FFF2-40B4-BE49-F238E27FC236}">
                <a16:creationId xmlns:a16="http://schemas.microsoft.com/office/drawing/2014/main" id="{7D374BD3-036A-4A4F-85EF-5162662BA2A2}"/>
              </a:ext>
            </a:extLst>
          </p:cNvPr>
          <p:cNvSpPr>
            <a:spLocks noChangeArrowheads="1"/>
          </p:cNvSpPr>
          <p:nvPr/>
        </p:nvSpPr>
        <p:spPr bwMode="auto">
          <a:xfrm>
            <a:off x="5486400" y="3352800"/>
            <a:ext cx="304800" cy="685800"/>
          </a:xfrm>
          <a:prstGeom prst="upArrow">
            <a:avLst>
              <a:gd name="adj1" fmla="val 50000"/>
              <a:gd name="adj2" fmla="val 56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81" name="右箭头 970780">
            <a:extLst>
              <a:ext uri="{FF2B5EF4-FFF2-40B4-BE49-F238E27FC236}">
                <a16:creationId xmlns:a16="http://schemas.microsoft.com/office/drawing/2014/main" id="{FC4E922E-A4F9-4E3D-B6E4-AE633613819D}"/>
              </a:ext>
            </a:extLst>
          </p:cNvPr>
          <p:cNvSpPr>
            <a:spLocks noChangeArrowheads="1"/>
          </p:cNvSpPr>
          <p:nvPr/>
        </p:nvSpPr>
        <p:spPr bwMode="auto">
          <a:xfrm>
            <a:off x="6096000" y="2743200"/>
            <a:ext cx="914400" cy="304800"/>
          </a:xfrm>
          <a:prstGeom prst="rightArrow">
            <a:avLst>
              <a:gd name="adj1" fmla="val 50000"/>
              <a:gd name="adj2" fmla="val 7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0782" name="文本框 970781">
            <a:extLst>
              <a:ext uri="{FF2B5EF4-FFF2-40B4-BE49-F238E27FC236}">
                <a16:creationId xmlns:a16="http://schemas.microsoft.com/office/drawing/2014/main" id="{86018490-F75C-4D12-BEBF-B4B3CE32F8AA}"/>
              </a:ext>
            </a:extLst>
          </p:cNvPr>
          <p:cNvSpPr txBox="1">
            <a:spLocks noChangeArrowheads="1"/>
          </p:cNvSpPr>
          <p:nvPr/>
        </p:nvSpPr>
        <p:spPr bwMode="auto">
          <a:xfrm>
            <a:off x="5181600" y="41910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取出操作数</a:t>
            </a:r>
          </a:p>
        </p:txBody>
      </p:sp>
      <p:sp>
        <p:nvSpPr>
          <p:cNvPr id="970783" name="文本框 970782">
            <a:extLst>
              <a:ext uri="{FF2B5EF4-FFF2-40B4-BE49-F238E27FC236}">
                <a16:creationId xmlns:a16="http://schemas.microsoft.com/office/drawing/2014/main" id="{78043B8F-99A8-4DC8-B5BC-B9CDF1DE5CE8}"/>
              </a:ext>
            </a:extLst>
          </p:cNvPr>
          <p:cNvSpPr txBox="1">
            <a:spLocks noChangeArrowheads="1"/>
          </p:cNvSpPr>
          <p:nvPr/>
        </p:nvSpPr>
        <p:spPr bwMode="auto">
          <a:xfrm>
            <a:off x="5257800" y="25146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执行加操作</a:t>
            </a:r>
          </a:p>
        </p:txBody>
      </p:sp>
      <p:sp>
        <p:nvSpPr>
          <p:cNvPr id="37919" name="文本框 970783">
            <a:extLst>
              <a:ext uri="{FF2B5EF4-FFF2-40B4-BE49-F238E27FC236}">
                <a16:creationId xmlns:a16="http://schemas.microsoft.com/office/drawing/2014/main" id="{690F990C-56C1-4B02-856A-CD1076763A3C}"/>
              </a:ext>
            </a:extLst>
          </p:cNvPr>
          <p:cNvSpPr txBox="1">
            <a:spLocks noChangeArrowheads="1"/>
          </p:cNvSpPr>
          <p:nvPr/>
        </p:nvSpPr>
        <p:spPr bwMode="auto">
          <a:xfrm>
            <a:off x="4953000" y="1690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一个</a:t>
            </a:r>
            <a:r>
              <a:rPr lang="en-US" altLang="zh-CN" b="1">
                <a:latin typeface="Tahoma" panose="020B0604030504040204" pitchFamily="34" charset="0"/>
              </a:rPr>
              <a:t>CPU</a:t>
            </a:r>
            <a:r>
              <a:rPr lang="zh-CN" altLang="en-US" b="1">
                <a:latin typeface="Tahoma" panose="020B0604030504040204" pitchFamily="34" charset="0"/>
              </a:rPr>
              <a:t>周期</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970762"/>
                                        </p:tgtEl>
                                        <p:attrNameLst>
                                          <p:attrName>style.visibility</p:attrName>
                                        </p:attrNameLst>
                                      </p:cBhvr>
                                      <p:to>
                                        <p:strVal val="visible"/>
                                      </p:to>
                                    </p:set>
                                    <p:anim calcmode="lin" valueType="num">
                                      <p:cBhvr>
                                        <p:cTn id="7" dur="500" fill="hold"/>
                                        <p:tgtEl>
                                          <p:spTgt spid="970762"/>
                                        </p:tgtEl>
                                        <p:attrNameLst>
                                          <p:attrName>ppt_x</p:attrName>
                                        </p:attrNameLst>
                                      </p:cBhvr>
                                      <p:tavLst>
                                        <p:tav tm="0">
                                          <p:val>
                                            <p:strVal val="#ppt_x-#ppt_w/2"/>
                                          </p:val>
                                        </p:tav>
                                        <p:tav tm="100000">
                                          <p:val>
                                            <p:strVal val="#ppt_x"/>
                                          </p:val>
                                        </p:tav>
                                      </p:tavLst>
                                    </p:anim>
                                    <p:anim calcmode="lin" valueType="num">
                                      <p:cBhvr>
                                        <p:cTn id="8" dur="500" fill="hold"/>
                                        <p:tgtEl>
                                          <p:spTgt spid="970762"/>
                                        </p:tgtEl>
                                        <p:attrNameLst>
                                          <p:attrName>ppt_y</p:attrName>
                                        </p:attrNameLst>
                                      </p:cBhvr>
                                      <p:tavLst>
                                        <p:tav tm="0">
                                          <p:val>
                                            <p:strVal val="#ppt_y"/>
                                          </p:val>
                                        </p:tav>
                                        <p:tav tm="100000">
                                          <p:val>
                                            <p:strVal val="#ppt_y"/>
                                          </p:val>
                                        </p:tav>
                                      </p:tavLst>
                                    </p:anim>
                                    <p:anim calcmode="lin" valueType="num">
                                      <p:cBhvr>
                                        <p:cTn id="9" dur="500" fill="hold"/>
                                        <p:tgtEl>
                                          <p:spTgt spid="970762"/>
                                        </p:tgtEl>
                                        <p:attrNameLst>
                                          <p:attrName>ppt_w</p:attrName>
                                        </p:attrNameLst>
                                      </p:cBhvr>
                                      <p:tavLst>
                                        <p:tav tm="0">
                                          <p:val>
                                            <p:fltVal val="0"/>
                                          </p:val>
                                        </p:tav>
                                        <p:tav tm="100000">
                                          <p:val>
                                            <p:strVal val="#ppt_w"/>
                                          </p:val>
                                        </p:tav>
                                      </p:tavLst>
                                    </p:anim>
                                    <p:anim calcmode="lin" valueType="num">
                                      <p:cBhvr>
                                        <p:cTn id="10" dur="500" fill="hold"/>
                                        <p:tgtEl>
                                          <p:spTgt spid="97076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970769"/>
                                        </p:tgtEl>
                                        <p:attrNameLst>
                                          <p:attrName>style.visibility</p:attrName>
                                        </p:attrNameLst>
                                      </p:cBhvr>
                                      <p:to>
                                        <p:strVal val="visible"/>
                                      </p:to>
                                    </p:set>
                                    <p:animEffect transition="in" filter="dissolve">
                                      <p:cBhvr>
                                        <p:cTn id="14" dur="500"/>
                                        <p:tgtEl>
                                          <p:spTgt spid="97076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nodeType="clickEffect">
                                  <p:stCondLst>
                                    <p:cond delay="0"/>
                                  </p:stCondLst>
                                  <p:childTnLst>
                                    <p:set>
                                      <p:cBhvr>
                                        <p:cTn id="18" dur="1" fill="hold">
                                          <p:stCondLst>
                                            <p:cond delay="0"/>
                                          </p:stCondLst>
                                        </p:cTn>
                                        <p:tgtEl>
                                          <p:spTgt spid="970756"/>
                                        </p:tgtEl>
                                        <p:attrNameLst>
                                          <p:attrName>style.visibility</p:attrName>
                                        </p:attrNameLst>
                                      </p:cBhvr>
                                      <p:to>
                                        <p:strVal val="visible"/>
                                      </p:to>
                                    </p:set>
                                    <p:animEffect transition="in" filter="barn(outHorizontal)">
                                      <p:cBhvr>
                                        <p:cTn id="19" dur="500"/>
                                        <p:tgtEl>
                                          <p:spTgt spid="970756"/>
                                        </p:tgtEl>
                                      </p:cBhvr>
                                    </p:animEffect>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970770"/>
                                        </p:tgtEl>
                                        <p:attrNameLst>
                                          <p:attrName>style.visibility</p:attrName>
                                        </p:attrNameLst>
                                      </p:cBhvr>
                                      <p:to>
                                        <p:strVal val="visible"/>
                                      </p:to>
                                    </p:set>
                                    <p:animEffect transition="in" filter="dissolve">
                                      <p:cBhvr>
                                        <p:cTn id="23" dur="500"/>
                                        <p:tgtEl>
                                          <p:spTgt spid="9707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970774"/>
                                        </p:tgtEl>
                                        <p:attrNameLst>
                                          <p:attrName>style.visibility</p:attrName>
                                        </p:attrNameLst>
                                      </p:cBhvr>
                                      <p:to>
                                        <p:strVal val="visible"/>
                                      </p:to>
                                    </p:set>
                                    <p:anim calcmode="lin" valueType="num">
                                      <p:cBhvr>
                                        <p:cTn id="28" dur="500" fill="hold"/>
                                        <p:tgtEl>
                                          <p:spTgt spid="970774"/>
                                        </p:tgtEl>
                                        <p:attrNameLst>
                                          <p:attrName>ppt_x</p:attrName>
                                        </p:attrNameLst>
                                      </p:cBhvr>
                                      <p:tavLst>
                                        <p:tav tm="0">
                                          <p:val>
                                            <p:strVal val="#ppt_x"/>
                                          </p:val>
                                        </p:tav>
                                        <p:tav tm="100000">
                                          <p:val>
                                            <p:strVal val="#ppt_x"/>
                                          </p:val>
                                        </p:tav>
                                      </p:tavLst>
                                    </p:anim>
                                    <p:anim calcmode="lin" valueType="num">
                                      <p:cBhvr>
                                        <p:cTn id="29" dur="500" fill="hold"/>
                                        <p:tgtEl>
                                          <p:spTgt spid="970774"/>
                                        </p:tgtEl>
                                        <p:attrNameLst>
                                          <p:attrName>ppt_y</p:attrName>
                                        </p:attrNameLst>
                                      </p:cBhvr>
                                      <p:tavLst>
                                        <p:tav tm="0">
                                          <p:val>
                                            <p:strVal val="#ppt_y-#ppt_h/2"/>
                                          </p:val>
                                        </p:tav>
                                        <p:tav tm="100000">
                                          <p:val>
                                            <p:strVal val="#ppt_y"/>
                                          </p:val>
                                        </p:tav>
                                      </p:tavLst>
                                    </p:anim>
                                    <p:anim calcmode="lin" valueType="num">
                                      <p:cBhvr>
                                        <p:cTn id="30" dur="500" fill="hold"/>
                                        <p:tgtEl>
                                          <p:spTgt spid="970774"/>
                                        </p:tgtEl>
                                        <p:attrNameLst>
                                          <p:attrName>ppt_w</p:attrName>
                                        </p:attrNameLst>
                                      </p:cBhvr>
                                      <p:tavLst>
                                        <p:tav tm="0">
                                          <p:val>
                                            <p:strVal val="#ppt_w"/>
                                          </p:val>
                                        </p:tav>
                                        <p:tav tm="100000">
                                          <p:val>
                                            <p:strVal val="#ppt_w"/>
                                          </p:val>
                                        </p:tav>
                                      </p:tavLst>
                                    </p:anim>
                                    <p:anim calcmode="lin" valueType="num">
                                      <p:cBhvr>
                                        <p:cTn id="31" dur="500" fill="hold"/>
                                        <p:tgtEl>
                                          <p:spTgt spid="970774"/>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42" fill="hold" nodeType="clickEffect">
                                  <p:stCondLst>
                                    <p:cond delay="0"/>
                                  </p:stCondLst>
                                  <p:childTnLst>
                                    <p:set>
                                      <p:cBhvr>
                                        <p:cTn id="35" dur="1" fill="hold">
                                          <p:stCondLst>
                                            <p:cond delay="0"/>
                                          </p:stCondLst>
                                        </p:cTn>
                                        <p:tgtEl>
                                          <p:spTgt spid="970757"/>
                                        </p:tgtEl>
                                        <p:attrNameLst>
                                          <p:attrName>style.visibility</p:attrName>
                                        </p:attrNameLst>
                                      </p:cBhvr>
                                      <p:to>
                                        <p:strVal val="visible"/>
                                      </p:to>
                                    </p:set>
                                    <p:animEffect transition="in" filter="barn(outHorizontal)">
                                      <p:cBhvr>
                                        <p:cTn id="36" dur="500"/>
                                        <p:tgtEl>
                                          <p:spTgt spid="970757"/>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970771"/>
                                        </p:tgtEl>
                                        <p:attrNameLst>
                                          <p:attrName>style.visibility</p:attrName>
                                        </p:attrNameLst>
                                      </p:cBhvr>
                                      <p:to>
                                        <p:strVal val="visible"/>
                                      </p:to>
                                    </p:set>
                                    <p:animEffect transition="in" filter="dissolve">
                                      <p:cBhvr>
                                        <p:cTn id="40" dur="500"/>
                                        <p:tgtEl>
                                          <p:spTgt spid="97077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nodeType="clickEffect">
                                  <p:stCondLst>
                                    <p:cond delay="0"/>
                                  </p:stCondLst>
                                  <p:childTnLst>
                                    <p:set>
                                      <p:cBhvr>
                                        <p:cTn id="44" dur="1" fill="hold">
                                          <p:stCondLst>
                                            <p:cond delay="0"/>
                                          </p:stCondLst>
                                        </p:cTn>
                                        <p:tgtEl>
                                          <p:spTgt spid="970778"/>
                                        </p:tgtEl>
                                        <p:attrNameLst>
                                          <p:attrName>style.visibility</p:attrName>
                                        </p:attrNameLst>
                                      </p:cBhvr>
                                      <p:to>
                                        <p:strVal val="visible"/>
                                      </p:to>
                                    </p:set>
                                    <p:anim calcmode="lin" valueType="num">
                                      <p:cBhvr>
                                        <p:cTn id="45" dur="500" fill="hold"/>
                                        <p:tgtEl>
                                          <p:spTgt spid="970778"/>
                                        </p:tgtEl>
                                        <p:attrNameLst>
                                          <p:attrName>ppt_x</p:attrName>
                                        </p:attrNameLst>
                                      </p:cBhvr>
                                      <p:tavLst>
                                        <p:tav tm="0">
                                          <p:val>
                                            <p:strVal val="#ppt_x-#ppt_w/2"/>
                                          </p:val>
                                        </p:tav>
                                        <p:tav tm="100000">
                                          <p:val>
                                            <p:strVal val="#ppt_x"/>
                                          </p:val>
                                        </p:tav>
                                      </p:tavLst>
                                    </p:anim>
                                    <p:anim calcmode="lin" valueType="num">
                                      <p:cBhvr>
                                        <p:cTn id="46" dur="500" fill="hold"/>
                                        <p:tgtEl>
                                          <p:spTgt spid="970778"/>
                                        </p:tgtEl>
                                        <p:attrNameLst>
                                          <p:attrName>ppt_y</p:attrName>
                                        </p:attrNameLst>
                                      </p:cBhvr>
                                      <p:tavLst>
                                        <p:tav tm="0">
                                          <p:val>
                                            <p:strVal val="#ppt_y"/>
                                          </p:val>
                                        </p:tav>
                                        <p:tav tm="100000">
                                          <p:val>
                                            <p:strVal val="#ppt_y"/>
                                          </p:val>
                                        </p:tav>
                                      </p:tavLst>
                                    </p:anim>
                                    <p:anim calcmode="lin" valueType="num">
                                      <p:cBhvr>
                                        <p:cTn id="47" dur="500" fill="hold"/>
                                        <p:tgtEl>
                                          <p:spTgt spid="970778"/>
                                        </p:tgtEl>
                                        <p:attrNameLst>
                                          <p:attrName>ppt_w</p:attrName>
                                        </p:attrNameLst>
                                      </p:cBhvr>
                                      <p:tavLst>
                                        <p:tav tm="0">
                                          <p:val>
                                            <p:fltVal val="0"/>
                                          </p:val>
                                        </p:tav>
                                        <p:tav tm="100000">
                                          <p:val>
                                            <p:strVal val="#ppt_w"/>
                                          </p:val>
                                        </p:tav>
                                      </p:tavLst>
                                    </p:anim>
                                    <p:anim calcmode="lin" valueType="num">
                                      <p:cBhvr>
                                        <p:cTn id="48" dur="500" fill="hold"/>
                                        <p:tgtEl>
                                          <p:spTgt spid="970778"/>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nodeType="clickEffect">
                                  <p:stCondLst>
                                    <p:cond delay="0"/>
                                  </p:stCondLst>
                                  <p:childTnLst>
                                    <p:set>
                                      <p:cBhvr>
                                        <p:cTn id="52" dur="1" fill="hold">
                                          <p:stCondLst>
                                            <p:cond delay="0"/>
                                          </p:stCondLst>
                                        </p:cTn>
                                        <p:tgtEl>
                                          <p:spTgt spid="970759"/>
                                        </p:tgtEl>
                                        <p:attrNameLst>
                                          <p:attrName>style.visibility</p:attrName>
                                        </p:attrNameLst>
                                      </p:cBhvr>
                                      <p:to>
                                        <p:strVal val="visible"/>
                                      </p:to>
                                    </p:set>
                                    <p:animEffect transition="in" filter="barn(outHorizontal)">
                                      <p:cBhvr>
                                        <p:cTn id="53" dur="500"/>
                                        <p:tgtEl>
                                          <p:spTgt spid="970759"/>
                                        </p:tgtEl>
                                      </p:cBhvr>
                                    </p:animEffect>
                                  </p:childTnLst>
                                </p:cTn>
                              </p:par>
                            </p:childTnLst>
                          </p:cTn>
                        </p:par>
                        <p:par>
                          <p:cTn id="54" fill="hold" nodeType="afterGroup">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970772"/>
                                        </p:tgtEl>
                                        <p:attrNameLst>
                                          <p:attrName>style.visibility</p:attrName>
                                        </p:attrNameLst>
                                      </p:cBhvr>
                                      <p:to>
                                        <p:strVal val="visible"/>
                                      </p:to>
                                    </p:set>
                                    <p:animEffect transition="in" filter="dissolve">
                                      <p:cBhvr>
                                        <p:cTn id="57" dur="500"/>
                                        <p:tgtEl>
                                          <p:spTgt spid="9707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8" fill="hold" nodeType="clickEffect">
                                  <p:stCondLst>
                                    <p:cond delay="0"/>
                                  </p:stCondLst>
                                  <p:childTnLst>
                                    <p:set>
                                      <p:cBhvr>
                                        <p:cTn id="61" dur="1" fill="hold">
                                          <p:stCondLst>
                                            <p:cond delay="0"/>
                                          </p:stCondLst>
                                        </p:cTn>
                                        <p:tgtEl>
                                          <p:spTgt spid="970779"/>
                                        </p:tgtEl>
                                        <p:attrNameLst>
                                          <p:attrName>style.visibility</p:attrName>
                                        </p:attrNameLst>
                                      </p:cBhvr>
                                      <p:to>
                                        <p:strVal val="visible"/>
                                      </p:to>
                                    </p:set>
                                    <p:anim calcmode="lin" valueType="num">
                                      <p:cBhvr>
                                        <p:cTn id="62" dur="500" fill="hold"/>
                                        <p:tgtEl>
                                          <p:spTgt spid="970779"/>
                                        </p:tgtEl>
                                        <p:attrNameLst>
                                          <p:attrName>ppt_x</p:attrName>
                                        </p:attrNameLst>
                                      </p:cBhvr>
                                      <p:tavLst>
                                        <p:tav tm="0">
                                          <p:val>
                                            <p:strVal val="#ppt_x-#ppt_w/2"/>
                                          </p:val>
                                        </p:tav>
                                        <p:tav tm="100000">
                                          <p:val>
                                            <p:strVal val="#ppt_x"/>
                                          </p:val>
                                        </p:tav>
                                      </p:tavLst>
                                    </p:anim>
                                    <p:anim calcmode="lin" valueType="num">
                                      <p:cBhvr>
                                        <p:cTn id="63" dur="500" fill="hold"/>
                                        <p:tgtEl>
                                          <p:spTgt spid="970779"/>
                                        </p:tgtEl>
                                        <p:attrNameLst>
                                          <p:attrName>ppt_y</p:attrName>
                                        </p:attrNameLst>
                                      </p:cBhvr>
                                      <p:tavLst>
                                        <p:tav tm="0">
                                          <p:val>
                                            <p:strVal val="#ppt_y"/>
                                          </p:val>
                                        </p:tav>
                                        <p:tav tm="100000">
                                          <p:val>
                                            <p:strVal val="#ppt_y"/>
                                          </p:val>
                                        </p:tav>
                                      </p:tavLst>
                                    </p:anim>
                                    <p:anim calcmode="lin" valueType="num">
                                      <p:cBhvr>
                                        <p:cTn id="64" dur="500" fill="hold"/>
                                        <p:tgtEl>
                                          <p:spTgt spid="970779"/>
                                        </p:tgtEl>
                                        <p:attrNameLst>
                                          <p:attrName>ppt_w</p:attrName>
                                        </p:attrNameLst>
                                      </p:cBhvr>
                                      <p:tavLst>
                                        <p:tav tm="0">
                                          <p:val>
                                            <p:fltVal val="0"/>
                                          </p:val>
                                        </p:tav>
                                        <p:tav tm="100000">
                                          <p:val>
                                            <p:strVal val="#ppt_w"/>
                                          </p:val>
                                        </p:tav>
                                      </p:tavLst>
                                    </p:anim>
                                    <p:anim calcmode="lin" valueType="num">
                                      <p:cBhvr>
                                        <p:cTn id="65" dur="500" fill="hold"/>
                                        <p:tgtEl>
                                          <p:spTgt spid="970779"/>
                                        </p:tgtEl>
                                        <p:attrNameLst>
                                          <p:attrName>ppt_h</p:attrName>
                                        </p:attrNameLst>
                                      </p:cBhvr>
                                      <p:tavLst>
                                        <p:tav tm="0">
                                          <p:val>
                                            <p:strVal val="#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42" fill="hold" nodeType="clickEffect">
                                  <p:stCondLst>
                                    <p:cond delay="0"/>
                                  </p:stCondLst>
                                  <p:childTnLst>
                                    <p:set>
                                      <p:cBhvr>
                                        <p:cTn id="69" dur="1" fill="hold">
                                          <p:stCondLst>
                                            <p:cond delay="0"/>
                                          </p:stCondLst>
                                        </p:cTn>
                                        <p:tgtEl>
                                          <p:spTgt spid="970776"/>
                                        </p:tgtEl>
                                        <p:attrNameLst>
                                          <p:attrName>style.visibility</p:attrName>
                                        </p:attrNameLst>
                                      </p:cBhvr>
                                      <p:to>
                                        <p:strVal val="visible"/>
                                      </p:to>
                                    </p:set>
                                    <p:animEffect transition="in" filter="barn(outHorizontal)">
                                      <p:cBhvr>
                                        <p:cTn id="70" dur="500"/>
                                        <p:tgtEl>
                                          <p:spTgt spid="970776"/>
                                        </p:tgtEl>
                                      </p:cBhvr>
                                    </p:animEffec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70782"/>
                                        </p:tgtEl>
                                        <p:attrNameLst>
                                          <p:attrName>style.visibility</p:attrName>
                                        </p:attrNameLst>
                                      </p:cBhvr>
                                      <p:to>
                                        <p:strVal val="visible"/>
                                      </p:to>
                                    </p:set>
                                    <p:animEffect transition="in" filter="dissolve">
                                      <p:cBhvr>
                                        <p:cTn id="74" dur="500"/>
                                        <p:tgtEl>
                                          <p:spTgt spid="97078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4" fill="hold" nodeType="clickEffect">
                                  <p:stCondLst>
                                    <p:cond delay="0"/>
                                  </p:stCondLst>
                                  <p:childTnLst>
                                    <p:set>
                                      <p:cBhvr>
                                        <p:cTn id="78" dur="1" fill="hold">
                                          <p:stCondLst>
                                            <p:cond delay="0"/>
                                          </p:stCondLst>
                                        </p:cTn>
                                        <p:tgtEl>
                                          <p:spTgt spid="970780"/>
                                        </p:tgtEl>
                                        <p:attrNameLst>
                                          <p:attrName>style.visibility</p:attrName>
                                        </p:attrNameLst>
                                      </p:cBhvr>
                                      <p:to>
                                        <p:strVal val="visible"/>
                                      </p:to>
                                    </p:set>
                                    <p:anim calcmode="lin" valueType="num">
                                      <p:cBhvr>
                                        <p:cTn id="79" dur="500" fill="hold"/>
                                        <p:tgtEl>
                                          <p:spTgt spid="970780"/>
                                        </p:tgtEl>
                                        <p:attrNameLst>
                                          <p:attrName>ppt_x</p:attrName>
                                        </p:attrNameLst>
                                      </p:cBhvr>
                                      <p:tavLst>
                                        <p:tav tm="0">
                                          <p:val>
                                            <p:strVal val="#ppt_x"/>
                                          </p:val>
                                        </p:tav>
                                        <p:tav tm="100000">
                                          <p:val>
                                            <p:strVal val="#ppt_x"/>
                                          </p:val>
                                        </p:tav>
                                      </p:tavLst>
                                    </p:anim>
                                    <p:anim calcmode="lin" valueType="num">
                                      <p:cBhvr>
                                        <p:cTn id="80" dur="500" fill="hold"/>
                                        <p:tgtEl>
                                          <p:spTgt spid="970780"/>
                                        </p:tgtEl>
                                        <p:attrNameLst>
                                          <p:attrName>ppt_y</p:attrName>
                                        </p:attrNameLst>
                                      </p:cBhvr>
                                      <p:tavLst>
                                        <p:tav tm="0">
                                          <p:val>
                                            <p:strVal val="#ppt_y+#ppt_h/2"/>
                                          </p:val>
                                        </p:tav>
                                        <p:tav tm="100000">
                                          <p:val>
                                            <p:strVal val="#ppt_y"/>
                                          </p:val>
                                        </p:tav>
                                      </p:tavLst>
                                    </p:anim>
                                    <p:anim calcmode="lin" valueType="num">
                                      <p:cBhvr>
                                        <p:cTn id="81" dur="500" fill="hold"/>
                                        <p:tgtEl>
                                          <p:spTgt spid="970780"/>
                                        </p:tgtEl>
                                        <p:attrNameLst>
                                          <p:attrName>ppt_w</p:attrName>
                                        </p:attrNameLst>
                                      </p:cBhvr>
                                      <p:tavLst>
                                        <p:tav tm="0">
                                          <p:val>
                                            <p:strVal val="#ppt_w"/>
                                          </p:val>
                                        </p:tav>
                                        <p:tav tm="100000">
                                          <p:val>
                                            <p:strVal val="#ppt_w"/>
                                          </p:val>
                                        </p:tav>
                                      </p:tavLst>
                                    </p:anim>
                                    <p:anim calcmode="lin" valueType="num">
                                      <p:cBhvr>
                                        <p:cTn id="82" dur="500" fill="hold"/>
                                        <p:tgtEl>
                                          <p:spTgt spid="970780"/>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nodeType="clickEffect">
                                  <p:stCondLst>
                                    <p:cond delay="0"/>
                                  </p:stCondLst>
                                  <p:childTnLst>
                                    <p:set>
                                      <p:cBhvr>
                                        <p:cTn id="86" dur="1" fill="hold">
                                          <p:stCondLst>
                                            <p:cond delay="0"/>
                                          </p:stCondLst>
                                        </p:cTn>
                                        <p:tgtEl>
                                          <p:spTgt spid="970777"/>
                                        </p:tgtEl>
                                        <p:attrNameLst>
                                          <p:attrName>style.visibility</p:attrName>
                                        </p:attrNameLst>
                                      </p:cBhvr>
                                      <p:to>
                                        <p:strVal val="visible"/>
                                      </p:to>
                                    </p:set>
                                    <p:animEffect transition="in" filter="barn(outHorizontal)">
                                      <p:cBhvr>
                                        <p:cTn id="87" dur="500"/>
                                        <p:tgtEl>
                                          <p:spTgt spid="970777"/>
                                        </p:tgtEl>
                                      </p:cBhvr>
                                    </p:animEffect>
                                  </p:childTnLst>
                                </p:cTn>
                              </p:par>
                            </p:childTnLst>
                          </p:cTn>
                        </p:par>
                        <p:par>
                          <p:cTn id="88" fill="hold" nodeType="afterGroup">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970783"/>
                                        </p:tgtEl>
                                        <p:attrNameLst>
                                          <p:attrName>style.visibility</p:attrName>
                                        </p:attrNameLst>
                                      </p:cBhvr>
                                      <p:to>
                                        <p:strVal val="visible"/>
                                      </p:to>
                                    </p:set>
                                    <p:animEffect transition="in" filter="dissolve">
                                      <p:cBhvr>
                                        <p:cTn id="91" dur="500"/>
                                        <p:tgtEl>
                                          <p:spTgt spid="97078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8" fill="hold" nodeType="clickEffect">
                                  <p:stCondLst>
                                    <p:cond delay="0"/>
                                  </p:stCondLst>
                                  <p:childTnLst>
                                    <p:set>
                                      <p:cBhvr>
                                        <p:cTn id="95" dur="1" fill="hold">
                                          <p:stCondLst>
                                            <p:cond delay="0"/>
                                          </p:stCondLst>
                                        </p:cTn>
                                        <p:tgtEl>
                                          <p:spTgt spid="970781"/>
                                        </p:tgtEl>
                                        <p:attrNameLst>
                                          <p:attrName>style.visibility</p:attrName>
                                        </p:attrNameLst>
                                      </p:cBhvr>
                                      <p:to>
                                        <p:strVal val="visible"/>
                                      </p:to>
                                    </p:set>
                                    <p:anim calcmode="lin" valueType="num">
                                      <p:cBhvr>
                                        <p:cTn id="96" dur="500" fill="hold"/>
                                        <p:tgtEl>
                                          <p:spTgt spid="970781"/>
                                        </p:tgtEl>
                                        <p:attrNameLst>
                                          <p:attrName>ppt_x</p:attrName>
                                        </p:attrNameLst>
                                      </p:cBhvr>
                                      <p:tavLst>
                                        <p:tav tm="0">
                                          <p:val>
                                            <p:strVal val="#ppt_x-#ppt_w/2"/>
                                          </p:val>
                                        </p:tav>
                                        <p:tav tm="100000">
                                          <p:val>
                                            <p:strVal val="#ppt_x"/>
                                          </p:val>
                                        </p:tav>
                                      </p:tavLst>
                                    </p:anim>
                                    <p:anim calcmode="lin" valueType="num">
                                      <p:cBhvr>
                                        <p:cTn id="97" dur="500" fill="hold"/>
                                        <p:tgtEl>
                                          <p:spTgt spid="970781"/>
                                        </p:tgtEl>
                                        <p:attrNameLst>
                                          <p:attrName>ppt_y</p:attrName>
                                        </p:attrNameLst>
                                      </p:cBhvr>
                                      <p:tavLst>
                                        <p:tav tm="0">
                                          <p:val>
                                            <p:strVal val="#ppt_y"/>
                                          </p:val>
                                        </p:tav>
                                        <p:tav tm="100000">
                                          <p:val>
                                            <p:strVal val="#ppt_y"/>
                                          </p:val>
                                        </p:tav>
                                      </p:tavLst>
                                    </p:anim>
                                    <p:anim calcmode="lin" valueType="num">
                                      <p:cBhvr>
                                        <p:cTn id="98" dur="500" fill="hold"/>
                                        <p:tgtEl>
                                          <p:spTgt spid="970781"/>
                                        </p:tgtEl>
                                        <p:attrNameLst>
                                          <p:attrName>ppt_w</p:attrName>
                                        </p:attrNameLst>
                                      </p:cBhvr>
                                      <p:tavLst>
                                        <p:tav tm="0">
                                          <p:val>
                                            <p:fltVal val="0"/>
                                          </p:val>
                                        </p:tav>
                                        <p:tav tm="100000">
                                          <p:val>
                                            <p:strVal val="#ppt_w"/>
                                          </p:val>
                                        </p:tav>
                                      </p:tavLst>
                                    </p:anim>
                                    <p:anim calcmode="lin" valueType="num">
                                      <p:cBhvr>
                                        <p:cTn id="99" dur="500" fill="hold"/>
                                        <p:tgtEl>
                                          <p:spTgt spid="970781"/>
                                        </p:tgtEl>
                                        <p:attrNameLst>
                                          <p:attrName>ppt_h</p:attrName>
                                        </p:attrNameLst>
                                      </p:cBhvr>
                                      <p:tavLst>
                                        <p:tav tm="0">
                                          <p:val>
                                            <p:strVal val="#ppt_h"/>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6" presetClass="entr" presetSubtype="42" fill="hold" nodeType="clickEffect">
                                  <p:stCondLst>
                                    <p:cond delay="0"/>
                                  </p:stCondLst>
                                  <p:childTnLst>
                                    <p:set>
                                      <p:cBhvr>
                                        <p:cTn id="103" dur="1" fill="hold">
                                          <p:stCondLst>
                                            <p:cond delay="0"/>
                                          </p:stCondLst>
                                        </p:cTn>
                                        <p:tgtEl>
                                          <p:spTgt spid="970760"/>
                                        </p:tgtEl>
                                        <p:attrNameLst>
                                          <p:attrName>style.visibility</p:attrName>
                                        </p:attrNameLst>
                                      </p:cBhvr>
                                      <p:to>
                                        <p:strVal val="visible"/>
                                      </p:to>
                                    </p:set>
                                    <p:animEffect transition="in" filter="barn(outHorizontal)">
                                      <p:cBhvr>
                                        <p:cTn id="104" dur="500"/>
                                        <p:tgtEl>
                                          <p:spTgt spid="970760"/>
                                        </p:tgtEl>
                                      </p:cBhvr>
                                    </p:animEffect>
                                  </p:childTnLst>
                                </p:cTn>
                              </p:par>
                            </p:childTnLst>
                          </p:cTn>
                        </p:par>
                        <p:par>
                          <p:cTn id="105" fill="hold" nodeType="afterGroup">
                            <p:stCondLst>
                              <p:cond delay="500"/>
                            </p:stCondLst>
                            <p:childTnLst>
                              <p:par>
                                <p:cTn id="106" presetID="9" presetClass="entr" presetSubtype="0" fill="hold" grpId="0" nodeType="afterEffect">
                                  <p:stCondLst>
                                    <p:cond delay="0"/>
                                  </p:stCondLst>
                                  <p:childTnLst>
                                    <p:set>
                                      <p:cBhvr>
                                        <p:cTn id="107" dur="1" fill="hold">
                                          <p:stCondLst>
                                            <p:cond delay="0"/>
                                          </p:stCondLst>
                                        </p:cTn>
                                        <p:tgtEl>
                                          <p:spTgt spid="970773"/>
                                        </p:tgtEl>
                                        <p:attrNameLst>
                                          <p:attrName>style.visibility</p:attrName>
                                        </p:attrNameLst>
                                      </p:cBhvr>
                                      <p:to>
                                        <p:strVal val="visible"/>
                                      </p:to>
                                    </p:set>
                                    <p:animEffect transition="in" filter="dissolve">
                                      <p:cBhvr>
                                        <p:cTn id="108" dur="500"/>
                                        <p:tgtEl>
                                          <p:spTgt spid="97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9" grpId="0"/>
      <p:bldP spid="970770" grpId="0"/>
      <p:bldP spid="970771" grpId="0"/>
      <p:bldP spid="970772" grpId="0"/>
      <p:bldP spid="970773" grpId="0"/>
      <p:bldP spid="970782" grpId="0"/>
      <p:bldP spid="9707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971777">
            <a:extLst>
              <a:ext uri="{FF2B5EF4-FFF2-40B4-BE49-F238E27FC236}">
                <a16:creationId xmlns:a16="http://schemas.microsoft.com/office/drawing/2014/main" id="{43822428-AB30-4986-A942-16DE747C0C5D}"/>
              </a:ext>
            </a:extLst>
          </p:cNvPr>
          <p:cNvSpPr>
            <a:spLocks noGrp="1" noChangeArrowheads="1"/>
          </p:cNvSpPr>
          <p:nvPr>
            <p:ph type="title"/>
          </p:nvPr>
        </p:nvSpPr>
        <p:spPr>
          <a:xfrm>
            <a:off x="685800" y="381000"/>
            <a:ext cx="5638800" cy="533400"/>
          </a:xfrm>
          <a:ln>
            <a:solidFill>
              <a:srgbClr val="000000"/>
            </a:solidFill>
            <a:miter lim="800000"/>
            <a:headEnd/>
            <a:tailEnd/>
          </a:ln>
        </p:spPr>
        <p:txBody>
          <a:bodyPr/>
          <a:lstStyle/>
          <a:p>
            <a:r>
              <a:rPr lang="en-US" altLang="zh-CN"/>
              <a:t>ADD </a:t>
            </a:r>
            <a:r>
              <a:rPr lang="zh-CN" altLang="en-US"/>
              <a:t>指令周期</a:t>
            </a:r>
            <a:endParaRPr lang="en-US" altLang="zh-CN"/>
          </a:p>
        </p:txBody>
      </p:sp>
      <p:sp>
        <p:nvSpPr>
          <p:cNvPr id="38914" name="矩形 971778">
            <a:extLst>
              <a:ext uri="{FF2B5EF4-FFF2-40B4-BE49-F238E27FC236}">
                <a16:creationId xmlns:a16="http://schemas.microsoft.com/office/drawing/2014/main" id="{159DA187-F110-442C-9C0A-B66F7B40A4C4}"/>
              </a:ext>
            </a:extLst>
          </p:cNvPr>
          <p:cNvSpPr>
            <a:spLocks noChangeArrowheads="1"/>
          </p:cNvSpPr>
          <p:nvPr/>
        </p:nvSpPr>
        <p:spPr bwMode="auto">
          <a:xfrm>
            <a:off x="990600" y="19050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5" name="矩形 971779">
            <a:extLst>
              <a:ext uri="{FF2B5EF4-FFF2-40B4-BE49-F238E27FC236}">
                <a16:creationId xmlns:a16="http://schemas.microsoft.com/office/drawing/2014/main" id="{061069A9-7AC7-4CEB-9980-ABF6F5D48C2A}"/>
              </a:ext>
            </a:extLst>
          </p:cNvPr>
          <p:cNvSpPr>
            <a:spLocks noChangeArrowheads="1"/>
          </p:cNvSpPr>
          <p:nvPr/>
        </p:nvSpPr>
        <p:spPr bwMode="auto">
          <a:xfrm>
            <a:off x="838200" y="3124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6" name="矩形 971780">
            <a:extLst>
              <a:ext uri="{FF2B5EF4-FFF2-40B4-BE49-F238E27FC236}">
                <a16:creationId xmlns:a16="http://schemas.microsoft.com/office/drawing/2014/main" id="{94C6DD5B-77BB-4F6C-B4B4-31E2DF2C192E}"/>
              </a:ext>
            </a:extLst>
          </p:cNvPr>
          <p:cNvSpPr>
            <a:spLocks noChangeArrowheads="1"/>
          </p:cNvSpPr>
          <p:nvPr/>
        </p:nvSpPr>
        <p:spPr bwMode="auto">
          <a:xfrm>
            <a:off x="762000" y="3962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7" name="矩形 971781">
            <a:extLst>
              <a:ext uri="{FF2B5EF4-FFF2-40B4-BE49-F238E27FC236}">
                <a16:creationId xmlns:a16="http://schemas.microsoft.com/office/drawing/2014/main" id="{7D48633F-2C6E-4D9D-9196-6F4BE5CDB315}"/>
              </a:ext>
            </a:extLst>
          </p:cNvPr>
          <p:cNvSpPr>
            <a:spLocks noChangeArrowheads="1"/>
          </p:cNvSpPr>
          <p:nvPr/>
        </p:nvSpPr>
        <p:spPr bwMode="auto">
          <a:xfrm>
            <a:off x="2362200" y="43434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8" name="直接连接符 971782">
            <a:extLst>
              <a:ext uri="{FF2B5EF4-FFF2-40B4-BE49-F238E27FC236}">
                <a16:creationId xmlns:a16="http://schemas.microsoft.com/office/drawing/2014/main" id="{1F946C08-EAAD-4643-A45A-5CE959C47C95}"/>
              </a:ext>
            </a:extLst>
          </p:cNvPr>
          <p:cNvSpPr>
            <a:spLocks noChangeShapeType="1"/>
          </p:cNvSpPr>
          <p:nvPr/>
        </p:nvSpPr>
        <p:spPr bwMode="auto">
          <a:xfrm flipH="1">
            <a:off x="1828800" y="13716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直接连接符 971783">
            <a:extLst>
              <a:ext uri="{FF2B5EF4-FFF2-40B4-BE49-F238E27FC236}">
                <a16:creationId xmlns:a16="http://schemas.microsoft.com/office/drawing/2014/main" id="{7019EC16-C7AC-4358-B3E5-ECFB93A63E0A}"/>
              </a:ext>
            </a:extLst>
          </p:cNvPr>
          <p:cNvSpPr>
            <a:spLocks noChangeShapeType="1"/>
          </p:cNvSpPr>
          <p:nvPr/>
        </p:nvSpPr>
        <p:spPr bwMode="auto">
          <a:xfrm>
            <a:off x="1828800" y="13716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0" name="下箭头 971784">
            <a:extLst>
              <a:ext uri="{FF2B5EF4-FFF2-40B4-BE49-F238E27FC236}">
                <a16:creationId xmlns:a16="http://schemas.microsoft.com/office/drawing/2014/main" id="{FEC3BF90-D3FE-4BCC-980D-0F15DEB9342F}"/>
              </a:ext>
            </a:extLst>
          </p:cNvPr>
          <p:cNvSpPr>
            <a:spLocks noChangeArrowheads="1"/>
          </p:cNvSpPr>
          <p:nvPr/>
        </p:nvSpPr>
        <p:spPr bwMode="auto">
          <a:xfrm>
            <a:off x="990600" y="34290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1" name="右箭头 971785">
            <a:extLst>
              <a:ext uri="{FF2B5EF4-FFF2-40B4-BE49-F238E27FC236}">
                <a16:creationId xmlns:a16="http://schemas.microsoft.com/office/drawing/2014/main" id="{84A954BD-263F-4E6E-AC76-466E627E788E}"/>
              </a:ext>
            </a:extLst>
          </p:cNvPr>
          <p:cNvSpPr>
            <a:spLocks noChangeArrowheads="1"/>
          </p:cNvSpPr>
          <p:nvPr/>
        </p:nvSpPr>
        <p:spPr bwMode="auto">
          <a:xfrm>
            <a:off x="1752600" y="45720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2" name="矩形 971786">
            <a:extLst>
              <a:ext uri="{FF2B5EF4-FFF2-40B4-BE49-F238E27FC236}">
                <a16:creationId xmlns:a16="http://schemas.microsoft.com/office/drawing/2014/main" id="{745CE160-7D31-409C-8027-3AA379AA2438}"/>
              </a:ext>
            </a:extLst>
          </p:cNvPr>
          <p:cNvSpPr>
            <a:spLocks noChangeArrowheads="1"/>
          </p:cNvSpPr>
          <p:nvPr/>
        </p:nvSpPr>
        <p:spPr bwMode="auto">
          <a:xfrm>
            <a:off x="1600200" y="4267200"/>
            <a:ext cx="152400" cy="533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3" name="矩形 971787">
            <a:extLst>
              <a:ext uri="{FF2B5EF4-FFF2-40B4-BE49-F238E27FC236}">
                <a16:creationId xmlns:a16="http://schemas.microsoft.com/office/drawing/2014/main" id="{9B693014-B197-49A9-9386-227E7FD226EA}"/>
              </a:ext>
            </a:extLst>
          </p:cNvPr>
          <p:cNvSpPr>
            <a:spLocks noChangeArrowheads="1"/>
          </p:cNvSpPr>
          <p:nvPr/>
        </p:nvSpPr>
        <p:spPr bwMode="auto">
          <a:xfrm>
            <a:off x="4724400" y="28194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4" name="矩形 971788">
            <a:extLst>
              <a:ext uri="{FF2B5EF4-FFF2-40B4-BE49-F238E27FC236}">
                <a16:creationId xmlns:a16="http://schemas.microsoft.com/office/drawing/2014/main" id="{664F46CC-9535-4CF0-B7A8-784FFC09F453}"/>
              </a:ext>
            </a:extLst>
          </p:cNvPr>
          <p:cNvSpPr>
            <a:spLocks noChangeArrowheads="1"/>
          </p:cNvSpPr>
          <p:nvPr/>
        </p:nvSpPr>
        <p:spPr bwMode="auto">
          <a:xfrm>
            <a:off x="1752600" y="26670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5" name="下箭头 971789">
            <a:extLst>
              <a:ext uri="{FF2B5EF4-FFF2-40B4-BE49-F238E27FC236}">
                <a16:creationId xmlns:a16="http://schemas.microsoft.com/office/drawing/2014/main" id="{F9E0D84E-DAEE-46F5-8D30-EAFF63898AE4}"/>
              </a:ext>
            </a:extLst>
          </p:cNvPr>
          <p:cNvSpPr>
            <a:spLocks noChangeArrowheads="1"/>
          </p:cNvSpPr>
          <p:nvPr/>
        </p:nvSpPr>
        <p:spPr bwMode="auto">
          <a:xfrm>
            <a:off x="1524000" y="26670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6" name="矩形 971790">
            <a:extLst>
              <a:ext uri="{FF2B5EF4-FFF2-40B4-BE49-F238E27FC236}">
                <a16:creationId xmlns:a16="http://schemas.microsoft.com/office/drawing/2014/main" id="{0AD2B71A-C442-4CC6-A3D3-F54E02484E5D}"/>
              </a:ext>
            </a:extLst>
          </p:cNvPr>
          <p:cNvSpPr>
            <a:spLocks noChangeArrowheads="1"/>
          </p:cNvSpPr>
          <p:nvPr/>
        </p:nvSpPr>
        <p:spPr bwMode="auto">
          <a:xfrm>
            <a:off x="1752600" y="35052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7" name="下箭头 971791">
            <a:extLst>
              <a:ext uri="{FF2B5EF4-FFF2-40B4-BE49-F238E27FC236}">
                <a16:creationId xmlns:a16="http://schemas.microsoft.com/office/drawing/2014/main" id="{BAB24E4B-4FB7-45CF-9544-298DC0C191E6}"/>
              </a:ext>
            </a:extLst>
          </p:cNvPr>
          <p:cNvSpPr>
            <a:spLocks noChangeArrowheads="1"/>
          </p:cNvSpPr>
          <p:nvPr/>
        </p:nvSpPr>
        <p:spPr bwMode="auto">
          <a:xfrm>
            <a:off x="1524000" y="35052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28" name="直接连接符 971792">
            <a:extLst>
              <a:ext uri="{FF2B5EF4-FFF2-40B4-BE49-F238E27FC236}">
                <a16:creationId xmlns:a16="http://schemas.microsoft.com/office/drawing/2014/main" id="{F3506677-547F-4583-91FA-F2B21CD30D72}"/>
              </a:ext>
            </a:extLst>
          </p:cNvPr>
          <p:cNvSpPr>
            <a:spLocks noChangeShapeType="1"/>
          </p:cNvSpPr>
          <p:nvPr/>
        </p:nvSpPr>
        <p:spPr bwMode="auto">
          <a:xfrm flipH="1">
            <a:off x="2133600" y="4038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9" name="直接连接符 971793">
            <a:extLst>
              <a:ext uri="{FF2B5EF4-FFF2-40B4-BE49-F238E27FC236}">
                <a16:creationId xmlns:a16="http://schemas.microsoft.com/office/drawing/2014/main" id="{A6BC0D3B-DD0A-42FD-BB7A-A8B45C65777C}"/>
              </a:ext>
            </a:extLst>
          </p:cNvPr>
          <p:cNvSpPr>
            <a:spLocks noChangeShapeType="1"/>
          </p:cNvSpPr>
          <p:nvPr/>
        </p:nvSpPr>
        <p:spPr bwMode="auto">
          <a:xfrm flipH="1">
            <a:off x="2133600" y="32004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0" name="文本框 971794">
            <a:extLst>
              <a:ext uri="{FF2B5EF4-FFF2-40B4-BE49-F238E27FC236}">
                <a16:creationId xmlns:a16="http://schemas.microsoft.com/office/drawing/2014/main" id="{B105660F-AEE1-4E10-A77A-8F4C3E560FE4}"/>
              </a:ext>
            </a:extLst>
          </p:cNvPr>
          <p:cNvSpPr txBox="1">
            <a:spLocks noChangeArrowheads="1"/>
          </p:cNvSpPr>
          <p:nvPr/>
        </p:nvSpPr>
        <p:spPr bwMode="auto">
          <a:xfrm>
            <a:off x="2057400" y="10668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38931" name="文本框 971795">
            <a:extLst>
              <a:ext uri="{FF2B5EF4-FFF2-40B4-BE49-F238E27FC236}">
                <a16:creationId xmlns:a16="http://schemas.microsoft.com/office/drawing/2014/main" id="{A287AA85-CF13-41B8-84EE-D8D33A61BA98}"/>
              </a:ext>
            </a:extLst>
          </p:cNvPr>
          <p:cNvSpPr txBox="1">
            <a:spLocks noChangeArrowheads="1"/>
          </p:cNvSpPr>
          <p:nvPr/>
        </p:nvSpPr>
        <p:spPr bwMode="auto">
          <a:xfrm>
            <a:off x="228600" y="1447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38932" name="文本框 971796">
            <a:extLst>
              <a:ext uri="{FF2B5EF4-FFF2-40B4-BE49-F238E27FC236}">
                <a16:creationId xmlns:a16="http://schemas.microsoft.com/office/drawing/2014/main" id="{E6579BBC-2286-48E0-9F87-7D686E13CD5F}"/>
              </a:ext>
            </a:extLst>
          </p:cNvPr>
          <p:cNvSpPr txBox="1">
            <a:spLocks noChangeArrowheads="1"/>
          </p:cNvSpPr>
          <p:nvPr/>
        </p:nvSpPr>
        <p:spPr bwMode="auto">
          <a:xfrm>
            <a:off x="228600" y="2667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程序计数器</a:t>
            </a:r>
            <a:r>
              <a:rPr lang="en-US" altLang="zh-CN" sz="1600">
                <a:latin typeface="Tahoma" panose="020B0604030504040204" pitchFamily="34" charset="0"/>
              </a:rPr>
              <a:t>PC</a:t>
            </a:r>
          </a:p>
        </p:txBody>
      </p:sp>
      <p:sp>
        <p:nvSpPr>
          <p:cNvPr id="38933" name="文本框 971797">
            <a:extLst>
              <a:ext uri="{FF2B5EF4-FFF2-40B4-BE49-F238E27FC236}">
                <a16:creationId xmlns:a16="http://schemas.microsoft.com/office/drawing/2014/main" id="{C07FA804-921B-4785-AE4F-5AAC49B4EF56}"/>
              </a:ext>
            </a:extLst>
          </p:cNvPr>
          <p:cNvSpPr txBox="1">
            <a:spLocks noChangeArrowheads="1"/>
          </p:cNvSpPr>
          <p:nvPr/>
        </p:nvSpPr>
        <p:spPr bwMode="auto">
          <a:xfrm>
            <a:off x="152400" y="4267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地址寄存器</a:t>
            </a:r>
            <a:r>
              <a:rPr lang="en-US" altLang="zh-CN" sz="1600">
                <a:latin typeface="Tahoma" panose="020B0604030504040204" pitchFamily="34" charset="0"/>
              </a:rPr>
              <a:t>AR</a:t>
            </a:r>
          </a:p>
        </p:txBody>
      </p:sp>
      <p:sp>
        <p:nvSpPr>
          <p:cNvPr id="38934" name="文本框 971798">
            <a:extLst>
              <a:ext uri="{FF2B5EF4-FFF2-40B4-BE49-F238E27FC236}">
                <a16:creationId xmlns:a16="http://schemas.microsoft.com/office/drawing/2014/main" id="{FA8124E6-28F2-44B1-9F38-EB68E5B8CA25}"/>
              </a:ext>
            </a:extLst>
          </p:cNvPr>
          <p:cNvSpPr txBox="1">
            <a:spLocks noChangeArrowheads="1"/>
          </p:cNvSpPr>
          <p:nvPr/>
        </p:nvSpPr>
        <p:spPr bwMode="auto">
          <a:xfrm>
            <a:off x="152400" y="51816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地址总线</a:t>
            </a:r>
            <a:r>
              <a:rPr lang="en-US" altLang="zh-CN" sz="1600">
                <a:latin typeface="Tahoma" panose="020B0604030504040204" pitchFamily="34" charset="0"/>
              </a:rPr>
              <a:t>ABUS</a:t>
            </a:r>
          </a:p>
        </p:txBody>
      </p:sp>
      <p:sp>
        <p:nvSpPr>
          <p:cNvPr id="38935" name="文本框 971799">
            <a:extLst>
              <a:ext uri="{FF2B5EF4-FFF2-40B4-BE49-F238E27FC236}">
                <a16:creationId xmlns:a16="http://schemas.microsoft.com/office/drawing/2014/main" id="{611FA869-DE69-40C7-B9D4-C881FA3E7270}"/>
              </a:ext>
            </a:extLst>
          </p:cNvPr>
          <p:cNvSpPr txBox="1">
            <a:spLocks noChangeArrowheads="1"/>
          </p:cNvSpPr>
          <p:nvPr/>
        </p:nvSpPr>
        <p:spPr bwMode="auto">
          <a:xfrm>
            <a:off x="5105400" y="5105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数据总线</a:t>
            </a:r>
            <a:r>
              <a:rPr lang="en-US" altLang="zh-CN" sz="1600">
                <a:latin typeface="Tahoma" panose="020B0604030504040204" pitchFamily="34" charset="0"/>
              </a:rPr>
              <a:t>DBUS</a:t>
            </a:r>
          </a:p>
        </p:txBody>
      </p:sp>
      <p:sp>
        <p:nvSpPr>
          <p:cNvPr id="38936" name="文本框 971800">
            <a:extLst>
              <a:ext uri="{FF2B5EF4-FFF2-40B4-BE49-F238E27FC236}">
                <a16:creationId xmlns:a16="http://schemas.microsoft.com/office/drawing/2014/main" id="{ABE37B98-57B9-4870-B59A-9784BFA9B496}"/>
              </a:ext>
            </a:extLst>
          </p:cNvPr>
          <p:cNvSpPr txBox="1">
            <a:spLocks noChangeArrowheads="1"/>
          </p:cNvSpPr>
          <p:nvPr/>
        </p:nvSpPr>
        <p:spPr bwMode="auto">
          <a:xfrm>
            <a:off x="3048000" y="2209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累加器</a:t>
            </a:r>
            <a:r>
              <a:rPr lang="en-US" altLang="zh-CN" sz="1600">
                <a:latin typeface="Tahoma" panose="020B0604030504040204" pitchFamily="34" charset="0"/>
              </a:rPr>
              <a:t>AC</a:t>
            </a:r>
          </a:p>
        </p:txBody>
      </p:sp>
      <p:sp>
        <p:nvSpPr>
          <p:cNvPr id="38937" name="文本框 971801">
            <a:extLst>
              <a:ext uri="{FF2B5EF4-FFF2-40B4-BE49-F238E27FC236}">
                <a16:creationId xmlns:a16="http://schemas.microsoft.com/office/drawing/2014/main" id="{3D1F91B4-393C-4C7E-BD0B-BE51E074AAB0}"/>
              </a:ext>
            </a:extLst>
          </p:cNvPr>
          <p:cNvSpPr txBox="1">
            <a:spLocks noChangeArrowheads="1"/>
          </p:cNvSpPr>
          <p:nvPr/>
        </p:nvSpPr>
        <p:spPr bwMode="auto">
          <a:xfrm>
            <a:off x="5791200" y="45720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缓冲寄存器</a:t>
            </a:r>
            <a:r>
              <a:rPr lang="en-US" altLang="zh-CN" sz="1600">
                <a:latin typeface="Tahoma" panose="020B0604030504040204" pitchFamily="34" charset="0"/>
              </a:rPr>
              <a:t>DR</a:t>
            </a:r>
          </a:p>
        </p:txBody>
      </p:sp>
      <p:sp>
        <p:nvSpPr>
          <p:cNvPr id="38938" name="文本框 971802">
            <a:extLst>
              <a:ext uri="{FF2B5EF4-FFF2-40B4-BE49-F238E27FC236}">
                <a16:creationId xmlns:a16="http://schemas.microsoft.com/office/drawing/2014/main" id="{6EB0DAEF-8ECE-47A8-B7F5-465E224E8D4D}"/>
              </a:ext>
            </a:extLst>
          </p:cNvPr>
          <p:cNvSpPr txBox="1">
            <a:spLocks noChangeArrowheads="1"/>
          </p:cNvSpPr>
          <p:nvPr/>
        </p:nvSpPr>
        <p:spPr bwMode="auto">
          <a:xfrm>
            <a:off x="2286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38939" name="矩形 971803">
            <a:extLst>
              <a:ext uri="{FF2B5EF4-FFF2-40B4-BE49-F238E27FC236}">
                <a16:creationId xmlns:a16="http://schemas.microsoft.com/office/drawing/2014/main" id="{B18B3446-F75C-45EC-A522-9B9BE9F74C55}"/>
              </a:ext>
            </a:extLst>
          </p:cNvPr>
          <p:cNvSpPr>
            <a:spLocks noChangeArrowheads="1"/>
          </p:cNvSpPr>
          <p:nvPr/>
        </p:nvSpPr>
        <p:spPr bwMode="auto">
          <a:xfrm>
            <a:off x="4114800" y="11430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0" name="矩形 971804">
            <a:extLst>
              <a:ext uri="{FF2B5EF4-FFF2-40B4-BE49-F238E27FC236}">
                <a16:creationId xmlns:a16="http://schemas.microsoft.com/office/drawing/2014/main" id="{0B39B32C-41D0-498A-86D4-FBF6FAD0743C}"/>
              </a:ext>
            </a:extLst>
          </p:cNvPr>
          <p:cNvSpPr>
            <a:spLocks noChangeArrowheads="1"/>
          </p:cNvSpPr>
          <p:nvPr/>
        </p:nvSpPr>
        <p:spPr bwMode="auto">
          <a:xfrm>
            <a:off x="4191000" y="2209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1" name="矩形 971805">
            <a:extLst>
              <a:ext uri="{FF2B5EF4-FFF2-40B4-BE49-F238E27FC236}">
                <a16:creationId xmlns:a16="http://schemas.microsoft.com/office/drawing/2014/main" id="{5CCBC254-0B0B-440D-90E5-ADF827D2A5EC}"/>
              </a:ext>
            </a:extLst>
          </p:cNvPr>
          <p:cNvSpPr>
            <a:spLocks noChangeArrowheads="1"/>
          </p:cNvSpPr>
          <p:nvPr/>
        </p:nvSpPr>
        <p:spPr bwMode="auto">
          <a:xfrm>
            <a:off x="5105400" y="42672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2" name="矩形 971806">
            <a:extLst>
              <a:ext uri="{FF2B5EF4-FFF2-40B4-BE49-F238E27FC236}">
                <a16:creationId xmlns:a16="http://schemas.microsoft.com/office/drawing/2014/main" id="{4806B30E-8A08-41F9-873E-4BB481EF4FAC}"/>
              </a:ext>
            </a:extLst>
          </p:cNvPr>
          <p:cNvSpPr>
            <a:spLocks noChangeArrowheads="1"/>
          </p:cNvSpPr>
          <p:nvPr/>
        </p:nvSpPr>
        <p:spPr bwMode="auto">
          <a:xfrm>
            <a:off x="6324600" y="15240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38943" name="矩形 971807">
            <a:extLst>
              <a:ext uri="{FF2B5EF4-FFF2-40B4-BE49-F238E27FC236}">
                <a16:creationId xmlns:a16="http://schemas.microsoft.com/office/drawing/2014/main" id="{96A094FE-78ED-41A1-9DF6-7995EE22808B}"/>
              </a:ext>
            </a:extLst>
          </p:cNvPr>
          <p:cNvSpPr>
            <a:spLocks noChangeArrowheads="1"/>
          </p:cNvSpPr>
          <p:nvPr/>
        </p:nvSpPr>
        <p:spPr bwMode="auto">
          <a:xfrm>
            <a:off x="6400800" y="26670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4" name="矩形 971808">
            <a:extLst>
              <a:ext uri="{FF2B5EF4-FFF2-40B4-BE49-F238E27FC236}">
                <a16:creationId xmlns:a16="http://schemas.microsoft.com/office/drawing/2014/main" id="{92D34337-C7D4-4700-B4E3-FB369E6212FE}"/>
              </a:ext>
            </a:extLst>
          </p:cNvPr>
          <p:cNvSpPr>
            <a:spLocks noChangeArrowheads="1"/>
          </p:cNvSpPr>
          <p:nvPr/>
        </p:nvSpPr>
        <p:spPr bwMode="auto">
          <a:xfrm>
            <a:off x="6553200" y="36576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5" name="上箭头 971809">
            <a:extLst>
              <a:ext uri="{FF2B5EF4-FFF2-40B4-BE49-F238E27FC236}">
                <a16:creationId xmlns:a16="http://schemas.microsoft.com/office/drawing/2014/main" id="{BC2262B6-1B8C-403F-AC5A-BC2BC4E3250B}"/>
              </a:ext>
            </a:extLst>
          </p:cNvPr>
          <p:cNvSpPr>
            <a:spLocks noChangeArrowheads="1"/>
          </p:cNvSpPr>
          <p:nvPr/>
        </p:nvSpPr>
        <p:spPr bwMode="auto">
          <a:xfrm>
            <a:off x="5105400" y="16764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6" name="下箭头 971810">
            <a:extLst>
              <a:ext uri="{FF2B5EF4-FFF2-40B4-BE49-F238E27FC236}">
                <a16:creationId xmlns:a16="http://schemas.microsoft.com/office/drawing/2014/main" id="{216A8FA8-DE07-45D8-8C10-BFFC813F8A72}"/>
              </a:ext>
            </a:extLst>
          </p:cNvPr>
          <p:cNvSpPr>
            <a:spLocks noChangeArrowheads="1"/>
          </p:cNvSpPr>
          <p:nvPr/>
        </p:nvSpPr>
        <p:spPr bwMode="auto">
          <a:xfrm>
            <a:off x="4419600" y="16764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7" name="左右箭头 971811">
            <a:extLst>
              <a:ext uri="{FF2B5EF4-FFF2-40B4-BE49-F238E27FC236}">
                <a16:creationId xmlns:a16="http://schemas.microsoft.com/office/drawing/2014/main" id="{1B695EC6-02ED-4099-926C-3DAD80B24D90}"/>
              </a:ext>
            </a:extLst>
          </p:cNvPr>
          <p:cNvSpPr>
            <a:spLocks noChangeArrowheads="1"/>
          </p:cNvSpPr>
          <p:nvPr/>
        </p:nvSpPr>
        <p:spPr bwMode="auto">
          <a:xfrm rot="5400000">
            <a:off x="4419600" y="32004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8" name="矩形 971812">
            <a:extLst>
              <a:ext uri="{FF2B5EF4-FFF2-40B4-BE49-F238E27FC236}">
                <a16:creationId xmlns:a16="http://schemas.microsoft.com/office/drawing/2014/main" id="{D2981EE8-BB56-4106-8318-D42E8FF6ED75}"/>
              </a:ext>
            </a:extLst>
          </p:cNvPr>
          <p:cNvSpPr>
            <a:spLocks noChangeArrowheads="1"/>
          </p:cNvSpPr>
          <p:nvPr/>
        </p:nvSpPr>
        <p:spPr bwMode="auto">
          <a:xfrm>
            <a:off x="5791200" y="12192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49" name="左箭头 971813">
            <a:extLst>
              <a:ext uri="{FF2B5EF4-FFF2-40B4-BE49-F238E27FC236}">
                <a16:creationId xmlns:a16="http://schemas.microsoft.com/office/drawing/2014/main" id="{DF5D20DA-EFDF-4B44-A2DE-EBC7973EDB97}"/>
              </a:ext>
            </a:extLst>
          </p:cNvPr>
          <p:cNvSpPr>
            <a:spLocks noChangeArrowheads="1"/>
          </p:cNvSpPr>
          <p:nvPr/>
        </p:nvSpPr>
        <p:spPr bwMode="auto">
          <a:xfrm>
            <a:off x="5410200" y="11430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0" name="上箭头 971814">
            <a:extLst>
              <a:ext uri="{FF2B5EF4-FFF2-40B4-BE49-F238E27FC236}">
                <a16:creationId xmlns:a16="http://schemas.microsoft.com/office/drawing/2014/main" id="{DB0412A3-93FD-43D4-BD7F-8487FAE0DA6D}"/>
              </a:ext>
            </a:extLst>
          </p:cNvPr>
          <p:cNvSpPr>
            <a:spLocks noChangeArrowheads="1"/>
          </p:cNvSpPr>
          <p:nvPr/>
        </p:nvSpPr>
        <p:spPr bwMode="auto">
          <a:xfrm rot="3092778">
            <a:off x="6210300" y="37719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1" name="上箭头 971815">
            <a:extLst>
              <a:ext uri="{FF2B5EF4-FFF2-40B4-BE49-F238E27FC236}">
                <a16:creationId xmlns:a16="http://schemas.microsoft.com/office/drawing/2014/main" id="{FA7E20F8-4BA1-4EF7-AE8E-9CD20201E409}"/>
              </a:ext>
            </a:extLst>
          </p:cNvPr>
          <p:cNvSpPr>
            <a:spLocks noChangeArrowheads="1"/>
          </p:cNvSpPr>
          <p:nvPr/>
        </p:nvSpPr>
        <p:spPr bwMode="auto">
          <a:xfrm>
            <a:off x="5562600" y="45720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2" name="矩形 971816">
            <a:extLst>
              <a:ext uri="{FF2B5EF4-FFF2-40B4-BE49-F238E27FC236}">
                <a16:creationId xmlns:a16="http://schemas.microsoft.com/office/drawing/2014/main" id="{2C34A5BF-DCCF-4E65-B690-39674594F141}"/>
              </a:ext>
            </a:extLst>
          </p:cNvPr>
          <p:cNvSpPr>
            <a:spLocks noChangeArrowheads="1"/>
          </p:cNvSpPr>
          <p:nvPr/>
        </p:nvSpPr>
        <p:spPr bwMode="auto">
          <a:xfrm>
            <a:off x="7543800" y="40386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3" name="上箭头 971817">
            <a:extLst>
              <a:ext uri="{FF2B5EF4-FFF2-40B4-BE49-F238E27FC236}">
                <a16:creationId xmlns:a16="http://schemas.microsoft.com/office/drawing/2014/main" id="{9072A4C4-46AC-4E34-B113-6E58E22F2CBF}"/>
              </a:ext>
            </a:extLst>
          </p:cNvPr>
          <p:cNvSpPr>
            <a:spLocks noChangeArrowheads="1"/>
          </p:cNvSpPr>
          <p:nvPr/>
        </p:nvSpPr>
        <p:spPr bwMode="auto">
          <a:xfrm>
            <a:off x="6629400" y="32766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54" name="直接连接符 971818">
            <a:extLst>
              <a:ext uri="{FF2B5EF4-FFF2-40B4-BE49-F238E27FC236}">
                <a16:creationId xmlns:a16="http://schemas.microsoft.com/office/drawing/2014/main" id="{524CD1A1-3E40-470F-A92D-F16FA3C0B767}"/>
              </a:ext>
            </a:extLst>
          </p:cNvPr>
          <p:cNvSpPr>
            <a:spLocks noChangeShapeType="1"/>
          </p:cNvSpPr>
          <p:nvPr/>
        </p:nvSpPr>
        <p:spPr bwMode="auto">
          <a:xfrm flipV="1">
            <a:off x="67818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5" name="直接连接符 971819">
            <a:extLst>
              <a:ext uri="{FF2B5EF4-FFF2-40B4-BE49-F238E27FC236}">
                <a16:creationId xmlns:a16="http://schemas.microsoft.com/office/drawing/2014/main" id="{AA0090DA-EA76-4F98-9819-8AF2D9E4D313}"/>
              </a:ext>
            </a:extLst>
          </p:cNvPr>
          <p:cNvSpPr>
            <a:spLocks noChangeShapeType="1"/>
          </p:cNvSpPr>
          <p:nvPr/>
        </p:nvSpPr>
        <p:spPr bwMode="auto">
          <a:xfrm flipV="1">
            <a:off x="69342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6" name="直接连接符 971820">
            <a:extLst>
              <a:ext uri="{FF2B5EF4-FFF2-40B4-BE49-F238E27FC236}">
                <a16:creationId xmlns:a16="http://schemas.microsoft.com/office/drawing/2014/main" id="{6C8704B7-B2A3-4868-905E-DCE0E0A5CC21}"/>
              </a:ext>
            </a:extLst>
          </p:cNvPr>
          <p:cNvSpPr>
            <a:spLocks noChangeShapeType="1"/>
          </p:cNvSpPr>
          <p:nvPr/>
        </p:nvSpPr>
        <p:spPr bwMode="auto">
          <a:xfrm flipH="1" flipV="1">
            <a:off x="70866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7" name="直接连接符 971821">
            <a:extLst>
              <a:ext uri="{FF2B5EF4-FFF2-40B4-BE49-F238E27FC236}">
                <a16:creationId xmlns:a16="http://schemas.microsoft.com/office/drawing/2014/main" id="{8D548336-4820-48D0-A5BC-02D77FDEC20A}"/>
              </a:ext>
            </a:extLst>
          </p:cNvPr>
          <p:cNvSpPr>
            <a:spLocks noChangeShapeType="1"/>
          </p:cNvSpPr>
          <p:nvPr/>
        </p:nvSpPr>
        <p:spPr bwMode="auto">
          <a:xfrm flipV="1">
            <a:off x="72390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8" name="直接连接符 971822">
            <a:extLst>
              <a:ext uri="{FF2B5EF4-FFF2-40B4-BE49-F238E27FC236}">
                <a16:creationId xmlns:a16="http://schemas.microsoft.com/office/drawing/2014/main" id="{472E2E6A-59B8-48EE-B215-B9B3AC1CFD25}"/>
              </a:ext>
            </a:extLst>
          </p:cNvPr>
          <p:cNvSpPr>
            <a:spLocks noChangeShapeType="1"/>
          </p:cNvSpPr>
          <p:nvPr/>
        </p:nvSpPr>
        <p:spPr bwMode="auto">
          <a:xfrm flipH="1" flipV="1">
            <a:off x="73914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直接连接符 971823">
            <a:extLst>
              <a:ext uri="{FF2B5EF4-FFF2-40B4-BE49-F238E27FC236}">
                <a16:creationId xmlns:a16="http://schemas.microsoft.com/office/drawing/2014/main" id="{F9A1A2E2-12D5-47D5-A4CC-2D3EF6F3618A}"/>
              </a:ext>
            </a:extLst>
          </p:cNvPr>
          <p:cNvSpPr>
            <a:spLocks noChangeShapeType="1"/>
          </p:cNvSpPr>
          <p:nvPr/>
        </p:nvSpPr>
        <p:spPr bwMode="auto">
          <a:xfrm flipV="1">
            <a:off x="7543800" y="2133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直接连接符 971824">
            <a:extLst>
              <a:ext uri="{FF2B5EF4-FFF2-40B4-BE49-F238E27FC236}">
                <a16:creationId xmlns:a16="http://schemas.microsoft.com/office/drawing/2014/main" id="{85AADD16-8AF2-413A-A415-28E7D51312EC}"/>
              </a:ext>
            </a:extLst>
          </p:cNvPr>
          <p:cNvSpPr>
            <a:spLocks noChangeShapeType="1"/>
          </p:cNvSpPr>
          <p:nvPr/>
        </p:nvSpPr>
        <p:spPr bwMode="auto">
          <a:xfrm flipV="1">
            <a:off x="64770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1" name="直接连接符 971825">
            <a:extLst>
              <a:ext uri="{FF2B5EF4-FFF2-40B4-BE49-F238E27FC236}">
                <a16:creationId xmlns:a16="http://schemas.microsoft.com/office/drawing/2014/main" id="{A1E69BE5-C22E-49C4-8506-C8DDD3D57EAC}"/>
              </a:ext>
            </a:extLst>
          </p:cNvPr>
          <p:cNvSpPr>
            <a:spLocks noChangeShapeType="1"/>
          </p:cNvSpPr>
          <p:nvPr/>
        </p:nvSpPr>
        <p:spPr bwMode="auto">
          <a:xfrm flipV="1">
            <a:off x="67818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2" name="直接连接符 971826">
            <a:extLst>
              <a:ext uri="{FF2B5EF4-FFF2-40B4-BE49-F238E27FC236}">
                <a16:creationId xmlns:a16="http://schemas.microsoft.com/office/drawing/2014/main" id="{887813E0-9A6D-4E4A-B596-05EF6AD0AB25}"/>
              </a:ext>
            </a:extLst>
          </p:cNvPr>
          <p:cNvSpPr>
            <a:spLocks noChangeShapeType="1"/>
          </p:cNvSpPr>
          <p:nvPr/>
        </p:nvSpPr>
        <p:spPr bwMode="auto">
          <a:xfrm flipV="1">
            <a:off x="72390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直接连接符 971827">
            <a:extLst>
              <a:ext uri="{FF2B5EF4-FFF2-40B4-BE49-F238E27FC236}">
                <a16:creationId xmlns:a16="http://schemas.microsoft.com/office/drawing/2014/main" id="{3C090999-C63A-4510-96FE-DFAD6EEEE6AD}"/>
              </a:ext>
            </a:extLst>
          </p:cNvPr>
          <p:cNvSpPr>
            <a:spLocks noChangeShapeType="1"/>
          </p:cNvSpPr>
          <p:nvPr/>
        </p:nvSpPr>
        <p:spPr bwMode="auto">
          <a:xfrm flipV="1">
            <a:off x="73914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4" name="直接连接符 971828">
            <a:extLst>
              <a:ext uri="{FF2B5EF4-FFF2-40B4-BE49-F238E27FC236}">
                <a16:creationId xmlns:a16="http://schemas.microsoft.com/office/drawing/2014/main" id="{93CA6219-19BA-4126-82A5-EACF43485406}"/>
              </a:ext>
            </a:extLst>
          </p:cNvPr>
          <p:cNvSpPr>
            <a:spLocks noChangeShapeType="1"/>
          </p:cNvSpPr>
          <p:nvPr/>
        </p:nvSpPr>
        <p:spPr bwMode="auto">
          <a:xfrm flipV="1">
            <a:off x="75438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5" name="直接连接符 971829">
            <a:extLst>
              <a:ext uri="{FF2B5EF4-FFF2-40B4-BE49-F238E27FC236}">
                <a16:creationId xmlns:a16="http://schemas.microsoft.com/office/drawing/2014/main" id="{28376A61-96A4-44E5-82A1-45ED689F401D}"/>
              </a:ext>
            </a:extLst>
          </p:cNvPr>
          <p:cNvSpPr>
            <a:spLocks noChangeShapeType="1"/>
          </p:cNvSpPr>
          <p:nvPr/>
        </p:nvSpPr>
        <p:spPr bwMode="auto">
          <a:xfrm flipV="1">
            <a:off x="76962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6" name="直接连接符 971830">
            <a:extLst>
              <a:ext uri="{FF2B5EF4-FFF2-40B4-BE49-F238E27FC236}">
                <a16:creationId xmlns:a16="http://schemas.microsoft.com/office/drawing/2014/main" id="{CA7F6F0A-06F1-4C57-81B7-9D6995F88694}"/>
              </a:ext>
            </a:extLst>
          </p:cNvPr>
          <p:cNvSpPr>
            <a:spLocks noChangeShapeType="1"/>
          </p:cNvSpPr>
          <p:nvPr/>
        </p:nvSpPr>
        <p:spPr bwMode="auto">
          <a:xfrm flipH="1">
            <a:off x="7772400" y="15240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7" name="直接连接符 971831">
            <a:extLst>
              <a:ext uri="{FF2B5EF4-FFF2-40B4-BE49-F238E27FC236}">
                <a16:creationId xmlns:a16="http://schemas.microsoft.com/office/drawing/2014/main" id="{454E4A90-6515-4D1E-9A6C-D3745AB13F5F}"/>
              </a:ext>
            </a:extLst>
          </p:cNvPr>
          <p:cNvSpPr>
            <a:spLocks noChangeShapeType="1"/>
          </p:cNvSpPr>
          <p:nvPr/>
        </p:nvSpPr>
        <p:spPr bwMode="auto">
          <a:xfrm flipH="1">
            <a:off x="7848600" y="18288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8" name="直接连接符 971832">
            <a:extLst>
              <a:ext uri="{FF2B5EF4-FFF2-40B4-BE49-F238E27FC236}">
                <a16:creationId xmlns:a16="http://schemas.microsoft.com/office/drawing/2014/main" id="{81789746-A235-4BD5-982F-5389FCF85D5E}"/>
              </a:ext>
            </a:extLst>
          </p:cNvPr>
          <p:cNvSpPr>
            <a:spLocks noChangeShapeType="1"/>
          </p:cNvSpPr>
          <p:nvPr/>
        </p:nvSpPr>
        <p:spPr bwMode="auto">
          <a:xfrm flipH="1">
            <a:off x="8077200" y="38100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9" name="直接连接符 971833">
            <a:extLst>
              <a:ext uri="{FF2B5EF4-FFF2-40B4-BE49-F238E27FC236}">
                <a16:creationId xmlns:a16="http://schemas.microsoft.com/office/drawing/2014/main" id="{C1F6A8C9-6E62-4259-B239-E7EE5B81D6F6}"/>
              </a:ext>
            </a:extLst>
          </p:cNvPr>
          <p:cNvSpPr>
            <a:spLocks noChangeShapeType="1"/>
          </p:cNvSpPr>
          <p:nvPr/>
        </p:nvSpPr>
        <p:spPr bwMode="auto">
          <a:xfrm flipH="1">
            <a:off x="6172200" y="4419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0" name="直接连接符 971834">
            <a:extLst>
              <a:ext uri="{FF2B5EF4-FFF2-40B4-BE49-F238E27FC236}">
                <a16:creationId xmlns:a16="http://schemas.microsoft.com/office/drawing/2014/main" id="{35B915AC-195C-4F73-8010-A48C828CB837}"/>
              </a:ext>
            </a:extLst>
          </p:cNvPr>
          <p:cNvSpPr>
            <a:spLocks noChangeShapeType="1"/>
          </p:cNvSpPr>
          <p:nvPr/>
        </p:nvSpPr>
        <p:spPr bwMode="auto">
          <a:xfrm flipH="1">
            <a:off x="5486400" y="23622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71" name="文本框 971835">
            <a:extLst>
              <a:ext uri="{FF2B5EF4-FFF2-40B4-BE49-F238E27FC236}">
                <a16:creationId xmlns:a16="http://schemas.microsoft.com/office/drawing/2014/main" id="{A0912CCD-9933-4349-A2CF-B9EEE52D0D06}"/>
              </a:ext>
            </a:extLst>
          </p:cNvPr>
          <p:cNvSpPr txBox="1">
            <a:spLocks noChangeArrowheads="1"/>
          </p:cNvSpPr>
          <p:nvPr/>
        </p:nvSpPr>
        <p:spPr bwMode="auto">
          <a:xfrm>
            <a:off x="4267200" y="1219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ALU</a:t>
            </a:r>
          </a:p>
        </p:txBody>
      </p:sp>
      <p:sp>
        <p:nvSpPr>
          <p:cNvPr id="38972" name="文本框 971836">
            <a:extLst>
              <a:ext uri="{FF2B5EF4-FFF2-40B4-BE49-F238E27FC236}">
                <a16:creationId xmlns:a16="http://schemas.microsoft.com/office/drawing/2014/main" id="{61847A72-A19C-43AC-A4B2-FDB2F8C1E87B}"/>
              </a:ext>
            </a:extLst>
          </p:cNvPr>
          <p:cNvSpPr txBox="1">
            <a:spLocks noChangeArrowheads="1"/>
          </p:cNvSpPr>
          <p:nvPr/>
        </p:nvSpPr>
        <p:spPr bwMode="auto">
          <a:xfrm>
            <a:off x="7772400" y="41910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指令寄存器</a:t>
            </a:r>
            <a:r>
              <a:rPr lang="en-US" altLang="zh-CN" sz="1600">
                <a:latin typeface="Tahoma" panose="020B0604030504040204" pitchFamily="34" charset="0"/>
              </a:rPr>
              <a:t>IR</a:t>
            </a:r>
          </a:p>
        </p:txBody>
      </p:sp>
      <p:sp>
        <p:nvSpPr>
          <p:cNvPr id="38973" name="文本框 971837">
            <a:extLst>
              <a:ext uri="{FF2B5EF4-FFF2-40B4-BE49-F238E27FC236}">
                <a16:creationId xmlns:a16="http://schemas.microsoft.com/office/drawing/2014/main" id="{6D49857F-646B-4E00-9A29-1CA3BE7761C5}"/>
              </a:ext>
            </a:extLst>
          </p:cNvPr>
          <p:cNvSpPr txBox="1">
            <a:spLocks noChangeArrowheads="1"/>
          </p:cNvSpPr>
          <p:nvPr/>
        </p:nvSpPr>
        <p:spPr bwMode="auto">
          <a:xfrm>
            <a:off x="6477000" y="2819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38974" name="文本框 971838">
            <a:extLst>
              <a:ext uri="{FF2B5EF4-FFF2-40B4-BE49-F238E27FC236}">
                <a16:creationId xmlns:a16="http://schemas.microsoft.com/office/drawing/2014/main" id="{F200ACC7-3198-460E-BCF1-A5110B71FCF3}"/>
              </a:ext>
            </a:extLst>
          </p:cNvPr>
          <p:cNvSpPr txBox="1">
            <a:spLocks noChangeArrowheads="1"/>
          </p:cNvSpPr>
          <p:nvPr/>
        </p:nvSpPr>
        <p:spPr bwMode="auto">
          <a:xfrm>
            <a:off x="6400800" y="14478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CCFFCC"/>
                </a:solidFill>
                <a:latin typeface="Tahoma" panose="020B0604030504040204" pitchFamily="34" charset="0"/>
              </a:rPr>
              <a:t>操作控制器</a:t>
            </a:r>
          </a:p>
          <a:p>
            <a:pPr>
              <a:spcBef>
                <a:spcPct val="50000"/>
              </a:spcBef>
            </a:pPr>
            <a:r>
              <a:rPr lang="zh-CN" altLang="en-US" sz="1600" b="1">
                <a:solidFill>
                  <a:srgbClr val="CCFFCC"/>
                </a:solidFill>
                <a:latin typeface="Tahoma" panose="020B0604030504040204" pitchFamily="34" charset="0"/>
              </a:rPr>
              <a:t>时序产生器</a:t>
            </a:r>
          </a:p>
        </p:txBody>
      </p:sp>
      <p:sp>
        <p:nvSpPr>
          <p:cNvPr id="38975" name="文本框 971839">
            <a:extLst>
              <a:ext uri="{FF2B5EF4-FFF2-40B4-BE49-F238E27FC236}">
                <a16:creationId xmlns:a16="http://schemas.microsoft.com/office/drawing/2014/main" id="{AFCC141E-C442-40E4-85B2-B456753A1442}"/>
              </a:ext>
            </a:extLst>
          </p:cNvPr>
          <p:cNvSpPr txBox="1">
            <a:spLocks noChangeArrowheads="1"/>
          </p:cNvSpPr>
          <p:nvPr/>
        </p:nvSpPr>
        <p:spPr bwMode="auto">
          <a:xfrm>
            <a:off x="8458200" y="12954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时钟</a:t>
            </a:r>
          </a:p>
        </p:txBody>
      </p:sp>
      <p:sp>
        <p:nvSpPr>
          <p:cNvPr id="38976" name="文本框 971840">
            <a:extLst>
              <a:ext uri="{FF2B5EF4-FFF2-40B4-BE49-F238E27FC236}">
                <a16:creationId xmlns:a16="http://schemas.microsoft.com/office/drawing/2014/main" id="{EC868C62-7FC9-4B07-8710-6E8C5DAD3866}"/>
              </a:ext>
            </a:extLst>
          </p:cNvPr>
          <p:cNvSpPr txBox="1">
            <a:spLocks noChangeArrowheads="1"/>
          </p:cNvSpPr>
          <p:nvPr/>
        </p:nvSpPr>
        <p:spPr bwMode="auto">
          <a:xfrm>
            <a:off x="8458200" y="16764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状态反馈</a:t>
            </a:r>
          </a:p>
        </p:txBody>
      </p:sp>
      <p:sp>
        <p:nvSpPr>
          <p:cNvPr id="38977" name="文本框 971841">
            <a:extLst>
              <a:ext uri="{FF2B5EF4-FFF2-40B4-BE49-F238E27FC236}">
                <a16:creationId xmlns:a16="http://schemas.microsoft.com/office/drawing/2014/main" id="{CD141B61-EEA8-4644-8818-DB275E95F98F}"/>
              </a:ext>
            </a:extLst>
          </p:cNvPr>
          <p:cNvSpPr txBox="1">
            <a:spLocks noChangeArrowheads="1"/>
          </p:cNvSpPr>
          <p:nvPr/>
        </p:nvSpPr>
        <p:spPr bwMode="auto">
          <a:xfrm>
            <a:off x="5943600" y="9144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取指控制</a:t>
            </a:r>
          </a:p>
        </p:txBody>
      </p:sp>
      <p:sp>
        <p:nvSpPr>
          <p:cNvPr id="38978" name="文本框 971842">
            <a:extLst>
              <a:ext uri="{FF2B5EF4-FFF2-40B4-BE49-F238E27FC236}">
                <a16:creationId xmlns:a16="http://schemas.microsoft.com/office/drawing/2014/main" id="{B18ED3C6-963C-4077-9681-01C9BB88EAA0}"/>
              </a:ext>
            </a:extLst>
          </p:cNvPr>
          <p:cNvSpPr txBox="1">
            <a:spLocks noChangeArrowheads="1"/>
          </p:cNvSpPr>
          <p:nvPr/>
        </p:nvSpPr>
        <p:spPr bwMode="auto">
          <a:xfrm>
            <a:off x="7696200" y="8382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a:latin typeface="Tahoma" panose="020B0604030504040204" pitchFamily="34" charset="0"/>
              </a:rPr>
              <a:t>执行控制</a:t>
            </a:r>
          </a:p>
        </p:txBody>
      </p:sp>
      <p:sp>
        <p:nvSpPr>
          <p:cNvPr id="38979" name="文本框 971843">
            <a:extLst>
              <a:ext uri="{FF2B5EF4-FFF2-40B4-BE49-F238E27FC236}">
                <a16:creationId xmlns:a16="http://schemas.microsoft.com/office/drawing/2014/main" id="{A7745066-9A47-4FD3-97A8-DED12122EF66}"/>
              </a:ext>
            </a:extLst>
          </p:cNvPr>
          <p:cNvSpPr txBox="1">
            <a:spLocks noChangeArrowheads="1"/>
          </p:cNvSpPr>
          <p:nvPr/>
        </p:nvSpPr>
        <p:spPr bwMode="auto">
          <a:xfrm>
            <a:off x="6553200" y="4191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8980" name="文本框 971844">
            <a:extLst>
              <a:ext uri="{FF2B5EF4-FFF2-40B4-BE49-F238E27FC236}">
                <a16:creationId xmlns:a16="http://schemas.microsoft.com/office/drawing/2014/main" id="{16A2D059-E492-4441-9CF5-0F3FF56B4E98}"/>
              </a:ext>
            </a:extLst>
          </p:cNvPr>
          <p:cNvSpPr txBox="1">
            <a:spLocks noChangeArrowheads="1"/>
          </p:cNvSpPr>
          <p:nvPr/>
        </p:nvSpPr>
        <p:spPr bwMode="auto">
          <a:xfrm>
            <a:off x="8610600" y="3581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8981" name="文本框 971845">
            <a:extLst>
              <a:ext uri="{FF2B5EF4-FFF2-40B4-BE49-F238E27FC236}">
                <a16:creationId xmlns:a16="http://schemas.microsoft.com/office/drawing/2014/main" id="{22F8DE1C-D69C-4F46-8A78-DB5ACB5E3C88}"/>
              </a:ext>
            </a:extLst>
          </p:cNvPr>
          <p:cNvSpPr txBox="1">
            <a:spLocks noChangeArrowheads="1"/>
          </p:cNvSpPr>
          <p:nvPr/>
        </p:nvSpPr>
        <p:spPr bwMode="auto">
          <a:xfrm>
            <a:off x="5486400" y="2286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38982" name="文本框 971846">
            <a:extLst>
              <a:ext uri="{FF2B5EF4-FFF2-40B4-BE49-F238E27FC236}">
                <a16:creationId xmlns:a16="http://schemas.microsoft.com/office/drawing/2014/main" id="{9FFFD291-21EE-4CD8-8DD0-F92F9557BD73}"/>
              </a:ext>
            </a:extLst>
          </p:cNvPr>
          <p:cNvSpPr txBox="1">
            <a:spLocks noChangeArrowheads="1"/>
          </p:cNvSpPr>
          <p:nvPr/>
        </p:nvSpPr>
        <p:spPr bwMode="auto">
          <a:xfrm>
            <a:off x="2514600" y="3733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71848" name="文本框 971847">
            <a:extLst>
              <a:ext uri="{FF2B5EF4-FFF2-40B4-BE49-F238E27FC236}">
                <a16:creationId xmlns:a16="http://schemas.microsoft.com/office/drawing/2014/main" id="{D1B1C2D9-2203-457E-A7E1-8A12A763D343}"/>
              </a:ext>
            </a:extLst>
          </p:cNvPr>
          <p:cNvSpPr txBox="1">
            <a:spLocks noChangeArrowheads="1"/>
          </p:cNvSpPr>
          <p:nvPr/>
        </p:nvSpPr>
        <p:spPr bwMode="auto">
          <a:xfrm>
            <a:off x="2514600" y="2895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38984" name="直接连接符 971848">
            <a:extLst>
              <a:ext uri="{FF2B5EF4-FFF2-40B4-BE49-F238E27FC236}">
                <a16:creationId xmlns:a16="http://schemas.microsoft.com/office/drawing/2014/main" id="{CFA03DCF-2E64-4040-8516-B7D12BA71C3B}"/>
              </a:ext>
            </a:extLst>
          </p:cNvPr>
          <p:cNvSpPr>
            <a:spLocks noChangeShapeType="1"/>
          </p:cNvSpPr>
          <p:nvPr/>
        </p:nvSpPr>
        <p:spPr bwMode="auto">
          <a:xfrm>
            <a:off x="2362200" y="4572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直接连接符 971849">
            <a:extLst>
              <a:ext uri="{FF2B5EF4-FFF2-40B4-BE49-F238E27FC236}">
                <a16:creationId xmlns:a16="http://schemas.microsoft.com/office/drawing/2014/main" id="{DE5E0AA2-248F-4D20-9145-7CE67EBCD838}"/>
              </a:ext>
            </a:extLst>
          </p:cNvPr>
          <p:cNvSpPr>
            <a:spLocks noChangeShapeType="1"/>
          </p:cNvSpPr>
          <p:nvPr/>
        </p:nvSpPr>
        <p:spPr bwMode="auto">
          <a:xfrm>
            <a:off x="2362200" y="4800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直接连接符 971850">
            <a:extLst>
              <a:ext uri="{FF2B5EF4-FFF2-40B4-BE49-F238E27FC236}">
                <a16:creationId xmlns:a16="http://schemas.microsoft.com/office/drawing/2014/main" id="{4A34A84D-222F-433A-8E53-30AB2104CCBA}"/>
              </a:ext>
            </a:extLst>
          </p:cNvPr>
          <p:cNvSpPr>
            <a:spLocks noChangeShapeType="1"/>
          </p:cNvSpPr>
          <p:nvPr/>
        </p:nvSpPr>
        <p:spPr bwMode="auto">
          <a:xfrm>
            <a:off x="2362200" y="5029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直接连接符 971851">
            <a:extLst>
              <a:ext uri="{FF2B5EF4-FFF2-40B4-BE49-F238E27FC236}">
                <a16:creationId xmlns:a16="http://schemas.microsoft.com/office/drawing/2014/main" id="{CA87ECEA-366B-460F-B2A3-945F280F926F}"/>
              </a:ext>
            </a:extLst>
          </p:cNvPr>
          <p:cNvSpPr>
            <a:spLocks noChangeShapeType="1"/>
          </p:cNvSpPr>
          <p:nvPr/>
        </p:nvSpPr>
        <p:spPr bwMode="auto">
          <a:xfrm>
            <a:off x="2362200" y="5257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8" name="直接连接符 971852">
            <a:extLst>
              <a:ext uri="{FF2B5EF4-FFF2-40B4-BE49-F238E27FC236}">
                <a16:creationId xmlns:a16="http://schemas.microsoft.com/office/drawing/2014/main" id="{D9EF342E-ACE3-4400-B3C4-6AC82BD9F5E3}"/>
              </a:ext>
            </a:extLst>
          </p:cNvPr>
          <p:cNvSpPr>
            <a:spLocks noChangeShapeType="1"/>
          </p:cNvSpPr>
          <p:nvPr/>
        </p:nvSpPr>
        <p:spPr bwMode="auto">
          <a:xfrm>
            <a:off x="2362200" y="5486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9" name="直接连接符 971853">
            <a:extLst>
              <a:ext uri="{FF2B5EF4-FFF2-40B4-BE49-F238E27FC236}">
                <a16:creationId xmlns:a16="http://schemas.microsoft.com/office/drawing/2014/main" id="{D97F43F3-E574-4E9E-8B1F-CA1C21CDBF55}"/>
              </a:ext>
            </a:extLst>
          </p:cNvPr>
          <p:cNvSpPr>
            <a:spLocks noChangeShapeType="1"/>
          </p:cNvSpPr>
          <p:nvPr/>
        </p:nvSpPr>
        <p:spPr bwMode="auto">
          <a:xfrm>
            <a:off x="2362200" y="5715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0" name="直接连接符 971854">
            <a:extLst>
              <a:ext uri="{FF2B5EF4-FFF2-40B4-BE49-F238E27FC236}">
                <a16:creationId xmlns:a16="http://schemas.microsoft.com/office/drawing/2014/main" id="{F60EABD5-4322-4331-B31A-597E596ACFD0}"/>
              </a:ext>
            </a:extLst>
          </p:cNvPr>
          <p:cNvSpPr>
            <a:spLocks noChangeShapeType="1"/>
          </p:cNvSpPr>
          <p:nvPr/>
        </p:nvSpPr>
        <p:spPr bwMode="auto">
          <a:xfrm>
            <a:off x="2362200" y="5943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1" name="直接连接符 971855">
            <a:extLst>
              <a:ext uri="{FF2B5EF4-FFF2-40B4-BE49-F238E27FC236}">
                <a16:creationId xmlns:a16="http://schemas.microsoft.com/office/drawing/2014/main" id="{DC55BCBF-235C-419C-A068-34F72F4659DE}"/>
              </a:ext>
            </a:extLst>
          </p:cNvPr>
          <p:cNvSpPr>
            <a:spLocks noChangeShapeType="1"/>
          </p:cNvSpPr>
          <p:nvPr/>
        </p:nvSpPr>
        <p:spPr bwMode="auto">
          <a:xfrm>
            <a:off x="2362200" y="6172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2" name="直接连接符 971856">
            <a:extLst>
              <a:ext uri="{FF2B5EF4-FFF2-40B4-BE49-F238E27FC236}">
                <a16:creationId xmlns:a16="http://schemas.microsoft.com/office/drawing/2014/main" id="{F9900ADD-1077-498D-BAF6-CE1EAE99ABD4}"/>
              </a:ext>
            </a:extLst>
          </p:cNvPr>
          <p:cNvSpPr>
            <a:spLocks noChangeShapeType="1"/>
          </p:cNvSpPr>
          <p:nvPr/>
        </p:nvSpPr>
        <p:spPr bwMode="auto">
          <a:xfrm>
            <a:off x="2819400" y="43434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3" name="文本框 971857">
            <a:extLst>
              <a:ext uri="{FF2B5EF4-FFF2-40B4-BE49-F238E27FC236}">
                <a16:creationId xmlns:a16="http://schemas.microsoft.com/office/drawing/2014/main" id="{4B0859F3-7612-492B-8DB8-EE47D490DAA9}"/>
              </a:ext>
            </a:extLst>
          </p:cNvPr>
          <p:cNvSpPr txBox="1">
            <a:spLocks noChangeArrowheads="1"/>
          </p:cNvSpPr>
          <p:nvPr/>
        </p:nvSpPr>
        <p:spPr bwMode="auto">
          <a:xfrm>
            <a:off x="2362200" y="4343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38994" name="文本框 971858">
            <a:extLst>
              <a:ext uri="{FF2B5EF4-FFF2-40B4-BE49-F238E27FC236}">
                <a16:creationId xmlns:a16="http://schemas.microsoft.com/office/drawing/2014/main" id="{659789C0-EE43-44B3-A291-B92E86DA28F2}"/>
              </a:ext>
            </a:extLst>
          </p:cNvPr>
          <p:cNvSpPr txBox="1">
            <a:spLocks noChangeArrowheads="1"/>
          </p:cNvSpPr>
          <p:nvPr/>
        </p:nvSpPr>
        <p:spPr bwMode="auto">
          <a:xfrm>
            <a:off x="2362200" y="4572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38995" name="文本框 971859">
            <a:extLst>
              <a:ext uri="{FF2B5EF4-FFF2-40B4-BE49-F238E27FC236}">
                <a16:creationId xmlns:a16="http://schemas.microsoft.com/office/drawing/2014/main" id="{2A010326-DD6D-4537-8164-4A0BB11EF35A}"/>
              </a:ext>
            </a:extLst>
          </p:cNvPr>
          <p:cNvSpPr txBox="1">
            <a:spLocks noChangeArrowheads="1"/>
          </p:cNvSpPr>
          <p:nvPr/>
        </p:nvSpPr>
        <p:spPr bwMode="auto">
          <a:xfrm>
            <a:off x="2362200" y="4800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38996" name="文本框 971860">
            <a:extLst>
              <a:ext uri="{FF2B5EF4-FFF2-40B4-BE49-F238E27FC236}">
                <a16:creationId xmlns:a16="http://schemas.microsoft.com/office/drawing/2014/main" id="{8D99C4C7-F842-4864-99AD-1FFE641E5641}"/>
              </a:ext>
            </a:extLst>
          </p:cNvPr>
          <p:cNvSpPr txBox="1">
            <a:spLocks noChangeArrowheads="1"/>
          </p:cNvSpPr>
          <p:nvPr/>
        </p:nvSpPr>
        <p:spPr bwMode="auto">
          <a:xfrm>
            <a:off x="2362200" y="5029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38997" name="文本框 971861">
            <a:extLst>
              <a:ext uri="{FF2B5EF4-FFF2-40B4-BE49-F238E27FC236}">
                <a16:creationId xmlns:a16="http://schemas.microsoft.com/office/drawing/2014/main" id="{0C54C96F-98E8-4064-8EF7-4EBCF2D61452}"/>
              </a:ext>
            </a:extLst>
          </p:cNvPr>
          <p:cNvSpPr txBox="1">
            <a:spLocks noChangeArrowheads="1"/>
          </p:cNvSpPr>
          <p:nvPr/>
        </p:nvSpPr>
        <p:spPr bwMode="auto">
          <a:xfrm>
            <a:off x="2362200" y="5257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38998" name="文本框 971862">
            <a:extLst>
              <a:ext uri="{FF2B5EF4-FFF2-40B4-BE49-F238E27FC236}">
                <a16:creationId xmlns:a16="http://schemas.microsoft.com/office/drawing/2014/main" id="{2115932F-BEFD-4B4E-9C54-C33CC2C30B72}"/>
              </a:ext>
            </a:extLst>
          </p:cNvPr>
          <p:cNvSpPr txBox="1">
            <a:spLocks noChangeArrowheads="1"/>
          </p:cNvSpPr>
          <p:nvPr/>
        </p:nvSpPr>
        <p:spPr bwMode="auto">
          <a:xfrm>
            <a:off x="2362200" y="5486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38999" name="文本框 971863">
            <a:extLst>
              <a:ext uri="{FF2B5EF4-FFF2-40B4-BE49-F238E27FC236}">
                <a16:creationId xmlns:a16="http://schemas.microsoft.com/office/drawing/2014/main" id="{5B779728-133A-4358-8B0D-7B12BCC07C1A}"/>
              </a:ext>
            </a:extLst>
          </p:cNvPr>
          <p:cNvSpPr txBox="1">
            <a:spLocks noChangeArrowheads="1"/>
          </p:cNvSpPr>
          <p:nvPr/>
        </p:nvSpPr>
        <p:spPr bwMode="auto">
          <a:xfrm>
            <a:off x="2362200" y="5715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39000" name="文本框 971864">
            <a:extLst>
              <a:ext uri="{FF2B5EF4-FFF2-40B4-BE49-F238E27FC236}">
                <a16:creationId xmlns:a16="http://schemas.microsoft.com/office/drawing/2014/main" id="{0B34DBA2-8E6F-4AC8-B8A2-DA88330132BC}"/>
              </a:ext>
            </a:extLst>
          </p:cNvPr>
          <p:cNvSpPr txBox="1">
            <a:spLocks noChangeArrowheads="1"/>
          </p:cNvSpPr>
          <p:nvPr/>
        </p:nvSpPr>
        <p:spPr bwMode="auto">
          <a:xfrm>
            <a:off x="2362200" y="5943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31</a:t>
            </a:r>
          </a:p>
        </p:txBody>
      </p:sp>
      <p:sp>
        <p:nvSpPr>
          <p:cNvPr id="39001" name="文本框 971865">
            <a:extLst>
              <a:ext uri="{FF2B5EF4-FFF2-40B4-BE49-F238E27FC236}">
                <a16:creationId xmlns:a16="http://schemas.microsoft.com/office/drawing/2014/main" id="{D74DBBE0-557D-4719-B582-290716D94C62}"/>
              </a:ext>
            </a:extLst>
          </p:cNvPr>
          <p:cNvSpPr txBox="1">
            <a:spLocks noChangeArrowheads="1"/>
          </p:cNvSpPr>
          <p:nvPr/>
        </p:nvSpPr>
        <p:spPr bwMode="auto">
          <a:xfrm>
            <a:off x="2362200" y="6096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39002" name="文本框 971866">
            <a:extLst>
              <a:ext uri="{FF2B5EF4-FFF2-40B4-BE49-F238E27FC236}">
                <a16:creationId xmlns:a16="http://schemas.microsoft.com/office/drawing/2014/main" id="{DFD4EB4D-38F0-40C3-8630-7E67C62E561A}"/>
              </a:ext>
            </a:extLst>
          </p:cNvPr>
          <p:cNvSpPr txBox="1">
            <a:spLocks noChangeArrowheads="1"/>
          </p:cNvSpPr>
          <p:nvPr/>
        </p:nvSpPr>
        <p:spPr bwMode="auto">
          <a:xfrm>
            <a:off x="2819400" y="4343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39003" name="文本框 971867">
            <a:extLst>
              <a:ext uri="{FF2B5EF4-FFF2-40B4-BE49-F238E27FC236}">
                <a16:creationId xmlns:a16="http://schemas.microsoft.com/office/drawing/2014/main" id="{35EFFCF8-C0A1-4C23-A602-764B859C82D2}"/>
              </a:ext>
            </a:extLst>
          </p:cNvPr>
          <p:cNvSpPr txBox="1">
            <a:spLocks noChangeArrowheads="1"/>
          </p:cNvSpPr>
          <p:nvPr/>
        </p:nvSpPr>
        <p:spPr bwMode="auto">
          <a:xfrm>
            <a:off x="2819400" y="4572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39004" name="文本框 971868">
            <a:extLst>
              <a:ext uri="{FF2B5EF4-FFF2-40B4-BE49-F238E27FC236}">
                <a16:creationId xmlns:a16="http://schemas.microsoft.com/office/drawing/2014/main" id="{2F0FC013-CDA0-401D-87F0-607E397159A7}"/>
              </a:ext>
            </a:extLst>
          </p:cNvPr>
          <p:cNvSpPr txBox="1">
            <a:spLocks noChangeArrowheads="1"/>
          </p:cNvSpPr>
          <p:nvPr/>
        </p:nvSpPr>
        <p:spPr bwMode="auto">
          <a:xfrm>
            <a:off x="2819400" y="4800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39005" name="文本框 971869">
            <a:extLst>
              <a:ext uri="{FF2B5EF4-FFF2-40B4-BE49-F238E27FC236}">
                <a16:creationId xmlns:a16="http://schemas.microsoft.com/office/drawing/2014/main" id="{37755F36-BA59-4674-99B1-9C3A1481F50F}"/>
              </a:ext>
            </a:extLst>
          </p:cNvPr>
          <p:cNvSpPr txBox="1">
            <a:spLocks noChangeArrowheads="1"/>
          </p:cNvSpPr>
          <p:nvPr/>
        </p:nvSpPr>
        <p:spPr bwMode="auto">
          <a:xfrm>
            <a:off x="2819400" y="5029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39006" name="文本框 971870">
            <a:extLst>
              <a:ext uri="{FF2B5EF4-FFF2-40B4-BE49-F238E27FC236}">
                <a16:creationId xmlns:a16="http://schemas.microsoft.com/office/drawing/2014/main" id="{C4904223-31F2-41F6-8C2C-EFA1D8F25611}"/>
              </a:ext>
            </a:extLst>
          </p:cNvPr>
          <p:cNvSpPr txBox="1">
            <a:spLocks noChangeArrowheads="1"/>
          </p:cNvSpPr>
          <p:nvPr/>
        </p:nvSpPr>
        <p:spPr bwMode="auto">
          <a:xfrm>
            <a:off x="2819400" y="5257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39007" name="文本框 971871">
            <a:extLst>
              <a:ext uri="{FF2B5EF4-FFF2-40B4-BE49-F238E27FC236}">
                <a16:creationId xmlns:a16="http://schemas.microsoft.com/office/drawing/2014/main" id="{1384ECDE-0A0F-4B12-816D-1300C95ADDF9}"/>
              </a:ext>
            </a:extLst>
          </p:cNvPr>
          <p:cNvSpPr txBox="1">
            <a:spLocks noChangeArrowheads="1"/>
          </p:cNvSpPr>
          <p:nvPr/>
        </p:nvSpPr>
        <p:spPr bwMode="auto">
          <a:xfrm>
            <a:off x="2895600" y="5715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1873" name="下箭头 971872">
            <a:extLst>
              <a:ext uri="{FF2B5EF4-FFF2-40B4-BE49-F238E27FC236}">
                <a16:creationId xmlns:a16="http://schemas.microsoft.com/office/drawing/2014/main" id="{3D2FB1F8-844E-453E-8F7C-A31DD88CA4EC}"/>
              </a:ext>
            </a:extLst>
          </p:cNvPr>
          <p:cNvSpPr>
            <a:spLocks noChangeArrowheads="1"/>
          </p:cNvSpPr>
          <p:nvPr/>
        </p:nvSpPr>
        <p:spPr bwMode="auto">
          <a:xfrm>
            <a:off x="990600" y="34290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74" name="文本框 971873">
            <a:extLst>
              <a:ext uri="{FF2B5EF4-FFF2-40B4-BE49-F238E27FC236}">
                <a16:creationId xmlns:a16="http://schemas.microsoft.com/office/drawing/2014/main" id="{40A940BA-293B-404F-9C14-363181E82D4B}"/>
              </a:ext>
            </a:extLst>
          </p:cNvPr>
          <p:cNvSpPr txBox="1">
            <a:spLocks noChangeArrowheads="1"/>
          </p:cNvSpPr>
          <p:nvPr/>
        </p:nvSpPr>
        <p:spPr bwMode="auto">
          <a:xfrm>
            <a:off x="762000" y="3962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1875" name="直接连接符 971874">
            <a:extLst>
              <a:ext uri="{FF2B5EF4-FFF2-40B4-BE49-F238E27FC236}">
                <a16:creationId xmlns:a16="http://schemas.microsoft.com/office/drawing/2014/main" id="{8A40A13F-A832-4F32-8A49-3494997483A2}"/>
              </a:ext>
            </a:extLst>
          </p:cNvPr>
          <p:cNvSpPr>
            <a:spLocks noChangeShapeType="1"/>
          </p:cNvSpPr>
          <p:nvPr/>
        </p:nvSpPr>
        <p:spPr bwMode="auto">
          <a:xfrm flipH="1">
            <a:off x="2133600" y="32004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1876" name="矩形 971875">
            <a:extLst>
              <a:ext uri="{FF2B5EF4-FFF2-40B4-BE49-F238E27FC236}">
                <a16:creationId xmlns:a16="http://schemas.microsoft.com/office/drawing/2014/main" id="{FD13ADBE-3546-4730-A6D0-5BF63F2A8D41}"/>
              </a:ext>
            </a:extLst>
          </p:cNvPr>
          <p:cNvSpPr>
            <a:spLocks noChangeArrowheads="1"/>
          </p:cNvSpPr>
          <p:nvPr/>
        </p:nvSpPr>
        <p:spPr bwMode="auto">
          <a:xfrm>
            <a:off x="1600200" y="4267200"/>
            <a:ext cx="152400" cy="533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77" name="右箭头 971876">
            <a:extLst>
              <a:ext uri="{FF2B5EF4-FFF2-40B4-BE49-F238E27FC236}">
                <a16:creationId xmlns:a16="http://schemas.microsoft.com/office/drawing/2014/main" id="{349C6614-E6B5-44FF-870C-6759930F4CD9}"/>
              </a:ext>
            </a:extLst>
          </p:cNvPr>
          <p:cNvSpPr>
            <a:spLocks noChangeArrowheads="1"/>
          </p:cNvSpPr>
          <p:nvPr/>
        </p:nvSpPr>
        <p:spPr bwMode="auto">
          <a:xfrm>
            <a:off x="1752600" y="45720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013" name="矩形 971877">
            <a:extLst>
              <a:ext uri="{FF2B5EF4-FFF2-40B4-BE49-F238E27FC236}">
                <a16:creationId xmlns:a16="http://schemas.microsoft.com/office/drawing/2014/main" id="{1AC302FE-7491-47E6-BC9C-7509FB870452}"/>
              </a:ext>
            </a:extLst>
          </p:cNvPr>
          <p:cNvSpPr>
            <a:spLocks noChangeArrowheads="1"/>
          </p:cNvSpPr>
          <p:nvPr/>
        </p:nvSpPr>
        <p:spPr bwMode="auto">
          <a:xfrm>
            <a:off x="4191000" y="4648200"/>
            <a:ext cx="533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79" name="矩形 971878">
            <a:extLst>
              <a:ext uri="{FF2B5EF4-FFF2-40B4-BE49-F238E27FC236}">
                <a16:creationId xmlns:a16="http://schemas.microsoft.com/office/drawing/2014/main" id="{5C1CA992-91EC-49F3-9A18-6AEBB2F81980}"/>
              </a:ext>
            </a:extLst>
          </p:cNvPr>
          <p:cNvSpPr>
            <a:spLocks noChangeArrowheads="1"/>
          </p:cNvSpPr>
          <p:nvPr/>
        </p:nvSpPr>
        <p:spPr bwMode="auto">
          <a:xfrm>
            <a:off x="4191000" y="46482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015" name="矩形 971879">
            <a:extLst>
              <a:ext uri="{FF2B5EF4-FFF2-40B4-BE49-F238E27FC236}">
                <a16:creationId xmlns:a16="http://schemas.microsoft.com/office/drawing/2014/main" id="{F5FEC5B5-4F49-4001-AD42-33752ECCAA5E}"/>
              </a:ext>
            </a:extLst>
          </p:cNvPr>
          <p:cNvSpPr>
            <a:spLocks noChangeArrowheads="1"/>
          </p:cNvSpPr>
          <p:nvPr/>
        </p:nvSpPr>
        <p:spPr bwMode="auto">
          <a:xfrm>
            <a:off x="4724400" y="48768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1" name="矩形 971880">
            <a:extLst>
              <a:ext uri="{FF2B5EF4-FFF2-40B4-BE49-F238E27FC236}">
                <a16:creationId xmlns:a16="http://schemas.microsoft.com/office/drawing/2014/main" id="{4AF0A023-82A6-43D7-9703-09ADC4B93902}"/>
              </a:ext>
            </a:extLst>
          </p:cNvPr>
          <p:cNvSpPr>
            <a:spLocks noChangeArrowheads="1"/>
          </p:cNvSpPr>
          <p:nvPr/>
        </p:nvSpPr>
        <p:spPr bwMode="auto">
          <a:xfrm>
            <a:off x="4724400" y="4648200"/>
            <a:ext cx="152400" cy="3810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2" name="矩形 971881">
            <a:extLst>
              <a:ext uri="{FF2B5EF4-FFF2-40B4-BE49-F238E27FC236}">
                <a16:creationId xmlns:a16="http://schemas.microsoft.com/office/drawing/2014/main" id="{899C9415-2AA0-4176-A924-D190FB2507A8}"/>
              </a:ext>
            </a:extLst>
          </p:cNvPr>
          <p:cNvSpPr>
            <a:spLocks noChangeArrowheads="1"/>
          </p:cNvSpPr>
          <p:nvPr/>
        </p:nvSpPr>
        <p:spPr bwMode="auto">
          <a:xfrm>
            <a:off x="4724400" y="48768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3" name="上箭头 971882">
            <a:extLst>
              <a:ext uri="{FF2B5EF4-FFF2-40B4-BE49-F238E27FC236}">
                <a16:creationId xmlns:a16="http://schemas.microsoft.com/office/drawing/2014/main" id="{82E95863-429D-42BE-B057-27D560B8957D}"/>
              </a:ext>
            </a:extLst>
          </p:cNvPr>
          <p:cNvSpPr>
            <a:spLocks noChangeArrowheads="1"/>
          </p:cNvSpPr>
          <p:nvPr/>
        </p:nvSpPr>
        <p:spPr bwMode="auto">
          <a:xfrm>
            <a:off x="5562600" y="45720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4" name="文本框 971883">
            <a:extLst>
              <a:ext uri="{FF2B5EF4-FFF2-40B4-BE49-F238E27FC236}">
                <a16:creationId xmlns:a16="http://schemas.microsoft.com/office/drawing/2014/main" id="{7ADBEEE7-C44E-4ADC-89E5-3C2A945F879A}"/>
              </a:ext>
            </a:extLst>
          </p:cNvPr>
          <p:cNvSpPr txBox="1">
            <a:spLocks noChangeArrowheads="1"/>
          </p:cNvSpPr>
          <p:nvPr/>
        </p:nvSpPr>
        <p:spPr bwMode="auto">
          <a:xfrm>
            <a:off x="5257800" y="4267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ADD</a:t>
            </a:r>
          </a:p>
        </p:txBody>
      </p:sp>
      <p:sp>
        <p:nvSpPr>
          <p:cNvPr id="971885" name="上箭头 971884">
            <a:extLst>
              <a:ext uri="{FF2B5EF4-FFF2-40B4-BE49-F238E27FC236}">
                <a16:creationId xmlns:a16="http://schemas.microsoft.com/office/drawing/2014/main" id="{61000BEF-A547-4696-98BF-3283D449C938}"/>
              </a:ext>
            </a:extLst>
          </p:cNvPr>
          <p:cNvSpPr>
            <a:spLocks noChangeArrowheads="1"/>
          </p:cNvSpPr>
          <p:nvPr/>
        </p:nvSpPr>
        <p:spPr bwMode="auto">
          <a:xfrm rot="3092778">
            <a:off x="6210300" y="37719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86" name="文本框 971885">
            <a:extLst>
              <a:ext uri="{FF2B5EF4-FFF2-40B4-BE49-F238E27FC236}">
                <a16:creationId xmlns:a16="http://schemas.microsoft.com/office/drawing/2014/main" id="{8BB87ACA-9BF9-4AFC-96E7-13A034C35E67}"/>
              </a:ext>
            </a:extLst>
          </p:cNvPr>
          <p:cNvSpPr txBox="1">
            <a:spLocks noChangeArrowheads="1"/>
          </p:cNvSpPr>
          <p:nvPr/>
        </p:nvSpPr>
        <p:spPr bwMode="auto">
          <a:xfrm>
            <a:off x="6629400" y="3657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ADD        30</a:t>
            </a:r>
          </a:p>
        </p:txBody>
      </p:sp>
      <p:sp>
        <p:nvSpPr>
          <p:cNvPr id="39022" name="直接连接符 971886">
            <a:extLst>
              <a:ext uri="{FF2B5EF4-FFF2-40B4-BE49-F238E27FC236}">
                <a16:creationId xmlns:a16="http://schemas.microsoft.com/office/drawing/2014/main" id="{69BD3849-4964-47D6-94E2-353020B4E95A}"/>
              </a:ext>
            </a:extLst>
          </p:cNvPr>
          <p:cNvSpPr>
            <a:spLocks noChangeShapeType="1"/>
          </p:cNvSpPr>
          <p:nvPr/>
        </p:nvSpPr>
        <p:spPr bwMode="auto">
          <a:xfrm>
            <a:off x="7315200" y="37338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3" name="文本框 971887">
            <a:extLst>
              <a:ext uri="{FF2B5EF4-FFF2-40B4-BE49-F238E27FC236}">
                <a16:creationId xmlns:a16="http://schemas.microsoft.com/office/drawing/2014/main" id="{1BE598E2-55A9-46E2-A43D-DBB76A703AAD}"/>
              </a:ext>
            </a:extLst>
          </p:cNvPr>
          <p:cNvSpPr txBox="1">
            <a:spLocks noChangeArrowheads="1"/>
          </p:cNvSpPr>
          <p:nvPr/>
        </p:nvSpPr>
        <p:spPr bwMode="auto">
          <a:xfrm>
            <a:off x="838200" y="31242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1889" name="上箭头 971888">
            <a:extLst>
              <a:ext uri="{FF2B5EF4-FFF2-40B4-BE49-F238E27FC236}">
                <a16:creationId xmlns:a16="http://schemas.microsoft.com/office/drawing/2014/main" id="{66896041-70B6-4C20-AF62-3A531BD0F4AE}"/>
              </a:ext>
            </a:extLst>
          </p:cNvPr>
          <p:cNvSpPr>
            <a:spLocks noChangeArrowheads="1"/>
          </p:cNvSpPr>
          <p:nvPr/>
        </p:nvSpPr>
        <p:spPr bwMode="auto">
          <a:xfrm>
            <a:off x="6629400" y="32766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0" name="文本框 971889">
            <a:extLst>
              <a:ext uri="{FF2B5EF4-FFF2-40B4-BE49-F238E27FC236}">
                <a16:creationId xmlns:a16="http://schemas.microsoft.com/office/drawing/2014/main" id="{462DB6FB-C4C7-42EF-B1A0-35E2E860175B}"/>
              </a:ext>
            </a:extLst>
          </p:cNvPr>
          <p:cNvSpPr txBox="1">
            <a:spLocks noChangeArrowheads="1"/>
          </p:cNvSpPr>
          <p:nvPr/>
        </p:nvSpPr>
        <p:spPr bwMode="auto">
          <a:xfrm>
            <a:off x="838200" y="31242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000 022</a:t>
            </a:r>
          </a:p>
        </p:txBody>
      </p:sp>
      <p:sp>
        <p:nvSpPr>
          <p:cNvPr id="971891" name="矩形 971890">
            <a:extLst>
              <a:ext uri="{FF2B5EF4-FFF2-40B4-BE49-F238E27FC236}">
                <a16:creationId xmlns:a16="http://schemas.microsoft.com/office/drawing/2014/main" id="{56345AFA-6453-4F27-8FFB-EF498FB4527A}"/>
              </a:ext>
            </a:extLst>
          </p:cNvPr>
          <p:cNvSpPr>
            <a:spLocks noChangeArrowheads="1"/>
          </p:cNvSpPr>
          <p:nvPr/>
        </p:nvSpPr>
        <p:spPr bwMode="auto">
          <a:xfrm>
            <a:off x="7543800" y="4038600"/>
            <a:ext cx="152400" cy="9906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2" name="矩形 971891">
            <a:extLst>
              <a:ext uri="{FF2B5EF4-FFF2-40B4-BE49-F238E27FC236}">
                <a16:creationId xmlns:a16="http://schemas.microsoft.com/office/drawing/2014/main" id="{18253470-9AE8-4025-8382-245ED5F2DC24}"/>
              </a:ext>
            </a:extLst>
          </p:cNvPr>
          <p:cNvSpPr>
            <a:spLocks noChangeArrowheads="1"/>
          </p:cNvSpPr>
          <p:nvPr/>
        </p:nvSpPr>
        <p:spPr bwMode="auto">
          <a:xfrm>
            <a:off x="4724400" y="48768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3" name="矩形 971892">
            <a:extLst>
              <a:ext uri="{FF2B5EF4-FFF2-40B4-BE49-F238E27FC236}">
                <a16:creationId xmlns:a16="http://schemas.microsoft.com/office/drawing/2014/main" id="{D132F790-2312-497A-B555-EDDED7444786}"/>
              </a:ext>
            </a:extLst>
          </p:cNvPr>
          <p:cNvSpPr>
            <a:spLocks noChangeArrowheads="1"/>
          </p:cNvSpPr>
          <p:nvPr/>
        </p:nvSpPr>
        <p:spPr bwMode="auto">
          <a:xfrm>
            <a:off x="4724400" y="3505200"/>
            <a:ext cx="152400" cy="15240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4" name="矩形 971893">
            <a:extLst>
              <a:ext uri="{FF2B5EF4-FFF2-40B4-BE49-F238E27FC236}">
                <a16:creationId xmlns:a16="http://schemas.microsoft.com/office/drawing/2014/main" id="{51F3D345-CEE4-457D-8921-A84B0C078074}"/>
              </a:ext>
            </a:extLst>
          </p:cNvPr>
          <p:cNvSpPr>
            <a:spLocks noChangeArrowheads="1"/>
          </p:cNvSpPr>
          <p:nvPr/>
        </p:nvSpPr>
        <p:spPr bwMode="auto">
          <a:xfrm>
            <a:off x="1752600" y="35052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030" name="直接连接符 971894">
            <a:extLst>
              <a:ext uri="{FF2B5EF4-FFF2-40B4-BE49-F238E27FC236}">
                <a16:creationId xmlns:a16="http://schemas.microsoft.com/office/drawing/2014/main" id="{2E6C4B30-594D-43B4-BDCC-D45A061855C6}"/>
              </a:ext>
            </a:extLst>
          </p:cNvPr>
          <p:cNvSpPr>
            <a:spLocks noChangeShapeType="1"/>
          </p:cNvSpPr>
          <p:nvPr/>
        </p:nvSpPr>
        <p:spPr bwMode="auto">
          <a:xfrm flipV="1">
            <a:off x="6629400" y="9906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1896" name="下箭头 971895">
            <a:extLst>
              <a:ext uri="{FF2B5EF4-FFF2-40B4-BE49-F238E27FC236}">
                <a16:creationId xmlns:a16="http://schemas.microsoft.com/office/drawing/2014/main" id="{147F6238-EC36-4ABE-A7AF-62FEED3AFC17}"/>
              </a:ext>
            </a:extLst>
          </p:cNvPr>
          <p:cNvSpPr>
            <a:spLocks noChangeArrowheads="1"/>
          </p:cNvSpPr>
          <p:nvPr/>
        </p:nvSpPr>
        <p:spPr bwMode="auto">
          <a:xfrm>
            <a:off x="1524000" y="3505200"/>
            <a:ext cx="304800" cy="381000"/>
          </a:xfrm>
          <a:prstGeom prst="downArrow">
            <a:avLst>
              <a:gd name="adj1" fmla="val 50000"/>
              <a:gd name="adj2" fmla="val 31250"/>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7" name="矩形 971896">
            <a:extLst>
              <a:ext uri="{FF2B5EF4-FFF2-40B4-BE49-F238E27FC236}">
                <a16:creationId xmlns:a16="http://schemas.microsoft.com/office/drawing/2014/main" id="{328CF8C8-F949-43FF-97B9-52D4389F093E}"/>
              </a:ext>
            </a:extLst>
          </p:cNvPr>
          <p:cNvSpPr>
            <a:spLocks noChangeArrowheads="1"/>
          </p:cNvSpPr>
          <p:nvPr/>
        </p:nvSpPr>
        <p:spPr bwMode="auto">
          <a:xfrm>
            <a:off x="762000" y="39624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898" name="文本框 971897">
            <a:extLst>
              <a:ext uri="{FF2B5EF4-FFF2-40B4-BE49-F238E27FC236}">
                <a16:creationId xmlns:a16="http://schemas.microsoft.com/office/drawing/2014/main" id="{E793E049-DA78-4604-8E6D-AC659E49B753}"/>
              </a:ext>
            </a:extLst>
          </p:cNvPr>
          <p:cNvSpPr txBox="1">
            <a:spLocks noChangeArrowheads="1"/>
          </p:cNvSpPr>
          <p:nvPr/>
        </p:nvSpPr>
        <p:spPr bwMode="auto">
          <a:xfrm>
            <a:off x="838200" y="3962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000 030</a:t>
            </a:r>
          </a:p>
        </p:txBody>
      </p:sp>
      <p:sp>
        <p:nvSpPr>
          <p:cNvPr id="971899" name="矩形 971898">
            <a:extLst>
              <a:ext uri="{FF2B5EF4-FFF2-40B4-BE49-F238E27FC236}">
                <a16:creationId xmlns:a16="http://schemas.microsoft.com/office/drawing/2014/main" id="{53595EFC-51DA-4B71-82C6-CFEA876878A8}"/>
              </a:ext>
            </a:extLst>
          </p:cNvPr>
          <p:cNvSpPr>
            <a:spLocks noChangeArrowheads="1"/>
          </p:cNvSpPr>
          <p:nvPr/>
        </p:nvSpPr>
        <p:spPr bwMode="auto">
          <a:xfrm>
            <a:off x="1600200" y="4267200"/>
            <a:ext cx="152400" cy="1600200"/>
          </a:xfrm>
          <a:prstGeom prst="rect">
            <a:avLst/>
          </a:prstGeom>
          <a:solidFill>
            <a:schemeClr val="fo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0" name="右箭头 971899">
            <a:extLst>
              <a:ext uri="{FF2B5EF4-FFF2-40B4-BE49-F238E27FC236}">
                <a16:creationId xmlns:a16="http://schemas.microsoft.com/office/drawing/2014/main" id="{99A097BF-C2EE-43E5-9688-A903DDB4E7DB}"/>
              </a:ext>
            </a:extLst>
          </p:cNvPr>
          <p:cNvSpPr>
            <a:spLocks noChangeArrowheads="1"/>
          </p:cNvSpPr>
          <p:nvPr/>
        </p:nvSpPr>
        <p:spPr bwMode="auto">
          <a:xfrm>
            <a:off x="1752600" y="4572000"/>
            <a:ext cx="609600" cy="304800"/>
          </a:xfrm>
          <a:prstGeom prst="rightArrow">
            <a:avLst>
              <a:gd name="adj1" fmla="val 50000"/>
              <a:gd name="adj2" fmla="val 50000"/>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1" name="右箭头 971900">
            <a:extLst>
              <a:ext uri="{FF2B5EF4-FFF2-40B4-BE49-F238E27FC236}">
                <a16:creationId xmlns:a16="http://schemas.microsoft.com/office/drawing/2014/main" id="{A8826074-7672-450D-83DA-82AB6B17C52E}"/>
              </a:ext>
            </a:extLst>
          </p:cNvPr>
          <p:cNvSpPr>
            <a:spLocks noChangeArrowheads="1"/>
          </p:cNvSpPr>
          <p:nvPr/>
        </p:nvSpPr>
        <p:spPr bwMode="auto">
          <a:xfrm>
            <a:off x="1600200" y="5715000"/>
            <a:ext cx="762000" cy="304800"/>
          </a:xfrm>
          <a:prstGeom prst="rightArrow">
            <a:avLst>
              <a:gd name="adj1" fmla="val 50000"/>
              <a:gd name="adj2" fmla="val 625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2" name="矩形 971901">
            <a:extLst>
              <a:ext uri="{FF2B5EF4-FFF2-40B4-BE49-F238E27FC236}">
                <a16:creationId xmlns:a16="http://schemas.microsoft.com/office/drawing/2014/main" id="{1B250CB4-D1BB-4FD3-9C0F-FEC748679A94}"/>
              </a:ext>
            </a:extLst>
          </p:cNvPr>
          <p:cNvSpPr>
            <a:spLocks noChangeArrowheads="1"/>
          </p:cNvSpPr>
          <p:nvPr/>
        </p:nvSpPr>
        <p:spPr bwMode="auto">
          <a:xfrm>
            <a:off x="4191000" y="4648200"/>
            <a:ext cx="533400" cy="152400"/>
          </a:xfrm>
          <a:prstGeom prst="rect">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3" name="矩形 971902">
            <a:extLst>
              <a:ext uri="{FF2B5EF4-FFF2-40B4-BE49-F238E27FC236}">
                <a16:creationId xmlns:a16="http://schemas.microsoft.com/office/drawing/2014/main" id="{7894AF0E-3740-4FBE-A474-24423D19A408}"/>
              </a:ext>
            </a:extLst>
          </p:cNvPr>
          <p:cNvSpPr>
            <a:spLocks noChangeArrowheads="1"/>
          </p:cNvSpPr>
          <p:nvPr/>
        </p:nvSpPr>
        <p:spPr bwMode="auto">
          <a:xfrm>
            <a:off x="4191000" y="5791200"/>
            <a:ext cx="6096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4" name="矩形 971903">
            <a:extLst>
              <a:ext uri="{FF2B5EF4-FFF2-40B4-BE49-F238E27FC236}">
                <a16:creationId xmlns:a16="http://schemas.microsoft.com/office/drawing/2014/main" id="{01838C43-0EA8-41A4-A807-4FA2EA9C0F79}"/>
              </a:ext>
            </a:extLst>
          </p:cNvPr>
          <p:cNvSpPr>
            <a:spLocks noChangeArrowheads="1"/>
          </p:cNvSpPr>
          <p:nvPr/>
        </p:nvSpPr>
        <p:spPr bwMode="auto">
          <a:xfrm>
            <a:off x="4724400" y="4876800"/>
            <a:ext cx="152400" cy="10668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5" name="矩形 971904">
            <a:extLst>
              <a:ext uri="{FF2B5EF4-FFF2-40B4-BE49-F238E27FC236}">
                <a16:creationId xmlns:a16="http://schemas.microsoft.com/office/drawing/2014/main" id="{A43F6478-E2DE-458E-BD33-29211D3DC7E3}"/>
              </a:ext>
            </a:extLst>
          </p:cNvPr>
          <p:cNvSpPr>
            <a:spLocks noChangeArrowheads="1"/>
          </p:cNvSpPr>
          <p:nvPr/>
        </p:nvSpPr>
        <p:spPr bwMode="auto">
          <a:xfrm>
            <a:off x="4876800" y="4876800"/>
            <a:ext cx="9144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6" name="上箭头 971905">
            <a:extLst>
              <a:ext uri="{FF2B5EF4-FFF2-40B4-BE49-F238E27FC236}">
                <a16:creationId xmlns:a16="http://schemas.microsoft.com/office/drawing/2014/main" id="{02E36296-ACA4-4C14-A479-67DE03EE1DD1}"/>
              </a:ext>
            </a:extLst>
          </p:cNvPr>
          <p:cNvSpPr>
            <a:spLocks noChangeArrowheads="1"/>
          </p:cNvSpPr>
          <p:nvPr/>
        </p:nvSpPr>
        <p:spPr bwMode="auto">
          <a:xfrm>
            <a:off x="5562600" y="4572000"/>
            <a:ext cx="304800" cy="304800"/>
          </a:xfrm>
          <a:prstGeom prst="upArrow">
            <a:avLst>
              <a:gd name="adj1" fmla="val 50000"/>
              <a:gd name="adj2" fmla="val 250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7" name="矩形 971906">
            <a:extLst>
              <a:ext uri="{FF2B5EF4-FFF2-40B4-BE49-F238E27FC236}">
                <a16:creationId xmlns:a16="http://schemas.microsoft.com/office/drawing/2014/main" id="{A81C26FA-89B3-477C-BA64-B406E8507890}"/>
              </a:ext>
            </a:extLst>
          </p:cNvPr>
          <p:cNvSpPr>
            <a:spLocks noChangeArrowheads="1"/>
          </p:cNvSpPr>
          <p:nvPr/>
        </p:nvSpPr>
        <p:spPr bwMode="auto">
          <a:xfrm>
            <a:off x="5105400" y="4267200"/>
            <a:ext cx="10668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08" name="文本框 971907">
            <a:extLst>
              <a:ext uri="{FF2B5EF4-FFF2-40B4-BE49-F238E27FC236}">
                <a16:creationId xmlns:a16="http://schemas.microsoft.com/office/drawing/2014/main" id="{87B77F6B-2C7F-40A8-9207-958D2770C4DA}"/>
              </a:ext>
            </a:extLst>
          </p:cNvPr>
          <p:cNvSpPr txBox="1">
            <a:spLocks noChangeArrowheads="1"/>
          </p:cNvSpPr>
          <p:nvPr/>
        </p:nvSpPr>
        <p:spPr bwMode="auto">
          <a:xfrm>
            <a:off x="5181600" y="42672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1909" name="矩形 971908">
            <a:extLst>
              <a:ext uri="{FF2B5EF4-FFF2-40B4-BE49-F238E27FC236}">
                <a16:creationId xmlns:a16="http://schemas.microsoft.com/office/drawing/2014/main" id="{3A482698-4309-4135-BB52-ACD45E378D0F}"/>
              </a:ext>
            </a:extLst>
          </p:cNvPr>
          <p:cNvSpPr>
            <a:spLocks noChangeArrowheads="1"/>
          </p:cNvSpPr>
          <p:nvPr/>
        </p:nvSpPr>
        <p:spPr bwMode="auto">
          <a:xfrm>
            <a:off x="5791200" y="1219200"/>
            <a:ext cx="152400" cy="29718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0" name="左箭头 971909">
            <a:extLst>
              <a:ext uri="{FF2B5EF4-FFF2-40B4-BE49-F238E27FC236}">
                <a16:creationId xmlns:a16="http://schemas.microsoft.com/office/drawing/2014/main" id="{40B7E68C-9768-4F54-91C9-5A84FC8A3FA7}"/>
              </a:ext>
            </a:extLst>
          </p:cNvPr>
          <p:cNvSpPr>
            <a:spLocks noChangeArrowheads="1"/>
          </p:cNvSpPr>
          <p:nvPr/>
        </p:nvSpPr>
        <p:spPr bwMode="auto">
          <a:xfrm>
            <a:off x="5410200" y="1143000"/>
            <a:ext cx="533400" cy="304800"/>
          </a:xfrm>
          <a:prstGeom prst="leftArrow">
            <a:avLst>
              <a:gd name="adj1" fmla="val 50000"/>
              <a:gd name="adj2" fmla="val 4375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1" name="矩形 971910">
            <a:extLst>
              <a:ext uri="{FF2B5EF4-FFF2-40B4-BE49-F238E27FC236}">
                <a16:creationId xmlns:a16="http://schemas.microsoft.com/office/drawing/2014/main" id="{AE01B2F8-EFE9-47AD-A082-975734411221}"/>
              </a:ext>
            </a:extLst>
          </p:cNvPr>
          <p:cNvSpPr>
            <a:spLocks noChangeArrowheads="1"/>
          </p:cNvSpPr>
          <p:nvPr/>
        </p:nvSpPr>
        <p:spPr bwMode="auto">
          <a:xfrm>
            <a:off x="4114800" y="1219200"/>
            <a:ext cx="1295400" cy="457200"/>
          </a:xfrm>
          <a:prstGeom prst="rect">
            <a:avLst/>
          </a:prstGeom>
          <a:solidFill>
            <a:schemeClr val="hlink"/>
          </a:solidFill>
          <a:ln w="9525">
            <a:solidFill>
              <a:schemeClr val="hlink"/>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2" name="文本框 971911">
            <a:extLst>
              <a:ext uri="{FF2B5EF4-FFF2-40B4-BE49-F238E27FC236}">
                <a16:creationId xmlns:a16="http://schemas.microsoft.com/office/drawing/2014/main" id="{E496C4F1-53CF-4B89-97F5-3029DB188D9C}"/>
              </a:ext>
            </a:extLst>
          </p:cNvPr>
          <p:cNvSpPr txBox="1">
            <a:spLocks noChangeArrowheads="1"/>
          </p:cNvSpPr>
          <p:nvPr/>
        </p:nvSpPr>
        <p:spPr bwMode="auto">
          <a:xfrm>
            <a:off x="4191000" y="1219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solidFill>
                  <a:srgbClr val="CCECFF"/>
                </a:solidFill>
                <a:latin typeface="Tahoma" panose="020B0604030504040204" pitchFamily="34" charset="0"/>
              </a:rPr>
              <a:t>0+6=6</a:t>
            </a:r>
          </a:p>
        </p:txBody>
      </p:sp>
      <p:sp>
        <p:nvSpPr>
          <p:cNvPr id="971913" name="下箭头 971912">
            <a:extLst>
              <a:ext uri="{FF2B5EF4-FFF2-40B4-BE49-F238E27FC236}">
                <a16:creationId xmlns:a16="http://schemas.microsoft.com/office/drawing/2014/main" id="{7B1780D7-7283-4C55-87E3-B37769605A2E}"/>
              </a:ext>
            </a:extLst>
          </p:cNvPr>
          <p:cNvSpPr>
            <a:spLocks noChangeArrowheads="1"/>
          </p:cNvSpPr>
          <p:nvPr/>
        </p:nvSpPr>
        <p:spPr bwMode="auto">
          <a:xfrm>
            <a:off x="4419600" y="1676400"/>
            <a:ext cx="228600" cy="533400"/>
          </a:xfrm>
          <a:prstGeom prst="downArrow">
            <a:avLst>
              <a:gd name="adj1" fmla="val 50000"/>
              <a:gd name="adj2" fmla="val 58279"/>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1914" name="文本框 971913">
            <a:extLst>
              <a:ext uri="{FF2B5EF4-FFF2-40B4-BE49-F238E27FC236}">
                <a16:creationId xmlns:a16="http://schemas.microsoft.com/office/drawing/2014/main" id="{F901EE7D-1F84-47D2-BA96-7016BDFE4789}"/>
              </a:ext>
            </a:extLst>
          </p:cNvPr>
          <p:cNvSpPr txBox="1">
            <a:spLocks noChangeArrowheads="1"/>
          </p:cNvSpPr>
          <p:nvPr/>
        </p:nvSpPr>
        <p:spPr bwMode="auto">
          <a:xfrm>
            <a:off x="4191000" y="2209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1915" name="直接连接符 971914">
            <a:extLst>
              <a:ext uri="{FF2B5EF4-FFF2-40B4-BE49-F238E27FC236}">
                <a16:creationId xmlns:a16="http://schemas.microsoft.com/office/drawing/2014/main" id="{134243E5-04BE-42E2-9E21-E8BF6534D349}"/>
              </a:ext>
            </a:extLst>
          </p:cNvPr>
          <p:cNvSpPr>
            <a:spLocks noChangeShapeType="1"/>
          </p:cNvSpPr>
          <p:nvPr/>
        </p:nvSpPr>
        <p:spPr bwMode="auto">
          <a:xfrm flipV="1">
            <a:off x="7010400" y="914400"/>
            <a:ext cx="0" cy="53340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1916" name="直接连接符 971915">
            <a:extLst>
              <a:ext uri="{FF2B5EF4-FFF2-40B4-BE49-F238E27FC236}">
                <a16:creationId xmlns:a16="http://schemas.microsoft.com/office/drawing/2014/main" id="{FA0BD171-0159-4244-88C3-FD4528BF35A5}"/>
              </a:ext>
            </a:extLst>
          </p:cNvPr>
          <p:cNvSpPr>
            <a:spLocks noChangeShapeType="1"/>
          </p:cNvSpPr>
          <p:nvPr/>
        </p:nvSpPr>
        <p:spPr bwMode="auto">
          <a:xfrm flipH="1">
            <a:off x="4724400" y="914400"/>
            <a:ext cx="22860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1917" name="直接连接符 971916">
            <a:extLst>
              <a:ext uri="{FF2B5EF4-FFF2-40B4-BE49-F238E27FC236}">
                <a16:creationId xmlns:a16="http://schemas.microsoft.com/office/drawing/2014/main" id="{D76002A7-D86E-4110-813A-E4672E306034}"/>
              </a:ext>
            </a:extLst>
          </p:cNvPr>
          <p:cNvSpPr>
            <a:spLocks noChangeShapeType="1"/>
          </p:cNvSpPr>
          <p:nvPr/>
        </p:nvSpPr>
        <p:spPr bwMode="auto">
          <a:xfrm>
            <a:off x="4724400" y="914400"/>
            <a:ext cx="0" cy="22860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971873"/>
                                        </p:tgtEl>
                                        <p:attrNameLst>
                                          <p:attrName>style.visibility</p:attrName>
                                        </p:attrNameLst>
                                      </p:cBhvr>
                                      <p:to>
                                        <p:strVal val="visible"/>
                                      </p:to>
                                    </p:set>
                                    <p:anim calcmode="lin" valueType="num">
                                      <p:cBhvr>
                                        <p:cTn id="7" dur="500" fill="hold"/>
                                        <p:tgtEl>
                                          <p:spTgt spid="971873"/>
                                        </p:tgtEl>
                                        <p:attrNameLst>
                                          <p:attrName>ppt_x</p:attrName>
                                        </p:attrNameLst>
                                      </p:cBhvr>
                                      <p:tavLst>
                                        <p:tav tm="0">
                                          <p:val>
                                            <p:strVal val="#ppt_x"/>
                                          </p:val>
                                        </p:tav>
                                        <p:tav tm="100000">
                                          <p:val>
                                            <p:strVal val="#ppt_x"/>
                                          </p:val>
                                        </p:tav>
                                      </p:tavLst>
                                    </p:anim>
                                    <p:anim calcmode="lin" valueType="num">
                                      <p:cBhvr>
                                        <p:cTn id="8" dur="500" fill="hold"/>
                                        <p:tgtEl>
                                          <p:spTgt spid="971873"/>
                                        </p:tgtEl>
                                        <p:attrNameLst>
                                          <p:attrName>ppt_y</p:attrName>
                                        </p:attrNameLst>
                                      </p:cBhvr>
                                      <p:tavLst>
                                        <p:tav tm="0">
                                          <p:val>
                                            <p:strVal val="#ppt_y-#ppt_h/2"/>
                                          </p:val>
                                        </p:tav>
                                        <p:tav tm="100000">
                                          <p:val>
                                            <p:strVal val="#ppt_y"/>
                                          </p:val>
                                        </p:tav>
                                      </p:tavLst>
                                    </p:anim>
                                    <p:anim calcmode="lin" valueType="num">
                                      <p:cBhvr>
                                        <p:cTn id="9" dur="500" fill="hold"/>
                                        <p:tgtEl>
                                          <p:spTgt spid="971873"/>
                                        </p:tgtEl>
                                        <p:attrNameLst>
                                          <p:attrName>ppt_w</p:attrName>
                                        </p:attrNameLst>
                                      </p:cBhvr>
                                      <p:tavLst>
                                        <p:tav tm="0">
                                          <p:val>
                                            <p:strVal val="#ppt_w"/>
                                          </p:val>
                                        </p:tav>
                                        <p:tav tm="100000">
                                          <p:val>
                                            <p:strVal val="#ppt_w"/>
                                          </p:val>
                                        </p:tav>
                                      </p:tavLst>
                                    </p:anim>
                                    <p:anim calcmode="lin" valueType="num">
                                      <p:cBhvr>
                                        <p:cTn id="10" dur="500" fill="hold"/>
                                        <p:tgtEl>
                                          <p:spTgt spid="97187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1874"/>
                                        </p:tgtEl>
                                        <p:attrNameLst>
                                          <p:attrName>style.visibility</p:attrName>
                                        </p:attrNameLst>
                                      </p:cBhvr>
                                      <p:to>
                                        <p:strVal val="visible"/>
                                      </p:to>
                                    </p:set>
                                    <p:animEffect transition="in" filter="dissolve">
                                      <p:cBhvr>
                                        <p:cTn id="15" dur="500"/>
                                        <p:tgtEl>
                                          <p:spTgt spid="9718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97187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971848"/>
                                        </p:tgtEl>
                                        <p:attrNameLst>
                                          <p:attrName>style.visibility</p:attrName>
                                        </p:attrNameLst>
                                      </p:cBhvr>
                                      <p:to>
                                        <p:strVal val="visible"/>
                                      </p:to>
                                    </p:set>
                                    <p:anim calcmode="lin" valueType="num">
                                      <p:cBhvr>
                                        <p:cTn id="24" dur="5000" fill="hold"/>
                                        <p:tgtEl>
                                          <p:spTgt spid="971848"/>
                                        </p:tgtEl>
                                        <p:attrNameLst>
                                          <p:attrName>ppt_w</p:attrName>
                                        </p:attrNameLst>
                                      </p:cBhvr>
                                      <p:tavLst>
                                        <p:tav tm="0" fmla="#ppt_w*sin(2.5*pi*$)">
                                          <p:val>
                                            <p:fltVal val="0"/>
                                          </p:val>
                                        </p:tav>
                                        <p:tav tm="100000">
                                          <p:val>
                                            <p:fltVal val="1"/>
                                          </p:val>
                                        </p:tav>
                                      </p:tavLst>
                                    </p:anim>
                                    <p:anim calcmode="lin" valueType="num">
                                      <p:cBhvr>
                                        <p:cTn id="25" dur="5000" fill="hold"/>
                                        <p:tgtEl>
                                          <p:spTgt spid="971848"/>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1890"/>
                                        </p:tgtEl>
                                        <p:attrNameLst>
                                          <p:attrName>style.visibility</p:attrName>
                                        </p:attrNameLst>
                                      </p:cBhvr>
                                      <p:to>
                                        <p:strVal val="visible"/>
                                      </p:to>
                                    </p:set>
                                    <p:animEffect transition="in" filter="dissolve">
                                      <p:cBhvr>
                                        <p:cTn id="30" dur="500"/>
                                        <p:tgtEl>
                                          <p:spTgt spid="9718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971876"/>
                                        </p:tgtEl>
                                        <p:attrNameLst>
                                          <p:attrName>style.visibility</p:attrName>
                                        </p:attrNameLst>
                                      </p:cBhvr>
                                      <p:to>
                                        <p:strVal val="visible"/>
                                      </p:to>
                                    </p:set>
                                    <p:anim calcmode="lin" valueType="num">
                                      <p:cBhvr>
                                        <p:cTn id="35" dur="500" fill="hold"/>
                                        <p:tgtEl>
                                          <p:spTgt spid="971876"/>
                                        </p:tgtEl>
                                        <p:attrNameLst>
                                          <p:attrName>ppt_x</p:attrName>
                                        </p:attrNameLst>
                                      </p:cBhvr>
                                      <p:tavLst>
                                        <p:tav tm="0">
                                          <p:val>
                                            <p:strVal val="#ppt_x"/>
                                          </p:val>
                                        </p:tav>
                                        <p:tav tm="100000">
                                          <p:val>
                                            <p:strVal val="#ppt_x"/>
                                          </p:val>
                                        </p:tav>
                                      </p:tavLst>
                                    </p:anim>
                                    <p:anim calcmode="lin" valueType="num">
                                      <p:cBhvr>
                                        <p:cTn id="36" dur="500" fill="hold"/>
                                        <p:tgtEl>
                                          <p:spTgt spid="971876"/>
                                        </p:tgtEl>
                                        <p:attrNameLst>
                                          <p:attrName>ppt_y</p:attrName>
                                        </p:attrNameLst>
                                      </p:cBhvr>
                                      <p:tavLst>
                                        <p:tav tm="0">
                                          <p:val>
                                            <p:strVal val="#ppt_y-#ppt_h/2"/>
                                          </p:val>
                                        </p:tav>
                                        <p:tav tm="100000">
                                          <p:val>
                                            <p:strVal val="#ppt_y"/>
                                          </p:val>
                                        </p:tav>
                                      </p:tavLst>
                                    </p:anim>
                                    <p:anim calcmode="lin" valueType="num">
                                      <p:cBhvr>
                                        <p:cTn id="37" dur="500" fill="hold"/>
                                        <p:tgtEl>
                                          <p:spTgt spid="971876"/>
                                        </p:tgtEl>
                                        <p:attrNameLst>
                                          <p:attrName>ppt_w</p:attrName>
                                        </p:attrNameLst>
                                      </p:cBhvr>
                                      <p:tavLst>
                                        <p:tav tm="0">
                                          <p:val>
                                            <p:strVal val="#ppt_w"/>
                                          </p:val>
                                        </p:tav>
                                        <p:tav tm="100000">
                                          <p:val>
                                            <p:strVal val="#ppt_w"/>
                                          </p:val>
                                        </p:tav>
                                      </p:tavLst>
                                    </p:anim>
                                    <p:anim calcmode="lin" valueType="num">
                                      <p:cBhvr>
                                        <p:cTn id="38" dur="500" fill="hold"/>
                                        <p:tgtEl>
                                          <p:spTgt spid="971876"/>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17" presetClass="entr" presetSubtype="8" fill="hold" nodeType="afterEffect">
                                  <p:stCondLst>
                                    <p:cond delay="0"/>
                                  </p:stCondLst>
                                  <p:childTnLst>
                                    <p:set>
                                      <p:cBhvr>
                                        <p:cTn id="41" dur="1" fill="hold">
                                          <p:stCondLst>
                                            <p:cond delay="0"/>
                                          </p:stCondLst>
                                        </p:cTn>
                                        <p:tgtEl>
                                          <p:spTgt spid="971877"/>
                                        </p:tgtEl>
                                        <p:attrNameLst>
                                          <p:attrName>style.visibility</p:attrName>
                                        </p:attrNameLst>
                                      </p:cBhvr>
                                      <p:to>
                                        <p:strVal val="visible"/>
                                      </p:to>
                                    </p:set>
                                    <p:anim calcmode="lin" valueType="num">
                                      <p:cBhvr>
                                        <p:cTn id="42" dur="500" fill="hold"/>
                                        <p:tgtEl>
                                          <p:spTgt spid="971877"/>
                                        </p:tgtEl>
                                        <p:attrNameLst>
                                          <p:attrName>ppt_x</p:attrName>
                                        </p:attrNameLst>
                                      </p:cBhvr>
                                      <p:tavLst>
                                        <p:tav tm="0">
                                          <p:val>
                                            <p:strVal val="#ppt_x-#ppt_w/2"/>
                                          </p:val>
                                        </p:tav>
                                        <p:tav tm="100000">
                                          <p:val>
                                            <p:strVal val="#ppt_x"/>
                                          </p:val>
                                        </p:tav>
                                      </p:tavLst>
                                    </p:anim>
                                    <p:anim calcmode="lin" valueType="num">
                                      <p:cBhvr>
                                        <p:cTn id="43" dur="500" fill="hold"/>
                                        <p:tgtEl>
                                          <p:spTgt spid="971877"/>
                                        </p:tgtEl>
                                        <p:attrNameLst>
                                          <p:attrName>ppt_y</p:attrName>
                                        </p:attrNameLst>
                                      </p:cBhvr>
                                      <p:tavLst>
                                        <p:tav tm="0">
                                          <p:val>
                                            <p:strVal val="#ppt_y"/>
                                          </p:val>
                                        </p:tav>
                                        <p:tav tm="100000">
                                          <p:val>
                                            <p:strVal val="#ppt_y"/>
                                          </p:val>
                                        </p:tav>
                                      </p:tavLst>
                                    </p:anim>
                                    <p:anim calcmode="lin" valueType="num">
                                      <p:cBhvr>
                                        <p:cTn id="44" dur="500" fill="hold"/>
                                        <p:tgtEl>
                                          <p:spTgt spid="971877"/>
                                        </p:tgtEl>
                                        <p:attrNameLst>
                                          <p:attrName>ppt_w</p:attrName>
                                        </p:attrNameLst>
                                      </p:cBhvr>
                                      <p:tavLst>
                                        <p:tav tm="0">
                                          <p:val>
                                            <p:fltVal val="0"/>
                                          </p:val>
                                        </p:tav>
                                        <p:tav tm="100000">
                                          <p:val>
                                            <p:strVal val="#ppt_w"/>
                                          </p:val>
                                        </p:tav>
                                      </p:tavLst>
                                    </p:anim>
                                    <p:anim calcmode="lin" valueType="num">
                                      <p:cBhvr>
                                        <p:cTn id="45" dur="500" fill="hold"/>
                                        <p:tgtEl>
                                          <p:spTgt spid="971877"/>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971879"/>
                                        </p:tgtEl>
                                        <p:attrNameLst>
                                          <p:attrName>style.visibility</p:attrName>
                                        </p:attrNameLst>
                                      </p:cBhvr>
                                      <p:to>
                                        <p:strVal val="visible"/>
                                      </p:to>
                                    </p:set>
                                    <p:anim calcmode="lin" valueType="num">
                                      <p:cBhvr>
                                        <p:cTn id="50" dur="500" fill="hold"/>
                                        <p:tgtEl>
                                          <p:spTgt spid="971879"/>
                                        </p:tgtEl>
                                        <p:attrNameLst>
                                          <p:attrName>ppt_x</p:attrName>
                                        </p:attrNameLst>
                                      </p:cBhvr>
                                      <p:tavLst>
                                        <p:tav tm="0">
                                          <p:val>
                                            <p:strVal val="#ppt_x-#ppt_w/2"/>
                                          </p:val>
                                        </p:tav>
                                        <p:tav tm="100000">
                                          <p:val>
                                            <p:strVal val="#ppt_x"/>
                                          </p:val>
                                        </p:tav>
                                      </p:tavLst>
                                    </p:anim>
                                    <p:anim calcmode="lin" valueType="num">
                                      <p:cBhvr>
                                        <p:cTn id="51" dur="500" fill="hold"/>
                                        <p:tgtEl>
                                          <p:spTgt spid="971879"/>
                                        </p:tgtEl>
                                        <p:attrNameLst>
                                          <p:attrName>ppt_y</p:attrName>
                                        </p:attrNameLst>
                                      </p:cBhvr>
                                      <p:tavLst>
                                        <p:tav tm="0">
                                          <p:val>
                                            <p:strVal val="#ppt_y"/>
                                          </p:val>
                                        </p:tav>
                                        <p:tav tm="100000">
                                          <p:val>
                                            <p:strVal val="#ppt_y"/>
                                          </p:val>
                                        </p:tav>
                                      </p:tavLst>
                                    </p:anim>
                                    <p:anim calcmode="lin" valueType="num">
                                      <p:cBhvr>
                                        <p:cTn id="52" dur="500" fill="hold"/>
                                        <p:tgtEl>
                                          <p:spTgt spid="971879"/>
                                        </p:tgtEl>
                                        <p:attrNameLst>
                                          <p:attrName>ppt_w</p:attrName>
                                        </p:attrNameLst>
                                      </p:cBhvr>
                                      <p:tavLst>
                                        <p:tav tm="0">
                                          <p:val>
                                            <p:fltVal val="0"/>
                                          </p:val>
                                        </p:tav>
                                        <p:tav tm="100000">
                                          <p:val>
                                            <p:strVal val="#ppt_w"/>
                                          </p:val>
                                        </p:tav>
                                      </p:tavLst>
                                    </p:anim>
                                    <p:anim calcmode="lin" valueType="num">
                                      <p:cBhvr>
                                        <p:cTn id="53" dur="500" fill="hold"/>
                                        <p:tgtEl>
                                          <p:spTgt spid="9718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7" presetClass="entr" presetSubtype="1" fill="hold" nodeType="afterEffect">
                                  <p:stCondLst>
                                    <p:cond delay="0"/>
                                  </p:stCondLst>
                                  <p:childTnLst>
                                    <p:set>
                                      <p:cBhvr>
                                        <p:cTn id="56" dur="1" fill="hold">
                                          <p:stCondLst>
                                            <p:cond delay="0"/>
                                          </p:stCondLst>
                                        </p:cTn>
                                        <p:tgtEl>
                                          <p:spTgt spid="971881"/>
                                        </p:tgtEl>
                                        <p:attrNameLst>
                                          <p:attrName>style.visibility</p:attrName>
                                        </p:attrNameLst>
                                      </p:cBhvr>
                                      <p:to>
                                        <p:strVal val="visible"/>
                                      </p:to>
                                    </p:set>
                                    <p:anim calcmode="lin" valueType="num">
                                      <p:cBhvr>
                                        <p:cTn id="57" dur="500" fill="hold"/>
                                        <p:tgtEl>
                                          <p:spTgt spid="971881"/>
                                        </p:tgtEl>
                                        <p:attrNameLst>
                                          <p:attrName>ppt_x</p:attrName>
                                        </p:attrNameLst>
                                      </p:cBhvr>
                                      <p:tavLst>
                                        <p:tav tm="0">
                                          <p:val>
                                            <p:strVal val="#ppt_x"/>
                                          </p:val>
                                        </p:tav>
                                        <p:tav tm="100000">
                                          <p:val>
                                            <p:strVal val="#ppt_x"/>
                                          </p:val>
                                        </p:tav>
                                      </p:tavLst>
                                    </p:anim>
                                    <p:anim calcmode="lin" valueType="num">
                                      <p:cBhvr>
                                        <p:cTn id="58" dur="500" fill="hold"/>
                                        <p:tgtEl>
                                          <p:spTgt spid="971881"/>
                                        </p:tgtEl>
                                        <p:attrNameLst>
                                          <p:attrName>ppt_y</p:attrName>
                                        </p:attrNameLst>
                                      </p:cBhvr>
                                      <p:tavLst>
                                        <p:tav tm="0">
                                          <p:val>
                                            <p:strVal val="#ppt_y-#ppt_h/2"/>
                                          </p:val>
                                        </p:tav>
                                        <p:tav tm="100000">
                                          <p:val>
                                            <p:strVal val="#ppt_y"/>
                                          </p:val>
                                        </p:tav>
                                      </p:tavLst>
                                    </p:anim>
                                    <p:anim calcmode="lin" valueType="num">
                                      <p:cBhvr>
                                        <p:cTn id="59" dur="500" fill="hold"/>
                                        <p:tgtEl>
                                          <p:spTgt spid="971881"/>
                                        </p:tgtEl>
                                        <p:attrNameLst>
                                          <p:attrName>ppt_w</p:attrName>
                                        </p:attrNameLst>
                                      </p:cBhvr>
                                      <p:tavLst>
                                        <p:tav tm="0">
                                          <p:val>
                                            <p:strVal val="#ppt_w"/>
                                          </p:val>
                                        </p:tav>
                                        <p:tav tm="100000">
                                          <p:val>
                                            <p:strVal val="#ppt_w"/>
                                          </p:val>
                                        </p:tav>
                                      </p:tavLst>
                                    </p:anim>
                                    <p:anim calcmode="lin" valueType="num">
                                      <p:cBhvr>
                                        <p:cTn id="60" dur="500" fill="hold"/>
                                        <p:tgtEl>
                                          <p:spTgt spid="971881"/>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000"/>
                            </p:stCondLst>
                            <p:childTnLst>
                              <p:par>
                                <p:cTn id="62" presetID="17" presetClass="entr" presetSubtype="8" fill="hold" nodeType="afterEffect">
                                  <p:stCondLst>
                                    <p:cond delay="0"/>
                                  </p:stCondLst>
                                  <p:childTnLst>
                                    <p:set>
                                      <p:cBhvr>
                                        <p:cTn id="63" dur="1" fill="hold">
                                          <p:stCondLst>
                                            <p:cond delay="0"/>
                                          </p:stCondLst>
                                        </p:cTn>
                                        <p:tgtEl>
                                          <p:spTgt spid="971882"/>
                                        </p:tgtEl>
                                        <p:attrNameLst>
                                          <p:attrName>style.visibility</p:attrName>
                                        </p:attrNameLst>
                                      </p:cBhvr>
                                      <p:to>
                                        <p:strVal val="visible"/>
                                      </p:to>
                                    </p:set>
                                    <p:anim calcmode="lin" valueType="num">
                                      <p:cBhvr>
                                        <p:cTn id="64" dur="500" fill="hold"/>
                                        <p:tgtEl>
                                          <p:spTgt spid="971882"/>
                                        </p:tgtEl>
                                        <p:attrNameLst>
                                          <p:attrName>ppt_x</p:attrName>
                                        </p:attrNameLst>
                                      </p:cBhvr>
                                      <p:tavLst>
                                        <p:tav tm="0">
                                          <p:val>
                                            <p:strVal val="#ppt_x-#ppt_w/2"/>
                                          </p:val>
                                        </p:tav>
                                        <p:tav tm="100000">
                                          <p:val>
                                            <p:strVal val="#ppt_x"/>
                                          </p:val>
                                        </p:tav>
                                      </p:tavLst>
                                    </p:anim>
                                    <p:anim calcmode="lin" valueType="num">
                                      <p:cBhvr>
                                        <p:cTn id="65" dur="500" fill="hold"/>
                                        <p:tgtEl>
                                          <p:spTgt spid="971882"/>
                                        </p:tgtEl>
                                        <p:attrNameLst>
                                          <p:attrName>ppt_y</p:attrName>
                                        </p:attrNameLst>
                                      </p:cBhvr>
                                      <p:tavLst>
                                        <p:tav tm="0">
                                          <p:val>
                                            <p:strVal val="#ppt_y"/>
                                          </p:val>
                                        </p:tav>
                                        <p:tav tm="100000">
                                          <p:val>
                                            <p:strVal val="#ppt_y"/>
                                          </p:val>
                                        </p:tav>
                                      </p:tavLst>
                                    </p:anim>
                                    <p:anim calcmode="lin" valueType="num">
                                      <p:cBhvr>
                                        <p:cTn id="66" dur="500" fill="hold"/>
                                        <p:tgtEl>
                                          <p:spTgt spid="971882"/>
                                        </p:tgtEl>
                                        <p:attrNameLst>
                                          <p:attrName>ppt_w</p:attrName>
                                        </p:attrNameLst>
                                      </p:cBhvr>
                                      <p:tavLst>
                                        <p:tav tm="0">
                                          <p:val>
                                            <p:fltVal val="0"/>
                                          </p:val>
                                        </p:tav>
                                        <p:tav tm="100000">
                                          <p:val>
                                            <p:strVal val="#ppt_w"/>
                                          </p:val>
                                        </p:tav>
                                      </p:tavLst>
                                    </p:anim>
                                    <p:anim calcmode="lin" valueType="num">
                                      <p:cBhvr>
                                        <p:cTn id="67" dur="500" fill="hold"/>
                                        <p:tgtEl>
                                          <p:spTgt spid="971882"/>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1500"/>
                            </p:stCondLst>
                            <p:childTnLst>
                              <p:par>
                                <p:cTn id="69" presetID="17" presetClass="entr" presetSubtype="4" fill="hold" nodeType="afterEffect">
                                  <p:stCondLst>
                                    <p:cond delay="0"/>
                                  </p:stCondLst>
                                  <p:childTnLst>
                                    <p:set>
                                      <p:cBhvr>
                                        <p:cTn id="70" dur="1" fill="hold">
                                          <p:stCondLst>
                                            <p:cond delay="0"/>
                                          </p:stCondLst>
                                        </p:cTn>
                                        <p:tgtEl>
                                          <p:spTgt spid="971883"/>
                                        </p:tgtEl>
                                        <p:attrNameLst>
                                          <p:attrName>style.visibility</p:attrName>
                                        </p:attrNameLst>
                                      </p:cBhvr>
                                      <p:to>
                                        <p:strVal val="visible"/>
                                      </p:to>
                                    </p:set>
                                    <p:anim calcmode="lin" valueType="num">
                                      <p:cBhvr>
                                        <p:cTn id="71" dur="500" fill="hold"/>
                                        <p:tgtEl>
                                          <p:spTgt spid="971883"/>
                                        </p:tgtEl>
                                        <p:attrNameLst>
                                          <p:attrName>ppt_x</p:attrName>
                                        </p:attrNameLst>
                                      </p:cBhvr>
                                      <p:tavLst>
                                        <p:tav tm="0">
                                          <p:val>
                                            <p:strVal val="#ppt_x"/>
                                          </p:val>
                                        </p:tav>
                                        <p:tav tm="100000">
                                          <p:val>
                                            <p:strVal val="#ppt_x"/>
                                          </p:val>
                                        </p:tav>
                                      </p:tavLst>
                                    </p:anim>
                                    <p:anim calcmode="lin" valueType="num">
                                      <p:cBhvr>
                                        <p:cTn id="72" dur="500" fill="hold"/>
                                        <p:tgtEl>
                                          <p:spTgt spid="971883"/>
                                        </p:tgtEl>
                                        <p:attrNameLst>
                                          <p:attrName>ppt_y</p:attrName>
                                        </p:attrNameLst>
                                      </p:cBhvr>
                                      <p:tavLst>
                                        <p:tav tm="0">
                                          <p:val>
                                            <p:strVal val="#ppt_y+#ppt_h/2"/>
                                          </p:val>
                                        </p:tav>
                                        <p:tav tm="100000">
                                          <p:val>
                                            <p:strVal val="#ppt_y"/>
                                          </p:val>
                                        </p:tav>
                                      </p:tavLst>
                                    </p:anim>
                                    <p:anim calcmode="lin" valueType="num">
                                      <p:cBhvr>
                                        <p:cTn id="73" dur="500" fill="hold"/>
                                        <p:tgtEl>
                                          <p:spTgt spid="971883"/>
                                        </p:tgtEl>
                                        <p:attrNameLst>
                                          <p:attrName>ppt_w</p:attrName>
                                        </p:attrNameLst>
                                      </p:cBhvr>
                                      <p:tavLst>
                                        <p:tav tm="0">
                                          <p:val>
                                            <p:strVal val="#ppt_w"/>
                                          </p:val>
                                        </p:tav>
                                        <p:tav tm="100000">
                                          <p:val>
                                            <p:strVal val="#ppt_w"/>
                                          </p:val>
                                        </p:tav>
                                      </p:tavLst>
                                    </p:anim>
                                    <p:anim calcmode="lin" valueType="num">
                                      <p:cBhvr>
                                        <p:cTn id="74" dur="500" fill="hold"/>
                                        <p:tgtEl>
                                          <p:spTgt spid="971883"/>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971884"/>
                                        </p:tgtEl>
                                        <p:attrNameLst>
                                          <p:attrName>style.visibility</p:attrName>
                                        </p:attrNameLst>
                                      </p:cBhvr>
                                      <p:to>
                                        <p:strVal val="visible"/>
                                      </p:to>
                                    </p:set>
                                    <p:animEffect transition="in" filter="dissolve">
                                      <p:cBhvr>
                                        <p:cTn id="79" dur="500"/>
                                        <p:tgtEl>
                                          <p:spTgt spid="97188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4" fill="hold" nodeType="clickEffect">
                                  <p:stCondLst>
                                    <p:cond delay="0"/>
                                  </p:stCondLst>
                                  <p:childTnLst>
                                    <p:set>
                                      <p:cBhvr>
                                        <p:cTn id="83" dur="1" fill="hold">
                                          <p:stCondLst>
                                            <p:cond delay="0"/>
                                          </p:stCondLst>
                                        </p:cTn>
                                        <p:tgtEl>
                                          <p:spTgt spid="971885"/>
                                        </p:tgtEl>
                                        <p:attrNameLst>
                                          <p:attrName>style.visibility</p:attrName>
                                        </p:attrNameLst>
                                      </p:cBhvr>
                                      <p:to>
                                        <p:strVal val="visible"/>
                                      </p:to>
                                    </p:set>
                                    <p:anim calcmode="lin" valueType="num">
                                      <p:cBhvr>
                                        <p:cTn id="84" dur="500" fill="hold"/>
                                        <p:tgtEl>
                                          <p:spTgt spid="971885"/>
                                        </p:tgtEl>
                                        <p:attrNameLst>
                                          <p:attrName>ppt_x</p:attrName>
                                        </p:attrNameLst>
                                      </p:cBhvr>
                                      <p:tavLst>
                                        <p:tav tm="0">
                                          <p:val>
                                            <p:strVal val="#ppt_x"/>
                                          </p:val>
                                        </p:tav>
                                        <p:tav tm="100000">
                                          <p:val>
                                            <p:strVal val="#ppt_x"/>
                                          </p:val>
                                        </p:tav>
                                      </p:tavLst>
                                    </p:anim>
                                    <p:anim calcmode="lin" valueType="num">
                                      <p:cBhvr>
                                        <p:cTn id="85" dur="500" fill="hold"/>
                                        <p:tgtEl>
                                          <p:spTgt spid="971885"/>
                                        </p:tgtEl>
                                        <p:attrNameLst>
                                          <p:attrName>ppt_y</p:attrName>
                                        </p:attrNameLst>
                                      </p:cBhvr>
                                      <p:tavLst>
                                        <p:tav tm="0">
                                          <p:val>
                                            <p:strVal val="#ppt_y+#ppt_h/2"/>
                                          </p:val>
                                        </p:tav>
                                        <p:tav tm="100000">
                                          <p:val>
                                            <p:strVal val="#ppt_y"/>
                                          </p:val>
                                        </p:tav>
                                      </p:tavLst>
                                    </p:anim>
                                    <p:anim calcmode="lin" valueType="num">
                                      <p:cBhvr>
                                        <p:cTn id="86" dur="500" fill="hold"/>
                                        <p:tgtEl>
                                          <p:spTgt spid="971885"/>
                                        </p:tgtEl>
                                        <p:attrNameLst>
                                          <p:attrName>ppt_w</p:attrName>
                                        </p:attrNameLst>
                                      </p:cBhvr>
                                      <p:tavLst>
                                        <p:tav tm="0">
                                          <p:val>
                                            <p:strVal val="#ppt_w"/>
                                          </p:val>
                                        </p:tav>
                                        <p:tav tm="100000">
                                          <p:val>
                                            <p:strVal val="#ppt_w"/>
                                          </p:val>
                                        </p:tav>
                                      </p:tavLst>
                                    </p:anim>
                                    <p:anim calcmode="lin" valueType="num">
                                      <p:cBhvr>
                                        <p:cTn id="87" dur="500" fill="hold"/>
                                        <p:tgtEl>
                                          <p:spTgt spid="971885"/>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971886"/>
                                        </p:tgtEl>
                                        <p:attrNameLst>
                                          <p:attrName>style.visibility</p:attrName>
                                        </p:attrNameLst>
                                      </p:cBhvr>
                                      <p:to>
                                        <p:strVal val="visible"/>
                                      </p:to>
                                    </p:set>
                                    <p:animEffect transition="in" filter="dissolve">
                                      <p:cBhvr>
                                        <p:cTn id="92" dur="500"/>
                                        <p:tgtEl>
                                          <p:spTgt spid="97188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4" fill="hold" nodeType="clickEffect">
                                  <p:stCondLst>
                                    <p:cond delay="0"/>
                                  </p:stCondLst>
                                  <p:childTnLst>
                                    <p:set>
                                      <p:cBhvr>
                                        <p:cTn id="96" dur="1" fill="hold">
                                          <p:stCondLst>
                                            <p:cond delay="0"/>
                                          </p:stCondLst>
                                        </p:cTn>
                                        <p:tgtEl>
                                          <p:spTgt spid="971889"/>
                                        </p:tgtEl>
                                        <p:attrNameLst>
                                          <p:attrName>style.visibility</p:attrName>
                                        </p:attrNameLst>
                                      </p:cBhvr>
                                      <p:to>
                                        <p:strVal val="visible"/>
                                      </p:to>
                                    </p:set>
                                    <p:anim calcmode="lin" valueType="num">
                                      <p:cBhvr>
                                        <p:cTn id="97" dur="500" fill="hold"/>
                                        <p:tgtEl>
                                          <p:spTgt spid="971889"/>
                                        </p:tgtEl>
                                        <p:attrNameLst>
                                          <p:attrName>ppt_x</p:attrName>
                                        </p:attrNameLst>
                                      </p:cBhvr>
                                      <p:tavLst>
                                        <p:tav tm="0">
                                          <p:val>
                                            <p:strVal val="#ppt_x"/>
                                          </p:val>
                                        </p:tav>
                                        <p:tav tm="100000">
                                          <p:val>
                                            <p:strVal val="#ppt_x"/>
                                          </p:val>
                                        </p:tav>
                                      </p:tavLst>
                                    </p:anim>
                                    <p:anim calcmode="lin" valueType="num">
                                      <p:cBhvr>
                                        <p:cTn id="98" dur="500" fill="hold"/>
                                        <p:tgtEl>
                                          <p:spTgt spid="971889"/>
                                        </p:tgtEl>
                                        <p:attrNameLst>
                                          <p:attrName>ppt_y</p:attrName>
                                        </p:attrNameLst>
                                      </p:cBhvr>
                                      <p:tavLst>
                                        <p:tav tm="0">
                                          <p:val>
                                            <p:strVal val="#ppt_y+#ppt_h/2"/>
                                          </p:val>
                                        </p:tav>
                                        <p:tav tm="100000">
                                          <p:val>
                                            <p:strVal val="#ppt_y"/>
                                          </p:val>
                                        </p:tav>
                                      </p:tavLst>
                                    </p:anim>
                                    <p:anim calcmode="lin" valueType="num">
                                      <p:cBhvr>
                                        <p:cTn id="99" dur="500" fill="hold"/>
                                        <p:tgtEl>
                                          <p:spTgt spid="971889"/>
                                        </p:tgtEl>
                                        <p:attrNameLst>
                                          <p:attrName>ppt_w</p:attrName>
                                        </p:attrNameLst>
                                      </p:cBhvr>
                                      <p:tavLst>
                                        <p:tav tm="0">
                                          <p:val>
                                            <p:strVal val="#ppt_w"/>
                                          </p:val>
                                        </p:tav>
                                        <p:tav tm="100000">
                                          <p:val>
                                            <p:strVal val="#ppt_w"/>
                                          </p:val>
                                        </p:tav>
                                      </p:tavLst>
                                    </p:anim>
                                    <p:anim calcmode="lin" valueType="num">
                                      <p:cBhvr>
                                        <p:cTn id="100" dur="500" fill="hold"/>
                                        <p:tgtEl>
                                          <p:spTgt spid="971889"/>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971891"/>
                                        </p:tgtEl>
                                        <p:attrNameLst>
                                          <p:attrName>style.visibility</p:attrName>
                                        </p:attrNameLst>
                                      </p:cBhvr>
                                      <p:to>
                                        <p:strVal val="visible"/>
                                      </p:to>
                                    </p:set>
                                    <p:anim calcmode="lin" valueType="num">
                                      <p:cBhvr>
                                        <p:cTn id="105" dur="500" fill="hold"/>
                                        <p:tgtEl>
                                          <p:spTgt spid="971891"/>
                                        </p:tgtEl>
                                        <p:attrNameLst>
                                          <p:attrName>ppt_x</p:attrName>
                                        </p:attrNameLst>
                                      </p:cBhvr>
                                      <p:tavLst>
                                        <p:tav tm="0">
                                          <p:val>
                                            <p:strVal val="#ppt_x"/>
                                          </p:val>
                                        </p:tav>
                                        <p:tav tm="100000">
                                          <p:val>
                                            <p:strVal val="#ppt_x"/>
                                          </p:val>
                                        </p:tav>
                                      </p:tavLst>
                                    </p:anim>
                                    <p:anim calcmode="lin" valueType="num">
                                      <p:cBhvr>
                                        <p:cTn id="106" dur="500" fill="hold"/>
                                        <p:tgtEl>
                                          <p:spTgt spid="971891"/>
                                        </p:tgtEl>
                                        <p:attrNameLst>
                                          <p:attrName>ppt_y</p:attrName>
                                        </p:attrNameLst>
                                      </p:cBhvr>
                                      <p:tavLst>
                                        <p:tav tm="0">
                                          <p:val>
                                            <p:strVal val="#ppt_y-#ppt_h/2"/>
                                          </p:val>
                                        </p:tav>
                                        <p:tav tm="100000">
                                          <p:val>
                                            <p:strVal val="#ppt_y"/>
                                          </p:val>
                                        </p:tav>
                                      </p:tavLst>
                                    </p:anim>
                                    <p:anim calcmode="lin" valueType="num">
                                      <p:cBhvr>
                                        <p:cTn id="107" dur="500" fill="hold"/>
                                        <p:tgtEl>
                                          <p:spTgt spid="971891"/>
                                        </p:tgtEl>
                                        <p:attrNameLst>
                                          <p:attrName>ppt_w</p:attrName>
                                        </p:attrNameLst>
                                      </p:cBhvr>
                                      <p:tavLst>
                                        <p:tav tm="0">
                                          <p:val>
                                            <p:strVal val="#ppt_w"/>
                                          </p:val>
                                        </p:tav>
                                        <p:tav tm="100000">
                                          <p:val>
                                            <p:strVal val="#ppt_w"/>
                                          </p:val>
                                        </p:tav>
                                      </p:tavLst>
                                    </p:anim>
                                    <p:anim calcmode="lin" valueType="num">
                                      <p:cBhvr>
                                        <p:cTn id="108" dur="500" fill="hold"/>
                                        <p:tgtEl>
                                          <p:spTgt spid="971891"/>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500"/>
                            </p:stCondLst>
                            <p:childTnLst>
                              <p:par>
                                <p:cTn id="110" presetID="17" presetClass="entr" presetSubtype="2" fill="hold" nodeType="afterEffect">
                                  <p:stCondLst>
                                    <p:cond delay="0"/>
                                  </p:stCondLst>
                                  <p:childTnLst>
                                    <p:set>
                                      <p:cBhvr>
                                        <p:cTn id="111" dur="1" fill="hold">
                                          <p:stCondLst>
                                            <p:cond delay="0"/>
                                          </p:stCondLst>
                                        </p:cTn>
                                        <p:tgtEl>
                                          <p:spTgt spid="971892"/>
                                        </p:tgtEl>
                                        <p:attrNameLst>
                                          <p:attrName>style.visibility</p:attrName>
                                        </p:attrNameLst>
                                      </p:cBhvr>
                                      <p:to>
                                        <p:strVal val="visible"/>
                                      </p:to>
                                    </p:set>
                                    <p:anim calcmode="lin" valueType="num">
                                      <p:cBhvr>
                                        <p:cTn id="112" dur="500" fill="hold"/>
                                        <p:tgtEl>
                                          <p:spTgt spid="971892"/>
                                        </p:tgtEl>
                                        <p:attrNameLst>
                                          <p:attrName>ppt_x</p:attrName>
                                        </p:attrNameLst>
                                      </p:cBhvr>
                                      <p:tavLst>
                                        <p:tav tm="0">
                                          <p:val>
                                            <p:strVal val="#ppt_x+#ppt_w/2"/>
                                          </p:val>
                                        </p:tav>
                                        <p:tav tm="100000">
                                          <p:val>
                                            <p:strVal val="#ppt_x"/>
                                          </p:val>
                                        </p:tav>
                                      </p:tavLst>
                                    </p:anim>
                                    <p:anim calcmode="lin" valueType="num">
                                      <p:cBhvr>
                                        <p:cTn id="113" dur="500" fill="hold"/>
                                        <p:tgtEl>
                                          <p:spTgt spid="971892"/>
                                        </p:tgtEl>
                                        <p:attrNameLst>
                                          <p:attrName>ppt_y</p:attrName>
                                        </p:attrNameLst>
                                      </p:cBhvr>
                                      <p:tavLst>
                                        <p:tav tm="0">
                                          <p:val>
                                            <p:strVal val="#ppt_y"/>
                                          </p:val>
                                        </p:tav>
                                        <p:tav tm="100000">
                                          <p:val>
                                            <p:strVal val="#ppt_y"/>
                                          </p:val>
                                        </p:tav>
                                      </p:tavLst>
                                    </p:anim>
                                    <p:anim calcmode="lin" valueType="num">
                                      <p:cBhvr>
                                        <p:cTn id="114" dur="500" fill="hold"/>
                                        <p:tgtEl>
                                          <p:spTgt spid="971892"/>
                                        </p:tgtEl>
                                        <p:attrNameLst>
                                          <p:attrName>ppt_w</p:attrName>
                                        </p:attrNameLst>
                                      </p:cBhvr>
                                      <p:tavLst>
                                        <p:tav tm="0">
                                          <p:val>
                                            <p:fltVal val="0"/>
                                          </p:val>
                                        </p:tav>
                                        <p:tav tm="100000">
                                          <p:val>
                                            <p:strVal val="#ppt_w"/>
                                          </p:val>
                                        </p:tav>
                                      </p:tavLst>
                                    </p:anim>
                                    <p:anim calcmode="lin" valueType="num">
                                      <p:cBhvr>
                                        <p:cTn id="115" dur="500" fill="hold"/>
                                        <p:tgtEl>
                                          <p:spTgt spid="971892"/>
                                        </p:tgtEl>
                                        <p:attrNameLst>
                                          <p:attrName>ppt_h</p:attrName>
                                        </p:attrNameLst>
                                      </p:cBhvr>
                                      <p:tavLst>
                                        <p:tav tm="0">
                                          <p:val>
                                            <p:strVal val="#ppt_h"/>
                                          </p:val>
                                        </p:tav>
                                        <p:tav tm="100000">
                                          <p:val>
                                            <p:strVal val="#ppt_h"/>
                                          </p:val>
                                        </p:tav>
                                      </p:tavLst>
                                    </p:anim>
                                  </p:childTnLst>
                                </p:cTn>
                              </p:par>
                            </p:childTnLst>
                          </p:cTn>
                        </p:par>
                        <p:par>
                          <p:cTn id="116" fill="hold" nodeType="afterGroup">
                            <p:stCondLst>
                              <p:cond delay="1000"/>
                            </p:stCondLst>
                            <p:childTnLst>
                              <p:par>
                                <p:cTn id="117" presetID="17" presetClass="entr" presetSubtype="4" fill="hold" nodeType="afterEffect">
                                  <p:stCondLst>
                                    <p:cond delay="0"/>
                                  </p:stCondLst>
                                  <p:childTnLst>
                                    <p:set>
                                      <p:cBhvr>
                                        <p:cTn id="118" dur="1" fill="hold">
                                          <p:stCondLst>
                                            <p:cond delay="0"/>
                                          </p:stCondLst>
                                        </p:cTn>
                                        <p:tgtEl>
                                          <p:spTgt spid="971893"/>
                                        </p:tgtEl>
                                        <p:attrNameLst>
                                          <p:attrName>style.visibility</p:attrName>
                                        </p:attrNameLst>
                                      </p:cBhvr>
                                      <p:to>
                                        <p:strVal val="visible"/>
                                      </p:to>
                                    </p:set>
                                    <p:anim calcmode="lin" valueType="num">
                                      <p:cBhvr>
                                        <p:cTn id="119" dur="500" fill="hold"/>
                                        <p:tgtEl>
                                          <p:spTgt spid="971893"/>
                                        </p:tgtEl>
                                        <p:attrNameLst>
                                          <p:attrName>ppt_x</p:attrName>
                                        </p:attrNameLst>
                                      </p:cBhvr>
                                      <p:tavLst>
                                        <p:tav tm="0">
                                          <p:val>
                                            <p:strVal val="#ppt_x"/>
                                          </p:val>
                                        </p:tav>
                                        <p:tav tm="100000">
                                          <p:val>
                                            <p:strVal val="#ppt_x"/>
                                          </p:val>
                                        </p:tav>
                                      </p:tavLst>
                                    </p:anim>
                                    <p:anim calcmode="lin" valueType="num">
                                      <p:cBhvr>
                                        <p:cTn id="120" dur="500" fill="hold"/>
                                        <p:tgtEl>
                                          <p:spTgt spid="971893"/>
                                        </p:tgtEl>
                                        <p:attrNameLst>
                                          <p:attrName>ppt_y</p:attrName>
                                        </p:attrNameLst>
                                      </p:cBhvr>
                                      <p:tavLst>
                                        <p:tav tm="0">
                                          <p:val>
                                            <p:strVal val="#ppt_y+#ppt_h/2"/>
                                          </p:val>
                                        </p:tav>
                                        <p:tav tm="100000">
                                          <p:val>
                                            <p:strVal val="#ppt_y"/>
                                          </p:val>
                                        </p:tav>
                                      </p:tavLst>
                                    </p:anim>
                                    <p:anim calcmode="lin" valueType="num">
                                      <p:cBhvr>
                                        <p:cTn id="121" dur="500" fill="hold"/>
                                        <p:tgtEl>
                                          <p:spTgt spid="971893"/>
                                        </p:tgtEl>
                                        <p:attrNameLst>
                                          <p:attrName>ppt_w</p:attrName>
                                        </p:attrNameLst>
                                      </p:cBhvr>
                                      <p:tavLst>
                                        <p:tav tm="0">
                                          <p:val>
                                            <p:strVal val="#ppt_w"/>
                                          </p:val>
                                        </p:tav>
                                        <p:tav tm="100000">
                                          <p:val>
                                            <p:strVal val="#ppt_w"/>
                                          </p:val>
                                        </p:tav>
                                      </p:tavLst>
                                    </p:anim>
                                    <p:anim calcmode="lin" valueType="num">
                                      <p:cBhvr>
                                        <p:cTn id="122" dur="500" fill="hold"/>
                                        <p:tgtEl>
                                          <p:spTgt spid="971893"/>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1500"/>
                            </p:stCondLst>
                            <p:childTnLst>
                              <p:par>
                                <p:cTn id="124" presetID="17" presetClass="entr" presetSubtype="2" fill="hold" nodeType="afterEffect">
                                  <p:stCondLst>
                                    <p:cond delay="0"/>
                                  </p:stCondLst>
                                  <p:childTnLst>
                                    <p:set>
                                      <p:cBhvr>
                                        <p:cTn id="125" dur="1" fill="hold">
                                          <p:stCondLst>
                                            <p:cond delay="0"/>
                                          </p:stCondLst>
                                        </p:cTn>
                                        <p:tgtEl>
                                          <p:spTgt spid="971894"/>
                                        </p:tgtEl>
                                        <p:attrNameLst>
                                          <p:attrName>style.visibility</p:attrName>
                                        </p:attrNameLst>
                                      </p:cBhvr>
                                      <p:to>
                                        <p:strVal val="visible"/>
                                      </p:to>
                                    </p:set>
                                    <p:anim calcmode="lin" valueType="num">
                                      <p:cBhvr>
                                        <p:cTn id="126" dur="500" fill="hold"/>
                                        <p:tgtEl>
                                          <p:spTgt spid="971894"/>
                                        </p:tgtEl>
                                        <p:attrNameLst>
                                          <p:attrName>ppt_x</p:attrName>
                                        </p:attrNameLst>
                                      </p:cBhvr>
                                      <p:tavLst>
                                        <p:tav tm="0">
                                          <p:val>
                                            <p:strVal val="#ppt_x+#ppt_w/2"/>
                                          </p:val>
                                        </p:tav>
                                        <p:tav tm="100000">
                                          <p:val>
                                            <p:strVal val="#ppt_x"/>
                                          </p:val>
                                        </p:tav>
                                      </p:tavLst>
                                    </p:anim>
                                    <p:anim calcmode="lin" valueType="num">
                                      <p:cBhvr>
                                        <p:cTn id="127" dur="500" fill="hold"/>
                                        <p:tgtEl>
                                          <p:spTgt spid="971894"/>
                                        </p:tgtEl>
                                        <p:attrNameLst>
                                          <p:attrName>ppt_y</p:attrName>
                                        </p:attrNameLst>
                                      </p:cBhvr>
                                      <p:tavLst>
                                        <p:tav tm="0">
                                          <p:val>
                                            <p:strVal val="#ppt_y"/>
                                          </p:val>
                                        </p:tav>
                                        <p:tav tm="100000">
                                          <p:val>
                                            <p:strVal val="#ppt_y"/>
                                          </p:val>
                                        </p:tav>
                                      </p:tavLst>
                                    </p:anim>
                                    <p:anim calcmode="lin" valueType="num">
                                      <p:cBhvr>
                                        <p:cTn id="128" dur="500" fill="hold"/>
                                        <p:tgtEl>
                                          <p:spTgt spid="971894"/>
                                        </p:tgtEl>
                                        <p:attrNameLst>
                                          <p:attrName>ppt_w</p:attrName>
                                        </p:attrNameLst>
                                      </p:cBhvr>
                                      <p:tavLst>
                                        <p:tav tm="0">
                                          <p:val>
                                            <p:fltVal val="0"/>
                                          </p:val>
                                        </p:tav>
                                        <p:tav tm="100000">
                                          <p:val>
                                            <p:strVal val="#ppt_w"/>
                                          </p:val>
                                        </p:tav>
                                      </p:tavLst>
                                    </p:anim>
                                    <p:anim calcmode="lin" valueType="num">
                                      <p:cBhvr>
                                        <p:cTn id="129" dur="500" fill="hold"/>
                                        <p:tgtEl>
                                          <p:spTgt spid="971894"/>
                                        </p:tgtEl>
                                        <p:attrNameLst>
                                          <p:attrName>ppt_h</p:attrName>
                                        </p:attrNameLst>
                                      </p:cBhvr>
                                      <p:tavLst>
                                        <p:tav tm="0">
                                          <p:val>
                                            <p:strVal val="#ppt_h"/>
                                          </p:val>
                                        </p:tav>
                                        <p:tav tm="100000">
                                          <p:val>
                                            <p:strVal val="#ppt_h"/>
                                          </p:val>
                                        </p:tav>
                                      </p:tavLst>
                                    </p:anim>
                                  </p:childTnLst>
                                </p:cTn>
                              </p:par>
                            </p:childTnLst>
                          </p:cTn>
                        </p:par>
                        <p:par>
                          <p:cTn id="130" fill="hold" nodeType="afterGroup">
                            <p:stCondLst>
                              <p:cond delay="2000"/>
                            </p:stCondLst>
                            <p:childTnLst>
                              <p:par>
                                <p:cTn id="131" presetID="17" presetClass="entr" presetSubtype="1" fill="hold" nodeType="afterEffect">
                                  <p:stCondLst>
                                    <p:cond delay="0"/>
                                  </p:stCondLst>
                                  <p:childTnLst>
                                    <p:set>
                                      <p:cBhvr>
                                        <p:cTn id="132" dur="1" fill="hold">
                                          <p:stCondLst>
                                            <p:cond delay="0"/>
                                          </p:stCondLst>
                                        </p:cTn>
                                        <p:tgtEl>
                                          <p:spTgt spid="971896"/>
                                        </p:tgtEl>
                                        <p:attrNameLst>
                                          <p:attrName>style.visibility</p:attrName>
                                        </p:attrNameLst>
                                      </p:cBhvr>
                                      <p:to>
                                        <p:strVal val="visible"/>
                                      </p:to>
                                    </p:set>
                                    <p:anim calcmode="lin" valueType="num">
                                      <p:cBhvr>
                                        <p:cTn id="133" dur="500" fill="hold"/>
                                        <p:tgtEl>
                                          <p:spTgt spid="971896"/>
                                        </p:tgtEl>
                                        <p:attrNameLst>
                                          <p:attrName>ppt_x</p:attrName>
                                        </p:attrNameLst>
                                      </p:cBhvr>
                                      <p:tavLst>
                                        <p:tav tm="0">
                                          <p:val>
                                            <p:strVal val="#ppt_x"/>
                                          </p:val>
                                        </p:tav>
                                        <p:tav tm="100000">
                                          <p:val>
                                            <p:strVal val="#ppt_x"/>
                                          </p:val>
                                        </p:tav>
                                      </p:tavLst>
                                    </p:anim>
                                    <p:anim calcmode="lin" valueType="num">
                                      <p:cBhvr>
                                        <p:cTn id="134" dur="500" fill="hold"/>
                                        <p:tgtEl>
                                          <p:spTgt spid="971896"/>
                                        </p:tgtEl>
                                        <p:attrNameLst>
                                          <p:attrName>ppt_y</p:attrName>
                                        </p:attrNameLst>
                                      </p:cBhvr>
                                      <p:tavLst>
                                        <p:tav tm="0">
                                          <p:val>
                                            <p:strVal val="#ppt_y-#ppt_h/2"/>
                                          </p:val>
                                        </p:tav>
                                        <p:tav tm="100000">
                                          <p:val>
                                            <p:strVal val="#ppt_y"/>
                                          </p:val>
                                        </p:tav>
                                      </p:tavLst>
                                    </p:anim>
                                    <p:anim calcmode="lin" valueType="num">
                                      <p:cBhvr>
                                        <p:cTn id="135" dur="500" fill="hold"/>
                                        <p:tgtEl>
                                          <p:spTgt spid="971896"/>
                                        </p:tgtEl>
                                        <p:attrNameLst>
                                          <p:attrName>ppt_w</p:attrName>
                                        </p:attrNameLst>
                                      </p:cBhvr>
                                      <p:tavLst>
                                        <p:tav tm="0">
                                          <p:val>
                                            <p:strVal val="#ppt_w"/>
                                          </p:val>
                                        </p:tav>
                                        <p:tav tm="100000">
                                          <p:val>
                                            <p:strVal val="#ppt_w"/>
                                          </p:val>
                                        </p:tav>
                                      </p:tavLst>
                                    </p:anim>
                                    <p:anim calcmode="lin" valueType="num">
                                      <p:cBhvr>
                                        <p:cTn id="136" dur="500" fill="hold"/>
                                        <p:tgtEl>
                                          <p:spTgt spid="971896"/>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nodeType="clickEffect">
                                  <p:stCondLst>
                                    <p:cond delay="0"/>
                                  </p:stCondLst>
                                  <p:childTnLst>
                                    <p:set>
                                      <p:cBhvr>
                                        <p:cTn id="140" dur="1" fill="hold">
                                          <p:stCondLst>
                                            <p:cond delay="0"/>
                                          </p:stCondLst>
                                        </p:cTn>
                                        <p:tgtEl>
                                          <p:spTgt spid="971897"/>
                                        </p:tgtEl>
                                        <p:attrNameLst>
                                          <p:attrName>style.visibility</p:attrName>
                                        </p:attrNameLst>
                                      </p:cBhvr>
                                      <p:to>
                                        <p:strVal val="visible"/>
                                      </p:to>
                                    </p:set>
                                    <p:animEffect transition="in" filter="dissolve">
                                      <p:cBhvr>
                                        <p:cTn id="141" dur="500"/>
                                        <p:tgtEl>
                                          <p:spTgt spid="971897"/>
                                        </p:tgtEl>
                                      </p:cBhvr>
                                    </p:animEffect>
                                  </p:childTnLst>
                                </p:cTn>
                              </p:par>
                            </p:childTnLst>
                          </p:cTn>
                        </p:par>
                        <p:par>
                          <p:cTn id="142" fill="hold" nodeType="afterGroup">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971898"/>
                                        </p:tgtEl>
                                        <p:attrNameLst>
                                          <p:attrName>style.visibility</p:attrName>
                                        </p:attrNameLst>
                                      </p:cBhvr>
                                      <p:to>
                                        <p:strVal val="visible"/>
                                      </p:to>
                                    </p:set>
                                    <p:animEffect transition="in" filter="dissolve">
                                      <p:cBhvr>
                                        <p:cTn id="145" dur="500"/>
                                        <p:tgtEl>
                                          <p:spTgt spid="97189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1" fill="hold" nodeType="clickEffect">
                                  <p:stCondLst>
                                    <p:cond delay="0"/>
                                  </p:stCondLst>
                                  <p:childTnLst>
                                    <p:set>
                                      <p:cBhvr>
                                        <p:cTn id="149" dur="1" fill="hold">
                                          <p:stCondLst>
                                            <p:cond delay="0"/>
                                          </p:stCondLst>
                                        </p:cTn>
                                        <p:tgtEl>
                                          <p:spTgt spid="971899"/>
                                        </p:tgtEl>
                                        <p:attrNameLst>
                                          <p:attrName>style.visibility</p:attrName>
                                        </p:attrNameLst>
                                      </p:cBhvr>
                                      <p:to>
                                        <p:strVal val="visible"/>
                                      </p:to>
                                    </p:set>
                                    <p:anim calcmode="lin" valueType="num">
                                      <p:cBhvr>
                                        <p:cTn id="150" dur="500" fill="hold"/>
                                        <p:tgtEl>
                                          <p:spTgt spid="971899"/>
                                        </p:tgtEl>
                                        <p:attrNameLst>
                                          <p:attrName>ppt_x</p:attrName>
                                        </p:attrNameLst>
                                      </p:cBhvr>
                                      <p:tavLst>
                                        <p:tav tm="0">
                                          <p:val>
                                            <p:strVal val="#ppt_x"/>
                                          </p:val>
                                        </p:tav>
                                        <p:tav tm="100000">
                                          <p:val>
                                            <p:strVal val="#ppt_x"/>
                                          </p:val>
                                        </p:tav>
                                      </p:tavLst>
                                    </p:anim>
                                    <p:anim calcmode="lin" valueType="num">
                                      <p:cBhvr>
                                        <p:cTn id="151" dur="500" fill="hold"/>
                                        <p:tgtEl>
                                          <p:spTgt spid="971899"/>
                                        </p:tgtEl>
                                        <p:attrNameLst>
                                          <p:attrName>ppt_y</p:attrName>
                                        </p:attrNameLst>
                                      </p:cBhvr>
                                      <p:tavLst>
                                        <p:tav tm="0">
                                          <p:val>
                                            <p:strVal val="#ppt_y-#ppt_h/2"/>
                                          </p:val>
                                        </p:tav>
                                        <p:tav tm="100000">
                                          <p:val>
                                            <p:strVal val="#ppt_y"/>
                                          </p:val>
                                        </p:tav>
                                      </p:tavLst>
                                    </p:anim>
                                    <p:anim calcmode="lin" valueType="num">
                                      <p:cBhvr>
                                        <p:cTn id="152" dur="500" fill="hold"/>
                                        <p:tgtEl>
                                          <p:spTgt spid="971899"/>
                                        </p:tgtEl>
                                        <p:attrNameLst>
                                          <p:attrName>ppt_w</p:attrName>
                                        </p:attrNameLst>
                                      </p:cBhvr>
                                      <p:tavLst>
                                        <p:tav tm="0">
                                          <p:val>
                                            <p:strVal val="#ppt_w"/>
                                          </p:val>
                                        </p:tav>
                                        <p:tav tm="100000">
                                          <p:val>
                                            <p:strVal val="#ppt_w"/>
                                          </p:val>
                                        </p:tav>
                                      </p:tavLst>
                                    </p:anim>
                                    <p:anim calcmode="lin" valueType="num">
                                      <p:cBhvr>
                                        <p:cTn id="153" dur="500" fill="hold"/>
                                        <p:tgtEl>
                                          <p:spTgt spid="971899"/>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500"/>
                            </p:stCondLst>
                            <p:childTnLst>
                              <p:par>
                                <p:cTn id="155" presetID="9" presetClass="entr" presetSubtype="0" fill="hold" nodeType="afterEffect">
                                  <p:stCondLst>
                                    <p:cond delay="0"/>
                                  </p:stCondLst>
                                  <p:childTnLst>
                                    <p:set>
                                      <p:cBhvr>
                                        <p:cTn id="156" dur="1" fill="hold">
                                          <p:stCondLst>
                                            <p:cond delay="0"/>
                                          </p:stCondLst>
                                        </p:cTn>
                                        <p:tgtEl>
                                          <p:spTgt spid="971900"/>
                                        </p:tgtEl>
                                        <p:attrNameLst>
                                          <p:attrName>style.visibility</p:attrName>
                                        </p:attrNameLst>
                                      </p:cBhvr>
                                      <p:to>
                                        <p:strVal val="visible"/>
                                      </p:to>
                                    </p:set>
                                    <p:animEffect transition="in" filter="dissolve">
                                      <p:cBhvr>
                                        <p:cTn id="157" dur="500"/>
                                        <p:tgtEl>
                                          <p:spTgt spid="971900"/>
                                        </p:tgtEl>
                                      </p:cBhvr>
                                    </p:animEffect>
                                  </p:childTnLst>
                                  <p:subTnLst>
                                    <p:animClr clrSpc="rgb" dir="cw">
                                      <p:cBhvr override="childStyle">
                                        <p:cTn dur="1" fill="hold" display="0" masterRel="nextClick" afterEffect="1"/>
                                        <p:tgtEl>
                                          <p:spTgt spid="971900"/>
                                        </p:tgtEl>
                                        <p:attrNameLst>
                                          <p:attrName>ppt_c</p:attrName>
                                        </p:attrNameLst>
                                      </p:cBhvr>
                                      <p:to>
                                        <a:schemeClr val="bg1"/>
                                      </p:to>
                                    </p:animClr>
                                  </p:subTnLst>
                                </p:cTn>
                              </p:par>
                            </p:childTnLst>
                          </p:cTn>
                        </p:par>
                        <p:par>
                          <p:cTn id="158" fill="hold" nodeType="afterGroup">
                            <p:stCondLst>
                              <p:cond delay="1000"/>
                            </p:stCondLst>
                            <p:childTnLst>
                              <p:par>
                                <p:cTn id="159" presetID="17" presetClass="entr" presetSubtype="8" fill="hold" nodeType="afterEffect">
                                  <p:stCondLst>
                                    <p:cond delay="0"/>
                                  </p:stCondLst>
                                  <p:childTnLst>
                                    <p:set>
                                      <p:cBhvr>
                                        <p:cTn id="160" dur="1" fill="hold">
                                          <p:stCondLst>
                                            <p:cond delay="0"/>
                                          </p:stCondLst>
                                        </p:cTn>
                                        <p:tgtEl>
                                          <p:spTgt spid="971901"/>
                                        </p:tgtEl>
                                        <p:attrNameLst>
                                          <p:attrName>style.visibility</p:attrName>
                                        </p:attrNameLst>
                                      </p:cBhvr>
                                      <p:to>
                                        <p:strVal val="visible"/>
                                      </p:to>
                                    </p:set>
                                    <p:anim calcmode="lin" valueType="num">
                                      <p:cBhvr>
                                        <p:cTn id="161" dur="500" fill="hold"/>
                                        <p:tgtEl>
                                          <p:spTgt spid="971901"/>
                                        </p:tgtEl>
                                        <p:attrNameLst>
                                          <p:attrName>ppt_x</p:attrName>
                                        </p:attrNameLst>
                                      </p:cBhvr>
                                      <p:tavLst>
                                        <p:tav tm="0">
                                          <p:val>
                                            <p:strVal val="#ppt_x-#ppt_w/2"/>
                                          </p:val>
                                        </p:tav>
                                        <p:tav tm="100000">
                                          <p:val>
                                            <p:strVal val="#ppt_x"/>
                                          </p:val>
                                        </p:tav>
                                      </p:tavLst>
                                    </p:anim>
                                    <p:anim calcmode="lin" valueType="num">
                                      <p:cBhvr>
                                        <p:cTn id="162" dur="500" fill="hold"/>
                                        <p:tgtEl>
                                          <p:spTgt spid="971901"/>
                                        </p:tgtEl>
                                        <p:attrNameLst>
                                          <p:attrName>ppt_y</p:attrName>
                                        </p:attrNameLst>
                                      </p:cBhvr>
                                      <p:tavLst>
                                        <p:tav tm="0">
                                          <p:val>
                                            <p:strVal val="#ppt_y"/>
                                          </p:val>
                                        </p:tav>
                                        <p:tav tm="100000">
                                          <p:val>
                                            <p:strVal val="#ppt_y"/>
                                          </p:val>
                                        </p:tav>
                                      </p:tavLst>
                                    </p:anim>
                                    <p:anim calcmode="lin" valueType="num">
                                      <p:cBhvr>
                                        <p:cTn id="163" dur="500" fill="hold"/>
                                        <p:tgtEl>
                                          <p:spTgt spid="971901"/>
                                        </p:tgtEl>
                                        <p:attrNameLst>
                                          <p:attrName>ppt_w</p:attrName>
                                        </p:attrNameLst>
                                      </p:cBhvr>
                                      <p:tavLst>
                                        <p:tav tm="0">
                                          <p:val>
                                            <p:fltVal val="0"/>
                                          </p:val>
                                        </p:tav>
                                        <p:tav tm="100000">
                                          <p:val>
                                            <p:strVal val="#ppt_w"/>
                                          </p:val>
                                        </p:tav>
                                      </p:tavLst>
                                    </p:anim>
                                    <p:anim calcmode="lin" valueType="num">
                                      <p:cBhvr>
                                        <p:cTn id="164" dur="500" fill="hold"/>
                                        <p:tgtEl>
                                          <p:spTgt spid="97190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1500"/>
                            </p:stCondLst>
                            <p:childTnLst>
                              <p:par>
                                <p:cTn id="166" presetID="9" presetClass="entr" presetSubtype="0" fill="hold" nodeType="afterEffect">
                                  <p:stCondLst>
                                    <p:cond delay="0"/>
                                  </p:stCondLst>
                                  <p:childTnLst>
                                    <p:set>
                                      <p:cBhvr>
                                        <p:cTn id="167" dur="1" fill="hold">
                                          <p:stCondLst>
                                            <p:cond delay="0"/>
                                          </p:stCondLst>
                                        </p:cTn>
                                        <p:tgtEl>
                                          <p:spTgt spid="971902"/>
                                        </p:tgtEl>
                                        <p:attrNameLst>
                                          <p:attrName>style.visibility</p:attrName>
                                        </p:attrNameLst>
                                      </p:cBhvr>
                                      <p:to>
                                        <p:strVal val="visible"/>
                                      </p:to>
                                    </p:set>
                                    <p:animEffect transition="in" filter="dissolve">
                                      <p:cBhvr>
                                        <p:cTn id="168" dur="500"/>
                                        <p:tgtEl>
                                          <p:spTgt spid="971902"/>
                                        </p:tgtEl>
                                      </p:cBhvr>
                                    </p:animEffect>
                                  </p:childTnLst>
                                  <p:subTnLst>
                                    <p:animClr clrSpc="rgb" dir="cw">
                                      <p:cBhvr override="childStyle">
                                        <p:cTn dur="1" fill="hold" display="0" masterRel="nextClick" afterEffect="1"/>
                                        <p:tgtEl>
                                          <p:spTgt spid="971902"/>
                                        </p:tgtEl>
                                        <p:attrNameLst>
                                          <p:attrName>ppt_c</p:attrName>
                                        </p:attrNameLst>
                                      </p:cBhvr>
                                      <p:to>
                                        <a:schemeClr val="bg1"/>
                                      </p:to>
                                    </p:animClr>
                                  </p:sub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nodeType="clickEffect">
                                  <p:stCondLst>
                                    <p:cond delay="0"/>
                                  </p:stCondLst>
                                  <p:childTnLst>
                                    <p:set>
                                      <p:cBhvr>
                                        <p:cTn id="172" dur="1" fill="hold">
                                          <p:stCondLst>
                                            <p:cond delay="0"/>
                                          </p:stCondLst>
                                        </p:cTn>
                                        <p:tgtEl>
                                          <p:spTgt spid="971903"/>
                                        </p:tgtEl>
                                        <p:attrNameLst>
                                          <p:attrName>style.visibility</p:attrName>
                                        </p:attrNameLst>
                                      </p:cBhvr>
                                      <p:to>
                                        <p:strVal val="visible"/>
                                      </p:to>
                                    </p:set>
                                    <p:anim calcmode="lin" valueType="num">
                                      <p:cBhvr>
                                        <p:cTn id="173" dur="500" fill="hold"/>
                                        <p:tgtEl>
                                          <p:spTgt spid="971903"/>
                                        </p:tgtEl>
                                        <p:attrNameLst>
                                          <p:attrName>ppt_x</p:attrName>
                                        </p:attrNameLst>
                                      </p:cBhvr>
                                      <p:tavLst>
                                        <p:tav tm="0">
                                          <p:val>
                                            <p:strVal val="#ppt_x-#ppt_w/2"/>
                                          </p:val>
                                        </p:tav>
                                        <p:tav tm="100000">
                                          <p:val>
                                            <p:strVal val="#ppt_x"/>
                                          </p:val>
                                        </p:tav>
                                      </p:tavLst>
                                    </p:anim>
                                    <p:anim calcmode="lin" valueType="num">
                                      <p:cBhvr>
                                        <p:cTn id="174" dur="500" fill="hold"/>
                                        <p:tgtEl>
                                          <p:spTgt spid="971903"/>
                                        </p:tgtEl>
                                        <p:attrNameLst>
                                          <p:attrName>ppt_y</p:attrName>
                                        </p:attrNameLst>
                                      </p:cBhvr>
                                      <p:tavLst>
                                        <p:tav tm="0">
                                          <p:val>
                                            <p:strVal val="#ppt_y"/>
                                          </p:val>
                                        </p:tav>
                                        <p:tav tm="100000">
                                          <p:val>
                                            <p:strVal val="#ppt_y"/>
                                          </p:val>
                                        </p:tav>
                                      </p:tavLst>
                                    </p:anim>
                                    <p:anim calcmode="lin" valueType="num">
                                      <p:cBhvr>
                                        <p:cTn id="175" dur="500" fill="hold"/>
                                        <p:tgtEl>
                                          <p:spTgt spid="971903"/>
                                        </p:tgtEl>
                                        <p:attrNameLst>
                                          <p:attrName>ppt_w</p:attrName>
                                        </p:attrNameLst>
                                      </p:cBhvr>
                                      <p:tavLst>
                                        <p:tav tm="0">
                                          <p:val>
                                            <p:fltVal val="0"/>
                                          </p:val>
                                        </p:tav>
                                        <p:tav tm="100000">
                                          <p:val>
                                            <p:strVal val="#ppt_w"/>
                                          </p:val>
                                        </p:tav>
                                      </p:tavLst>
                                    </p:anim>
                                    <p:anim calcmode="lin" valueType="num">
                                      <p:cBhvr>
                                        <p:cTn id="176" dur="500" fill="hold"/>
                                        <p:tgtEl>
                                          <p:spTgt spid="971903"/>
                                        </p:tgtEl>
                                        <p:attrNameLst>
                                          <p:attrName>ppt_h</p:attrName>
                                        </p:attrNameLst>
                                      </p:cBhvr>
                                      <p:tavLst>
                                        <p:tav tm="0">
                                          <p:val>
                                            <p:strVal val="#ppt_h"/>
                                          </p:val>
                                        </p:tav>
                                        <p:tav tm="100000">
                                          <p:val>
                                            <p:strVal val="#ppt_h"/>
                                          </p:val>
                                        </p:tav>
                                      </p:tavLst>
                                    </p:anim>
                                  </p:childTnLst>
                                </p:cTn>
                              </p:par>
                            </p:childTnLst>
                          </p:cTn>
                        </p:par>
                        <p:par>
                          <p:cTn id="177" fill="hold" nodeType="afterGroup">
                            <p:stCondLst>
                              <p:cond delay="500"/>
                            </p:stCondLst>
                            <p:childTnLst>
                              <p:par>
                                <p:cTn id="178" presetID="17" presetClass="entr" presetSubtype="4" fill="hold" nodeType="afterEffect">
                                  <p:stCondLst>
                                    <p:cond delay="0"/>
                                  </p:stCondLst>
                                  <p:childTnLst>
                                    <p:set>
                                      <p:cBhvr>
                                        <p:cTn id="179" dur="1" fill="hold">
                                          <p:stCondLst>
                                            <p:cond delay="0"/>
                                          </p:stCondLst>
                                        </p:cTn>
                                        <p:tgtEl>
                                          <p:spTgt spid="971904"/>
                                        </p:tgtEl>
                                        <p:attrNameLst>
                                          <p:attrName>style.visibility</p:attrName>
                                        </p:attrNameLst>
                                      </p:cBhvr>
                                      <p:to>
                                        <p:strVal val="visible"/>
                                      </p:to>
                                    </p:set>
                                    <p:anim calcmode="lin" valueType="num">
                                      <p:cBhvr>
                                        <p:cTn id="180" dur="500" fill="hold"/>
                                        <p:tgtEl>
                                          <p:spTgt spid="971904"/>
                                        </p:tgtEl>
                                        <p:attrNameLst>
                                          <p:attrName>ppt_x</p:attrName>
                                        </p:attrNameLst>
                                      </p:cBhvr>
                                      <p:tavLst>
                                        <p:tav tm="0">
                                          <p:val>
                                            <p:strVal val="#ppt_x"/>
                                          </p:val>
                                        </p:tav>
                                        <p:tav tm="100000">
                                          <p:val>
                                            <p:strVal val="#ppt_x"/>
                                          </p:val>
                                        </p:tav>
                                      </p:tavLst>
                                    </p:anim>
                                    <p:anim calcmode="lin" valueType="num">
                                      <p:cBhvr>
                                        <p:cTn id="181" dur="500" fill="hold"/>
                                        <p:tgtEl>
                                          <p:spTgt spid="971904"/>
                                        </p:tgtEl>
                                        <p:attrNameLst>
                                          <p:attrName>ppt_y</p:attrName>
                                        </p:attrNameLst>
                                      </p:cBhvr>
                                      <p:tavLst>
                                        <p:tav tm="0">
                                          <p:val>
                                            <p:strVal val="#ppt_y+#ppt_h/2"/>
                                          </p:val>
                                        </p:tav>
                                        <p:tav tm="100000">
                                          <p:val>
                                            <p:strVal val="#ppt_y"/>
                                          </p:val>
                                        </p:tav>
                                      </p:tavLst>
                                    </p:anim>
                                    <p:anim calcmode="lin" valueType="num">
                                      <p:cBhvr>
                                        <p:cTn id="182" dur="500" fill="hold"/>
                                        <p:tgtEl>
                                          <p:spTgt spid="971904"/>
                                        </p:tgtEl>
                                        <p:attrNameLst>
                                          <p:attrName>ppt_w</p:attrName>
                                        </p:attrNameLst>
                                      </p:cBhvr>
                                      <p:tavLst>
                                        <p:tav tm="0">
                                          <p:val>
                                            <p:strVal val="#ppt_w"/>
                                          </p:val>
                                        </p:tav>
                                        <p:tav tm="100000">
                                          <p:val>
                                            <p:strVal val="#ppt_w"/>
                                          </p:val>
                                        </p:tav>
                                      </p:tavLst>
                                    </p:anim>
                                    <p:anim calcmode="lin" valueType="num">
                                      <p:cBhvr>
                                        <p:cTn id="183" dur="500" fill="hold"/>
                                        <p:tgtEl>
                                          <p:spTgt spid="971904"/>
                                        </p:tgtEl>
                                        <p:attrNameLst>
                                          <p:attrName>ppt_h</p:attrName>
                                        </p:attrNameLst>
                                      </p:cBhvr>
                                      <p:tavLst>
                                        <p:tav tm="0">
                                          <p:val>
                                            <p:fltVal val="0"/>
                                          </p:val>
                                        </p:tav>
                                        <p:tav tm="100000">
                                          <p:val>
                                            <p:strVal val="#ppt_h"/>
                                          </p:val>
                                        </p:tav>
                                      </p:tavLst>
                                    </p:anim>
                                  </p:childTnLst>
                                </p:cTn>
                              </p:par>
                            </p:childTnLst>
                          </p:cTn>
                        </p:par>
                        <p:par>
                          <p:cTn id="184" fill="hold" nodeType="afterGroup">
                            <p:stCondLst>
                              <p:cond delay="1000"/>
                            </p:stCondLst>
                            <p:childTnLst>
                              <p:par>
                                <p:cTn id="185" presetID="17" presetClass="entr" presetSubtype="8" fill="hold" nodeType="afterEffect">
                                  <p:stCondLst>
                                    <p:cond delay="0"/>
                                  </p:stCondLst>
                                  <p:childTnLst>
                                    <p:set>
                                      <p:cBhvr>
                                        <p:cTn id="186" dur="1" fill="hold">
                                          <p:stCondLst>
                                            <p:cond delay="0"/>
                                          </p:stCondLst>
                                        </p:cTn>
                                        <p:tgtEl>
                                          <p:spTgt spid="971905"/>
                                        </p:tgtEl>
                                        <p:attrNameLst>
                                          <p:attrName>style.visibility</p:attrName>
                                        </p:attrNameLst>
                                      </p:cBhvr>
                                      <p:to>
                                        <p:strVal val="visible"/>
                                      </p:to>
                                    </p:set>
                                    <p:anim calcmode="lin" valueType="num">
                                      <p:cBhvr>
                                        <p:cTn id="187" dur="500" fill="hold"/>
                                        <p:tgtEl>
                                          <p:spTgt spid="971905"/>
                                        </p:tgtEl>
                                        <p:attrNameLst>
                                          <p:attrName>ppt_x</p:attrName>
                                        </p:attrNameLst>
                                      </p:cBhvr>
                                      <p:tavLst>
                                        <p:tav tm="0">
                                          <p:val>
                                            <p:strVal val="#ppt_x-#ppt_w/2"/>
                                          </p:val>
                                        </p:tav>
                                        <p:tav tm="100000">
                                          <p:val>
                                            <p:strVal val="#ppt_x"/>
                                          </p:val>
                                        </p:tav>
                                      </p:tavLst>
                                    </p:anim>
                                    <p:anim calcmode="lin" valueType="num">
                                      <p:cBhvr>
                                        <p:cTn id="188" dur="500" fill="hold"/>
                                        <p:tgtEl>
                                          <p:spTgt spid="971905"/>
                                        </p:tgtEl>
                                        <p:attrNameLst>
                                          <p:attrName>ppt_y</p:attrName>
                                        </p:attrNameLst>
                                      </p:cBhvr>
                                      <p:tavLst>
                                        <p:tav tm="0">
                                          <p:val>
                                            <p:strVal val="#ppt_y"/>
                                          </p:val>
                                        </p:tav>
                                        <p:tav tm="100000">
                                          <p:val>
                                            <p:strVal val="#ppt_y"/>
                                          </p:val>
                                        </p:tav>
                                      </p:tavLst>
                                    </p:anim>
                                    <p:anim calcmode="lin" valueType="num">
                                      <p:cBhvr>
                                        <p:cTn id="189" dur="500" fill="hold"/>
                                        <p:tgtEl>
                                          <p:spTgt spid="971905"/>
                                        </p:tgtEl>
                                        <p:attrNameLst>
                                          <p:attrName>ppt_w</p:attrName>
                                        </p:attrNameLst>
                                      </p:cBhvr>
                                      <p:tavLst>
                                        <p:tav tm="0">
                                          <p:val>
                                            <p:fltVal val="0"/>
                                          </p:val>
                                        </p:tav>
                                        <p:tav tm="100000">
                                          <p:val>
                                            <p:strVal val="#ppt_w"/>
                                          </p:val>
                                        </p:tav>
                                      </p:tavLst>
                                    </p:anim>
                                    <p:anim calcmode="lin" valueType="num">
                                      <p:cBhvr>
                                        <p:cTn id="190" dur="500" fill="hold"/>
                                        <p:tgtEl>
                                          <p:spTgt spid="971905"/>
                                        </p:tgtEl>
                                        <p:attrNameLst>
                                          <p:attrName>ppt_h</p:attrName>
                                        </p:attrNameLst>
                                      </p:cBhvr>
                                      <p:tavLst>
                                        <p:tav tm="0">
                                          <p:val>
                                            <p:strVal val="#ppt_h"/>
                                          </p:val>
                                        </p:tav>
                                        <p:tav tm="100000">
                                          <p:val>
                                            <p:strVal val="#ppt_h"/>
                                          </p:val>
                                        </p:tav>
                                      </p:tavLst>
                                    </p:anim>
                                  </p:childTnLst>
                                </p:cTn>
                              </p:par>
                            </p:childTnLst>
                          </p:cTn>
                        </p:par>
                        <p:par>
                          <p:cTn id="191" fill="hold" nodeType="afterGroup">
                            <p:stCondLst>
                              <p:cond delay="1500"/>
                            </p:stCondLst>
                            <p:childTnLst>
                              <p:par>
                                <p:cTn id="192" presetID="17" presetClass="entr" presetSubtype="1" fill="hold" nodeType="afterEffect">
                                  <p:stCondLst>
                                    <p:cond delay="0"/>
                                  </p:stCondLst>
                                  <p:childTnLst>
                                    <p:set>
                                      <p:cBhvr>
                                        <p:cTn id="193" dur="1" fill="hold">
                                          <p:stCondLst>
                                            <p:cond delay="0"/>
                                          </p:stCondLst>
                                        </p:cTn>
                                        <p:tgtEl>
                                          <p:spTgt spid="971906"/>
                                        </p:tgtEl>
                                        <p:attrNameLst>
                                          <p:attrName>style.visibility</p:attrName>
                                        </p:attrNameLst>
                                      </p:cBhvr>
                                      <p:to>
                                        <p:strVal val="visible"/>
                                      </p:to>
                                    </p:set>
                                    <p:anim calcmode="lin" valueType="num">
                                      <p:cBhvr>
                                        <p:cTn id="194" dur="500" fill="hold"/>
                                        <p:tgtEl>
                                          <p:spTgt spid="971906"/>
                                        </p:tgtEl>
                                        <p:attrNameLst>
                                          <p:attrName>ppt_x</p:attrName>
                                        </p:attrNameLst>
                                      </p:cBhvr>
                                      <p:tavLst>
                                        <p:tav tm="0">
                                          <p:val>
                                            <p:strVal val="#ppt_x"/>
                                          </p:val>
                                        </p:tav>
                                        <p:tav tm="100000">
                                          <p:val>
                                            <p:strVal val="#ppt_x"/>
                                          </p:val>
                                        </p:tav>
                                      </p:tavLst>
                                    </p:anim>
                                    <p:anim calcmode="lin" valueType="num">
                                      <p:cBhvr>
                                        <p:cTn id="195" dur="500" fill="hold"/>
                                        <p:tgtEl>
                                          <p:spTgt spid="971906"/>
                                        </p:tgtEl>
                                        <p:attrNameLst>
                                          <p:attrName>ppt_y</p:attrName>
                                        </p:attrNameLst>
                                      </p:cBhvr>
                                      <p:tavLst>
                                        <p:tav tm="0">
                                          <p:val>
                                            <p:strVal val="#ppt_y-#ppt_h/2"/>
                                          </p:val>
                                        </p:tav>
                                        <p:tav tm="100000">
                                          <p:val>
                                            <p:strVal val="#ppt_y"/>
                                          </p:val>
                                        </p:tav>
                                      </p:tavLst>
                                    </p:anim>
                                    <p:anim calcmode="lin" valueType="num">
                                      <p:cBhvr>
                                        <p:cTn id="196" dur="500" fill="hold"/>
                                        <p:tgtEl>
                                          <p:spTgt spid="971906"/>
                                        </p:tgtEl>
                                        <p:attrNameLst>
                                          <p:attrName>ppt_w</p:attrName>
                                        </p:attrNameLst>
                                      </p:cBhvr>
                                      <p:tavLst>
                                        <p:tav tm="0">
                                          <p:val>
                                            <p:strVal val="#ppt_w"/>
                                          </p:val>
                                        </p:tav>
                                        <p:tav tm="100000">
                                          <p:val>
                                            <p:strVal val="#ppt_w"/>
                                          </p:val>
                                        </p:tav>
                                      </p:tavLst>
                                    </p:anim>
                                    <p:anim calcmode="lin" valueType="num">
                                      <p:cBhvr>
                                        <p:cTn id="197" dur="500" fill="hold"/>
                                        <p:tgtEl>
                                          <p:spTgt spid="971906"/>
                                        </p:tgtEl>
                                        <p:attrNameLst>
                                          <p:attrName>ppt_h</p:attrName>
                                        </p:attrNameLst>
                                      </p:cBhvr>
                                      <p:tavLst>
                                        <p:tav tm="0">
                                          <p:val>
                                            <p:fltVal val="0"/>
                                          </p:val>
                                        </p:tav>
                                        <p:tav tm="100000">
                                          <p:val>
                                            <p:strVal val="#ppt_h"/>
                                          </p:val>
                                        </p:tav>
                                      </p:tavLst>
                                    </p:anim>
                                  </p:childTnLst>
                                </p:cTn>
                              </p:par>
                            </p:childTnLst>
                          </p:cTn>
                        </p:par>
                        <p:par>
                          <p:cTn id="198" fill="hold" nodeType="afterGroup">
                            <p:stCondLst>
                              <p:cond delay="2000"/>
                            </p:stCondLst>
                            <p:childTnLst>
                              <p:par>
                                <p:cTn id="199" presetID="9" presetClass="entr" presetSubtype="0" fill="hold" nodeType="afterEffect">
                                  <p:stCondLst>
                                    <p:cond delay="0"/>
                                  </p:stCondLst>
                                  <p:childTnLst>
                                    <p:set>
                                      <p:cBhvr>
                                        <p:cTn id="200" dur="1" fill="hold">
                                          <p:stCondLst>
                                            <p:cond delay="0"/>
                                          </p:stCondLst>
                                        </p:cTn>
                                        <p:tgtEl>
                                          <p:spTgt spid="971907"/>
                                        </p:tgtEl>
                                        <p:attrNameLst>
                                          <p:attrName>style.visibility</p:attrName>
                                        </p:attrNameLst>
                                      </p:cBhvr>
                                      <p:to>
                                        <p:strVal val="visible"/>
                                      </p:to>
                                    </p:set>
                                    <p:animEffect transition="in" filter="dissolve">
                                      <p:cBhvr>
                                        <p:cTn id="201" dur="500"/>
                                        <p:tgtEl>
                                          <p:spTgt spid="971907"/>
                                        </p:tgtEl>
                                      </p:cBhvr>
                                    </p:animEffect>
                                  </p:childTnLst>
                                </p:cTn>
                              </p:par>
                            </p:childTnLst>
                          </p:cTn>
                        </p:par>
                        <p:par>
                          <p:cTn id="202" fill="hold" nodeType="afterGroup">
                            <p:stCondLst>
                              <p:cond delay="2500"/>
                            </p:stCondLst>
                            <p:childTnLst>
                              <p:par>
                                <p:cTn id="203" presetID="9" presetClass="entr" presetSubtype="0" fill="hold" grpId="0" nodeType="afterEffect">
                                  <p:stCondLst>
                                    <p:cond delay="0"/>
                                  </p:stCondLst>
                                  <p:childTnLst>
                                    <p:set>
                                      <p:cBhvr>
                                        <p:cTn id="204" dur="1" fill="hold">
                                          <p:stCondLst>
                                            <p:cond delay="0"/>
                                          </p:stCondLst>
                                        </p:cTn>
                                        <p:tgtEl>
                                          <p:spTgt spid="971908"/>
                                        </p:tgtEl>
                                        <p:attrNameLst>
                                          <p:attrName>style.visibility</p:attrName>
                                        </p:attrNameLst>
                                      </p:cBhvr>
                                      <p:to>
                                        <p:strVal val="visible"/>
                                      </p:to>
                                    </p:set>
                                    <p:animEffect transition="in" filter="dissolve">
                                      <p:cBhvr>
                                        <p:cTn id="205" dur="500"/>
                                        <p:tgtEl>
                                          <p:spTgt spid="971908"/>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7" presetClass="entr" presetSubtype="4" fill="hold" nodeType="clickEffect">
                                  <p:stCondLst>
                                    <p:cond delay="0"/>
                                  </p:stCondLst>
                                  <p:childTnLst>
                                    <p:set>
                                      <p:cBhvr>
                                        <p:cTn id="209" dur="1" fill="hold">
                                          <p:stCondLst>
                                            <p:cond delay="0"/>
                                          </p:stCondLst>
                                        </p:cTn>
                                        <p:tgtEl>
                                          <p:spTgt spid="971915"/>
                                        </p:tgtEl>
                                        <p:attrNameLst>
                                          <p:attrName>style.visibility</p:attrName>
                                        </p:attrNameLst>
                                      </p:cBhvr>
                                      <p:to>
                                        <p:strVal val="visible"/>
                                      </p:to>
                                    </p:set>
                                    <p:anim calcmode="lin" valueType="num">
                                      <p:cBhvr>
                                        <p:cTn id="210" dur="500" fill="hold"/>
                                        <p:tgtEl>
                                          <p:spTgt spid="971915"/>
                                        </p:tgtEl>
                                        <p:attrNameLst>
                                          <p:attrName>ppt_x</p:attrName>
                                        </p:attrNameLst>
                                      </p:cBhvr>
                                      <p:tavLst>
                                        <p:tav tm="0">
                                          <p:val>
                                            <p:strVal val="#ppt_x"/>
                                          </p:val>
                                        </p:tav>
                                        <p:tav tm="100000">
                                          <p:val>
                                            <p:strVal val="#ppt_x"/>
                                          </p:val>
                                        </p:tav>
                                      </p:tavLst>
                                    </p:anim>
                                    <p:anim calcmode="lin" valueType="num">
                                      <p:cBhvr>
                                        <p:cTn id="211" dur="500" fill="hold"/>
                                        <p:tgtEl>
                                          <p:spTgt spid="971915"/>
                                        </p:tgtEl>
                                        <p:attrNameLst>
                                          <p:attrName>ppt_y</p:attrName>
                                        </p:attrNameLst>
                                      </p:cBhvr>
                                      <p:tavLst>
                                        <p:tav tm="0">
                                          <p:val>
                                            <p:strVal val="#ppt_y+#ppt_h/2"/>
                                          </p:val>
                                        </p:tav>
                                        <p:tav tm="100000">
                                          <p:val>
                                            <p:strVal val="#ppt_y"/>
                                          </p:val>
                                        </p:tav>
                                      </p:tavLst>
                                    </p:anim>
                                    <p:anim calcmode="lin" valueType="num">
                                      <p:cBhvr>
                                        <p:cTn id="212" dur="500" fill="hold"/>
                                        <p:tgtEl>
                                          <p:spTgt spid="971915"/>
                                        </p:tgtEl>
                                        <p:attrNameLst>
                                          <p:attrName>ppt_w</p:attrName>
                                        </p:attrNameLst>
                                      </p:cBhvr>
                                      <p:tavLst>
                                        <p:tav tm="0">
                                          <p:val>
                                            <p:strVal val="#ppt_w"/>
                                          </p:val>
                                        </p:tav>
                                        <p:tav tm="100000">
                                          <p:val>
                                            <p:strVal val="#ppt_w"/>
                                          </p:val>
                                        </p:tav>
                                      </p:tavLst>
                                    </p:anim>
                                    <p:anim calcmode="lin" valueType="num">
                                      <p:cBhvr>
                                        <p:cTn id="213" dur="500" fill="hold"/>
                                        <p:tgtEl>
                                          <p:spTgt spid="971915"/>
                                        </p:tgtEl>
                                        <p:attrNameLst>
                                          <p:attrName>ppt_h</p:attrName>
                                        </p:attrNameLst>
                                      </p:cBhvr>
                                      <p:tavLst>
                                        <p:tav tm="0">
                                          <p:val>
                                            <p:fltVal val="0"/>
                                          </p:val>
                                        </p:tav>
                                        <p:tav tm="100000">
                                          <p:val>
                                            <p:strVal val="#ppt_h"/>
                                          </p:val>
                                        </p:tav>
                                      </p:tavLst>
                                    </p:anim>
                                  </p:childTnLst>
                                </p:cTn>
                              </p:par>
                            </p:childTnLst>
                          </p:cTn>
                        </p:par>
                        <p:par>
                          <p:cTn id="214" fill="hold" nodeType="afterGroup">
                            <p:stCondLst>
                              <p:cond delay="500"/>
                            </p:stCondLst>
                            <p:childTnLst>
                              <p:par>
                                <p:cTn id="215" presetID="17" presetClass="entr" presetSubtype="2" fill="hold" nodeType="afterEffect">
                                  <p:stCondLst>
                                    <p:cond delay="0"/>
                                  </p:stCondLst>
                                  <p:childTnLst>
                                    <p:set>
                                      <p:cBhvr>
                                        <p:cTn id="216" dur="1" fill="hold">
                                          <p:stCondLst>
                                            <p:cond delay="0"/>
                                          </p:stCondLst>
                                        </p:cTn>
                                        <p:tgtEl>
                                          <p:spTgt spid="971916"/>
                                        </p:tgtEl>
                                        <p:attrNameLst>
                                          <p:attrName>style.visibility</p:attrName>
                                        </p:attrNameLst>
                                      </p:cBhvr>
                                      <p:to>
                                        <p:strVal val="visible"/>
                                      </p:to>
                                    </p:set>
                                    <p:anim calcmode="lin" valueType="num">
                                      <p:cBhvr>
                                        <p:cTn id="217" dur="500" fill="hold"/>
                                        <p:tgtEl>
                                          <p:spTgt spid="971916"/>
                                        </p:tgtEl>
                                        <p:attrNameLst>
                                          <p:attrName>ppt_x</p:attrName>
                                        </p:attrNameLst>
                                      </p:cBhvr>
                                      <p:tavLst>
                                        <p:tav tm="0">
                                          <p:val>
                                            <p:strVal val="#ppt_x+#ppt_w/2"/>
                                          </p:val>
                                        </p:tav>
                                        <p:tav tm="100000">
                                          <p:val>
                                            <p:strVal val="#ppt_x"/>
                                          </p:val>
                                        </p:tav>
                                      </p:tavLst>
                                    </p:anim>
                                    <p:anim calcmode="lin" valueType="num">
                                      <p:cBhvr>
                                        <p:cTn id="218" dur="500" fill="hold"/>
                                        <p:tgtEl>
                                          <p:spTgt spid="971916"/>
                                        </p:tgtEl>
                                        <p:attrNameLst>
                                          <p:attrName>ppt_y</p:attrName>
                                        </p:attrNameLst>
                                      </p:cBhvr>
                                      <p:tavLst>
                                        <p:tav tm="0">
                                          <p:val>
                                            <p:strVal val="#ppt_y"/>
                                          </p:val>
                                        </p:tav>
                                        <p:tav tm="100000">
                                          <p:val>
                                            <p:strVal val="#ppt_y"/>
                                          </p:val>
                                        </p:tav>
                                      </p:tavLst>
                                    </p:anim>
                                    <p:anim calcmode="lin" valueType="num">
                                      <p:cBhvr>
                                        <p:cTn id="219" dur="500" fill="hold"/>
                                        <p:tgtEl>
                                          <p:spTgt spid="971916"/>
                                        </p:tgtEl>
                                        <p:attrNameLst>
                                          <p:attrName>ppt_w</p:attrName>
                                        </p:attrNameLst>
                                      </p:cBhvr>
                                      <p:tavLst>
                                        <p:tav tm="0">
                                          <p:val>
                                            <p:fltVal val="0"/>
                                          </p:val>
                                        </p:tav>
                                        <p:tav tm="100000">
                                          <p:val>
                                            <p:strVal val="#ppt_w"/>
                                          </p:val>
                                        </p:tav>
                                      </p:tavLst>
                                    </p:anim>
                                    <p:anim calcmode="lin" valueType="num">
                                      <p:cBhvr>
                                        <p:cTn id="220" dur="500" fill="hold"/>
                                        <p:tgtEl>
                                          <p:spTgt spid="971916"/>
                                        </p:tgtEl>
                                        <p:attrNameLst>
                                          <p:attrName>ppt_h</p:attrName>
                                        </p:attrNameLst>
                                      </p:cBhvr>
                                      <p:tavLst>
                                        <p:tav tm="0">
                                          <p:val>
                                            <p:strVal val="#ppt_h"/>
                                          </p:val>
                                        </p:tav>
                                        <p:tav tm="100000">
                                          <p:val>
                                            <p:strVal val="#ppt_h"/>
                                          </p:val>
                                        </p:tav>
                                      </p:tavLst>
                                    </p:anim>
                                  </p:childTnLst>
                                </p:cTn>
                              </p:par>
                            </p:childTnLst>
                          </p:cTn>
                        </p:par>
                        <p:par>
                          <p:cTn id="221" fill="hold" nodeType="afterGroup">
                            <p:stCondLst>
                              <p:cond delay="1000"/>
                            </p:stCondLst>
                            <p:childTnLst>
                              <p:par>
                                <p:cTn id="222" presetID="17" presetClass="entr" presetSubtype="1" fill="hold" nodeType="afterEffect">
                                  <p:stCondLst>
                                    <p:cond delay="0"/>
                                  </p:stCondLst>
                                  <p:childTnLst>
                                    <p:set>
                                      <p:cBhvr>
                                        <p:cTn id="223" dur="1" fill="hold">
                                          <p:stCondLst>
                                            <p:cond delay="0"/>
                                          </p:stCondLst>
                                        </p:cTn>
                                        <p:tgtEl>
                                          <p:spTgt spid="971917"/>
                                        </p:tgtEl>
                                        <p:attrNameLst>
                                          <p:attrName>style.visibility</p:attrName>
                                        </p:attrNameLst>
                                      </p:cBhvr>
                                      <p:to>
                                        <p:strVal val="visible"/>
                                      </p:to>
                                    </p:set>
                                    <p:anim calcmode="lin" valueType="num">
                                      <p:cBhvr>
                                        <p:cTn id="224" dur="500" fill="hold"/>
                                        <p:tgtEl>
                                          <p:spTgt spid="971917"/>
                                        </p:tgtEl>
                                        <p:attrNameLst>
                                          <p:attrName>ppt_x</p:attrName>
                                        </p:attrNameLst>
                                      </p:cBhvr>
                                      <p:tavLst>
                                        <p:tav tm="0">
                                          <p:val>
                                            <p:strVal val="#ppt_x"/>
                                          </p:val>
                                        </p:tav>
                                        <p:tav tm="100000">
                                          <p:val>
                                            <p:strVal val="#ppt_x"/>
                                          </p:val>
                                        </p:tav>
                                      </p:tavLst>
                                    </p:anim>
                                    <p:anim calcmode="lin" valueType="num">
                                      <p:cBhvr>
                                        <p:cTn id="225" dur="500" fill="hold"/>
                                        <p:tgtEl>
                                          <p:spTgt spid="971917"/>
                                        </p:tgtEl>
                                        <p:attrNameLst>
                                          <p:attrName>ppt_y</p:attrName>
                                        </p:attrNameLst>
                                      </p:cBhvr>
                                      <p:tavLst>
                                        <p:tav tm="0">
                                          <p:val>
                                            <p:strVal val="#ppt_y-#ppt_h/2"/>
                                          </p:val>
                                        </p:tav>
                                        <p:tav tm="100000">
                                          <p:val>
                                            <p:strVal val="#ppt_y"/>
                                          </p:val>
                                        </p:tav>
                                      </p:tavLst>
                                    </p:anim>
                                    <p:anim calcmode="lin" valueType="num">
                                      <p:cBhvr>
                                        <p:cTn id="226" dur="500" fill="hold"/>
                                        <p:tgtEl>
                                          <p:spTgt spid="971917"/>
                                        </p:tgtEl>
                                        <p:attrNameLst>
                                          <p:attrName>ppt_w</p:attrName>
                                        </p:attrNameLst>
                                      </p:cBhvr>
                                      <p:tavLst>
                                        <p:tav tm="0">
                                          <p:val>
                                            <p:strVal val="#ppt_w"/>
                                          </p:val>
                                        </p:tav>
                                        <p:tav tm="100000">
                                          <p:val>
                                            <p:strVal val="#ppt_w"/>
                                          </p:val>
                                        </p:tav>
                                      </p:tavLst>
                                    </p:anim>
                                    <p:anim calcmode="lin" valueType="num">
                                      <p:cBhvr>
                                        <p:cTn id="227" dur="500" fill="hold"/>
                                        <p:tgtEl>
                                          <p:spTgt spid="971917"/>
                                        </p:tgtEl>
                                        <p:attrNameLst>
                                          <p:attrName>ppt_h</p:attrName>
                                        </p:attrNameLst>
                                      </p:cBhvr>
                                      <p:tavLst>
                                        <p:tav tm="0">
                                          <p:val>
                                            <p:fltVal val="0"/>
                                          </p:val>
                                        </p:tav>
                                        <p:tav tm="100000">
                                          <p:val>
                                            <p:strVal val="#ppt_h"/>
                                          </p:val>
                                        </p:tav>
                                      </p:tavLst>
                                    </p:anim>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7" presetClass="entr" presetSubtype="4" fill="hold" nodeType="clickEffect">
                                  <p:stCondLst>
                                    <p:cond delay="0"/>
                                  </p:stCondLst>
                                  <p:childTnLst>
                                    <p:set>
                                      <p:cBhvr>
                                        <p:cTn id="231" dur="1" fill="hold">
                                          <p:stCondLst>
                                            <p:cond delay="0"/>
                                          </p:stCondLst>
                                        </p:cTn>
                                        <p:tgtEl>
                                          <p:spTgt spid="971909"/>
                                        </p:tgtEl>
                                        <p:attrNameLst>
                                          <p:attrName>style.visibility</p:attrName>
                                        </p:attrNameLst>
                                      </p:cBhvr>
                                      <p:to>
                                        <p:strVal val="visible"/>
                                      </p:to>
                                    </p:set>
                                    <p:anim calcmode="lin" valueType="num">
                                      <p:cBhvr>
                                        <p:cTn id="232" dur="500" fill="hold"/>
                                        <p:tgtEl>
                                          <p:spTgt spid="971909"/>
                                        </p:tgtEl>
                                        <p:attrNameLst>
                                          <p:attrName>ppt_x</p:attrName>
                                        </p:attrNameLst>
                                      </p:cBhvr>
                                      <p:tavLst>
                                        <p:tav tm="0">
                                          <p:val>
                                            <p:strVal val="#ppt_x"/>
                                          </p:val>
                                        </p:tav>
                                        <p:tav tm="100000">
                                          <p:val>
                                            <p:strVal val="#ppt_x"/>
                                          </p:val>
                                        </p:tav>
                                      </p:tavLst>
                                    </p:anim>
                                    <p:anim calcmode="lin" valueType="num">
                                      <p:cBhvr>
                                        <p:cTn id="233" dur="500" fill="hold"/>
                                        <p:tgtEl>
                                          <p:spTgt spid="971909"/>
                                        </p:tgtEl>
                                        <p:attrNameLst>
                                          <p:attrName>ppt_y</p:attrName>
                                        </p:attrNameLst>
                                      </p:cBhvr>
                                      <p:tavLst>
                                        <p:tav tm="0">
                                          <p:val>
                                            <p:strVal val="#ppt_y+#ppt_h/2"/>
                                          </p:val>
                                        </p:tav>
                                        <p:tav tm="100000">
                                          <p:val>
                                            <p:strVal val="#ppt_y"/>
                                          </p:val>
                                        </p:tav>
                                      </p:tavLst>
                                    </p:anim>
                                    <p:anim calcmode="lin" valueType="num">
                                      <p:cBhvr>
                                        <p:cTn id="234" dur="500" fill="hold"/>
                                        <p:tgtEl>
                                          <p:spTgt spid="971909"/>
                                        </p:tgtEl>
                                        <p:attrNameLst>
                                          <p:attrName>ppt_w</p:attrName>
                                        </p:attrNameLst>
                                      </p:cBhvr>
                                      <p:tavLst>
                                        <p:tav tm="0">
                                          <p:val>
                                            <p:strVal val="#ppt_w"/>
                                          </p:val>
                                        </p:tav>
                                        <p:tav tm="100000">
                                          <p:val>
                                            <p:strVal val="#ppt_w"/>
                                          </p:val>
                                        </p:tav>
                                      </p:tavLst>
                                    </p:anim>
                                    <p:anim calcmode="lin" valueType="num">
                                      <p:cBhvr>
                                        <p:cTn id="235" dur="500" fill="hold"/>
                                        <p:tgtEl>
                                          <p:spTgt spid="971909"/>
                                        </p:tgtEl>
                                        <p:attrNameLst>
                                          <p:attrName>ppt_h</p:attrName>
                                        </p:attrNameLst>
                                      </p:cBhvr>
                                      <p:tavLst>
                                        <p:tav tm="0">
                                          <p:val>
                                            <p:fltVal val="0"/>
                                          </p:val>
                                        </p:tav>
                                        <p:tav tm="100000">
                                          <p:val>
                                            <p:strVal val="#ppt_h"/>
                                          </p:val>
                                        </p:tav>
                                      </p:tavLst>
                                    </p:anim>
                                  </p:childTnLst>
                                </p:cTn>
                              </p:par>
                            </p:childTnLst>
                          </p:cTn>
                        </p:par>
                        <p:par>
                          <p:cTn id="236" fill="hold" nodeType="afterGroup">
                            <p:stCondLst>
                              <p:cond delay="500"/>
                            </p:stCondLst>
                            <p:childTnLst>
                              <p:par>
                                <p:cTn id="237" presetID="17" presetClass="entr" presetSubtype="2" fill="hold" nodeType="afterEffect">
                                  <p:stCondLst>
                                    <p:cond delay="0"/>
                                  </p:stCondLst>
                                  <p:childTnLst>
                                    <p:set>
                                      <p:cBhvr>
                                        <p:cTn id="238" dur="1" fill="hold">
                                          <p:stCondLst>
                                            <p:cond delay="0"/>
                                          </p:stCondLst>
                                        </p:cTn>
                                        <p:tgtEl>
                                          <p:spTgt spid="971910"/>
                                        </p:tgtEl>
                                        <p:attrNameLst>
                                          <p:attrName>style.visibility</p:attrName>
                                        </p:attrNameLst>
                                      </p:cBhvr>
                                      <p:to>
                                        <p:strVal val="visible"/>
                                      </p:to>
                                    </p:set>
                                    <p:anim calcmode="lin" valueType="num">
                                      <p:cBhvr>
                                        <p:cTn id="239" dur="500" fill="hold"/>
                                        <p:tgtEl>
                                          <p:spTgt spid="971910"/>
                                        </p:tgtEl>
                                        <p:attrNameLst>
                                          <p:attrName>ppt_x</p:attrName>
                                        </p:attrNameLst>
                                      </p:cBhvr>
                                      <p:tavLst>
                                        <p:tav tm="0">
                                          <p:val>
                                            <p:strVal val="#ppt_x+#ppt_w/2"/>
                                          </p:val>
                                        </p:tav>
                                        <p:tav tm="100000">
                                          <p:val>
                                            <p:strVal val="#ppt_x"/>
                                          </p:val>
                                        </p:tav>
                                      </p:tavLst>
                                    </p:anim>
                                    <p:anim calcmode="lin" valueType="num">
                                      <p:cBhvr>
                                        <p:cTn id="240" dur="500" fill="hold"/>
                                        <p:tgtEl>
                                          <p:spTgt spid="971910"/>
                                        </p:tgtEl>
                                        <p:attrNameLst>
                                          <p:attrName>ppt_y</p:attrName>
                                        </p:attrNameLst>
                                      </p:cBhvr>
                                      <p:tavLst>
                                        <p:tav tm="0">
                                          <p:val>
                                            <p:strVal val="#ppt_y"/>
                                          </p:val>
                                        </p:tav>
                                        <p:tav tm="100000">
                                          <p:val>
                                            <p:strVal val="#ppt_y"/>
                                          </p:val>
                                        </p:tav>
                                      </p:tavLst>
                                    </p:anim>
                                    <p:anim calcmode="lin" valueType="num">
                                      <p:cBhvr>
                                        <p:cTn id="241" dur="500" fill="hold"/>
                                        <p:tgtEl>
                                          <p:spTgt spid="971910"/>
                                        </p:tgtEl>
                                        <p:attrNameLst>
                                          <p:attrName>ppt_w</p:attrName>
                                        </p:attrNameLst>
                                      </p:cBhvr>
                                      <p:tavLst>
                                        <p:tav tm="0">
                                          <p:val>
                                            <p:fltVal val="0"/>
                                          </p:val>
                                        </p:tav>
                                        <p:tav tm="100000">
                                          <p:val>
                                            <p:strVal val="#ppt_w"/>
                                          </p:val>
                                        </p:tav>
                                      </p:tavLst>
                                    </p:anim>
                                    <p:anim calcmode="lin" valueType="num">
                                      <p:cBhvr>
                                        <p:cTn id="242" dur="500" fill="hold"/>
                                        <p:tgtEl>
                                          <p:spTgt spid="971910"/>
                                        </p:tgtEl>
                                        <p:attrNameLst>
                                          <p:attrName>ppt_h</p:attrName>
                                        </p:attrNameLst>
                                      </p:cBhvr>
                                      <p:tavLst>
                                        <p:tav tm="0">
                                          <p:val>
                                            <p:strVal val="#ppt_h"/>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nodeType="clickEffect">
                                  <p:stCondLst>
                                    <p:cond delay="0"/>
                                  </p:stCondLst>
                                  <p:childTnLst>
                                    <p:set>
                                      <p:cBhvr>
                                        <p:cTn id="246" dur="1" fill="hold">
                                          <p:stCondLst>
                                            <p:cond delay="0"/>
                                          </p:stCondLst>
                                        </p:cTn>
                                        <p:tgtEl>
                                          <p:spTgt spid="971911"/>
                                        </p:tgtEl>
                                        <p:attrNameLst>
                                          <p:attrName>style.visibility</p:attrName>
                                        </p:attrNameLst>
                                      </p:cBhvr>
                                      <p:to>
                                        <p:strVal val="visible"/>
                                      </p:to>
                                    </p:set>
                                    <p:animEffect transition="in" filter="dissolve">
                                      <p:cBhvr>
                                        <p:cTn id="247" dur="500"/>
                                        <p:tgtEl>
                                          <p:spTgt spid="971911"/>
                                        </p:tgtEl>
                                      </p:cBhvr>
                                    </p:animEffect>
                                  </p:childTnLst>
                                </p:cTn>
                              </p:par>
                            </p:childTnLst>
                          </p:cTn>
                        </p:par>
                        <p:par>
                          <p:cTn id="248" fill="hold" nodeType="afterGroup">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971912"/>
                                        </p:tgtEl>
                                        <p:attrNameLst>
                                          <p:attrName>style.visibility</p:attrName>
                                        </p:attrNameLst>
                                      </p:cBhvr>
                                      <p:to>
                                        <p:strVal val="visible"/>
                                      </p:to>
                                    </p:set>
                                    <p:animEffect transition="in" filter="dissolve">
                                      <p:cBhvr>
                                        <p:cTn id="251" dur="500"/>
                                        <p:tgtEl>
                                          <p:spTgt spid="971912"/>
                                        </p:tgtEl>
                                      </p:cBhvr>
                                    </p:animEffect>
                                  </p:childTnLst>
                                </p:cTn>
                              </p:par>
                            </p:childTnLst>
                          </p:cTn>
                        </p:par>
                        <p:par>
                          <p:cTn id="252" fill="hold" nodeType="afterGroup">
                            <p:stCondLst>
                              <p:cond delay="1000"/>
                            </p:stCondLst>
                            <p:childTnLst>
                              <p:par>
                                <p:cTn id="253" presetID="17" presetClass="entr" presetSubtype="1" fill="hold" nodeType="afterEffect">
                                  <p:stCondLst>
                                    <p:cond delay="0"/>
                                  </p:stCondLst>
                                  <p:childTnLst>
                                    <p:set>
                                      <p:cBhvr>
                                        <p:cTn id="254" dur="1" fill="hold">
                                          <p:stCondLst>
                                            <p:cond delay="0"/>
                                          </p:stCondLst>
                                        </p:cTn>
                                        <p:tgtEl>
                                          <p:spTgt spid="971913"/>
                                        </p:tgtEl>
                                        <p:attrNameLst>
                                          <p:attrName>style.visibility</p:attrName>
                                        </p:attrNameLst>
                                      </p:cBhvr>
                                      <p:to>
                                        <p:strVal val="visible"/>
                                      </p:to>
                                    </p:set>
                                    <p:anim calcmode="lin" valueType="num">
                                      <p:cBhvr>
                                        <p:cTn id="255" dur="500" fill="hold"/>
                                        <p:tgtEl>
                                          <p:spTgt spid="971913"/>
                                        </p:tgtEl>
                                        <p:attrNameLst>
                                          <p:attrName>ppt_x</p:attrName>
                                        </p:attrNameLst>
                                      </p:cBhvr>
                                      <p:tavLst>
                                        <p:tav tm="0">
                                          <p:val>
                                            <p:strVal val="#ppt_x"/>
                                          </p:val>
                                        </p:tav>
                                        <p:tav tm="100000">
                                          <p:val>
                                            <p:strVal val="#ppt_x"/>
                                          </p:val>
                                        </p:tav>
                                      </p:tavLst>
                                    </p:anim>
                                    <p:anim calcmode="lin" valueType="num">
                                      <p:cBhvr>
                                        <p:cTn id="256" dur="500" fill="hold"/>
                                        <p:tgtEl>
                                          <p:spTgt spid="971913"/>
                                        </p:tgtEl>
                                        <p:attrNameLst>
                                          <p:attrName>ppt_y</p:attrName>
                                        </p:attrNameLst>
                                      </p:cBhvr>
                                      <p:tavLst>
                                        <p:tav tm="0">
                                          <p:val>
                                            <p:strVal val="#ppt_y-#ppt_h/2"/>
                                          </p:val>
                                        </p:tav>
                                        <p:tav tm="100000">
                                          <p:val>
                                            <p:strVal val="#ppt_y"/>
                                          </p:val>
                                        </p:tav>
                                      </p:tavLst>
                                    </p:anim>
                                    <p:anim calcmode="lin" valueType="num">
                                      <p:cBhvr>
                                        <p:cTn id="257" dur="500" fill="hold"/>
                                        <p:tgtEl>
                                          <p:spTgt spid="971913"/>
                                        </p:tgtEl>
                                        <p:attrNameLst>
                                          <p:attrName>ppt_w</p:attrName>
                                        </p:attrNameLst>
                                      </p:cBhvr>
                                      <p:tavLst>
                                        <p:tav tm="0">
                                          <p:val>
                                            <p:strVal val="#ppt_w"/>
                                          </p:val>
                                        </p:tav>
                                        <p:tav tm="100000">
                                          <p:val>
                                            <p:strVal val="#ppt_w"/>
                                          </p:val>
                                        </p:tav>
                                      </p:tavLst>
                                    </p:anim>
                                    <p:anim calcmode="lin" valueType="num">
                                      <p:cBhvr>
                                        <p:cTn id="258" dur="500" fill="hold"/>
                                        <p:tgtEl>
                                          <p:spTgt spid="971913"/>
                                        </p:tgtEl>
                                        <p:attrNameLst>
                                          <p:attrName>ppt_h</p:attrName>
                                        </p:attrNameLst>
                                      </p:cBhvr>
                                      <p:tavLst>
                                        <p:tav tm="0">
                                          <p:val>
                                            <p:fltVal val="0"/>
                                          </p:val>
                                        </p:tav>
                                        <p:tav tm="100000">
                                          <p:val>
                                            <p:strVal val="#ppt_h"/>
                                          </p:val>
                                        </p:tav>
                                      </p:tavLst>
                                    </p:anim>
                                  </p:childTnLst>
                                </p:cTn>
                              </p:par>
                            </p:childTnLst>
                          </p:cTn>
                        </p:par>
                        <p:par>
                          <p:cTn id="259" fill="hold" nodeType="afterGroup">
                            <p:stCondLst>
                              <p:cond delay="1500"/>
                            </p:stCondLst>
                            <p:childTnLst>
                              <p:par>
                                <p:cTn id="260" presetID="9" presetClass="entr" presetSubtype="0" fill="hold" grpId="0" nodeType="afterEffect">
                                  <p:stCondLst>
                                    <p:cond delay="0"/>
                                  </p:stCondLst>
                                  <p:childTnLst>
                                    <p:set>
                                      <p:cBhvr>
                                        <p:cTn id="261" dur="1" fill="hold">
                                          <p:stCondLst>
                                            <p:cond delay="0"/>
                                          </p:stCondLst>
                                        </p:cTn>
                                        <p:tgtEl>
                                          <p:spTgt spid="971914"/>
                                        </p:tgtEl>
                                        <p:attrNameLst>
                                          <p:attrName>style.visibility</p:attrName>
                                        </p:attrNameLst>
                                      </p:cBhvr>
                                      <p:to>
                                        <p:strVal val="visible"/>
                                      </p:to>
                                    </p:set>
                                    <p:animEffect transition="in" filter="dissolve">
                                      <p:cBhvr>
                                        <p:cTn id="262" dur="500"/>
                                        <p:tgtEl>
                                          <p:spTgt spid="971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848" grpId="0"/>
      <p:bldP spid="971874" grpId="0"/>
      <p:bldP spid="971884" grpId="0"/>
      <p:bldP spid="971886" grpId="0"/>
      <p:bldP spid="971890" grpId="0"/>
      <p:bldP spid="971898" grpId="0"/>
      <p:bldP spid="971908" grpId="0"/>
      <p:bldP spid="971912" grpId="0"/>
      <p:bldP spid="9719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流程图: 可选过程 972801">
            <a:extLst>
              <a:ext uri="{FF2B5EF4-FFF2-40B4-BE49-F238E27FC236}">
                <a16:creationId xmlns:a16="http://schemas.microsoft.com/office/drawing/2014/main" id="{412D9458-886F-408B-B0F0-24CE04F7E434}"/>
              </a:ext>
            </a:extLst>
          </p:cNvPr>
          <p:cNvSpPr>
            <a:spLocks noChangeArrowheads="1"/>
          </p:cNvSpPr>
          <p:nvPr/>
        </p:nvSpPr>
        <p:spPr bwMode="auto">
          <a:xfrm>
            <a:off x="609600" y="2286000"/>
            <a:ext cx="8077200" cy="3886200"/>
          </a:xfrm>
          <a:prstGeom prst="flowChartAlternateProcess">
            <a:avLst/>
          </a:prstGeom>
          <a:solidFill>
            <a:srgbClr val="CCECFF"/>
          </a:solidFill>
          <a:ln w="9525">
            <a:solidFill>
              <a:schemeClr val="tx1"/>
            </a:solidFill>
            <a:miter lim="800000"/>
            <a:headEnd/>
            <a:tailEnd/>
          </a:ln>
          <a:effectLst>
            <a:outerShdw dist="107763" dir="2700000" algn="ctr" rotWithShape="0">
              <a:schemeClr val="bg2"/>
            </a:outerShdw>
          </a:effec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38" name="标题 972802">
            <a:extLst>
              <a:ext uri="{FF2B5EF4-FFF2-40B4-BE49-F238E27FC236}">
                <a16:creationId xmlns:a16="http://schemas.microsoft.com/office/drawing/2014/main" id="{C18745C5-B3A0-478B-AF47-83EB09992620}"/>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39939" name="文本占位符 972803">
            <a:extLst>
              <a:ext uri="{FF2B5EF4-FFF2-40B4-BE49-F238E27FC236}">
                <a16:creationId xmlns:a16="http://schemas.microsoft.com/office/drawing/2014/main" id="{546214E0-F957-4DCB-8DB2-B9ADA1602EE0}"/>
              </a:ext>
            </a:extLst>
          </p:cNvPr>
          <p:cNvSpPr>
            <a:spLocks noGrp="1" noChangeArrowheads="1"/>
          </p:cNvSpPr>
          <p:nvPr>
            <p:ph idx="1"/>
          </p:nvPr>
        </p:nvSpPr>
        <p:spPr>
          <a:xfrm>
            <a:off x="609600" y="1752600"/>
            <a:ext cx="5105400" cy="762000"/>
          </a:xfrm>
        </p:spPr>
        <p:txBody>
          <a:bodyPr/>
          <a:lstStyle/>
          <a:p>
            <a:r>
              <a:rPr lang="en-US" altLang="zh-CN">
                <a:solidFill>
                  <a:srgbClr val="993366"/>
                </a:solidFill>
                <a:latin typeface="华文新魏" panose="02010800040101010101" pitchFamily="2" charset="-122"/>
                <a:ea typeface="华文新魏" panose="02010800040101010101" pitchFamily="2" charset="-122"/>
              </a:rPr>
              <a:t>STA </a:t>
            </a:r>
            <a:r>
              <a:rPr lang="zh-CN" altLang="en-US">
                <a:solidFill>
                  <a:srgbClr val="993366"/>
                </a:solidFill>
                <a:latin typeface="华文新魏" panose="02010800040101010101" pitchFamily="2" charset="-122"/>
                <a:ea typeface="华文新魏" panose="02010800040101010101" pitchFamily="2" charset="-122"/>
              </a:rPr>
              <a:t>指令周期分析</a:t>
            </a:r>
          </a:p>
        </p:txBody>
      </p:sp>
      <p:sp>
        <p:nvSpPr>
          <p:cNvPr id="39940" name="文本框 972804">
            <a:extLst>
              <a:ext uri="{FF2B5EF4-FFF2-40B4-BE49-F238E27FC236}">
                <a16:creationId xmlns:a16="http://schemas.microsoft.com/office/drawing/2014/main" id="{5E09DBBD-1359-481E-B7D5-EEB34788F282}"/>
              </a:ext>
            </a:extLst>
          </p:cNvPr>
          <p:cNvSpPr txBox="1">
            <a:spLocks noChangeArrowheads="1"/>
          </p:cNvSpPr>
          <p:nvPr/>
        </p:nvSpPr>
        <p:spPr bwMode="auto">
          <a:xfrm>
            <a:off x="685800" y="2362200"/>
            <a:ext cx="7543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en-US" altLang="zh-CN" sz="2400">
                <a:latin typeface="楷体_GB2312" pitchFamily="49" charset="-122"/>
                <a:ea typeface="楷体_GB2312" pitchFamily="49" charset="-122"/>
              </a:rPr>
              <a:t>    </a:t>
            </a:r>
            <a:r>
              <a:rPr lang="en-US" altLang="zh-CN" sz="2400" b="1">
                <a:latin typeface="楷体_GB2312" pitchFamily="49" charset="-122"/>
                <a:ea typeface="楷体_GB2312" pitchFamily="49" charset="-122"/>
              </a:rPr>
              <a:t>STA</a:t>
            </a:r>
            <a:r>
              <a:rPr lang="zh-CN" altLang="en-US" sz="2400" b="1">
                <a:latin typeface="楷体_GB2312" pitchFamily="49" charset="-122"/>
                <a:ea typeface="楷体_GB2312" pitchFamily="49" charset="-122"/>
              </a:rPr>
              <a:t>指令的指令周期由三个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周期组成。其中</a:t>
            </a:r>
            <a:r>
              <a:rPr lang="zh-CN" altLang="en-US" sz="2400" b="1">
                <a:solidFill>
                  <a:srgbClr val="FF0000"/>
                </a:solidFill>
                <a:latin typeface="楷体_GB2312" pitchFamily="49" charset="-122"/>
                <a:ea typeface="楷体_GB2312" pitchFamily="49" charset="-122"/>
              </a:rPr>
              <a:t>第一个</a:t>
            </a:r>
            <a:r>
              <a:rPr lang="en-US" altLang="zh-CN" sz="2400" b="1">
                <a:solidFill>
                  <a:srgbClr val="FF0000"/>
                </a:solidFill>
                <a:latin typeface="楷体_GB2312" pitchFamily="49" charset="-122"/>
                <a:ea typeface="楷体_GB2312" pitchFamily="49" charset="-122"/>
              </a:rPr>
              <a:t>CPU</a:t>
            </a:r>
            <a:r>
              <a:rPr lang="zh-CN" altLang="en-US" sz="2400" b="1">
                <a:solidFill>
                  <a:srgbClr val="FF0000"/>
                </a:solidFill>
                <a:latin typeface="楷体_GB2312" pitchFamily="49" charset="-122"/>
                <a:ea typeface="楷体_GB2312" pitchFamily="49" charset="-122"/>
              </a:rPr>
              <a:t>周期仍然是取指令阶段</a:t>
            </a:r>
            <a:r>
              <a:rPr lang="zh-CN" altLang="en-US" sz="2400" b="1">
                <a:latin typeface="楷体_GB2312" pitchFamily="49" charset="-122"/>
                <a:ea typeface="楷体_GB2312" pitchFamily="49" charset="-122"/>
              </a:rPr>
              <a:t>，其过程和</a:t>
            </a:r>
            <a:r>
              <a:rPr lang="en-US" altLang="zh-CN" sz="2400" b="1">
                <a:latin typeface="楷体_GB2312" pitchFamily="49" charset="-122"/>
                <a:ea typeface="楷体_GB2312" pitchFamily="49" charset="-122"/>
              </a:rPr>
              <a:t>CLA</a:t>
            </a:r>
            <a:r>
              <a:rPr lang="zh-CN" altLang="en-US" sz="2400" b="1">
                <a:latin typeface="楷体_GB2312" pitchFamily="49" charset="-122"/>
                <a:ea typeface="楷体_GB2312" pitchFamily="49" charset="-122"/>
              </a:rPr>
              <a:t>指令、</a:t>
            </a:r>
            <a:r>
              <a:rPr lang="en-US" altLang="zh-CN" sz="2400" b="1">
                <a:latin typeface="楷体_GB2312" pitchFamily="49" charset="-122"/>
                <a:ea typeface="楷体_GB2312" pitchFamily="49" charset="-122"/>
              </a:rPr>
              <a:t>ADD</a:t>
            </a:r>
            <a:r>
              <a:rPr lang="zh-CN" altLang="en-US" sz="2400" b="1">
                <a:latin typeface="楷体_GB2312" pitchFamily="49" charset="-122"/>
                <a:ea typeface="楷体_GB2312" pitchFamily="49" charset="-122"/>
              </a:rPr>
              <a:t>指令完全一样，不同的是此阶段中程序计数器加</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后变为</a:t>
            </a:r>
            <a:r>
              <a:rPr lang="en-US" altLang="zh-CN" sz="2400" b="1">
                <a:latin typeface="楷体_GB2312" pitchFamily="49" charset="-122"/>
                <a:ea typeface="楷体_GB2312" pitchFamily="49" charset="-122"/>
              </a:rPr>
              <a:t>023</a:t>
            </a:r>
            <a:r>
              <a:rPr lang="zh-CN" altLang="en-US" sz="2400" b="1">
                <a:latin typeface="楷体_GB2312" pitchFamily="49" charset="-122"/>
                <a:ea typeface="楷体_GB2312" pitchFamily="49" charset="-122"/>
              </a:rPr>
              <a:t>，因而为取第四条指令做好了准备。我们假定，第一个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周期后结束，“</a:t>
            </a:r>
            <a:r>
              <a:rPr lang="en-US" altLang="zh-CN" sz="2400" b="1">
                <a:latin typeface="楷体_GB2312" pitchFamily="49" charset="-122"/>
                <a:ea typeface="楷体_GB2312" pitchFamily="49" charset="-122"/>
              </a:rPr>
              <a:t>STA 40”</a:t>
            </a:r>
            <a:r>
              <a:rPr lang="zh-CN" altLang="en-US" sz="2400" b="1">
                <a:latin typeface="楷体_GB2312" pitchFamily="49" charset="-122"/>
                <a:ea typeface="楷体_GB2312" pitchFamily="49" charset="-122"/>
              </a:rPr>
              <a:t>指令已放入指令寄存器并完成译码测试。</a:t>
            </a:r>
          </a:p>
          <a:p>
            <a:pPr algn="just">
              <a:spcBef>
                <a:spcPct val="50000"/>
              </a:spcBef>
            </a:pPr>
            <a:r>
              <a:rPr lang="zh-CN" altLang="en-US" sz="2400" b="1">
                <a:latin typeface="楷体_GB2312" pitchFamily="49" charset="-122"/>
                <a:ea typeface="楷体_GB2312" pitchFamily="49" charset="-122"/>
              </a:rPr>
              <a:t>    第二个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周期是送操作数地址。                </a:t>
            </a:r>
          </a:p>
          <a:p>
            <a:pPr algn="just">
              <a:spcBef>
                <a:spcPct val="50000"/>
              </a:spcBef>
            </a:pPr>
            <a:r>
              <a:rPr lang="zh-CN" altLang="en-US" sz="2400" b="1">
                <a:latin typeface="楷体_GB2312" pitchFamily="49" charset="-122"/>
                <a:ea typeface="楷体_GB2312" pitchFamily="49" charset="-122"/>
              </a:rPr>
              <a:t>    第三个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周期是累加寄存器的内容传送到缓冲寄存器，然后再存入到所选定的存储单元中。</a:t>
            </a:r>
          </a:p>
        </p:txBody>
      </p:sp>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973825">
            <a:extLst>
              <a:ext uri="{FF2B5EF4-FFF2-40B4-BE49-F238E27FC236}">
                <a16:creationId xmlns:a16="http://schemas.microsoft.com/office/drawing/2014/main" id="{1B368E38-F04B-426F-AB35-D581C19D9D4C}"/>
              </a:ext>
            </a:extLst>
          </p:cNvPr>
          <p:cNvSpPr>
            <a:spLocks noGrp="1" noChangeArrowheads="1"/>
          </p:cNvSpPr>
          <p:nvPr>
            <p:ph type="title"/>
          </p:nvPr>
        </p:nvSpPr>
        <p:spPr>
          <a:xfrm>
            <a:off x="685800" y="457200"/>
            <a:ext cx="7772400" cy="533400"/>
          </a:xfrm>
          <a:ln>
            <a:solidFill>
              <a:srgbClr val="000000"/>
            </a:solidFill>
            <a:miter lim="800000"/>
            <a:headEnd/>
            <a:tailEnd/>
          </a:ln>
        </p:spPr>
        <p:txBody>
          <a:bodyPr/>
          <a:lstStyle/>
          <a:p>
            <a:r>
              <a:rPr lang="en-US" altLang="zh-CN"/>
              <a:t>STA  </a:t>
            </a:r>
            <a:r>
              <a:rPr lang="zh-CN" altLang="en-US"/>
              <a:t>指令周期</a:t>
            </a:r>
          </a:p>
        </p:txBody>
      </p:sp>
      <p:sp>
        <p:nvSpPr>
          <p:cNvPr id="40962" name="矩形 973826">
            <a:extLst>
              <a:ext uri="{FF2B5EF4-FFF2-40B4-BE49-F238E27FC236}">
                <a16:creationId xmlns:a16="http://schemas.microsoft.com/office/drawing/2014/main" id="{BBEBF113-5ECD-4F1F-A075-0984D6B07C27}"/>
              </a:ext>
            </a:extLst>
          </p:cNvPr>
          <p:cNvSpPr>
            <a:spLocks noChangeArrowheads="1"/>
          </p:cNvSpPr>
          <p:nvPr/>
        </p:nvSpPr>
        <p:spPr bwMode="auto">
          <a:xfrm>
            <a:off x="990600" y="2057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3" name="矩形 973827">
            <a:extLst>
              <a:ext uri="{FF2B5EF4-FFF2-40B4-BE49-F238E27FC236}">
                <a16:creationId xmlns:a16="http://schemas.microsoft.com/office/drawing/2014/main" id="{EB2F3862-A33E-4D7D-97DA-14237BBB9786}"/>
              </a:ext>
            </a:extLst>
          </p:cNvPr>
          <p:cNvSpPr>
            <a:spLocks noChangeArrowheads="1"/>
          </p:cNvSpPr>
          <p:nvPr/>
        </p:nvSpPr>
        <p:spPr bwMode="auto">
          <a:xfrm>
            <a:off x="838200" y="3276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4" name="矩形 973828">
            <a:extLst>
              <a:ext uri="{FF2B5EF4-FFF2-40B4-BE49-F238E27FC236}">
                <a16:creationId xmlns:a16="http://schemas.microsoft.com/office/drawing/2014/main" id="{D2E0529A-AAC1-4D97-96D7-A6DB421AD7CE}"/>
              </a:ext>
            </a:extLst>
          </p:cNvPr>
          <p:cNvSpPr>
            <a:spLocks noChangeArrowheads="1"/>
          </p:cNvSpPr>
          <p:nvPr/>
        </p:nvSpPr>
        <p:spPr bwMode="auto">
          <a:xfrm>
            <a:off x="762000" y="4114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5" name="矩形 973829">
            <a:extLst>
              <a:ext uri="{FF2B5EF4-FFF2-40B4-BE49-F238E27FC236}">
                <a16:creationId xmlns:a16="http://schemas.microsoft.com/office/drawing/2014/main" id="{8C072F16-16B2-41B7-A674-48C20FB03E1D}"/>
              </a:ext>
            </a:extLst>
          </p:cNvPr>
          <p:cNvSpPr>
            <a:spLocks noChangeArrowheads="1"/>
          </p:cNvSpPr>
          <p:nvPr/>
        </p:nvSpPr>
        <p:spPr bwMode="auto">
          <a:xfrm>
            <a:off x="2362200" y="4495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6" name="直接连接符 973830">
            <a:extLst>
              <a:ext uri="{FF2B5EF4-FFF2-40B4-BE49-F238E27FC236}">
                <a16:creationId xmlns:a16="http://schemas.microsoft.com/office/drawing/2014/main" id="{4379FC39-5A99-4D62-A942-C33ED4B8494C}"/>
              </a:ext>
            </a:extLst>
          </p:cNvPr>
          <p:cNvSpPr>
            <a:spLocks noChangeShapeType="1"/>
          </p:cNvSpPr>
          <p:nvPr/>
        </p:nvSpPr>
        <p:spPr bwMode="auto">
          <a:xfrm flipH="1">
            <a:off x="1828800" y="1524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直接连接符 973831">
            <a:extLst>
              <a:ext uri="{FF2B5EF4-FFF2-40B4-BE49-F238E27FC236}">
                <a16:creationId xmlns:a16="http://schemas.microsoft.com/office/drawing/2014/main" id="{9B5154F7-A7D3-44DD-A738-B7CBC9BC2F65}"/>
              </a:ext>
            </a:extLst>
          </p:cNvPr>
          <p:cNvSpPr>
            <a:spLocks noChangeShapeType="1"/>
          </p:cNvSpPr>
          <p:nvPr/>
        </p:nvSpPr>
        <p:spPr bwMode="auto">
          <a:xfrm>
            <a:off x="1828800" y="1524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8" name="下箭头 973832">
            <a:extLst>
              <a:ext uri="{FF2B5EF4-FFF2-40B4-BE49-F238E27FC236}">
                <a16:creationId xmlns:a16="http://schemas.microsoft.com/office/drawing/2014/main" id="{2E7A95E9-C2DE-45AC-B6A2-1F4132CFC9D2}"/>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9" name="右箭头 973833">
            <a:extLst>
              <a:ext uri="{FF2B5EF4-FFF2-40B4-BE49-F238E27FC236}">
                <a16:creationId xmlns:a16="http://schemas.microsoft.com/office/drawing/2014/main" id="{5DF8CEFB-7E20-4ED0-BF0C-AC3AA02775BE}"/>
              </a:ext>
            </a:extLst>
          </p:cNvPr>
          <p:cNvSpPr>
            <a:spLocks noChangeArrowheads="1"/>
          </p:cNvSpPr>
          <p:nvPr/>
        </p:nvSpPr>
        <p:spPr bwMode="auto">
          <a:xfrm>
            <a:off x="1752600" y="49530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0" name="矩形 973834">
            <a:extLst>
              <a:ext uri="{FF2B5EF4-FFF2-40B4-BE49-F238E27FC236}">
                <a16:creationId xmlns:a16="http://schemas.microsoft.com/office/drawing/2014/main" id="{C7804A89-5464-4D3C-875F-1EBBE891A1B4}"/>
              </a:ext>
            </a:extLst>
          </p:cNvPr>
          <p:cNvSpPr>
            <a:spLocks noChangeArrowheads="1"/>
          </p:cNvSpPr>
          <p:nvPr/>
        </p:nvSpPr>
        <p:spPr bwMode="auto">
          <a:xfrm>
            <a:off x="1600200" y="4419600"/>
            <a:ext cx="152400" cy="7620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1" name="矩形 973835">
            <a:extLst>
              <a:ext uri="{FF2B5EF4-FFF2-40B4-BE49-F238E27FC236}">
                <a16:creationId xmlns:a16="http://schemas.microsoft.com/office/drawing/2014/main" id="{1360ADFD-0328-4C25-BD98-F596AA6BFCA8}"/>
              </a:ext>
            </a:extLst>
          </p:cNvPr>
          <p:cNvSpPr>
            <a:spLocks noChangeArrowheads="1"/>
          </p:cNvSpPr>
          <p:nvPr/>
        </p:nvSpPr>
        <p:spPr bwMode="auto">
          <a:xfrm>
            <a:off x="4724400" y="2971800"/>
            <a:ext cx="152400" cy="2209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2" name="矩形 973836">
            <a:extLst>
              <a:ext uri="{FF2B5EF4-FFF2-40B4-BE49-F238E27FC236}">
                <a16:creationId xmlns:a16="http://schemas.microsoft.com/office/drawing/2014/main" id="{CCF88194-481B-4968-B868-FE133756E2C3}"/>
              </a:ext>
            </a:extLst>
          </p:cNvPr>
          <p:cNvSpPr>
            <a:spLocks noChangeArrowheads="1"/>
          </p:cNvSpPr>
          <p:nvPr/>
        </p:nvSpPr>
        <p:spPr bwMode="auto">
          <a:xfrm>
            <a:off x="1752600" y="2819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3" name="下箭头 973837">
            <a:extLst>
              <a:ext uri="{FF2B5EF4-FFF2-40B4-BE49-F238E27FC236}">
                <a16:creationId xmlns:a16="http://schemas.microsoft.com/office/drawing/2014/main" id="{F640BC53-7509-47A5-AD39-824200D04EED}"/>
              </a:ext>
            </a:extLst>
          </p:cNvPr>
          <p:cNvSpPr>
            <a:spLocks noChangeArrowheads="1"/>
          </p:cNvSpPr>
          <p:nvPr/>
        </p:nvSpPr>
        <p:spPr bwMode="auto">
          <a:xfrm>
            <a:off x="1524000" y="2819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4" name="矩形 973838">
            <a:extLst>
              <a:ext uri="{FF2B5EF4-FFF2-40B4-BE49-F238E27FC236}">
                <a16:creationId xmlns:a16="http://schemas.microsoft.com/office/drawing/2014/main" id="{3CDF5A58-5B78-4624-BAD7-55B0AF73D383}"/>
              </a:ext>
            </a:extLst>
          </p:cNvPr>
          <p:cNvSpPr>
            <a:spLocks noChangeArrowheads="1"/>
          </p:cNvSpPr>
          <p:nvPr/>
        </p:nvSpPr>
        <p:spPr bwMode="auto">
          <a:xfrm>
            <a:off x="1752600" y="3657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5" name="下箭头 973839">
            <a:extLst>
              <a:ext uri="{FF2B5EF4-FFF2-40B4-BE49-F238E27FC236}">
                <a16:creationId xmlns:a16="http://schemas.microsoft.com/office/drawing/2014/main" id="{9BD040DE-8D1C-4582-A72D-133201371452}"/>
              </a:ext>
            </a:extLst>
          </p:cNvPr>
          <p:cNvSpPr>
            <a:spLocks noChangeArrowheads="1"/>
          </p:cNvSpPr>
          <p:nvPr/>
        </p:nvSpPr>
        <p:spPr bwMode="auto">
          <a:xfrm>
            <a:off x="1524000" y="3657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6" name="直接连接符 973840">
            <a:extLst>
              <a:ext uri="{FF2B5EF4-FFF2-40B4-BE49-F238E27FC236}">
                <a16:creationId xmlns:a16="http://schemas.microsoft.com/office/drawing/2014/main" id="{4E431502-B222-453E-82B4-C17C346AE349}"/>
              </a:ext>
            </a:extLst>
          </p:cNvPr>
          <p:cNvSpPr>
            <a:spLocks noChangeShapeType="1"/>
          </p:cNvSpPr>
          <p:nvPr/>
        </p:nvSpPr>
        <p:spPr bwMode="auto">
          <a:xfrm flipH="1">
            <a:off x="2133600" y="4191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7" name="直接连接符 973841">
            <a:extLst>
              <a:ext uri="{FF2B5EF4-FFF2-40B4-BE49-F238E27FC236}">
                <a16:creationId xmlns:a16="http://schemas.microsoft.com/office/drawing/2014/main" id="{6F3DE245-8BA2-47D4-AAF9-ECEB073CFAE4}"/>
              </a:ext>
            </a:extLst>
          </p:cNvPr>
          <p:cNvSpPr>
            <a:spLocks noChangeShapeType="1"/>
          </p:cNvSpPr>
          <p:nvPr/>
        </p:nvSpPr>
        <p:spPr bwMode="auto">
          <a:xfrm flipH="1">
            <a:off x="2133600" y="3352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8" name="文本框 973842">
            <a:extLst>
              <a:ext uri="{FF2B5EF4-FFF2-40B4-BE49-F238E27FC236}">
                <a16:creationId xmlns:a16="http://schemas.microsoft.com/office/drawing/2014/main" id="{01A4E1A5-EE66-4612-AB0C-3A9A36A411E9}"/>
              </a:ext>
            </a:extLst>
          </p:cNvPr>
          <p:cNvSpPr txBox="1">
            <a:spLocks noChangeArrowheads="1"/>
          </p:cNvSpPr>
          <p:nvPr/>
        </p:nvSpPr>
        <p:spPr bwMode="auto">
          <a:xfrm>
            <a:off x="2057400" y="1219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40979" name="文本框 973843">
            <a:extLst>
              <a:ext uri="{FF2B5EF4-FFF2-40B4-BE49-F238E27FC236}">
                <a16:creationId xmlns:a16="http://schemas.microsoft.com/office/drawing/2014/main" id="{3785AD2A-A23D-4769-A6E3-0D00A9C1D7EC}"/>
              </a:ext>
            </a:extLst>
          </p:cNvPr>
          <p:cNvSpPr txBox="1">
            <a:spLocks noChangeArrowheads="1"/>
          </p:cNvSpPr>
          <p:nvPr/>
        </p:nvSpPr>
        <p:spPr bwMode="auto">
          <a:xfrm>
            <a:off x="228600" y="16002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40980" name="文本框 973844">
            <a:extLst>
              <a:ext uri="{FF2B5EF4-FFF2-40B4-BE49-F238E27FC236}">
                <a16:creationId xmlns:a16="http://schemas.microsoft.com/office/drawing/2014/main" id="{3536F64D-3D54-4C14-A60D-567447805AA5}"/>
              </a:ext>
            </a:extLst>
          </p:cNvPr>
          <p:cNvSpPr txBox="1">
            <a:spLocks noChangeArrowheads="1"/>
          </p:cNvSpPr>
          <p:nvPr/>
        </p:nvSpPr>
        <p:spPr bwMode="auto">
          <a:xfrm>
            <a:off x="228600" y="28194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40981" name="文本框 973845">
            <a:extLst>
              <a:ext uri="{FF2B5EF4-FFF2-40B4-BE49-F238E27FC236}">
                <a16:creationId xmlns:a16="http://schemas.microsoft.com/office/drawing/2014/main" id="{A81B9213-1BDF-42F5-8B45-28D45500106C}"/>
              </a:ext>
            </a:extLst>
          </p:cNvPr>
          <p:cNvSpPr txBox="1">
            <a:spLocks noChangeArrowheads="1"/>
          </p:cNvSpPr>
          <p:nvPr/>
        </p:nvSpPr>
        <p:spPr bwMode="auto">
          <a:xfrm>
            <a:off x="152400" y="4419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40982" name="文本框 973846">
            <a:extLst>
              <a:ext uri="{FF2B5EF4-FFF2-40B4-BE49-F238E27FC236}">
                <a16:creationId xmlns:a16="http://schemas.microsoft.com/office/drawing/2014/main" id="{2FBB371A-ADD2-48DC-97E0-E147034476B3}"/>
              </a:ext>
            </a:extLst>
          </p:cNvPr>
          <p:cNvSpPr txBox="1">
            <a:spLocks noChangeArrowheads="1"/>
          </p:cNvSpPr>
          <p:nvPr/>
        </p:nvSpPr>
        <p:spPr bwMode="auto">
          <a:xfrm>
            <a:off x="152400" y="5334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40983" name="文本框 973847">
            <a:extLst>
              <a:ext uri="{FF2B5EF4-FFF2-40B4-BE49-F238E27FC236}">
                <a16:creationId xmlns:a16="http://schemas.microsoft.com/office/drawing/2014/main" id="{50D7D7C0-E0F4-427B-882B-7E86A423A0ED}"/>
              </a:ext>
            </a:extLst>
          </p:cNvPr>
          <p:cNvSpPr txBox="1">
            <a:spLocks noChangeArrowheads="1"/>
          </p:cNvSpPr>
          <p:nvPr/>
        </p:nvSpPr>
        <p:spPr bwMode="auto">
          <a:xfrm>
            <a:off x="5105400" y="5257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40984" name="文本框 973848">
            <a:extLst>
              <a:ext uri="{FF2B5EF4-FFF2-40B4-BE49-F238E27FC236}">
                <a16:creationId xmlns:a16="http://schemas.microsoft.com/office/drawing/2014/main" id="{8B830E92-D59B-40E8-8F37-EBAEAED4DCFD}"/>
              </a:ext>
            </a:extLst>
          </p:cNvPr>
          <p:cNvSpPr txBox="1">
            <a:spLocks noChangeArrowheads="1"/>
          </p:cNvSpPr>
          <p:nvPr/>
        </p:nvSpPr>
        <p:spPr bwMode="auto">
          <a:xfrm>
            <a:off x="3048000" y="2362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40985" name="文本框 973849">
            <a:extLst>
              <a:ext uri="{FF2B5EF4-FFF2-40B4-BE49-F238E27FC236}">
                <a16:creationId xmlns:a16="http://schemas.microsoft.com/office/drawing/2014/main" id="{2F17CB00-FD10-4AFE-875A-53CB37269CB0}"/>
              </a:ext>
            </a:extLst>
          </p:cNvPr>
          <p:cNvSpPr txBox="1">
            <a:spLocks noChangeArrowheads="1"/>
          </p:cNvSpPr>
          <p:nvPr/>
        </p:nvSpPr>
        <p:spPr bwMode="auto">
          <a:xfrm>
            <a:off x="5791200" y="4724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缓冲寄存器</a:t>
            </a:r>
            <a:r>
              <a:rPr lang="en-US" altLang="zh-CN" sz="1600" b="1">
                <a:latin typeface="Tahoma" panose="020B0604030504040204" pitchFamily="34" charset="0"/>
              </a:rPr>
              <a:t>DR</a:t>
            </a:r>
          </a:p>
        </p:txBody>
      </p:sp>
      <p:sp>
        <p:nvSpPr>
          <p:cNvPr id="40986" name="文本框 973850">
            <a:extLst>
              <a:ext uri="{FF2B5EF4-FFF2-40B4-BE49-F238E27FC236}">
                <a16:creationId xmlns:a16="http://schemas.microsoft.com/office/drawing/2014/main" id="{4BE250A4-2612-4FF0-9DB1-6654FF2A62A2}"/>
              </a:ext>
            </a:extLst>
          </p:cNvPr>
          <p:cNvSpPr txBox="1">
            <a:spLocks noChangeArrowheads="1"/>
          </p:cNvSpPr>
          <p:nvPr/>
        </p:nvSpPr>
        <p:spPr bwMode="auto">
          <a:xfrm>
            <a:off x="228600" y="1143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40987" name="矩形 973851">
            <a:extLst>
              <a:ext uri="{FF2B5EF4-FFF2-40B4-BE49-F238E27FC236}">
                <a16:creationId xmlns:a16="http://schemas.microsoft.com/office/drawing/2014/main" id="{8E6970CE-23D4-4559-AF9B-72F83E6A99C3}"/>
              </a:ext>
            </a:extLst>
          </p:cNvPr>
          <p:cNvSpPr>
            <a:spLocks noChangeArrowheads="1"/>
          </p:cNvSpPr>
          <p:nvPr/>
        </p:nvSpPr>
        <p:spPr bwMode="auto">
          <a:xfrm>
            <a:off x="4114800" y="1295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8" name="矩形 973852">
            <a:extLst>
              <a:ext uri="{FF2B5EF4-FFF2-40B4-BE49-F238E27FC236}">
                <a16:creationId xmlns:a16="http://schemas.microsoft.com/office/drawing/2014/main" id="{5F9512B8-2CC1-45B4-8858-7DF833CCD698}"/>
              </a:ext>
            </a:extLst>
          </p:cNvPr>
          <p:cNvSpPr>
            <a:spLocks noChangeArrowheads="1"/>
          </p:cNvSpPr>
          <p:nvPr/>
        </p:nvSpPr>
        <p:spPr bwMode="auto">
          <a:xfrm>
            <a:off x="4191000" y="2362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89" name="矩形 973853">
            <a:extLst>
              <a:ext uri="{FF2B5EF4-FFF2-40B4-BE49-F238E27FC236}">
                <a16:creationId xmlns:a16="http://schemas.microsoft.com/office/drawing/2014/main" id="{1AE07029-9B2A-4C60-B4FF-54174F5AA0D0}"/>
              </a:ext>
            </a:extLst>
          </p:cNvPr>
          <p:cNvSpPr>
            <a:spLocks noChangeArrowheads="1"/>
          </p:cNvSpPr>
          <p:nvPr/>
        </p:nvSpPr>
        <p:spPr bwMode="auto">
          <a:xfrm>
            <a:off x="5105400" y="4419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0" name="矩形 973854">
            <a:extLst>
              <a:ext uri="{FF2B5EF4-FFF2-40B4-BE49-F238E27FC236}">
                <a16:creationId xmlns:a16="http://schemas.microsoft.com/office/drawing/2014/main" id="{9FECEAAF-9703-4DBB-A3F2-385ABF0254BE}"/>
              </a:ext>
            </a:extLst>
          </p:cNvPr>
          <p:cNvSpPr>
            <a:spLocks noChangeArrowheads="1"/>
          </p:cNvSpPr>
          <p:nvPr/>
        </p:nvSpPr>
        <p:spPr bwMode="auto">
          <a:xfrm>
            <a:off x="6324600" y="1676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40991" name="矩形 973855">
            <a:extLst>
              <a:ext uri="{FF2B5EF4-FFF2-40B4-BE49-F238E27FC236}">
                <a16:creationId xmlns:a16="http://schemas.microsoft.com/office/drawing/2014/main" id="{C676F6EF-847F-4061-8CEB-7F47BE18301C}"/>
              </a:ext>
            </a:extLst>
          </p:cNvPr>
          <p:cNvSpPr>
            <a:spLocks noChangeArrowheads="1"/>
          </p:cNvSpPr>
          <p:nvPr/>
        </p:nvSpPr>
        <p:spPr bwMode="auto">
          <a:xfrm>
            <a:off x="6400800" y="2819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2" name="矩形 973856">
            <a:extLst>
              <a:ext uri="{FF2B5EF4-FFF2-40B4-BE49-F238E27FC236}">
                <a16:creationId xmlns:a16="http://schemas.microsoft.com/office/drawing/2014/main" id="{84DDF14E-B173-472F-A77B-905A9A6E1702}"/>
              </a:ext>
            </a:extLst>
          </p:cNvPr>
          <p:cNvSpPr>
            <a:spLocks noChangeArrowheads="1"/>
          </p:cNvSpPr>
          <p:nvPr/>
        </p:nvSpPr>
        <p:spPr bwMode="auto">
          <a:xfrm>
            <a:off x="6553200" y="3810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3" name="上箭头 973857">
            <a:extLst>
              <a:ext uri="{FF2B5EF4-FFF2-40B4-BE49-F238E27FC236}">
                <a16:creationId xmlns:a16="http://schemas.microsoft.com/office/drawing/2014/main" id="{611B4425-F5D4-4AA6-AB5F-EC79ADE64B75}"/>
              </a:ext>
            </a:extLst>
          </p:cNvPr>
          <p:cNvSpPr>
            <a:spLocks noChangeArrowheads="1"/>
          </p:cNvSpPr>
          <p:nvPr/>
        </p:nvSpPr>
        <p:spPr bwMode="auto">
          <a:xfrm>
            <a:off x="5105400" y="1828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4" name="下箭头 973858">
            <a:extLst>
              <a:ext uri="{FF2B5EF4-FFF2-40B4-BE49-F238E27FC236}">
                <a16:creationId xmlns:a16="http://schemas.microsoft.com/office/drawing/2014/main" id="{D5887376-D8C0-4FBA-A5F7-772DF2658A93}"/>
              </a:ext>
            </a:extLst>
          </p:cNvPr>
          <p:cNvSpPr>
            <a:spLocks noChangeArrowheads="1"/>
          </p:cNvSpPr>
          <p:nvPr/>
        </p:nvSpPr>
        <p:spPr bwMode="auto">
          <a:xfrm>
            <a:off x="4419600" y="1828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5" name="左右箭头 973859">
            <a:extLst>
              <a:ext uri="{FF2B5EF4-FFF2-40B4-BE49-F238E27FC236}">
                <a16:creationId xmlns:a16="http://schemas.microsoft.com/office/drawing/2014/main" id="{CF6D8003-CEA0-4F85-B750-6A2EC9F6D9F3}"/>
              </a:ext>
            </a:extLst>
          </p:cNvPr>
          <p:cNvSpPr>
            <a:spLocks noChangeArrowheads="1"/>
          </p:cNvSpPr>
          <p:nvPr/>
        </p:nvSpPr>
        <p:spPr bwMode="auto">
          <a:xfrm rot="5400000">
            <a:off x="4419600" y="3352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6" name="矩形 973860">
            <a:extLst>
              <a:ext uri="{FF2B5EF4-FFF2-40B4-BE49-F238E27FC236}">
                <a16:creationId xmlns:a16="http://schemas.microsoft.com/office/drawing/2014/main" id="{328BF392-DE34-475D-80B8-26461AFD7E10}"/>
              </a:ext>
            </a:extLst>
          </p:cNvPr>
          <p:cNvSpPr>
            <a:spLocks noChangeArrowheads="1"/>
          </p:cNvSpPr>
          <p:nvPr/>
        </p:nvSpPr>
        <p:spPr bwMode="auto">
          <a:xfrm>
            <a:off x="5791200" y="1371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7" name="左箭头 973861">
            <a:extLst>
              <a:ext uri="{FF2B5EF4-FFF2-40B4-BE49-F238E27FC236}">
                <a16:creationId xmlns:a16="http://schemas.microsoft.com/office/drawing/2014/main" id="{28E4252A-F803-4189-92C8-4EB7B2F5F8FD}"/>
              </a:ext>
            </a:extLst>
          </p:cNvPr>
          <p:cNvSpPr>
            <a:spLocks noChangeArrowheads="1"/>
          </p:cNvSpPr>
          <p:nvPr/>
        </p:nvSpPr>
        <p:spPr bwMode="auto">
          <a:xfrm>
            <a:off x="5410200" y="1295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8" name="上箭头 973862">
            <a:extLst>
              <a:ext uri="{FF2B5EF4-FFF2-40B4-BE49-F238E27FC236}">
                <a16:creationId xmlns:a16="http://schemas.microsoft.com/office/drawing/2014/main" id="{051C5BC8-87EA-4F5F-9791-69DFDF88EF1B}"/>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99" name="上箭头 973863">
            <a:extLst>
              <a:ext uri="{FF2B5EF4-FFF2-40B4-BE49-F238E27FC236}">
                <a16:creationId xmlns:a16="http://schemas.microsoft.com/office/drawing/2014/main" id="{2A7DCA70-3912-429B-9811-B8FFF1D04176}"/>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0" name="矩形 973864">
            <a:extLst>
              <a:ext uri="{FF2B5EF4-FFF2-40B4-BE49-F238E27FC236}">
                <a16:creationId xmlns:a16="http://schemas.microsoft.com/office/drawing/2014/main" id="{CD4E752E-45FC-4742-82B4-2930B69341A0}"/>
              </a:ext>
            </a:extLst>
          </p:cNvPr>
          <p:cNvSpPr>
            <a:spLocks noChangeArrowheads="1"/>
          </p:cNvSpPr>
          <p:nvPr/>
        </p:nvSpPr>
        <p:spPr bwMode="auto">
          <a:xfrm>
            <a:off x="7543800" y="4191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1" name="上箭头 973865">
            <a:extLst>
              <a:ext uri="{FF2B5EF4-FFF2-40B4-BE49-F238E27FC236}">
                <a16:creationId xmlns:a16="http://schemas.microsoft.com/office/drawing/2014/main" id="{1F35B4A0-74A2-4A25-991D-07AA0CD0CB41}"/>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02" name="直接连接符 973866">
            <a:extLst>
              <a:ext uri="{FF2B5EF4-FFF2-40B4-BE49-F238E27FC236}">
                <a16:creationId xmlns:a16="http://schemas.microsoft.com/office/drawing/2014/main" id="{31ABCEFF-B524-46E9-99D0-316215FA0050}"/>
              </a:ext>
            </a:extLst>
          </p:cNvPr>
          <p:cNvSpPr>
            <a:spLocks noChangeShapeType="1"/>
          </p:cNvSpPr>
          <p:nvPr/>
        </p:nvSpPr>
        <p:spPr bwMode="auto">
          <a:xfrm flipV="1">
            <a:off x="6781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3" name="直接连接符 973867">
            <a:extLst>
              <a:ext uri="{FF2B5EF4-FFF2-40B4-BE49-F238E27FC236}">
                <a16:creationId xmlns:a16="http://schemas.microsoft.com/office/drawing/2014/main" id="{F66651E9-1E56-48B8-AEA4-5C531618636A}"/>
              </a:ext>
            </a:extLst>
          </p:cNvPr>
          <p:cNvSpPr>
            <a:spLocks noChangeShapeType="1"/>
          </p:cNvSpPr>
          <p:nvPr/>
        </p:nvSpPr>
        <p:spPr bwMode="auto">
          <a:xfrm flipV="1">
            <a:off x="69342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4" name="直接连接符 973868">
            <a:extLst>
              <a:ext uri="{FF2B5EF4-FFF2-40B4-BE49-F238E27FC236}">
                <a16:creationId xmlns:a16="http://schemas.microsoft.com/office/drawing/2014/main" id="{596476D5-E110-401B-BEB5-E43AE84D06D2}"/>
              </a:ext>
            </a:extLst>
          </p:cNvPr>
          <p:cNvSpPr>
            <a:spLocks noChangeShapeType="1"/>
          </p:cNvSpPr>
          <p:nvPr/>
        </p:nvSpPr>
        <p:spPr bwMode="auto">
          <a:xfrm flipH="1" flipV="1">
            <a:off x="70866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5" name="直接连接符 973869">
            <a:extLst>
              <a:ext uri="{FF2B5EF4-FFF2-40B4-BE49-F238E27FC236}">
                <a16:creationId xmlns:a16="http://schemas.microsoft.com/office/drawing/2014/main" id="{1F0DA4EB-5D19-4414-A525-6D25D8B7093A}"/>
              </a:ext>
            </a:extLst>
          </p:cNvPr>
          <p:cNvSpPr>
            <a:spLocks noChangeShapeType="1"/>
          </p:cNvSpPr>
          <p:nvPr/>
        </p:nvSpPr>
        <p:spPr bwMode="auto">
          <a:xfrm flipV="1">
            <a:off x="72390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6" name="直接连接符 973870">
            <a:extLst>
              <a:ext uri="{FF2B5EF4-FFF2-40B4-BE49-F238E27FC236}">
                <a16:creationId xmlns:a16="http://schemas.microsoft.com/office/drawing/2014/main" id="{D733C0DB-531A-413C-BB67-FD1B644A332B}"/>
              </a:ext>
            </a:extLst>
          </p:cNvPr>
          <p:cNvSpPr>
            <a:spLocks noChangeShapeType="1"/>
          </p:cNvSpPr>
          <p:nvPr/>
        </p:nvSpPr>
        <p:spPr bwMode="auto">
          <a:xfrm flipH="1" flipV="1">
            <a:off x="73914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7" name="直接连接符 973871">
            <a:extLst>
              <a:ext uri="{FF2B5EF4-FFF2-40B4-BE49-F238E27FC236}">
                <a16:creationId xmlns:a16="http://schemas.microsoft.com/office/drawing/2014/main" id="{FAB568C8-34CE-4680-963A-B09D3E686FD2}"/>
              </a:ext>
            </a:extLst>
          </p:cNvPr>
          <p:cNvSpPr>
            <a:spLocks noChangeShapeType="1"/>
          </p:cNvSpPr>
          <p:nvPr/>
        </p:nvSpPr>
        <p:spPr bwMode="auto">
          <a:xfrm flipV="1">
            <a:off x="7543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8" name="直接连接符 973872">
            <a:extLst>
              <a:ext uri="{FF2B5EF4-FFF2-40B4-BE49-F238E27FC236}">
                <a16:creationId xmlns:a16="http://schemas.microsoft.com/office/drawing/2014/main" id="{9D322702-F9AD-4769-8A7C-1ACF477FF491}"/>
              </a:ext>
            </a:extLst>
          </p:cNvPr>
          <p:cNvSpPr>
            <a:spLocks noChangeShapeType="1"/>
          </p:cNvSpPr>
          <p:nvPr/>
        </p:nvSpPr>
        <p:spPr bwMode="auto">
          <a:xfrm flipV="1">
            <a:off x="6477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9" name="直接连接符 973873">
            <a:extLst>
              <a:ext uri="{FF2B5EF4-FFF2-40B4-BE49-F238E27FC236}">
                <a16:creationId xmlns:a16="http://schemas.microsoft.com/office/drawing/2014/main" id="{80D094DD-FDBC-4B1E-B27B-03E5B1A40AAD}"/>
              </a:ext>
            </a:extLst>
          </p:cNvPr>
          <p:cNvSpPr>
            <a:spLocks noChangeShapeType="1"/>
          </p:cNvSpPr>
          <p:nvPr/>
        </p:nvSpPr>
        <p:spPr bwMode="auto">
          <a:xfrm flipV="1">
            <a:off x="6781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0" name="直接连接符 973874">
            <a:extLst>
              <a:ext uri="{FF2B5EF4-FFF2-40B4-BE49-F238E27FC236}">
                <a16:creationId xmlns:a16="http://schemas.microsoft.com/office/drawing/2014/main" id="{4005F0B6-0C59-4A59-9D49-E65B40A7C040}"/>
              </a:ext>
            </a:extLst>
          </p:cNvPr>
          <p:cNvSpPr>
            <a:spLocks noChangeShapeType="1"/>
          </p:cNvSpPr>
          <p:nvPr/>
        </p:nvSpPr>
        <p:spPr bwMode="auto">
          <a:xfrm flipV="1">
            <a:off x="7239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1" name="直接连接符 973875">
            <a:extLst>
              <a:ext uri="{FF2B5EF4-FFF2-40B4-BE49-F238E27FC236}">
                <a16:creationId xmlns:a16="http://schemas.microsoft.com/office/drawing/2014/main" id="{74403A31-5597-46CB-BB08-38AA50C909E6}"/>
              </a:ext>
            </a:extLst>
          </p:cNvPr>
          <p:cNvSpPr>
            <a:spLocks noChangeShapeType="1"/>
          </p:cNvSpPr>
          <p:nvPr/>
        </p:nvSpPr>
        <p:spPr bwMode="auto">
          <a:xfrm flipV="1">
            <a:off x="7391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2" name="直接连接符 973876">
            <a:extLst>
              <a:ext uri="{FF2B5EF4-FFF2-40B4-BE49-F238E27FC236}">
                <a16:creationId xmlns:a16="http://schemas.microsoft.com/office/drawing/2014/main" id="{478CCCD4-EC74-40A2-8419-9F49D0BE8DCF}"/>
              </a:ext>
            </a:extLst>
          </p:cNvPr>
          <p:cNvSpPr>
            <a:spLocks noChangeShapeType="1"/>
          </p:cNvSpPr>
          <p:nvPr/>
        </p:nvSpPr>
        <p:spPr bwMode="auto">
          <a:xfrm flipV="1">
            <a:off x="7543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3" name="直接连接符 973877">
            <a:extLst>
              <a:ext uri="{FF2B5EF4-FFF2-40B4-BE49-F238E27FC236}">
                <a16:creationId xmlns:a16="http://schemas.microsoft.com/office/drawing/2014/main" id="{8A255A7D-AC0D-46CF-944E-1E9E0FB7504D}"/>
              </a:ext>
            </a:extLst>
          </p:cNvPr>
          <p:cNvSpPr>
            <a:spLocks noChangeShapeType="1"/>
          </p:cNvSpPr>
          <p:nvPr/>
        </p:nvSpPr>
        <p:spPr bwMode="auto">
          <a:xfrm flipV="1">
            <a:off x="76962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4" name="直接连接符 973878">
            <a:extLst>
              <a:ext uri="{FF2B5EF4-FFF2-40B4-BE49-F238E27FC236}">
                <a16:creationId xmlns:a16="http://schemas.microsoft.com/office/drawing/2014/main" id="{833376EE-3EDF-441C-A51A-B2F98DC0A03D}"/>
              </a:ext>
            </a:extLst>
          </p:cNvPr>
          <p:cNvSpPr>
            <a:spLocks noChangeShapeType="1"/>
          </p:cNvSpPr>
          <p:nvPr/>
        </p:nvSpPr>
        <p:spPr bwMode="auto">
          <a:xfrm flipH="1">
            <a:off x="7772400" y="1676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5" name="直接连接符 973879">
            <a:extLst>
              <a:ext uri="{FF2B5EF4-FFF2-40B4-BE49-F238E27FC236}">
                <a16:creationId xmlns:a16="http://schemas.microsoft.com/office/drawing/2014/main" id="{5A1D32EF-EE5C-4603-9F37-6CB8E514DA5F}"/>
              </a:ext>
            </a:extLst>
          </p:cNvPr>
          <p:cNvSpPr>
            <a:spLocks noChangeShapeType="1"/>
          </p:cNvSpPr>
          <p:nvPr/>
        </p:nvSpPr>
        <p:spPr bwMode="auto">
          <a:xfrm flipH="1">
            <a:off x="7848600" y="1981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6" name="直接连接符 973880">
            <a:extLst>
              <a:ext uri="{FF2B5EF4-FFF2-40B4-BE49-F238E27FC236}">
                <a16:creationId xmlns:a16="http://schemas.microsoft.com/office/drawing/2014/main" id="{C614C13C-615C-40D3-917A-7709036128C0}"/>
              </a:ext>
            </a:extLst>
          </p:cNvPr>
          <p:cNvSpPr>
            <a:spLocks noChangeShapeType="1"/>
          </p:cNvSpPr>
          <p:nvPr/>
        </p:nvSpPr>
        <p:spPr bwMode="auto">
          <a:xfrm flipH="1">
            <a:off x="8077200" y="3962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7" name="直接连接符 973881">
            <a:extLst>
              <a:ext uri="{FF2B5EF4-FFF2-40B4-BE49-F238E27FC236}">
                <a16:creationId xmlns:a16="http://schemas.microsoft.com/office/drawing/2014/main" id="{CC084C60-CC7B-4452-AD56-1324C2239ADB}"/>
              </a:ext>
            </a:extLst>
          </p:cNvPr>
          <p:cNvSpPr>
            <a:spLocks noChangeShapeType="1"/>
          </p:cNvSpPr>
          <p:nvPr/>
        </p:nvSpPr>
        <p:spPr bwMode="auto">
          <a:xfrm flipH="1">
            <a:off x="61722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8" name="直接连接符 973882">
            <a:extLst>
              <a:ext uri="{FF2B5EF4-FFF2-40B4-BE49-F238E27FC236}">
                <a16:creationId xmlns:a16="http://schemas.microsoft.com/office/drawing/2014/main" id="{4F4525AC-DCF8-43D6-8F6B-0386D9AE5366}"/>
              </a:ext>
            </a:extLst>
          </p:cNvPr>
          <p:cNvSpPr>
            <a:spLocks noChangeShapeType="1"/>
          </p:cNvSpPr>
          <p:nvPr/>
        </p:nvSpPr>
        <p:spPr bwMode="auto">
          <a:xfrm flipH="1">
            <a:off x="5486400" y="2514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9" name="文本框 973883">
            <a:extLst>
              <a:ext uri="{FF2B5EF4-FFF2-40B4-BE49-F238E27FC236}">
                <a16:creationId xmlns:a16="http://schemas.microsoft.com/office/drawing/2014/main" id="{91A06853-5C91-486E-9AAC-1D84D238ACBE}"/>
              </a:ext>
            </a:extLst>
          </p:cNvPr>
          <p:cNvSpPr txBox="1">
            <a:spLocks noChangeArrowheads="1"/>
          </p:cNvSpPr>
          <p:nvPr/>
        </p:nvSpPr>
        <p:spPr bwMode="auto">
          <a:xfrm>
            <a:off x="4267200" y="1371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41020" name="文本框 973884">
            <a:extLst>
              <a:ext uri="{FF2B5EF4-FFF2-40B4-BE49-F238E27FC236}">
                <a16:creationId xmlns:a16="http://schemas.microsoft.com/office/drawing/2014/main" id="{B855A1BA-44FE-4796-A4EE-CFCFA7FC837A}"/>
              </a:ext>
            </a:extLst>
          </p:cNvPr>
          <p:cNvSpPr txBox="1">
            <a:spLocks noChangeArrowheads="1"/>
          </p:cNvSpPr>
          <p:nvPr/>
        </p:nvSpPr>
        <p:spPr bwMode="auto">
          <a:xfrm>
            <a:off x="7772400" y="43434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41021" name="文本框 973885">
            <a:extLst>
              <a:ext uri="{FF2B5EF4-FFF2-40B4-BE49-F238E27FC236}">
                <a16:creationId xmlns:a16="http://schemas.microsoft.com/office/drawing/2014/main" id="{5ACDA9F0-D274-4537-A07F-52F919DB6A5C}"/>
              </a:ext>
            </a:extLst>
          </p:cNvPr>
          <p:cNvSpPr txBox="1">
            <a:spLocks noChangeArrowheads="1"/>
          </p:cNvSpPr>
          <p:nvPr/>
        </p:nvSpPr>
        <p:spPr bwMode="auto">
          <a:xfrm>
            <a:off x="6400800" y="29718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41022" name="文本框 973886">
            <a:extLst>
              <a:ext uri="{FF2B5EF4-FFF2-40B4-BE49-F238E27FC236}">
                <a16:creationId xmlns:a16="http://schemas.microsoft.com/office/drawing/2014/main" id="{8183E836-4515-4883-BB73-2DCCAF0E5833}"/>
              </a:ext>
            </a:extLst>
          </p:cNvPr>
          <p:cNvSpPr txBox="1">
            <a:spLocks noChangeArrowheads="1"/>
          </p:cNvSpPr>
          <p:nvPr/>
        </p:nvSpPr>
        <p:spPr bwMode="auto">
          <a:xfrm>
            <a:off x="6477000" y="1600200"/>
            <a:ext cx="1371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操作控制器</a:t>
            </a:r>
          </a:p>
          <a:p>
            <a:pPr>
              <a:spcBef>
                <a:spcPct val="50000"/>
              </a:spcBef>
            </a:pPr>
            <a:r>
              <a:rPr lang="zh-CN" altLang="en-US" sz="1600" b="1">
                <a:latin typeface="Tahoma" panose="020B0604030504040204" pitchFamily="34" charset="0"/>
              </a:rPr>
              <a:t>时序产生器</a:t>
            </a:r>
          </a:p>
        </p:txBody>
      </p:sp>
      <p:sp>
        <p:nvSpPr>
          <p:cNvPr id="41023" name="文本框 973887">
            <a:extLst>
              <a:ext uri="{FF2B5EF4-FFF2-40B4-BE49-F238E27FC236}">
                <a16:creationId xmlns:a16="http://schemas.microsoft.com/office/drawing/2014/main" id="{D5123482-7438-467E-8EFA-D6FB23807A1D}"/>
              </a:ext>
            </a:extLst>
          </p:cNvPr>
          <p:cNvSpPr txBox="1">
            <a:spLocks noChangeArrowheads="1"/>
          </p:cNvSpPr>
          <p:nvPr/>
        </p:nvSpPr>
        <p:spPr bwMode="auto">
          <a:xfrm>
            <a:off x="8458200" y="1447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时钟</a:t>
            </a:r>
          </a:p>
        </p:txBody>
      </p:sp>
      <p:sp>
        <p:nvSpPr>
          <p:cNvPr id="41024" name="文本框 973888">
            <a:extLst>
              <a:ext uri="{FF2B5EF4-FFF2-40B4-BE49-F238E27FC236}">
                <a16:creationId xmlns:a16="http://schemas.microsoft.com/office/drawing/2014/main" id="{2255CFEF-0B85-44AC-BEDD-CA1098EA25AF}"/>
              </a:ext>
            </a:extLst>
          </p:cNvPr>
          <p:cNvSpPr txBox="1">
            <a:spLocks noChangeArrowheads="1"/>
          </p:cNvSpPr>
          <p:nvPr/>
        </p:nvSpPr>
        <p:spPr bwMode="auto">
          <a:xfrm>
            <a:off x="8458200" y="18288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状态反馈</a:t>
            </a:r>
          </a:p>
        </p:txBody>
      </p:sp>
      <p:sp>
        <p:nvSpPr>
          <p:cNvPr id="41025" name="文本框 973889">
            <a:extLst>
              <a:ext uri="{FF2B5EF4-FFF2-40B4-BE49-F238E27FC236}">
                <a16:creationId xmlns:a16="http://schemas.microsoft.com/office/drawing/2014/main" id="{527EF44D-DB69-4D01-A677-038A10AAD7DA}"/>
              </a:ext>
            </a:extLst>
          </p:cNvPr>
          <p:cNvSpPr txBox="1">
            <a:spLocks noChangeArrowheads="1"/>
          </p:cNvSpPr>
          <p:nvPr/>
        </p:nvSpPr>
        <p:spPr bwMode="auto">
          <a:xfrm>
            <a:off x="59436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取指控制</a:t>
            </a:r>
          </a:p>
        </p:txBody>
      </p:sp>
      <p:sp>
        <p:nvSpPr>
          <p:cNvPr id="41026" name="文本框 973890">
            <a:extLst>
              <a:ext uri="{FF2B5EF4-FFF2-40B4-BE49-F238E27FC236}">
                <a16:creationId xmlns:a16="http://schemas.microsoft.com/office/drawing/2014/main" id="{7E52CC98-D066-4A83-9103-BA015CA2B2FD}"/>
              </a:ext>
            </a:extLst>
          </p:cNvPr>
          <p:cNvSpPr txBox="1">
            <a:spLocks noChangeArrowheads="1"/>
          </p:cNvSpPr>
          <p:nvPr/>
        </p:nvSpPr>
        <p:spPr bwMode="auto">
          <a:xfrm>
            <a:off x="76962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执行控制</a:t>
            </a:r>
          </a:p>
        </p:txBody>
      </p:sp>
      <p:sp>
        <p:nvSpPr>
          <p:cNvPr id="41027" name="文本框 973891">
            <a:extLst>
              <a:ext uri="{FF2B5EF4-FFF2-40B4-BE49-F238E27FC236}">
                <a16:creationId xmlns:a16="http://schemas.microsoft.com/office/drawing/2014/main" id="{52525703-E9F6-449A-AB74-43208D78DD67}"/>
              </a:ext>
            </a:extLst>
          </p:cNvPr>
          <p:cNvSpPr txBox="1">
            <a:spLocks noChangeArrowheads="1"/>
          </p:cNvSpPr>
          <p:nvPr/>
        </p:nvSpPr>
        <p:spPr bwMode="auto">
          <a:xfrm>
            <a:off x="6553200" y="4343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1028" name="文本框 973892">
            <a:extLst>
              <a:ext uri="{FF2B5EF4-FFF2-40B4-BE49-F238E27FC236}">
                <a16:creationId xmlns:a16="http://schemas.microsoft.com/office/drawing/2014/main" id="{4C875121-B5D3-4F8D-BBBF-AA96268179AB}"/>
              </a:ext>
            </a:extLst>
          </p:cNvPr>
          <p:cNvSpPr txBox="1">
            <a:spLocks noChangeArrowheads="1"/>
          </p:cNvSpPr>
          <p:nvPr/>
        </p:nvSpPr>
        <p:spPr bwMode="auto">
          <a:xfrm>
            <a:off x="8610600" y="3733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1029" name="文本框 973893">
            <a:extLst>
              <a:ext uri="{FF2B5EF4-FFF2-40B4-BE49-F238E27FC236}">
                <a16:creationId xmlns:a16="http://schemas.microsoft.com/office/drawing/2014/main" id="{ADEE6966-DBA0-404E-80BD-6AF6E1D5BF57}"/>
              </a:ext>
            </a:extLst>
          </p:cNvPr>
          <p:cNvSpPr txBox="1">
            <a:spLocks noChangeArrowheads="1"/>
          </p:cNvSpPr>
          <p:nvPr/>
        </p:nvSpPr>
        <p:spPr bwMode="auto">
          <a:xfrm>
            <a:off x="5486400" y="2438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1030" name="文本框 973894">
            <a:extLst>
              <a:ext uri="{FF2B5EF4-FFF2-40B4-BE49-F238E27FC236}">
                <a16:creationId xmlns:a16="http://schemas.microsoft.com/office/drawing/2014/main" id="{01856EF2-9AA0-423D-BBE3-604AB8D0E5B0}"/>
              </a:ext>
            </a:extLst>
          </p:cNvPr>
          <p:cNvSpPr txBox="1">
            <a:spLocks noChangeArrowheads="1"/>
          </p:cNvSpPr>
          <p:nvPr/>
        </p:nvSpPr>
        <p:spPr bwMode="auto">
          <a:xfrm>
            <a:off x="2514600" y="3886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73896" name="文本框 973895">
            <a:extLst>
              <a:ext uri="{FF2B5EF4-FFF2-40B4-BE49-F238E27FC236}">
                <a16:creationId xmlns:a16="http://schemas.microsoft.com/office/drawing/2014/main" id="{F5E0E1E4-5B7D-4478-BBAE-419F709ED4F8}"/>
              </a:ext>
            </a:extLst>
          </p:cNvPr>
          <p:cNvSpPr txBox="1">
            <a:spLocks noChangeArrowheads="1"/>
          </p:cNvSpPr>
          <p:nvPr/>
        </p:nvSpPr>
        <p:spPr bwMode="auto">
          <a:xfrm>
            <a:off x="2514600"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41032" name="直接连接符 973896">
            <a:extLst>
              <a:ext uri="{FF2B5EF4-FFF2-40B4-BE49-F238E27FC236}">
                <a16:creationId xmlns:a16="http://schemas.microsoft.com/office/drawing/2014/main" id="{9CEF12C2-BDEA-4424-9E21-4A27F8885196}"/>
              </a:ext>
            </a:extLst>
          </p:cNvPr>
          <p:cNvSpPr>
            <a:spLocks noChangeShapeType="1"/>
          </p:cNvSpPr>
          <p:nvPr/>
        </p:nvSpPr>
        <p:spPr bwMode="auto">
          <a:xfrm>
            <a:off x="2362200" y="4724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3" name="直接连接符 973897">
            <a:extLst>
              <a:ext uri="{FF2B5EF4-FFF2-40B4-BE49-F238E27FC236}">
                <a16:creationId xmlns:a16="http://schemas.microsoft.com/office/drawing/2014/main" id="{7748E58C-92FB-4FCF-BFA4-92C6F29047A5}"/>
              </a:ext>
            </a:extLst>
          </p:cNvPr>
          <p:cNvSpPr>
            <a:spLocks noChangeShapeType="1"/>
          </p:cNvSpPr>
          <p:nvPr/>
        </p:nvSpPr>
        <p:spPr bwMode="auto">
          <a:xfrm>
            <a:off x="2362200" y="4953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4" name="直接连接符 973898">
            <a:extLst>
              <a:ext uri="{FF2B5EF4-FFF2-40B4-BE49-F238E27FC236}">
                <a16:creationId xmlns:a16="http://schemas.microsoft.com/office/drawing/2014/main" id="{1D413C10-FB4E-4E67-BA0D-6423BCD74CB3}"/>
              </a:ext>
            </a:extLst>
          </p:cNvPr>
          <p:cNvSpPr>
            <a:spLocks noChangeShapeType="1"/>
          </p:cNvSpPr>
          <p:nvPr/>
        </p:nvSpPr>
        <p:spPr bwMode="auto">
          <a:xfrm>
            <a:off x="2362200" y="5181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5" name="直接连接符 973899">
            <a:extLst>
              <a:ext uri="{FF2B5EF4-FFF2-40B4-BE49-F238E27FC236}">
                <a16:creationId xmlns:a16="http://schemas.microsoft.com/office/drawing/2014/main" id="{5ED167D6-DAB1-4CE3-8992-7900A33C9F99}"/>
              </a:ext>
            </a:extLst>
          </p:cNvPr>
          <p:cNvSpPr>
            <a:spLocks noChangeShapeType="1"/>
          </p:cNvSpPr>
          <p:nvPr/>
        </p:nvSpPr>
        <p:spPr bwMode="auto">
          <a:xfrm>
            <a:off x="2362200" y="5410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6" name="直接连接符 973900">
            <a:extLst>
              <a:ext uri="{FF2B5EF4-FFF2-40B4-BE49-F238E27FC236}">
                <a16:creationId xmlns:a16="http://schemas.microsoft.com/office/drawing/2014/main" id="{1A71B2F4-A59F-4E40-ADA1-C79B4A5C9C1D}"/>
              </a:ext>
            </a:extLst>
          </p:cNvPr>
          <p:cNvSpPr>
            <a:spLocks noChangeShapeType="1"/>
          </p:cNvSpPr>
          <p:nvPr/>
        </p:nvSpPr>
        <p:spPr bwMode="auto">
          <a:xfrm>
            <a:off x="2362200" y="5638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7" name="直接连接符 973901">
            <a:extLst>
              <a:ext uri="{FF2B5EF4-FFF2-40B4-BE49-F238E27FC236}">
                <a16:creationId xmlns:a16="http://schemas.microsoft.com/office/drawing/2014/main" id="{657E9262-B88B-47D2-8338-965A39AE417A}"/>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8" name="直接连接符 973902">
            <a:extLst>
              <a:ext uri="{FF2B5EF4-FFF2-40B4-BE49-F238E27FC236}">
                <a16:creationId xmlns:a16="http://schemas.microsoft.com/office/drawing/2014/main" id="{B4E7CD00-71C5-4773-BD39-522183AAE13F}"/>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9" name="直接连接符 973903">
            <a:extLst>
              <a:ext uri="{FF2B5EF4-FFF2-40B4-BE49-F238E27FC236}">
                <a16:creationId xmlns:a16="http://schemas.microsoft.com/office/drawing/2014/main" id="{90675EE5-EC2E-4FE2-AD4D-36A899E23705}"/>
              </a:ext>
            </a:extLst>
          </p:cNvPr>
          <p:cNvSpPr>
            <a:spLocks noChangeShapeType="1"/>
          </p:cNvSpPr>
          <p:nvPr/>
        </p:nvSpPr>
        <p:spPr bwMode="auto">
          <a:xfrm>
            <a:off x="2362200" y="6172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0" name="直接连接符 973904">
            <a:extLst>
              <a:ext uri="{FF2B5EF4-FFF2-40B4-BE49-F238E27FC236}">
                <a16:creationId xmlns:a16="http://schemas.microsoft.com/office/drawing/2014/main" id="{88E341AC-A27F-4259-B7FC-96FC2D5EEA58}"/>
              </a:ext>
            </a:extLst>
          </p:cNvPr>
          <p:cNvSpPr>
            <a:spLocks noChangeShapeType="1"/>
          </p:cNvSpPr>
          <p:nvPr/>
        </p:nvSpPr>
        <p:spPr bwMode="auto">
          <a:xfrm>
            <a:off x="2819400" y="4495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1" name="文本框 973905">
            <a:extLst>
              <a:ext uri="{FF2B5EF4-FFF2-40B4-BE49-F238E27FC236}">
                <a16:creationId xmlns:a16="http://schemas.microsoft.com/office/drawing/2014/main" id="{8FC954ED-7CF1-444B-B217-A2E93C7C347E}"/>
              </a:ext>
            </a:extLst>
          </p:cNvPr>
          <p:cNvSpPr txBox="1">
            <a:spLocks noChangeArrowheads="1"/>
          </p:cNvSpPr>
          <p:nvPr/>
        </p:nvSpPr>
        <p:spPr bwMode="auto">
          <a:xfrm>
            <a:off x="2362200" y="4495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41042" name="文本框 973906">
            <a:extLst>
              <a:ext uri="{FF2B5EF4-FFF2-40B4-BE49-F238E27FC236}">
                <a16:creationId xmlns:a16="http://schemas.microsoft.com/office/drawing/2014/main" id="{33C3BE67-701B-486B-93A5-7DDCB044A443}"/>
              </a:ext>
            </a:extLst>
          </p:cNvPr>
          <p:cNvSpPr txBox="1">
            <a:spLocks noChangeArrowheads="1"/>
          </p:cNvSpPr>
          <p:nvPr/>
        </p:nvSpPr>
        <p:spPr bwMode="auto">
          <a:xfrm>
            <a:off x="2362200" y="4724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41043" name="文本框 973907">
            <a:extLst>
              <a:ext uri="{FF2B5EF4-FFF2-40B4-BE49-F238E27FC236}">
                <a16:creationId xmlns:a16="http://schemas.microsoft.com/office/drawing/2014/main" id="{86F62DEA-D394-4A20-B18E-48CD0AC7CD35}"/>
              </a:ext>
            </a:extLst>
          </p:cNvPr>
          <p:cNvSpPr txBox="1">
            <a:spLocks noChangeArrowheads="1"/>
          </p:cNvSpPr>
          <p:nvPr/>
        </p:nvSpPr>
        <p:spPr bwMode="auto">
          <a:xfrm>
            <a:off x="2362200" y="4953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41044" name="文本框 973908">
            <a:extLst>
              <a:ext uri="{FF2B5EF4-FFF2-40B4-BE49-F238E27FC236}">
                <a16:creationId xmlns:a16="http://schemas.microsoft.com/office/drawing/2014/main" id="{D3B34E01-139C-43FA-8023-8E9CF0864DD8}"/>
              </a:ext>
            </a:extLst>
          </p:cNvPr>
          <p:cNvSpPr txBox="1">
            <a:spLocks noChangeArrowheads="1"/>
          </p:cNvSpPr>
          <p:nvPr/>
        </p:nvSpPr>
        <p:spPr bwMode="auto">
          <a:xfrm>
            <a:off x="2362200" y="5181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41045" name="文本框 973909">
            <a:extLst>
              <a:ext uri="{FF2B5EF4-FFF2-40B4-BE49-F238E27FC236}">
                <a16:creationId xmlns:a16="http://schemas.microsoft.com/office/drawing/2014/main" id="{EC255975-C4BB-4BFB-ACD0-DDED444C2CCC}"/>
              </a:ext>
            </a:extLst>
          </p:cNvPr>
          <p:cNvSpPr txBox="1">
            <a:spLocks noChangeArrowheads="1"/>
          </p:cNvSpPr>
          <p:nvPr/>
        </p:nvSpPr>
        <p:spPr bwMode="auto">
          <a:xfrm>
            <a:off x="2362200" y="5410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41046" name="文本框 973910">
            <a:extLst>
              <a:ext uri="{FF2B5EF4-FFF2-40B4-BE49-F238E27FC236}">
                <a16:creationId xmlns:a16="http://schemas.microsoft.com/office/drawing/2014/main" id="{C0F01A2A-B8B7-42DB-9CAD-D61FF0118B3A}"/>
              </a:ext>
            </a:extLst>
          </p:cNvPr>
          <p:cNvSpPr txBox="1">
            <a:spLocks noChangeArrowheads="1"/>
          </p:cNvSpPr>
          <p:nvPr/>
        </p:nvSpPr>
        <p:spPr bwMode="auto">
          <a:xfrm>
            <a:off x="2362200" y="5638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41047" name="文本框 973911">
            <a:extLst>
              <a:ext uri="{FF2B5EF4-FFF2-40B4-BE49-F238E27FC236}">
                <a16:creationId xmlns:a16="http://schemas.microsoft.com/office/drawing/2014/main" id="{24200108-6BA7-4C70-9B2E-73406F0168AC}"/>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41048" name="文本框 973912">
            <a:extLst>
              <a:ext uri="{FF2B5EF4-FFF2-40B4-BE49-F238E27FC236}">
                <a16:creationId xmlns:a16="http://schemas.microsoft.com/office/drawing/2014/main" id="{742AC9A6-D84F-41A5-8F30-AAAC4105BA2C}"/>
              </a:ext>
            </a:extLst>
          </p:cNvPr>
          <p:cNvSpPr txBox="1">
            <a:spLocks noChangeArrowheads="1"/>
          </p:cNvSpPr>
          <p:nvPr/>
        </p:nvSpPr>
        <p:spPr bwMode="auto">
          <a:xfrm>
            <a:off x="2362200" y="6172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41049" name="文本框 973913">
            <a:extLst>
              <a:ext uri="{FF2B5EF4-FFF2-40B4-BE49-F238E27FC236}">
                <a16:creationId xmlns:a16="http://schemas.microsoft.com/office/drawing/2014/main" id="{4BB6795C-F040-451E-A988-C2BD66D3B274}"/>
              </a:ext>
            </a:extLst>
          </p:cNvPr>
          <p:cNvSpPr txBox="1">
            <a:spLocks noChangeArrowheads="1"/>
          </p:cNvSpPr>
          <p:nvPr/>
        </p:nvSpPr>
        <p:spPr bwMode="auto">
          <a:xfrm>
            <a:off x="2819400" y="4495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41050" name="文本框 973914">
            <a:extLst>
              <a:ext uri="{FF2B5EF4-FFF2-40B4-BE49-F238E27FC236}">
                <a16:creationId xmlns:a16="http://schemas.microsoft.com/office/drawing/2014/main" id="{76FB7A35-FF7A-4249-ADC9-5762C6FD6FA1}"/>
              </a:ext>
            </a:extLst>
          </p:cNvPr>
          <p:cNvSpPr txBox="1">
            <a:spLocks noChangeArrowheads="1"/>
          </p:cNvSpPr>
          <p:nvPr/>
        </p:nvSpPr>
        <p:spPr bwMode="auto">
          <a:xfrm>
            <a:off x="2819400" y="4724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41051" name="文本框 973915">
            <a:extLst>
              <a:ext uri="{FF2B5EF4-FFF2-40B4-BE49-F238E27FC236}">
                <a16:creationId xmlns:a16="http://schemas.microsoft.com/office/drawing/2014/main" id="{F6AC054D-B255-4DE9-BF9B-5E0F37C49EF8}"/>
              </a:ext>
            </a:extLst>
          </p:cNvPr>
          <p:cNvSpPr txBox="1">
            <a:spLocks noChangeArrowheads="1"/>
          </p:cNvSpPr>
          <p:nvPr/>
        </p:nvSpPr>
        <p:spPr bwMode="auto">
          <a:xfrm>
            <a:off x="2819400" y="4953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41052" name="文本框 973916">
            <a:extLst>
              <a:ext uri="{FF2B5EF4-FFF2-40B4-BE49-F238E27FC236}">
                <a16:creationId xmlns:a16="http://schemas.microsoft.com/office/drawing/2014/main" id="{C9E22E9D-C05C-4401-8F30-CA25ADEF66BD}"/>
              </a:ext>
            </a:extLst>
          </p:cNvPr>
          <p:cNvSpPr txBox="1">
            <a:spLocks noChangeArrowheads="1"/>
          </p:cNvSpPr>
          <p:nvPr/>
        </p:nvSpPr>
        <p:spPr bwMode="auto">
          <a:xfrm>
            <a:off x="2819400" y="5181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41053" name="文本框 973917">
            <a:extLst>
              <a:ext uri="{FF2B5EF4-FFF2-40B4-BE49-F238E27FC236}">
                <a16:creationId xmlns:a16="http://schemas.microsoft.com/office/drawing/2014/main" id="{018BE70E-D539-45CA-B024-7FD55AAEA8C0}"/>
              </a:ext>
            </a:extLst>
          </p:cNvPr>
          <p:cNvSpPr txBox="1">
            <a:spLocks noChangeArrowheads="1"/>
          </p:cNvSpPr>
          <p:nvPr/>
        </p:nvSpPr>
        <p:spPr bwMode="auto">
          <a:xfrm>
            <a:off x="2819400" y="5410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41054" name="文本框 973918">
            <a:extLst>
              <a:ext uri="{FF2B5EF4-FFF2-40B4-BE49-F238E27FC236}">
                <a16:creationId xmlns:a16="http://schemas.microsoft.com/office/drawing/2014/main" id="{532E7309-802C-4CA3-BB84-D900F83B9854}"/>
              </a:ext>
            </a:extLst>
          </p:cNvPr>
          <p:cNvSpPr txBox="1">
            <a:spLocks noChangeArrowheads="1"/>
          </p:cNvSpPr>
          <p:nvPr/>
        </p:nvSpPr>
        <p:spPr bwMode="auto">
          <a:xfrm>
            <a:off x="28956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3920" name="下箭头 973919">
            <a:extLst>
              <a:ext uri="{FF2B5EF4-FFF2-40B4-BE49-F238E27FC236}">
                <a16:creationId xmlns:a16="http://schemas.microsoft.com/office/drawing/2014/main" id="{37F3CA3E-6374-409D-ABB3-7000FB1D58A8}"/>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1" name="文本框 973920">
            <a:extLst>
              <a:ext uri="{FF2B5EF4-FFF2-40B4-BE49-F238E27FC236}">
                <a16:creationId xmlns:a16="http://schemas.microsoft.com/office/drawing/2014/main" id="{AA6092FC-18BC-48CB-8719-8C799F3E497C}"/>
              </a:ext>
            </a:extLst>
          </p:cNvPr>
          <p:cNvSpPr txBox="1">
            <a:spLocks noChangeArrowheads="1"/>
          </p:cNvSpPr>
          <p:nvPr/>
        </p:nvSpPr>
        <p:spPr bwMode="auto">
          <a:xfrm>
            <a:off x="762000" y="4114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000 022</a:t>
            </a:r>
          </a:p>
        </p:txBody>
      </p:sp>
      <p:sp>
        <p:nvSpPr>
          <p:cNvPr id="973922" name="直接连接符 973921">
            <a:extLst>
              <a:ext uri="{FF2B5EF4-FFF2-40B4-BE49-F238E27FC236}">
                <a16:creationId xmlns:a16="http://schemas.microsoft.com/office/drawing/2014/main" id="{97F54B77-7A79-4645-A1D2-657C9438B0BF}"/>
              </a:ext>
            </a:extLst>
          </p:cNvPr>
          <p:cNvSpPr>
            <a:spLocks noChangeShapeType="1"/>
          </p:cNvSpPr>
          <p:nvPr/>
        </p:nvSpPr>
        <p:spPr bwMode="auto">
          <a:xfrm flipH="1">
            <a:off x="2133600" y="3352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923" name="矩形 973922">
            <a:extLst>
              <a:ext uri="{FF2B5EF4-FFF2-40B4-BE49-F238E27FC236}">
                <a16:creationId xmlns:a16="http://schemas.microsoft.com/office/drawing/2014/main" id="{25BF4AA9-1540-45E5-9D2E-5865350AF0B8}"/>
              </a:ext>
            </a:extLst>
          </p:cNvPr>
          <p:cNvSpPr>
            <a:spLocks noChangeArrowheads="1"/>
          </p:cNvSpPr>
          <p:nvPr/>
        </p:nvSpPr>
        <p:spPr bwMode="auto">
          <a:xfrm>
            <a:off x="1600200" y="4419600"/>
            <a:ext cx="152400" cy="7620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4" name="右箭头 973923">
            <a:extLst>
              <a:ext uri="{FF2B5EF4-FFF2-40B4-BE49-F238E27FC236}">
                <a16:creationId xmlns:a16="http://schemas.microsoft.com/office/drawing/2014/main" id="{0C353643-CA8B-4851-9A11-C075CE5C0417}"/>
              </a:ext>
            </a:extLst>
          </p:cNvPr>
          <p:cNvSpPr>
            <a:spLocks noChangeArrowheads="1"/>
          </p:cNvSpPr>
          <p:nvPr/>
        </p:nvSpPr>
        <p:spPr bwMode="auto">
          <a:xfrm>
            <a:off x="1752600" y="49530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60" name="矩形 973924">
            <a:extLst>
              <a:ext uri="{FF2B5EF4-FFF2-40B4-BE49-F238E27FC236}">
                <a16:creationId xmlns:a16="http://schemas.microsoft.com/office/drawing/2014/main" id="{804E82E9-077F-450B-8A89-4933D08B62B7}"/>
              </a:ext>
            </a:extLst>
          </p:cNvPr>
          <p:cNvSpPr>
            <a:spLocks noChangeArrowheads="1"/>
          </p:cNvSpPr>
          <p:nvPr/>
        </p:nvSpPr>
        <p:spPr bwMode="auto">
          <a:xfrm>
            <a:off x="4191000" y="5029200"/>
            <a:ext cx="533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6" name="矩形 973925">
            <a:extLst>
              <a:ext uri="{FF2B5EF4-FFF2-40B4-BE49-F238E27FC236}">
                <a16:creationId xmlns:a16="http://schemas.microsoft.com/office/drawing/2014/main" id="{B4EF5269-4673-4E7B-95D3-6625B723E583}"/>
              </a:ext>
            </a:extLst>
          </p:cNvPr>
          <p:cNvSpPr>
            <a:spLocks noChangeArrowheads="1"/>
          </p:cNvSpPr>
          <p:nvPr/>
        </p:nvSpPr>
        <p:spPr bwMode="auto">
          <a:xfrm>
            <a:off x="4191000" y="5029200"/>
            <a:ext cx="685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62" name="矩形 973926">
            <a:extLst>
              <a:ext uri="{FF2B5EF4-FFF2-40B4-BE49-F238E27FC236}">
                <a16:creationId xmlns:a16="http://schemas.microsoft.com/office/drawing/2014/main" id="{A5BC4AA5-A9E3-46F1-9229-BFFBA790AD47}"/>
              </a:ext>
            </a:extLst>
          </p:cNvPr>
          <p:cNvSpPr>
            <a:spLocks noChangeArrowheads="1"/>
          </p:cNvSpPr>
          <p:nvPr/>
        </p:nvSpPr>
        <p:spPr bwMode="auto">
          <a:xfrm>
            <a:off x="4724400" y="50292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8" name="矩形 973927">
            <a:extLst>
              <a:ext uri="{FF2B5EF4-FFF2-40B4-BE49-F238E27FC236}">
                <a16:creationId xmlns:a16="http://schemas.microsoft.com/office/drawing/2014/main" id="{DBBFABF3-D791-48DD-B54E-F7DBDED48A59}"/>
              </a:ext>
            </a:extLst>
          </p:cNvPr>
          <p:cNvSpPr>
            <a:spLocks noChangeArrowheads="1"/>
          </p:cNvSpPr>
          <p:nvPr/>
        </p:nvSpPr>
        <p:spPr bwMode="auto">
          <a:xfrm>
            <a:off x="4724400" y="5029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29" name="上箭头 973928">
            <a:extLst>
              <a:ext uri="{FF2B5EF4-FFF2-40B4-BE49-F238E27FC236}">
                <a16:creationId xmlns:a16="http://schemas.microsoft.com/office/drawing/2014/main" id="{59254636-B622-478C-8040-5AFBA109D195}"/>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0" name="文本框 973929">
            <a:extLst>
              <a:ext uri="{FF2B5EF4-FFF2-40B4-BE49-F238E27FC236}">
                <a16:creationId xmlns:a16="http://schemas.microsoft.com/office/drawing/2014/main" id="{EEC90D22-8A96-47C0-96CA-C3A6A8C6D208}"/>
              </a:ext>
            </a:extLst>
          </p:cNvPr>
          <p:cNvSpPr txBox="1">
            <a:spLocks noChangeArrowheads="1"/>
          </p:cNvSpPr>
          <p:nvPr/>
        </p:nvSpPr>
        <p:spPr bwMode="auto">
          <a:xfrm>
            <a:off x="5257800" y="4419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STA</a:t>
            </a:r>
          </a:p>
        </p:txBody>
      </p:sp>
      <p:sp>
        <p:nvSpPr>
          <p:cNvPr id="973931" name="上箭头 973930">
            <a:extLst>
              <a:ext uri="{FF2B5EF4-FFF2-40B4-BE49-F238E27FC236}">
                <a16:creationId xmlns:a16="http://schemas.microsoft.com/office/drawing/2014/main" id="{AD0A6DCF-6396-4CE1-BD10-A99FE0F72E89}"/>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2" name="文本框 973931">
            <a:extLst>
              <a:ext uri="{FF2B5EF4-FFF2-40B4-BE49-F238E27FC236}">
                <a16:creationId xmlns:a16="http://schemas.microsoft.com/office/drawing/2014/main" id="{85675A37-C793-491D-8105-648294380EF8}"/>
              </a:ext>
            </a:extLst>
          </p:cNvPr>
          <p:cNvSpPr txBox="1">
            <a:spLocks noChangeArrowheads="1"/>
          </p:cNvSpPr>
          <p:nvPr/>
        </p:nvSpPr>
        <p:spPr bwMode="auto">
          <a:xfrm>
            <a:off x="6629400" y="3810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STA        40</a:t>
            </a:r>
          </a:p>
        </p:txBody>
      </p:sp>
      <p:sp>
        <p:nvSpPr>
          <p:cNvPr id="41068" name="直接连接符 973932">
            <a:extLst>
              <a:ext uri="{FF2B5EF4-FFF2-40B4-BE49-F238E27FC236}">
                <a16:creationId xmlns:a16="http://schemas.microsoft.com/office/drawing/2014/main" id="{AD4C161F-A306-4B36-ACB4-72DD742A517D}"/>
              </a:ext>
            </a:extLst>
          </p:cNvPr>
          <p:cNvSpPr>
            <a:spLocks noChangeShapeType="1"/>
          </p:cNvSpPr>
          <p:nvPr/>
        </p:nvSpPr>
        <p:spPr bwMode="auto">
          <a:xfrm>
            <a:off x="7315200" y="3886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9" name="文本框 973933">
            <a:extLst>
              <a:ext uri="{FF2B5EF4-FFF2-40B4-BE49-F238E27FC236}">
                <a16:creationId xmlns:a16="http://schemas.microsoft.com/office/drawing/2014/main" id="{A2F695AB-4F49-46C1-9C52-63C8C0150430}"/>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000 022</a:t>
            </a:r>
          </a:p>
        </p:txBody>
      </p:sp>
      <p:sp>
        <p:nvSpPr>
          <p:cNvPr id="973935" name="上箭头 973934">
            <a:extLst>
              <a:ext uri="{FF2B5EF4-FFF2-40B4-BE49-F238E27FC236}">
                <a16:creationId xmlns:a16="http://schemas.microsoft.com/office/drawing/2014/main" id="{BC646A67-44D9-4854-AD0E-306B97D165D3}"/>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6" name="文本框 973935">
            <a:extLst>
              <a:ext uri="{FF2B5EF4-FFF2-40B4-BE49-F238E27FC236}">
                <a16:creationId xmlns:a16="http://schemas.microsoft.com/office/drawing/2014/main" id="{86EC0EAE-6326-4799-B5F1-580FB7B19D14}"/>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000 023</a:t>
            </a:r>
          </a:p>
        </p:txBody>
      </p:sp>
      <p:sp>
        <p:nvSpPr>
          <p:cNvPr id="973937" name="矩形 973936">
            <a:extLst>
              <a:ext uri="{FF2B5EF4-FFF2-40B4-BE49-F238E27FC236}">
                <a16:creationId xmlns:a16="http://schemas.microsoft.com/office/drawing/2014/main" id="{DE861A79-DCE1-49C2-AB14-4F7267DD6B62}"/>
              </a:ext>
            </a:extLst>
          </p:cNvPr>
          <p:cNvSpPr>
            <a:spLocks noChangeArrowheads="1"/>
          </p:cNvSpPr>
          <p:nvPr/>
        </p:nvSpPr>
        <p:spPr bwMode="auto">
          <a:xfrm>
            <a:off x="7543800" y="4191000"/>
            <a:ext cx="152400" cy="9906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8" name="矩形 973937">
            <a:extLst>
              <a:ext uri="{FF2B5EF4-FFF2-40B4-BE49-F238E27FC236}">
                <a16:creationId xmlns:a16="http://schemas.microsoft.com/office/drawing/2014/main" id="{BDE290D7-6C3B-40E9-8848-5CD8C4FF6281}"/>
              </a:ext>
            </a:extLst>
          </p:cNvPr>
          <p:cNvSpPr>
            <a:spLocks noChangeArrowheads="1"/>
          </p:cNvSpPr>
          <p:nvPr/>
        </p:nvSpPr>
        <p:spPr bwMode="auto">
          <a:xfrm>
            <a:off x="4724400" y="50292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39" name="矩形 973938">
            <a:extLst>
              <a:ext uri="{FF2B5EF4-FFF2-40B4-BE49-F238E27FC236}">
                <a16:creationId xmlns:a16="http://schemas.microsoft.com/office/drawing/2014/main" id="{F3BE595D-4C1C-4B3F-8927-EC31F195DB2A}"/>
              </a:ext>
            </a:extLst>
          </p:cNvPr>
          <p:cNvSpPr>
            <a:spLocks noChangeArrowheads="1"/>
          </p:cNvSpPr>
          <p:nvPr/>
        </p:nvSpPr>
        <p:spPr bwMode="auto">
          <a:xfrm>
            <a:off x="4724400" y="3657600"/>
            <a:ext cx="152400" cy="15240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0" name="矩形 973939">
            <a:extLst>
              <a:ext uri="{FF2B5EF4-FFF2-40B4-BE49-F238E27FC236}">
                <a16:creationId xmlns:a16="http://schemas.microsoft.com/office/drawing/2014/main" id="{B5A809EE-9118-43A9-B876-3E66883A73F3}"/>
              </a:ext>
            </a:extLst>
          </p:cNvPr>
          <p:cNvSpPr>
            <a:spLocks noChangeArrowheads="1"/>
          </p:cNvSpPr>
          <p:nvPr/>
        </p:nvSpPr>
        <p:spPr bwMode="auto">
          <a:xfrm>
            <a:off x="1752600" y="36576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076" name="直接连接符 973940">
            <a:extLst>
              <a:ext uri="{FF2B5EF4-FFF2-40B4-BE49-F238E27FC236}">
                <a16:creationId xmlns:a16="http://schemas.microsoft.com/office/drawing/2014/main" id="{F27EC452-8859-4FAA-8597-EEE8189A0E3F}"/>
              </a:ext>
            </a:extLst>
          </p:cNvPr>
          <p:cNvSpPr>
            <a:spLocks noChangeShapeType="1"/>
          </p:cNvSpPr>
          <p:nvPr/>
        </p:nvSpPr>
        <p:spPr bwMode="auto">
          <a:xfrm flipV="1">
            <a:off x="6629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942" name="下箭头 973941">
            <a:extLst>
              <a:ext uri="{FF2B5EF4-FFF2-40B4-BE49-F238E27FC236}">
                <a16:creationId xmlns:a16="http://schemas.microsoft.com/office/drawing/2014/main" id="{B3C2D7B6-1502-4CBA-90B3-0AE864687ACB}"/>
              </a:ext>
            </a:extLst>
          </p:cNvPr>
          <p:cNvSpPr>
            <a:spLocks noChangeArrowheads="1"/>
          </p:cNvSpPr>
          <p:nvPr/>
        </p:nvSpPr>
        <p:spPr bwMode="auto">
          <a:xfrm>
            <a:off x="1524000" y="3657600"/>
            <a:ext cx="304800" cy="381000"/>
          </a:xfrm>
          <a:prstGeom prst="downArrow">
            <a:avLst>
              <a:gd name="adj1" fmla="val 50000"/>
              <a:gd name="adj2" fmla="val 31250"/>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3" name="矩形 973942">
            <a:extLst>
              <a:ext uri="{FF2B5EF4-FFF2-40B4-BE49-F238E27FC236}">
                <a16:creationId xmlns:a16="http://schemas.microsoft.com/office/drawing/2014/main" id="{ED468ED5-02E1-4222-B9BE-F294B1113A23}"/>
              </a:ext>
            </a:extLst>
          </p:cNvPr>
          <p:cNvSpPr>
            <a:spLocks noChangeArrowheads="1"/>
          </p:cNvSpPr>
          <p:nvPr/>
        </p:nvSpPr>
        <p:spPr bwMode="auto">
          <a:xfrm>
            <a:off x="762000" y="41148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4" name="文本框 973943">
            <a:extLst>
              <a:ext uri="{FF2B5EF4-FFF2-40B4-BE49-F238E27FC236}">
                <a16:creationId xmlns:a16="http://schemas.microsoft.com/office/drawing/2014/main" id="{146B3CC6-DD04-49B7-A108-DA77CCF98B8C}"/>
              </a:ext>
            </a:extLst>
          </p:cNvPr>
          <p:cNvSpPr txBox="1">
            <a:spLocks noChangeArrowheads="1"/>
          </p:cNvSpPr>
          <p:nvPr/>
        </p:nvSpPr>
        <p:spPr bwMode="auto">
          <a:xfrm>
            <a:off x="838200" y="4114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000 040</a:t>
            </a:r>
          </a:p>
        </p:txBody>
      </p:sp>
      <p:sp>
        <p:nvSpPr>
          <p:cNvPr id="973945" name="矩形 973944">
            <a:extLst>
              <a:ext uri="{FF2B5EF4-FFF2-40B4-BE49-F238E27FC236}">
                <a16:creationId xmlns:a16="http://schemas.microsoft.com/office/drawing/2014/main" id="{C1D9772A-A529-4D13-A8C9-47F069FB1B57}"/>
              </a:ext>
            </a:extLst>
          </p:cNvPr>
          <p:cNvSpPr>
            <a:spLocks noChangeArrowheads="1"/>
          </p:cNvSpPr>
          <p:nvPr/>
        </p:nvSpPr>
        <p:spPr bwMode="auto">
          <a:xfrm>
            <a:off x="1600200" y="4419600"/>
            <a:ext cx="152400" cy="1828800"/>
          </a:xfrm>
          <a:prstGeom prst="rect">
            <a:avLst/>
          </a:prstGeom>
          <a:solidFill>
            <a:schemeClr val="fo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6" name="右箭头 973945">
            <a:extLst>
              <a:ext uri="{FF2B5EF4-FFF2-40B4-BE49-F238E27FC236}">
                <a16:creationId xmlns:a16="http://schemas.microsoft.com/office/drawing/2014/main" id="{CA3006C0-8245-4917-996A-1B0452FA810F}"/>
              </a:ext>
            </a:extLst>
          </p:cNvPr>
          <p:cNvSpPr>
            <a:spLocks noChangeArrowheads="1"/>
          </p:cNvSpPr>
          <p:nvPr/>
        </p:nvSpPr>
        <p:spPr bwMode="auto">
          <a:xfrm>
            <a:off x="1752600" y="4953000"/>
            <a:ext cx="609600" cy="304800"/>
          </a:xfrm>
          <a:prstGeom prst="rightArrow">
            <a:avLst>
              <a:gd name="adj1" fmla="val 50000"/>
              <a:gd name="adj2" fmla="val 50000"/>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7" name="右箭头 973946">
            <a:extLst>
              <a:ext uri="{FF2B5EF4-FFF2-40B4-BE49-F238E27FC236}">
                <a16:creationId xmlns:a16="http://schemas.microsoft.com/office/drawing/2014/main" id="{813F407E-9BFA-451A-8117-EAF068F20553}"/>
              </a:ext>
            </a:extLst>
          </p:cNvPr>
          <p:cNvSpPr>
            <a:spLocks noChangeArrowheads="1"/>
          </p:cNvSpPr>
          <p:nvPr/>
        </p:nvSpPr>
        <p:spPr bwMode="auto">
          <a:xfrm>
            <a:off x="1600200" y="6172200"/>
            <a:ext cx="762000" cy="304800"/>
          </a:xfrm>
          <a:prstGeom prst="rightArrow">
            <a:avLst>
              <a:gd name="adj1" fmla="val 50000"/>
              <a:gd name="adj2" fmla="val 625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8" name="矩形 973947">
            <a:extLst>
              <a:ext uri="{FF2B5EF4-FFF2-40B4-BE49-F238E27FC236}">
                <a16:creationId xmlns:a16="http://schemas.microsoft.com/office/drawing/2014/main" id="{56467CB6-C1C6-41C2-99D7-CB9A0E866281}"/>
              </a:ext>
            </a:extLst>
          </p:cNvPr>
          <p:cNvSpPr>
            <a:spLocks noChangeArrowheads="1"/>
          </p:cNvSpPr>
          <p:nvPr/>
        </p:nvSpPr>
        <p:spPr bwMode="auto">
          <a:xfrm>
            <a:off x="4191000" y="5029200"/>
            <a:ext cx="533400" cy="152400"/>
          </a:xfrm>
          <a:prstGeom prst="rect">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49" name="矩形 973948">
            <a:extLst>
              <a:ext uri="{FF2B5EF4-FFF2-40B4-BE49-F238E27FC236}">
                <a16:creationId xmlns:a16="http://schemas.microsoft.com/office/drawing/2014/main" id="{E1EBDC34-FFB6-4EE3-9DD8-85E2D7D9262A}"/>
              </a:ext>
            </a:extLst>
          </p:cNvPr>
          <p:cNvSpPr>
            <a:spLocks noChangeArrowheads="1"/>
          </p:cNvSpPr>
          <p:nvPr/>
        </p:nvSpPr>
        <p:spPr bwMode="auto">
          <a:xfrm>
            <a:off x="4114800" y="6248400"/>
            <a:ext cx="6096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0" name="矩形 973949">
            <a:extLst>
              <a:ext uri="{FF2B5EF4-FFF2-40B4-BE49-F238E27FC236}">
                <a16:creationId xmlns:a16="http://schemas.microsoft.com/office/drawing/2014/main" id="{5740EFA0-6A28-467A-AB1B-C2126CB93662}"/>
              </a:ext>
            </a:extLst>
          </p:cNvPr>
          <p:cNvSpPr>
            <a:spLocks noChangeArrowheads="1"/>
          </p:cNvSpPr>
          <p:nvPr/>
        </p:nvSpPr>
        <p:spPr bwMode="auto">
          <a:xfrm>
            <a:off x="4724400" y="5029200"/>
            <a:ext cx="152400" cy="13716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1" name="矩形 973950">
            <a:extLst>
              <a:ext uri="{FF2B5EF4-FFF2-40B4-BE49-F238E27FC236}">
                <a16:creationId xmlns:a16="http://schemas.microsoft.com/office/drawing/2014/main" id="{1237F74B-9EBB-4B3F-B2BA-4556FF3C11B9}"/>
              </a:ext>
            </a:extLst>
          </p:cNvPr>
          <p:cNvSpPr>
            <a:spLocks noChangeArrowheads="1"/>
          </p:cNvSpPr>
          <p:nvPr/>
        </p:nvSpPr>
        <p:spPr bwMode="auto">
          <a:xfrm>
            <a:off x="4876800" y="5029200"/>
            <a:ext cx="914400" cy="152400"/>
          </a:xfrm>
          <a:prstGeom prst="rect">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2" name="上箭头 973951">
            <a:extLst>
              <a:ext uri="{FF2B5EF4-FFF2-40B4-BE49-F238E27FC236}">
                <a16:creationId xmlns:a16="http://schemas.microsoft.com/office/drawing/2014/main" id="{28860032-97D3-4E4F-809F-2FDB89CB5CAC}"/>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3" name="矩形 973952">
            <a:extLst>
              <a:ext uri="{FF2B5EF4-FFF2-40B4-BE49-F238E27FC236}">
                <a16:creationId xmlns:a16="http://schemas.microsoft.com/office/drawing/2014/main" id="{137E1380-3362-44B5-B861-B466EBE53123}"/>
              </a:ext>
            </a:extLst>
          </p:cNvPr>
          <p:cNvSpPr>
            <a:spLocks noChangeArrowheads="1"/>
          </p:cNvSpPr>
          <p:nvPr/>
        </p:nvSpPr>
        <p:spPr bwMode="auto">
          <a:xfrm>
            <a:off x="5105400" y="4419600"/>
            <a:ext cx="10668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4" name="文本框 973953">
            <a:extLst>
              <a:ext uri="{FF2B5EF4-FFF2-40B4-BE49-F238E27FC236}">
                <a16:creationId xmlns:a16="http://schemas.microsoft.com/office/drawing/2014/main" id="{2BE1DDDE-12B5-4785-AF55-038008A5690A}"/>
              </a:ext>
            </a:extLst>
          </p:cNvPr>
          <p:cNvSpPr txBox="1">
            <a:spLocks noChangeArrowheads="1"/>
          </p:cNvSpPr>
          <p:nvPr/>
        </p:nvSpPr>
        <p:spPr bwMode="auto">
          <a:xfrm>
            <a:off x="5105400" y="44196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41090" name="文本框 973954">
            <a:extLst>
              <a:ext uri="{FF2B5EF4-FFF2-40B4-BE49-F238E27FC236}">
                <a16:creationId xmlns:a16="http://schemas.microsoft.com/office/drawing/2014/main" id="{E72BB3D2-8F44-4B2F-8B91-3C64DF7DA678}"/>
              </a:ext>
            </a:extLst>
          </p:cNvPr>
          <p:cNvSpPr txBox="1">
            <a:spLocks noChangeArrowheads="1"/>
          </p:cNvSpPr>
          <p:nvPr/>
        </p:nvSpPr>
        <p:spPr bwMode="auto">
          <a:xfrm>
            <a:off x="4191000" y="2362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3956" name="左右箭头 973955">
            <a:extLst>
              <a:ext uri="{FF2B5EF4-FFF2-40B4-BE49-F238E27FC236}">
                <a16:creationId xmlns:a16="http://schemas.microsoft.com/office/drawing/2014/main" id="{92ED23BE-32BA-4746-968C-BBCCF2CC7C83}"/>
              </a:ext>
            </a:extLst>
          </p:cNvPr>
          <p:cNvSpPr>
            <a:spLocks noChangeArrowheads="1"/>
          </p:cNvSpPr>
          <p:nvPr/>
        </p:nvSpPr>
        <p:spPr bwMode="auto">
          <a:xfrm rot="5400000">
            <a:off x="4419600" y="3352800"/>
            <a:ext cx="1676400" cy="304800"/>
          </a:xfrm>
          <a:prstGeom prst="leftRightArrow">
            <a:avLst>
              <a:gd name="adj1" fmla="val 50000"/>
              <a:gd name="adj2" fmla="val 11000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957" name="文本框 973956">
            <a:extLst>
              <a:ext uri="{FF2B5EF4-FFF2-40B4-BE49-F238E27FC236}">
                <a16:creationId xmlns:a16="http://schemas.microsoft.com/office/drawing/2014/main" id="{D733EB57-8021-4686-8D34-7B0A30D78B48}"/>
              </a:ext>
            </a:extLst>
          </p:cNvPr>
          <p:cNvSpPr txBox="1">
            <a:spLocks noChangeArrowheads="1"/>
          </p:cNvSpPr>
          <p:nvPr/>
        </p:nvSpPr>
        <p:spPr bwMode="auto">
          <a:xfrm>
            <a:off x="2819400" y="6172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973920"/>
                                        </p:tgtEl>
                                        <p:attrNameLst>
                                          <p:attrName>style.visibility</p:attrName>
                                        </p:attrNameLst>
                                      </p:cBhvr>
                                      <p:to>
                                        <p:strVal val="visible"/>
                                      </p:to>
                                    </p:set>
                                    <p:anim calcmode="lin" valueType="num">
                                      <p:cBhvr>
                                        <p:cTn id="7" dur="500" fill="hold"/>
                                        <p:tgtEl>
                                          <p:spTgt spid="973920"/>
                                        </p:tgtEl>
                                        <p:attrNameLst>
                                          <p:attrName>ppt_x</p:attrName>
                                        </p:attrNameLst>
                                      </p:cBhvr>
                                      <p:tavLst>
                                        <p:tav tm="0">
                                          <p:val>
                                            <p:strVal val="#ppt_x"/>
                                          </p:val>
                                        </p:tav>
                                        <p:tav tm="100000">
                                          <p:val>
                                            <p:strVal val="#ppt_x"/>
                                          </p:val>
                                        </p:tav>
                                      </p:tavLst>
                                    </p:anim>
                                    <p:anim calcmode="lin" valueType="num">
                                      <p:cBhvr>
                                        <p:cTn id="8" dur="500" fill="hold"/>
                                        <p:tgtEl>
                                          <p:spTgt spid="973920"/>
                                        </p:tgtEl>
                                        <p:attrNameLst>
                                          <p:attrName>ppt_y</p:attrName>
                                        </p:attrNameLst>
                                      </p:cBhvr>
                                      <p:tavLst>
                                        <p:tav tm="0">
                                          <p:val>
                                            <p:strVal val="#ppt_y-#ppt_h/2"/>
                                          </p:val>
                                        </p:tav>
                                        <p:tav tm="100000">
                                          <p:val>
                                            <p:strVal val="#ppt_y"/>
                                          </p:val>
                                        </p:tav>
                                      </p:tavLst>
                                    </p:anim>
                                    <p:anim calcmode="lin" valueType="num">
                                      <p:cBhvr>
                                        <p:cTn id="9" dur="500" fill="hold"/>
                                        <p:tgtEl>
                                          <p:spTgt spid="973920"/>
                                        </p:tgtEl>
                                        <p:attrNameLst>
                                          <p:attrName>ppt_w</p:attrName>
                                        </p:attrNameLst>
                                      </p:cBhvr>
                                      <p:tavLst>
                                        <p:tav tm="0">
                                          <p:val>
                                            <p:strVal val="#ppt_w"/>
                                          </p:val>
                                        </p:tav>
                                        <p:tav tm="100000">
                                          <p:val>
                                            <p:strVal val="#ppt_w"/>
                                          </p:val>
                                        </p:tav>
                                      </p:tavLst>
                                    </p:anim>
                                    <p:anim calcmode="lin" valueType="num">
                                      <p:cBhvr>
                                        <p:cTn id="10" dur="500" fill="hold"/>
                                        <p:tgtEl>
                                          <p:spTgt spid="97392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3921"/>
                                        </p:tgtEl>
                                        <p:attrNameLst>
                                          <p:attrName>style.visibility</p:attrName>
                                        </p:attrNameLst>
                                      </p:cBhvr>
                                      <p:to>
                                        <p:strVal val="visible"/>
                                      </p:to>
                                    </p:set>
                                    <p:animEffect transition="in" filter="dissolve">
                                      <p:cBhvr>
                                        <p:cTn id="15" dur="500"/>
                                        <p:tgtEl>
                                          <p:spTgt spid="9739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9739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973896"/>
                                        </p:tgtEl>
                                        <p:attrNameLst>
                                          <p:attrName>style.visibility</p:attrName>
                                        </p:attrNameLst>
                                      </p:cBhvr>
                                      <p:to>
                                        <p:strVal val="visible"/>
                                      </p:to>
                                    </p:set>
                                    <p:anim calcmode="lin" valueType="num">
                                      <p:cBhvr>
                                        <p:cTn id="24" dur="5000" fill="hold"/>
                                        <p:tgtEl>
                                          <p:spTgt spid="973896"/>
                                        </p:tgtEl>
                                        <p:attrNameLst>
                                          <p:attrName>ppt_w</p:attrName>
                                        </p:attrNameLst>
                                      </p:cBhvr>
                                      <p:tavLst>
                                        <p:tav tm="0" fmla="#ppt_w*sin(2.5*pi*$)">
                                          <p:val>
                                            <p:fltVal val="0"/>
                                          </p:val>
                                        </p:tav>
                                        <p:tav tm="100000">
                                          <p:val>
                                            <p:fltVal val="1"/>
                                          </p:val>
                                        </p:tav>
                                      </p:tavLst>
                                    </p:anim>
                                    <p:anim calcmode="lin" valueType="num">
                                      <p:cBhvr>
                                        <p:cTn id="25" dur="5000" fill="hold"/>
                                        <p:tgtEl>
                                          <p:spTgt spid="973896"/>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3936"/>
                                        </p:tgtEl>
                                        <p:attrNameLst>
                                          <p:attrName>style.visibility</p:attrName>
                                        </p:attrNameLst>
                                      </p:cBhvr>
                                      <p:to>
                                        <p:strVal val="visible"/>
                                      </p:to>
                                    </p:set>
                                    <p:animEffect transition="in" filter="dissolve">
                                      <p:cBhvr>
                                        <p:cTn id="30" dur="500"/>
                                        <p:tgtEl>
                                          <p:spTgt spid="97393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973923"/>
                                        </p:tgtEl>
                                        <p:attrNameLst>
                                          <p:attrName>style.visibility</p:attrName>
                                        </p:attrNameLst>
                                      </p:cBhvr>
                                      <p:to>
                                        <p:strVal val="visible"/>
                                      </p:to>
                                    </p:set>
                                    <p:anim calcmode="lin" valueType="num">
                                      <p:cBhvr>
                                        <p:cTn id="35" dur="500" fill="hold"/>
                                        <p:tgtEl>
                                          <p:spTgt spid="973923"/>
                                        </p:tgtEl>
                                        <p:attrNameLst>
                                          <p:attrName>ppt_x</p:attrName>
                                        </p:attrNameLst>
                                      </p:cBhvr>
                                      <p:tavLst>
                                        <p:tav tm="0">
                                          <p:val>
                                            <p:strVal val="#ppt_x"/>
                                          </p:val>
                                        </p:tav>
                                        <p:tav tm="100000">
                                          <p:val>
                                            <p:strVal val="#ppt_x"/>
                                          </p:val>
                                        </p:tav>
                                      </p:tavLst>
                                    </p:anim>
                                    <p:anim calcmode="lin" valueType="num">
                                      <p:cBhvr>
                                        <p:cTn id="36" dur="500" fill="hold"/>
                                        <p:tgtEl>
                                          <p:spTgt spid="973923"/>
                                        </p:tgtEl>
                                        <p:attrNameLst>
                                          <p:attrName>ppt_y</p:attrName>
                                        </p:attrNameLst>
                                      </p:cBhvr>
                                      <p:tavLst>
                                        <p:tav tm="0">
                                          <p:val>
                                            <p:strVal val="#ppt_y-#ppt_h/2"/>
                                          </p:val>
                                        </p:tav>
                                        <p:tav tm="100000">
                                          <p:val>
                                            <p:strVal val="#ppt_y"/>
                                          </p:val>
                                        </p:tav>
                                      </p:tavLst>
                                    </p:anim>
                                    <p:anim calcmode="lin" valueType="num">
                                      <p:cBhvr>
                                        <p:cTn id="37" dur="500" fill="hold"/>
                                        <p:tgtEl>
                                          <p:spTgt spid="973923"/>
                                        </p:tgtEl>
                                        <p:attrNameLst>
                                          <p:attrName>ppt_w</p:attrName>
                                        </p:attrNameLst>
                                      </p:cBhvr>
                                      <p:tavLst>
                                        <p:tav tm="0">
                                          <p:val>
                                            <p:strVal val="#ppt_w"/>
                                          </p:val>
                                        </p:tav>
                                        <p:tav tm="100000">
                                          <p:val>
                                            <p:strVal val="#ppt_w"/>
                                          </p:val>
                                        </p:tav>
                                      </p:tavLst>
                                    </p:anim>
                                    <p:anim calcmode="lin" valueType="num">
                                      <p:cBhvr>
                                        <p:cTn id="38" dur="500" fill="hold"/>
                                        <p:tgtEl>
                                          <p:spTgt spid="973923"/>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17" presetClass="entr" presetSubtype="8" fill="hold" nodeType="afterEffect">
                                  <p:stCondLst>
                                    <p:cond delay="0"/>
                                  </p:stCondLst>
                                  <p:childTnLst>
                                    <p:set>
                                      <p:cBhvr>
                                        <p:cTn id="41" dur="1" fill="hold">
                                          <p:stCondLst>
                                            <p:cond delay="0"/>
                                          </p:stCondLst>
                                        </p:cTn>
                                        <p:tgtEl>
                                          <p:spTgt spid="973924"/>
                                        </p:tgtEl>
                                        <p:attrNameLst>
                                          <p:attrName>style.visibility</p:attrName>
                                        </p:attrNameLst>
                                      </p:cBhvr>
                                      <p:to>
                                        <p:strVal val="visible"/>
                                      </p:to>
                                    </p:set>
                                    <p:anim calcmode="lin" valueType="num">
                                      <p:cBhvr>
                                        <p:cTn id="42" dur="500" fill="hold"/>
                                        <p:tgtEl>
                                          <p:spTgt spid="973924"/>
                                        </p:tgtEl>
                                        <p:attrNameLst>
                                          <p:attrName>ppt_x</p:attrName>
                                        </p:attrNameLst>
                                      </p:cBhvr>
                                      <p:tavLst>
                                        <p:tav tm="0">
                                          <p:val>
                                            <p:strVal val="#ppt_x-#ppt_w/2"/>
                                          </p:val>
                                        </p:tav>
                                        <p:tav tm="100000">
                                          <p:val>
                                            <p:strVal val="#ppt_x"/>
                                          </p:val>
                                        </p:tav>
                                      </p:tavLst>
                                    </p:anim>
                                    <p:anim calcmode="lin" valueType="num">
                                      <p:cBhvr>
                                        <p:cTn id="43" dur="500" fill="hold"/>
                                        <p:tgtEl>
                                          <p:spTgt spid="973924"/>
                                        </p:tgtEl>
                                        <p:attrNameLst>
                                          <p:attrName>ppt_y</p:attrName>
                                        </p:attrNameLst>
                                      </p:cBhvr>
                                      <p:tavLst>
                                        <p:tav tm="0">
                                          <p:val>
                                            <p:strVal val="#ppt_y"/>
                                          </p:val>
                                        </p:tav>
                                        <p:tav tm="100000">
                                          <p:val>
                                            <p:strVal val="#ppt_y"/>
                                          </p:val>
                                        </p:tav>
                                      </p:tavLst>
                                    </p:anim>
                                    <p:anim calcmode="lin" valueType="num">
                                      <p:cBhvr>
                                        <p:cTn id="44" dur="500" fill="hold"/>
                                        <p:tgtEl>
                                          <p:spTgt spid="973924"/>
                                        </p:tgtEl>
                                        <p:attrNameLst>
                                          <p:attrName>ppt_w</p:attrName>
                                        </p:attrNameLst>
                                      </p:cBhvr>
                                      <p:tavLst>
                                        <p:tav tm="0">
                                          <p:val>
                                            <p:fltVal val="0"/>
                                          </p:val>
                                        </p:tav>
                                        <p:tav tm="100000">
                                          <p:val>
                                            <p:strVal val="#ppt_w"/>
                                          </p:val>
                                        </p:tav>
                                      </p:tavLst>
                                    </p:anim>
                                    <p:anim calcmode="lin" valueType="num">
                                      <p:cBhvr>
                                        <p:cTn id="45" dur="500" fill="hold"/>
                                        <p:tgtEl>
                                          <p:spTgt spid="973924"/>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973926"/>
                                        </p:tgtEl>
                                        <p:attrNameLst>
                                          <p:attrName>style.visibility</p:attrName>
                                        </p:attrNameLst>
                                      </p:cBhvr>
                                      <p:to>
                                        <p:strVal val="visible"/>
                                      </p:to>
                                    </p:set>
                                    <p:anim calcmode="lin" valueType="num">
                                      <p:cBhvr>
                                        <p:cTn id="50" dur="500" fill="hold"/>
                                        <p:tgtEl>
                                          <p:spTgt spid="973926"/>
                                        </p:tgtEl>
                                        <p:attrNameLst>
                                          <p:attrName>ppt_x</p:attrName>
                                        </p:attrNameLst>
                                      </p:cBhvr>
                                      <p:tavLst>
                                        <p:tav tm="0">
                                          <p:val>
                                            <p:strVal val="#ppt_x-#ppt_w/2"/>
                                          </p:val>
                                        </p:tav>
                                        <p:tav tm="100000">
                                          <p:val>
                                            <p:strVal val="#ppt_x"/>
                                          </p:val>
                                        </p:tav>
                                      </p:tavLst>
                                    </p:anim>
                                    <p:anim calcmode="lin" valueType="num">
                                      <p:cBhvr>
                                        <p:cTn id="51" dur="500" fill="hold"/>
                                        <p:tgtEl>
                                          <p:spTgt spid="973926"/>
                                        </p:tgtEl>
                                        <p:attrNameLst>
                                          <p:attrName>ppt_y</p:attrName>
                                        </p:attrNameLst>
                                      </p:cBhvr>
                                      <p:tavLst>
                                        <p:tav tm="0">
                                          <p:val>
                                            <p:strVal val="#ppt_y"/>
                                          </p:val>
                                        </p:tav>
                                        <p:tav tm="100000">
                                          <p:val>
                                            <p:strVal val="#ppt_y"/>
                                          </p:val>
                                        </p:tav>
                                      </p:tavLst>
                                    </p:anim>
                                    <p:anim calcmode="lin" valueType="num">
                                      <p:cBhvr>
                                        <p:cTn id="52" dur="500" fill="hold"/>
                                        <p:tgtEl>
                                          <p:spTgt spid="973926"/>
                                        </p:tgtEl>
                                        <p:attrNameLst>
                                          <p:attrName>ppt_w</p:attrName>
                                        </p:attrNameLst>
                                      </p:cBhvr>
                                      <p:tavLst>
                                        <p:tav tm="0">
                                          <p:val>
                                            <p:fltVal val="0"/>
                                          </p:val>
                                        </p:tav>
                                        <p:tav tm="100000">
                                          <p:val>
                                            <p:strVal val="#ppt_w"/>
                                          </p:val>
                                        </p:tav>
                                      </p:tavLst>
                                    </p:anim>
                                    <p:anim calcmode="lin" valueType="num">
                                      <p:cBhvr>
                                        <p:cTn id="53" dur="500" fill="hold"/>
                                        <p:tgtEl>
                                          <p:spTgt spid="973926"/>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7" presetClass="entr" presetSubtype="8" fill="hold" nodeType="afterEffect">
                                  <p:stCondLst>
                                    <p:cond delay="0"/>
                                  </p:stCondLst>
                                  <p:childTnLst>
                                    <p:set>
                                      <p:cBhvr>
                                        <p:cTn id="56" dur="1" fill="hold">
                                          <p:stCondLst>
                                            <p:cond delay="0"/>
                                          </p:stCondLst>
                                        </p:cTn>
                                        <p:tgtEl>
                                          <p:spTgt spid="973928"/>
                                        </p:tgtEl>
                                        <p:attrNameLst>
                                          <p:attrName>style.visibility</p:attrName>
                                        </p:attrNameLst>
                                      </p:cBhvr>
                                      <p:to>
                                        <p:strVal val="visible"/>
                                      </p:to>
                                    </p:set>
                                    <p:anim calcmode="lin" valueType="num">
                                      <p:cBhvr>
                                        <p:cTn id="57" dur="500" fill="hold"/>
                                        <p:tgtEl>
                                          <p:spTgt spid="973928"/>
                                        </p:tgtEl>
                                        <p:attrNameLst>
                                          <p:attrName>ppt_x</p:attrName>
                                        </p:attrNameLst>
                                      </p:cBhvr>
                                      <p:tavLst>
                                        <p:tav tm="0">
                                          <p:val>
                                            <p:strVal val="#ppt_x-#ppt_w/2"/>
                                          </p:val>
                                        </p:tav>
                                        <p:tav tm="100000">
                                          <p:val>
                                            <p:strVal val="#ppt_x"/>
                                          </p:val>
                                        </p:tav>
                                      </p:tavLst>
                                    </p:anim>
                                    <p:anim calcmode="lin" valueType="num">
                                      <p:cBhvr>
                                        <p:cTn id="58" dur="500" fill="hold"/>
                                        <p:tgtEl>
                                          <p:spTgt spid="973928"/>
                                        </p:tgtEl>
                                        <p:attrNameLst>
                                          <p:attrName>ppt_y</p:attrName>
                                        </p:attrNameLst>
                                      </p:cBhvr>
                                      <p:tavLst>
                                        <p:tav tm="0">
                                          <p:val>
                                            <p:strVal val="#ppt_y"/>
                                          </p:val>
                                        </p:tav>
                                        <p:tav tm="100000">
                                          <p:val>
                                            <p:strVal val="#ppt_y"/>
                                          </p:val>
                                        </p:tav>
                                      </p:tavLst>
                                    </p:anim>
                                    <p:anim calcmode="lin" valueType="num">
                                      <p:cBhvr>
                                        <p:cTn id="59" dur="500" fill="hold"/>
                                        <p:tgtEl>
                                          <p:spTgt spid="973928"/>
                                        </p:tgtEl>
                                        <p:attrNameLst>
                                          <p:attrName>ppt_w</p:attrName>
                                        </p:attrNameLst>
                                      </p:cBhvr>
                                      <p:tavLst>
                                        <p:tav tm="0">
                                          <p:val>
                                            <p:fltVal val="0"/>
                                          </p:val>
                                        </p:tav>
                                        <p:tav tm="100000">
                                          <p:val>
                                            <p:strVal val="#ppt_w"/>
                                          </p:val>
                                        </p:tav>
                                      </p:tavLst>
                                    </p:anim>
                                    <p:anim calcmode="lin" valueType="num">
                                      <p:cBhvr>
                                        <p:cTn id="60" dur="500" fill="hold"/>
                                        <p:tgtEl>
                                          <p:spTgt spid="973928"/>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000"/>
                            </p:stCondLst>
                            <p:childTnLst>
                              <p:par>
                                <p:cTn id="62" presetID="17" presetClass="entr" presetSubtype="4" fill="hold" nodeType="afterEffect">
                                  <p:stCondLst>
                                    <p:cond delay="0"/>
                                  </p:stCondLst>
                                  <p:childTnLst>
                                    <p:set>
                                      <p:cBhvr>
                                        <p:cTn id="63" dur="1" fill="hold">
                                          <p:stCondLst>
                                            <p:cond delay="0"/>
                                          </p:stCondLst>
                                        </p:cTn>
                                        <p:tgtEl>
                                          <p:spTgt spid="973929"/>
                                        </p:tgtEl>
                                        <p:attrNameLst>
                                          <p:attrName>style.visibility</p:attrName>
                                        </p:attrNameLst>
                                      </p:cBhvr>
                                      <p:to>
                                        <p:strVal val="visible"/>
                                      </p:to>
                                    </p:set>
                                    <p:anim calcmode="lin" valueType="num">
                                      <p:cBhvr>
                                        <p:cTn id="64" dur="500" fill="hold"/>
                                        <p:tgtEl>
                                          <p:spTgt spid="973929"/>
                                        </p:tgtEl>
                                        <p:attrNameLst>
                                          <p:attrName>ppt_x</p:attrName>
                                        </p:attrNameLst>
                                      </p:cBhvr>
                                      <p:tavLst>
                                        <p:tav tm="0">
                                          <p:val>
                                            <p:strVal val="#ppt_x"/>
                                          </p:val>
                                        </p:tav>
                                        <p:tav tm="100000">
                                          <p:val>
                                            <p:strVal val="#ppt_x"/>
                                          </p:val>
                                        </p:tav>
                                      </p:tavLst>
                                    </p:anim>
                                    <p:anim calcmode="lin" valueType="num">
                                      <p:cBhvr>
                                        <p:cTn id="65" dur="500" fill="hold"/>
                                        <p:tgtEl>
                                          <p:spTgt spid="973929"/>
                                        </p:tgtEl>
                                        <p:attrNameLst>
                                          <p:attrName>ppt_y</p:attrName>
                                        </p:attrNameLst>
                                      </p:cBhvr>
                                      <p:tavLst>
                                        <p:tav tm="0">
                                          <p:val>
                                            <p:strVal val="#ppt_y+#ppt_h/2"/>
                                          </p:val>
                                        </p:tav>
                                        <p:tav tm="100000">
                                          <p:val>
                                            <p:strVal val="#ppt_y"/>
                                          </p:val>
                                        </p:tav>
                                      </p:tavLst>
                                    </p:anim>
                                    <p:anim calcmode="lin" valueType="num">
                                      <p:cBhvr>
                                        <p:cTn id="66" dur="500" fill="hold"/>
                                        <p:tgtEl>
                                          <p:spTgt spid="973929"/>
                                        </p:tgtEl>
                                        <p:attrNameLst>
                                          <p:attrName>ppt_w</p:attrName>
                                        </p:attrNameLst>
                                      </p:cBhvr>
                                      <p:tavLst>
                                        <p:tav tm="0">
                                          <p:val>
                                            <p:strVal val="#ppt_w"/>
                                          </p:val>
                                        </p:tav>
                                        <p:tav tm="100000">
                                          <p:val>
                                            <p:strVal val="#ppt_w"/>
                                          </p:val>
                                        </p:tav>
                                      </p:tavLst>
                                    </p:anim>
                                    <p:anim calcmode="lin" valueType="num">
                                      <p:cBhvr>
                                        <p:cTn id="67" dur="500" fill="hold"/>
                                        <p:tgtEl>
                                          <p:spTgt spid="973929"/>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73930"/>
                                        </p:tgtEl>
                                        <p:attrNameLst>
                                          <p:attrName>style.visibility</p:attrName>
                                        </p:attrNameLst>
                                      </p:cBhvr>
                                      <p:to>
                                        <p:strVal val="visible"/>
                                      </p:to>
                                    </p:set>
                                    <p:animEffect transition="in" filter="dissolve">
                                      <p:cBhvr>
                                        <p:cTn id="72" dur="500"/>
                                        <p:tgtEl>
                                          <p:spTgt spid="97393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nodeType="clickEffect">
                                  <p:stCondLst>
                                    <p:cond delay="0"/>
                                  </p:stCondLst>
                                  <p:childTnLst>
                                    <p:set>
                                      <p:cBhvr>
                                        <p:cTn id="76" dur="1" fill="hold">
                                          <p:stCondLst>
                                            <p:cond delay="0"/>
                                          </p:stCondLst>
                                        </p:cTn>
                                        <p:tgtEl>
                                          <p:spTgt spid="973931"/>
                                        </p:tgtEl>
                                        <p:attrNameLst>
                                          <p:attrName>style.visibility</p:attrName>
                                        </p:attrNameLst>
                                      </p:cBhvr>
                                      <p:to>
                                        <p:strVal val="visible"/>
                                      </p:to>
                                    </p:set>
                                    <p:anim calcmode="lin" valueType="num">
                                      <p:cBhvr>
                                        <p:cTn id="77" dur="500" fill="hold"/>
                                        <p:tgtEl>
                                          <p:spTgt spid="973931"/>
                                        </p:tgtEl>
                                        <p:attrNameLst>
                                          <p:attrName>ppt_x</p:attrName>
                                        </p:attrNameLst>
                                      </p:cBhvr>
                                      <p:tavLst>
                                        <p:tav tm="0">
                                          <p:val>
                                            <p:strVal val="#ppt_x"/>
                                          </p:val>
                                        </p:tav>
                                        <p:tav tm="100000">
                                          <p:val>
                                            <p:strVal val="#ppt_x"/>
                                          </p:val>
                                        </p:tav>
                                      </p:tavLst>
                                    </p:anim>
                                    <p:anim calcmode="lin" valueType="num">
                                      <p:cBhvr>
                                        <p:cTn id="78" dur="500" fill="hold"/>
                                        <p:tgtEl>
                                          <p:spTgt spid="973931"/>
                                        </p:tgtEl>
                                        <p:attrNameLst>
                                          <p:attrName>ppt_y</p:attrName>
                                        </p:attrNameLst>
                                      </p:cBhvr>
                                      <p:tavLst>
                                        <p:tav tm="0">
                                          <p:val>
                                            <p:strVal val="#ppt_y+#ppt_h/2"/>
                                          </p:val>
                                        </p:tav>
                                        <p:tav tm="100000">
                                          <p:val>
                                            <p:strVal val="#ppt_y"/>
                                          </p:val>
                                        </p:tav>
                                      </p:tavLst>
                                    </p:anim>
                                    <p:anim calcmode="lin" valueType="num">
                                      <p:cBhvr>
                                        <p:cTn id="79" dur="500" fill="hold"/>
                                        <p:tgtEl>
                                          <p:spTgt spid="973931"/>
                                        </p:tgtEl>
                                        <p:attrNameLst>
                                          <p:attrName>ppt_w</p:attrName>
                                        </p:attrNameLst>
                                      </p:cBhvr>
                                      <p:tavLst>
                                        <p:tav tm="0">
                                          <p:val>
                                            <p:strVal val="#ppt_w"/>
                                          </p:val>
                                        </p:tav>
                                        <p:tav tm="100000">
                                          <p:val>
                                            <p:strVal val="#ppt_w"/>
                                          </p:val>
                                        </p:tav>
                                      </p:tavLst>
                                    </p:anim>
                                    <p:anim calcmode="lin" valueType="num">
                                      <p:cBhvr>
                                        <p:cTn id="80" dur="500" fill="hold"/>
                                        <p:tgtEl>
                                          <p:spTgt spid="973931"/>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973932"/>
                                        </p:tgtEl>
                                        <p:attrNameLst>
                                          <p:attrName>style.visibility</p:attrName>
                                        </p:attrNameLst>
                                      </p:cBhvr>
                                      <p:to>
                                        <p:strVal val="visible"/>
                                      </p:to>
                                    </p:set>
                                    <p:animEffect transition="in" filter="dissolve">
                                      <p:cBhvr>
                                        <p:cTn id="85" dur="500"/>
                                        <p:tgtEl>
                                          <p:spTgt spid="97393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7" presetClass="entr" presetSubtype="4" fill="hold" nodeType="clickEffect">
                                  <p:stCondLst>
                                    <p:cond delay="0"/>
                                  </p:stCondLst>
                                  <p:childTnLst>
                                    <p:set>
                                      <p:cBhvr>
                                        <p:cTn id="89" dur="1" fill="hold">
                                          <p:stCondLst>
                                            <p:cond delay="0"/>
                                          </p:stCondLst>
                                        </p:cTn>
                                        <p:tgtEl>
                                          <p:spTgt spid="973935"/>
                                        </p:tgtEl>
                                        <p:attrNameLst>
                                          <p:attrName>style.visibility</p:attrName>
                                        </p:attrNameLst>
                                      </p:cBhvr>
                                      <p:to>
                                        <p:strVal val="visible"/>
                                      </p:to>
                                    </p:set>
                                    <p:anim calcmode="lin" valueType="num">
                                      <p:cBhvr>
                                        <p:cTn id="90" dur="500" fill="hold"/>
                                        <p:tgtEl>
                                          <p:spTgt spid="973935"/>
                                        </p:tgtEl>
                                        <p:attrNameLst>
                                          <p:attrName>ppt_x</p:attrName>
                                        </p:attrNameLst>
                                      </p:cBhvr>
                                      <p:tavLst>
                                        <p:tav tm="0">
                                          <p:val>
                                            <p:strVal val="#ppt_x"/>
                                          </p:val>
                                        </p:tav>
                                        <p:tav tm="100000">
                                          <p:val>
                                            <p:strVal val="#ppt_x"/>
                                          </p:val>
                                        </p:tav>
                                      </p:tavLst>
                                    </p:anim>
                                    <p:anim calcmode="lin" valueType="num">
                                      <p:cBhvr>
                                        <p:cTn id="91" dur="500" fill="hold"/>
                                        <p:tgtEl>
                                          <p:spTgt spid="973935"/>
                                        </p:tgtEl>
                                        <p:attrNameLst>
                                          <p:attrName>ppt_y</p:attrName>
                                        </p:attrNameLst>
                                      </p:cBhvr>
                                      <p:tavLst>
                                        <p:tav tm="0">
                                          <p:val>
                                            <p:strVal val="#ppt_y+#ppt_h/2"/>
                                          </p:val>
                                        </p:tav>
                                        <p:tav tm="100000">
                                          <p:val>
                                            <p:strVal val="#ppt_y"/>
                                          </p:val>
                                        </p:tav>
                                      </p:tavLst>
                                    </p:anim>
                                    <p:anim calcmode="lin" valueType="num">
                                      <p:cBhvr>
                                        <p:cTn id="92" dur="500" fill="hold"/>
                                        <p:tgtEl>
                                          <p:spTgt spid="973935"/>
                                        </p:tgtEl>
                                        <p:attrNameLst>
                                          <p:attrName>ppt_w</p:attrName>
                                        </p:attrNameLst>
                                      </p:cBhvr>
                                      <p:tavLst>
                                        <p:tav tm="0">
                                          <p:val>
                                            <p:strVal val="#ppt_w"/>
                                          </p:val>
                                        </p:tav>
                                        <p:tav tm="100000">
                                          <p:val>
                                            <p:strVal val="#ppt_w"/>
                                          </p:val>
                                        </p:tav>
                                      </p:tavLst>
                                    </p:anim>
                                    <p:anim calcmode="lin" valueType="num">
                                      <p:cBhvr>
                                        <p:cTn id="93" dur="500" fill="hold"/>
                                        <p:tgtEl>
                                          <p:spTgt spid="973935"/>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1" fill="hold" nodeType="clickEffect">
                                  <p:stCondLst>
                                    <p:cond delay="0"/>
                                  </p:stCondLst>
                                  <p:childTnLst>
                                    <p:set>
                                      <p:cBhvr>
                                        <p:cTn id="97" dur="1" fill="hold">
                                          <p:stCondLst>
                                            <p:cond delay="0"/>
                                          </p:stCondLst>
                                        </p:cTn>
                                        <p:tgtEl>
                                          <p:spTgt spid="973937"/>
                                        </p:tgtEl>
                                        <p:attrNameLst>
                                          <p:attrName>style.visibility</p:attrName>
                                        </p:attrNameLst>
                                      </p:cBhvr>
                                      <p:to>
                                        <p:strVal val="visible"/>
                                      </p:to>
                                    </p:set>
                                    <p:anim calcmode="lin" valueType="num">
                                      <p:cBhvr>
                                        <p:cTn id="98" dur="500" fill="hold"/>
                                        <p:tgtEl>
                                          <p:spTgt spid="973937"/>
                                        </p:tgtEl>
                                        <p:attrNameLst>
                                          <p:attrName>ppt_x</p:attrName>
                                        </p:attrNameLst>
                                      </p:cBhvr>
                                      <p:tavLst>
                                        <p:tav tm="0">
                                          <p:val>
                                            <p:strVal val="#ppt_x"/>
                                          </p:val>
                                        </p:tav>
                                        <p:tav tm="100000">
                                          <p:val>
                                            <p:strVal val="#ppt_x"/>
                                          </p:val>
                                        </p:tav>
                                      </p:tavLst>
                                    </p:anim>
                                    <p:anim calcmode="lin" valueType="num">
                                      <p:cBhvr>
                                        <p:cTn id="99" dur="500" fill="hold"/>
                                        <p:tgtEl>
                                          <p:spTgt spid="973937"/>
                                        </p:tgtEl>
                                        <p:attrNameLst>
                                          <p:attrName>ppt_y</p:attrName>
                                        </p:attrNameLst>
                                      </p:cBhvr>
                                      <p:tavLst>
                                        <p:tav tm="0">
                                          <p:val>
                                            <p:strVal val="#ppt_y-#ppt_h/2"/>
                                          </p:val>
                                        </p:tav>
                                        <p:tav tm="100000">
                                          <p:val>
                                            <p:strVal val="#ppt_y"/>
                                          </p:val>
                                        </p:tav>
                                      </p:tavLst>
                                    </p:anim>
                                    <p:anim calcmode="lin" valueType="num">
                                      <p:cBhvr>
                                        <p:cTn id="100" dur="500" fill="hold"/>
                                        <p:tgtEl>
                                          <p:spTgt spid="973937"/>
                                        </p:tgtEl>
                                        <p:attrNameLst>
                                          <p:attrName>ppt_w</p:attrName>
                                        </p:attrNameLst>
                                      </p:cBhvr>
                                      <p:tavLst>
                                        <p:tav tm="0">
                                          <p:val>
                                            <p:strVal val="#ppt_w"/>
                                          </p:val>
                                        </p:tav>
                                        <p:tav tm="100000">
                                          <p:val>
                                            <p:strVal val="#ppt_w"/>
                                          </p:val>
                                        </p:tav>
                                      </p:tavLst>
                                    </p:anim>
                                    <p:anim calcmode="lin" valueType="num">
                                      <p:cBhvr>
                                        <p:cTn id="101" dur="500" fill="hold"/>
                                        <p:tgtEl>
                                          <p:spTgt spid="973937"/>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17" presetClass="entr" presetSubtype="2" fill="hold" nodeType="afterEffect">
                                  <p:stCondLst>
                                    <p:cond delay="0"/>
                                  </p:stCondLst>
                                  <p:childTnLst>
                                    <p:set>
                                      <p:cBhvr>
                                        <p:cTn id="104" dur="1" fill="hold">
                                          <p:stCondLst>
                                            <p:cond delay="0"/>
                                          </p:stCondLst>
                                        </p:cTn>
                                        <p:tgtEl>
                                          <p:spTgt spid="973938"/>
                                        </p:tgtEl>
                                        <p:attrNameLst>
                                          <p:attrName>style.visibility</p:attrName>
                                        </p:attrNameLst>
                                      </p:cBhvr>
                                      <p:to>
                                        <p:strVal val="visible"/>
                                      </p:to>
                                    </p:set>
                                    <p:anim calcmode="lin" valueType="num">
                                      <p:cBhvr>
                                        <p:cTn id="105" dur="500" fill="hold"/>
                                        <p:tgtEl>
                                          <p:spTgt spid="973938"/>
                                        </p:tgtEl>
                                        <p:attrNameLst>
                                          <p:attrName>ppt_x</p:attrName>
                                        </p:attrNameLst>
                                      </p:cBhvr>
                                      <p:tavLst>
                                        <p:tav tm="0">
                                          <p:val>
                                            <p:strVal val="#ppt_x+#ppt_w/2"/>
                                          </p:val>
                                        </p:tav>
                                        <p:tav tm="100000">
                                          <p:val>
                                            <p:strVal val="#ppt_x"/>
                                          </p:val>
                                        </p:tav>
                                      </p:tavLst>
                                    </p:anim>
                                    <p:anim calcmode="lin" valueType="num">
                                      <p:cBhvr>
                                        <p:cTn id="106" dur="500" fill="hold"/>
                                        <p:tgtEl>
                                          <p:spTgt spid="973938"/>
                                        </p:tgtEl>
                                        <p:attrNameLst>
                                          <p:attrName>ppt_y</p:attrName>
                                        </p:attrNameLst>
                                      </p:cBhvr>
                                      <p:tavLst>
                                        <p:tav tm="0">
                                          <p:val>
                                            <p:strVal val="#ppt_y"/>
                                          </p:val>
                                        </p:tav>
                                        <p:tav tm="100000">
                                          <p:val>
                                            <p:strVal val="#ppt_y"/>
                                          </p:val>
                                        </p:tav>
                                      </p:tavLst>
                                    </p:anim>
                                    <p:anim calcmode="lin" valueType="num">
                                      <p:cBhvr>
                                        <p:cTn id="107" dur="500" fill="hold"/>
                                        <p:tgtEl>
                                          <p:spTgt spid="973938"/>
                                        </p:tgtEl>
                                        <p:attrNameLst>
                                          <p:attrName>ppt_w</p:attrName>
                                        </p:attrNameLst>
                                      </p:cBhvr>
                                      <p:tavLst>
                                        <p:tav tm="0">
                                          <p:val>
                                            <p:fltVal val="0"/>
                                          </p:val>
                                        </p:tav>
                                        <p:tav tm="100000">
                                          <p:val>
                                            <p:strVal val="#ppt_w"/>
                                          </p:val>
                                        </p:tav>
                                      </p:tavLst>
                                    </p:anim>
                                    <p:anim calcmode="lin" valueType="num">
                                      <p:cBhvr>
                                        <p:cTn id="108" dur="500" fill="hold"/>
                                        <p:tgtEl>
                                          <p:spTgt spid="973938"/>
                                        </p:tgtEl>
                                        <p:attrNameLst>
                                          <p:attrName>ppt_h</p:attrName>
                                        </p:attrNameLst>
                                      </p:cBhvr>
                                      <p:tavLst>
                                        <p:tav tm="0">
                                          <p:val>
                                            <p:strVal val="#ppt_h"/>
                                          </p:val>
                                        </p:tav>
                                        <p:tav tm="100000">
                                          <p:val>
                                            <p:strVal val="#ppt_h"/>
                                          </p:val>
                                        </p:tav>
                                      </p:tavLst>
                                    </p:anim>
                                  </p:childTnLst>
                                </p:cTn>
                              </p:par>
                            </p:childTnLst>
                          </p:cTn>
                        </p:par>
                        <p:par>
                          <p:cTn id="109" fill="hold" nodeType="afterGroup">
                            <p:stCondLst>
                              <p:cond delay="1000"/>
                            </p:stCondLst>
                            <p:childTnLst>
                              <p:par>
                                <p:cTn id="110" presetID="17" presetClass="entr" presetSubtype="4" fill="hold" nodeType="afterEffect">
                                  <p:stCondLst>
                                    <p:cond delay="0"/>
                                  </p:stCondLst>
                                  <p:childTnLst>
                                    <p:set>
                                      <p:cBhvr>
                                        <p:cTn id="111" dur="1" fill="hold">
                                          <p:stCondLst>
                                            <p:cond delay="0"/>
                                          </p:stCondLst>
                                        </p:cTn>
                                        <p:tgtEl>
                                          <p:spTgt spid="973939"/>
                                        </p:tgtEl>
                                        <p:attrNameLst>
                                          <p:attrName>style.visibility</p:attrName>
                                        </p:attrNameLst>
                                      </p:cBhvr>
                                      <p:to>
                                        <p:strVal val="visible"/>
                                      </p:to>
                                    </p:set>
                                    <p:anim calcmode="lin" valueType="num">
                                      <p:cBhvr>
                                        <p:cTn id="112" dur="500" fill="hold"/>
                                        <p:tgtEl>
                                          <p:spTgt spid="973939"/>
                                        </p:tgtEl>
                                        <p:attrNameLst>
                                          <p:attrName>ppt_x</p:attrName>
                                        </p:attrNameLst>
                                      </p:cBhvr>
                                      <p:tavLst>
                                        <p:tav tm="0">
                                          <p:val>
                                            <p:strVal val="#ppt_x"/>
                                          </p:val>
                                        </p:tav>
                                        <p:tav tm="100000">
                                          <p:val>
                                            <p:strVal val="#ppt_x"/>
                                          </p:val>
                                        </p:tav>
                                      </p:tavLst>
                                    </p:anim>
                                    <p:anim calcmode="lin" valueType="num">
                                      <p:cBhvr>
                                        <p:cTn id="113" dur="500" fill="hold"/>
                                        <p:tgtEl>
                                          <p:spTgt spid="973939"/>
                                        </p:tgtEl>
                                        <p:attrNameLst>
                                          <p:attrName>ppt_y</p:attrName>
                                        </p:attrNameLst>
                                      </p:cBhvr>
                                      <p:tavLst>
                                        <p:tav tm="0">
                                          <p:val>
                                            <p:strVal val="#ppt_y+#ppt_h/2"/>
                                          </p:val>
                                        </p:tav>
                                        <p:tav tm="100000">
                                          <p:val>
                                            <p:strVal val="#ppt_y"/>
                                          </p:val>
                                        </p:tav>
                                      </p:tavLst>
                                    </p:anim>
                                    <p:anim calcmode="lin" valueType="num">
                                      <p:cBhvr>
                                        <p:cTn id="114" dur="500" fill="hold"/>
                                        <p:tgtEl>
                                          <p:spTgt spid="973939"/>
                                        </p:tgtEl>
                                        <p:attrNameLst>
                                          <p:attrName>ppt_w</p:attrName>
                                        </p:attrNameLst>
                                      </p:cBhvr>
                                      <p:tavLst>
                                        <p:tav tm="0">
                                          <p:val>
                                            <p:strVal val="#ppt_w"/>
                                          </p:val>
                                        </p:tav>
                                        <p:tav tm="100000">
                                          <p:val>
                                            <p:strVal val="#ppt_w"/>
                                          </p:val>
                                        </p:tav>
                                      </p:tavLst>
                                    </p:anim>
                                    <p:anim calcmode="lin" valueType="num">
                                      <p:cBhvr>
                                        <p:cTn id="115" dur="500" fill="hold"/>
                                        <p:tgtEl>
                                          <p:spTgt spid="973939"/>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1500"/>
                            </p:stCondLst>
                            <p:childTnLst>
                              <p:par>
                                <p:cTn id="117" presetID="17" presetClass="entr" presetSubtype="2" fill="hold" nodeType="afterEffect">
                                  <p:stCondLst>
                                    <p:cond delay="0"/>
                                  </p:stCondLst>
                                  <p:childTnLst>
                                    <p:set>
                                      <p:cBhvr>
                                        <p:cTn id="118" dur="1" fill="hold">
                                          <p:stCondLst>
                                            <p:cond delay="0"/>
                                          </p:stCondLst>
                                        </p:cTn>
                                        <p:tgtEl>
                                          <p:spTgt spid="973940"/>
                                        </p:tgtEl>
                                        <p:attrNameLst>
                                          <p:attrName>style.visibility</p:attrName>
                                        </p:attrNameLst>
                                      </p:cBhvr>
                                      <p:to>
                                        <p:strVal val="visible"/>
                                      </p:to>
                                    </p:set>
                                    <p:anim calcmode="lin" valueType="num">
                                      <p:cBhvr>
                                        <p:cTn id="119" dur="500" fill="hold"/>
                                        <p:tgtEl>
                                          <p:spTgt spid="973940"/>
                                        </p:tgtEl>
                                        <p:attrNameLst>
                                          <p:attrName>ppt_x</p:attrName>
                                        </p:attrNameLst>
                                      </p:cBhvr>
                                      <p:tavLst>
                                        <p:tav tm="0">
                                          <p:val>
                                            <p:strVal val="#ppt_x+#ppt_w/2"/>
                                          </p:val>
                                        </p:tav>
                                        <p:tav tm="100000">
                                          <p:val>
                                            <p:strVal val="#ppt_x"/>
                                          </p:val>
                                        </p:tav>
                                      </p:tavLst>
                                    </p:anim>
                                    <p:anim calcmode="lin" valueType="num">
                                      <p:cBhvr>
                                        <p:cTn id="120" dur="500" fill="hold"/>
                                        <p:tgtEl>
                                          <p:spTgt spid="973940"/>
                                        </p:tgtEl>
                                        <p:attrNameLst>
                                          <p:attrName>ppt_y</p:attrName>
                                        </p:attrNameLst>
                                      </p:cBhvr>
                                      <p:tavLst>
                                        <p:tav tm="0">
                                          <p:val>
                                            <p:strVal val="#ppt_y"/>
                                          </p:val>
                                        </p:tav>
                                        <p:tav tm="100000">
                                          <p:val>
                                            <p:strVal val="#ppt_y"/>
                                          </p:val>
                                        </p:tav>
                                      </p:tavLst>
                                    </p:anim>
                                    <p:anim calcmode="lin" valueType="num">
                                      <p:cBhvr>
                                        <p:cTn id="121" dur="500" fill="hold"/>
                                        <p:tgtEl>
                                          <p:spTgt spid="973940"/>
                                        </p:tgtEl>
                                        <p:attrNameLst>
                                          <p:attrName>ppt_w</p:attrName>
                                        </p:attrNameLst>
                                      </p:cBhvr>
                                      <p:tavLst>
                                        <p:tav tm="0">
                                          <p:val>
                                            <p:fltVal val="0"/>
                                          </p:val>
                                        </p:tav>
                                        <p:tav tm="100000">
                                          <p:val>
                                            <p:strVal val="#ppt_w"/>
                                          </p:val>
                                        </p:tav>
                                      </p:tavLst>
                                    </p:anim>
                                    <p:anim calcmode="lin" valueType="num">
                                      <p:cBhvr>
                                        <p:cTn id="122" dur="500" fill="hold"/>
                                        <p:tgtEl>
                                          <p:spTgt spid="973940"/>
                                        </p:tgtEl>
                                        <p:attrNameLst>
                                          <p:attrName>ppt_h</p:attrName>
                                        </p:attrNameLst>
                                      </p:cBhvr>
                                      <p:tavLst>
                                        <p:tav tm="0">
                                          <p:val>
                                            <p:strVal val="#ppt_h"/>
                                          </p:val>
                                        </p:tav>
                                        <p:tav tm="100000">
                                          <p:val>
                                            <p:strVal val="#ppt_h"/>
                                          </p:val>
                                        </p:tav>
                                      </p:tavLst>
                                    </p:anim>
                                  </p:childTnLst>
                                </p:cTn>
                              </p:par>
                            </p:childTnLst>
                          </p:cTn>
                        </p:par>
                        <p:par>
                          <p:cTn id="123" fill="hold" nodeType="afterGroup">
                            <p:stCondLst>
                              <p:cond delay="2000"/>
                            </p:stCondLst>
                            <p:childTnLst>
                              <p:par>
                                <p:cTn id="124" presetID="17" presetClass="entr" presetSubtype="1" fill="hold" nodeType="afterEffect">
                                  <p:stCondLst>
                                    <p:cond delay="0"/>
                                  </p:stCondLst>
                                  <p:childTnLst>
                                    <p:set>
                                      <p:cBhvr>
                                        <p:cTn id="125" dur="1" fill="hold">
                                          <p:stCondLst>
                                            <p:cond delay="0"/>
                                          </p:stCondLst>
                                        </p:cTn>
                                        <p:tgtEl>
                                          <p:spTgt spid="973942"/>
                                        </p:tgtEl>
                                        <p:attrNameLst>
                                          <p:attrName>style.visibility</p:attrName>
                                        </p:attrNameLst>
                                      </p:cBhvr>
                                      <p:to>
                                        <p:strVal val="visible"/>
                                      </p:to>
                                    </p:set>
                                    <p:anim calcmode="lin" valueType="num">
                                      <p:cBhvr>
                                        <p:cTn id="126" dur="500" fill="hold"/>
                                        <p:tgtEl>
                                          <p:spTgt spid="973942"/>
                                        </p:tgtEl>
                                        <p:attrNameLst>
                                          <p:attrName>ppt_x</p:attrName>
                                        </p:attrNameLst>
                                      </p:cBhvr>
                                      <p:tavLst>
                                        <p:tav tm="0">
                                          <p:val>
                                            <p:strVal val="#ppt_x"/>
                                          </p:val>
                                        </p:tav>
                                        <p:tav tm="100000">
                                          <p:val>
                                            <p:strVal val="#ppt_x"/>
                                          </p:val>
                                        </p:tav>
                                      </p:tavLst>
                                    </p:anim>
                                    <p:anim calcmode="lin" valueType="num">
                                      <p:cBhvr>
                                        <p:cTn id="127" dur="500" fill="hold"/>
                                        <p:tgtEl>
                                          <p:spTgt spid="973942"/>
                                        </p:tgtEl>
                                        <p:attrNameLst>
                                          <p:attrName>ppt_y</p:attrName>
                                        </p:attrNameLst>
                                      </p:cBhvr>
                                      <p:tavLst>
                                        <p:tav tm="0">
                                          <p:val>
                                            <p:strVal val="#ppt_y-#ppt_h/2"/>
                                          </p:val>
                                        </p:tav>
                                        <p:tav tm="100000">
                                          <p:val>
                                            <p:strVal val="#ppt_y"/>
                                          </p:val>
                                        </p:tav>
                                      </p:tavLst>
                                    </p:anim>
                                    <p:anim calcmode="lin" valueType="num">
                                      <p:cBhvr>
                                        <p:cTn id="128" dur="500" fill="hold"/>
                                        <p:tgtEl>
                                          <p:spTgt spid="973942"/>
                                        </p:tgtEl>
                                        <p:attrNameLst>
                                          <p:attrName>ppt_w</p:attrName>
                                        </p:attrNameLst>
                                      </p:cBhvr>
                                      <p:tavLst>
                                        <p:tav tm="0">
                                          <p:val>
                                            <p:strVal val="#ppt_w"/>
                                          </p:val>
                                        </p:tav>
                                        <p:tav tm="100000">
                                          <p:val>
                                            <p:strVal val="#ppt_w"/>
                                          </p:val>
                                        </p:tav>
                                      </p:tavLst>
                                    </p:anim>
                                    <p:anim calcmode="lin" valueType="num">
                                      <p:cBhvr>
                                        <p:cTn id="129" dur="500" fill="hold"/>
                                        <p:tgtEl>
                                          <p:spTgt spid="973942"/>
                                        </p:tgtEl>
                                        <p:attrNameLst>
                                          <p:attrName>ppt_h</p:attrName>
                                        </p:attrNameLst>
                                      </p:cBhvr>
                                      <p:tavLst>
                                        <p:tav tm="0">
                                          <p:val>
                                            <p:fltVal val="0"/>
                                          </p:val>
                                        </p:tav>
                                        <p:tav tm="100000">
                                          <p:val>
                                            <p:strVal val="#ppt_h"/>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nodeType="clickEffect">
                                  <p:stCondLst>
                                    <p:cond delay="0"/>
                                  </p:stCondLst>
                                  <p:childTnLst>
                                    <p:set>
                                      <p:cBhvr>
                                        <p:cTn id="133" dur="1" fill="hold">
                                          <p:stCondLst>
                                            <p:cond delay="0"/>
                                          </p:stCondLst>
                                        </p:cTn>
                                        <p:tgtEl>
                                          <p:spTgt spid="973943"/>
                                        </p:tgtEl>
                                        <p:attrNameLst>
                                          <p:attrName>style.visibility</p:attrName>
                                        </p:attrNameLst>
                                      </p:cBhvr>
                                      <p:to>
                                        <p:strVal val="visible"/>
                                      </p:to>
                                    </p:set>
                                    <p:animEffect transition="in" filter="dissolve">
                                      <p:cBhvr>
                                        <p:cTn id="134" dur="500"/>
                                        <p:tgtEl>
                                          <p:spTgt spid="973943"/>
                                        </p:tgtEl>
                                      </p:cBhvr>
                                    </p:animEffect>
                                  </p:childTnLst>
                                </p:cTn>
                              </p:par>
                            </p:childTnLst>
                          </p:cTn>
                        </p:par>
                        <p:par>
                          <p:cTn id="135" fill="hold" nodeType="afterGroup">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973944"/>
                                        </p:tgtEl>
                                        <p:attrNameLst>
                                          <p:attrName>style.visibility</p:attrName>
                                        </p:attrNameLst>
                                      </p:cBhvr>
                                      <p:to>
                                        <p:strVal val="visible"/>
                                      </p:to>
                                    </p:set>
                                    <p:animEffect transition="in" filter="dissolve">
                                      <p:cBhvr>
                                        <p:cTn id="138" dur="500"/>
                                        <p:tgtEl>
                                          <p:spTgt spid="97394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nodeType="clickEffect">
                                  <p:stCondLst>
                                    <p:cond delay="0"/>
                                  </p:stCondLst>
                                  <p:childTnLst>
                                    <p:set>
                                      <p:cBhvr>
                                        <p:cTn id="142" dur="1" fill="hold">
                                          <p:stCondLst>
                                            <p:cond delay="0"/>
                                          </p:stCondLst>
                                        </p:cTn>
                                        <p:tgtEl>
                                          <p:spTgt spid="973956"/>
                                        </p:tgtEl>
                                        <p:attrNameLst>
                                          <p:attrName>style.visibility</p:attrName>
                                        </p:attrNameLst>
                                      </p:cBhvr>
                                      <p:to>
                                        <p:strVal val="visible"/>
                                      </p:to>
                                    </p:set>
                                    <p:anim calcmode="lin" valueType="num">
                                      <p:cBhvr>
                                        <p:cTn id="143" dur="500" fill="hold"/>
                                        <p:tgtEl>
                                          <p:spTgt spid="973956"/>
                                        </p:tgtEl>
                                        <p:attrNameLst>
                                          <p:attrName>ppt_x</p:attrName>
                                        </p:attrNameLst>
                                      </p:cBhvr>
                                      <p:tavLst>
                                        <p:tav tm="0">
                                          <p:val>
                                            <p:strVal val="#ppt_x"/>
                                          </p:val>
                                        </p:tav>
                                        <p:tav tm="100000">
                                          <p:val>
                                            <p:strVal val="#ppt_x"/>
                                          </p:val>
                                        </p:tav>
                                      </p:tavLst>
                                    </p:anim>
                                    <p:anim calcmode="lin" valueType="num">
                                      <p:cBhvr>
                                        <p:cTn id="144" dur="500" fill="hold"/>
                                        <p:tgtEl>
                                          <p:spTgt spid="973956"/>
                                        </p:tgtEl>
                                        <p:attrNameLst>
                                          <p:attrName>ppt_y</p:attrName>
                                        </p:attrNameLst>
                                      </p:cBhvr>
                                      <p:tavLst>
                                        <p:tav tm="0">
                                          <p:val>
                                            <p:strVal val="#ppt_y-#ppt_h/2"/>
                                          </p:val>
                                        </p:tav>
                                        <p:tav tm="100000">
                                          <p:val>
                                            <p:strVal val="#ppt_y"/>
                                          </p:val>
                                        </p:tav>
                                      </p:tavLst>
                                    </p:anim>
                                    <p:anim calcmode="lin" valueType="num">
                                      <p:cBhvr>
                                        <p:cTn id="145" dur="500" fill="hold"/>
                                        <p:tgtEl>
                                          <p:spTgt spid="973956"/>
                                        </p:tgtEl>
                                        <p:attrNameLst>
                                          <p:attrName>ppt_w</p:attrName>
                                        </p:attrNameLst>
                                      </p:cBhvr>
                                      <p:tavLst>
                                        <p:tav tm="0">
                                          <p:val>
                                            <p:strVal val="#ppt_w"/>
                                          </p:val>
                                        </p:tav>
                                        <p:tav tm="100000">
                                          <p:val>
                                            <p:strVal val="#ppt_w"/>
                                          </p:val>
                                        </p:tav>
                                      </p:tavLst>
                                    </p:anim>
                                    <p:anim calcmode="lin" valueType="num">
                                      <p:cBhvr>
                                        <p:cTn id="146" dur="500" fill="hold"/>
                                        <p:tgtEl>
                                          <p:spTgt spid="973956"/>
                                        </p:tgtEl>
                                        <p:attrNameLst>
                                          <p:attrName>ppt_h</p:attrName>
                                        </p:attrNameLst>
                                      </p:cBhvr>
                                      <p:tavLst>
                                        <p:tav tm="0">
                                          <p:val>
                                            <p:fltVal val="0"/>
                                          </p:val>
                                        </p:tav>
                                        <p:tav tm="100000">
                                          <p:val>
                                            <p:strVal val="#ppt_h"/>
                                          </p:val>
                                        </p:tav>
                                      </p:tavLst>
                                    </p:anim>
                                  </p:childTnLst>
                                </p:cTn>
                              </p:par>
                            </p:childTnLst>
                          </p:cTn>
                        </p:par>
                        <p:par>
                          <p:cTn id="147" fill="hold" nodeType="afterGroup">
                            <p:stCondLst>
                              <p:cond delay="500"/>
                            </p:stCondLst>
                            <p:childTnLst>
                              <p:par>
                                <p:cTn id="148" presetID="9" presetClass="entr" presetSubtype="0" fill="hold" nodeType="afterEffect">
                                  <p:stCondLst>
                                    <p:cond delay="0"/>
                                  </p:stCondLst>
                                  <p:childTnLst>
                                    <p:set>
                                      <p:cBhvr>
                                        <p:cTn id="149" dur="1" fill="hold">
                                          <p:stCondLst>
                                            <p:cond delay="0"/>
                                          </p:stCondLst>
                                        </p:cTn>
                                        <p:tgtEl>
                                          <p:spTgt spid="973953"/>
                                        </p:tgtEl>
                                        <p:attrNameLst>
                                          <p:attrName>style.visibility</p:attrName>
                                        </p:attrNameLst>
                                      </p:cBhvr>
                                      <p:to>
                                        <p:strVal val="visible"/>
                                      </p:to>
                                    </p:set>
                                    <p:animEffect transition="in" filter="dissolve">
                                      <p:cBhvr>
                                        <p:cTn id="150" dur="500"/>
                                        <p:tgtEl>
                                          <p:spTgt spid="973953"/>
                                        </p:tgtEl>
                                      </p:cBhvr>
                                    </p:animEffect>
                                  </p:childTnLst>
                                </p:cTn>
                              </p:par>
                            </p:childTnLst>
                          </p:cTn>
                        </p:par>
                        <p:par>
                          <p:cTn id="151" fill="hold" nodeType="afterGroup">
                            <p:stCondLst>
                              <p:cond delay="1000"/>
                            </p:stCondLst>
                            <p:childTnLst>
                              <p:par>
                                <p:cTn id="152" presetID="9" presetClass="entr" presetSubtype="0" fill="hold" grpId="0" nodeType="afterEffect">
                                  <p:stCondLst>
                                    <p:cond delay="0"/>
                                  </p:stCondLst>
                                  <p:childTnLst>
                                    <p:set>
                                      <p:cBhvr>
                                        <p:cTn id="153" dur="1" fill="hold">
                                          <p:stCondLst>
                                            <p:cond delay="0"/>
                                          </p:stCondLst>
                                        </p:cTn>
                                        <p:tgtEl>
                                          <p:spTgt spid="973954"/>
                                        </p:tgtEl>
                                        <p:attrNameLst>
                                          <p:attrName>style.visibility</p:attrName>
                                        </p:attrNameLst>
                                      </p:cBhvr>
                                      <p:to>
                                        <p:strVal val="visible"/>
                                      </p:to>
                                    </p:set>
                                    <p:animEffect transition="in" filter="dissolve">
                                      <p:cBhvr>
                                        <p:cTn id="154" dur="500"/>
                                        <p:tgtEl>
                                          <p:spTgt spid="973954"/>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973945"/>
                                        </p:tgtEl>
                                        <p:attrNameLst>
                                          <p:attrName>style.visibility</p:attrName>
                                        </p:attrNameLst>
                                      </p:cBhvr>
                                      <p:to>
                                        <p:strVal val="visible"/>
                                      </p:to>
                                    </p:set>
                                    <p:anim calcmode="lin" valueType="num">
                                      <p:cBhvr>
                                        <p:cTn id="159" dur="500" fill="hold"/>
                                        <p:tgtEl>
                                          <p:spTgt spid="973945"/>
                                        </p:tgtEl>
                                        <p:attrNameLst>
                                          <p:attrName>ppt_x</p:attrName>
                                        </p:attrNameLst>
                                      </p:cBhvr>
                                      <p:tavLst>
                                        <p:tav tm="0">
                                          <p:val>
                                            <p:strVal val="#ppt_x"/>
                                          </p:val>
                                        </p:tav>
                                        <p:tav tm="100000">
                                          <p:val>
                                            <p:strVal val="#ppt_x"/>
                                          </p:val>
                                        </p:tav>
                                      </p:tavLst>
                                    </p:anim>
                                    <p:anim calcmode="lin" valueType="num">
                                      <p:cBhvr>
                                        <p:cTn id="160" dur="500" fill="hold"/>
                                        <p:tgtEl>
                                          <p:spTgt spid="973945"/>
                                        </p:tgtEl>
                                        <p:attrNameLst>
                                          <p:attrName>ppt_y</p:attrName>
                                        </p:attrNameLst>
                                      </p:cBhvr>
                                      <p:tavLst>
                                        <p:tav tm="0">
                                          <p:val>
                                            <p:strVal val="#ppt_y-#ppt_h/2"/>
                                          </p:val>
                                        </p:tav>
                                        <p:tav tm="100000">
                                          <p:val>
                                            <p:strVal val="#ppt_y"/>
                                          </p:val>
                                        </p:tav>
                                      </p:tavLst>
                                    </p:anim>
                                    <p:anim calcmode="lin" valueType="num">
                                      <p:cBhvr>
                                        <p:cTn id="161" dur="500" fill="hold"/>
                                        <p:tgtEl>
                                          <p:spTgt spid="973945"/>
                                        </p:tgtEl>
                                        <p:attrNameLst>
                                          <p:attrName>ppt_w</p:attrName>
                                        </p:attrNameLst>
                                      </p:cBhvr>
                                      <p:tavLst>
                                        <p:tav tm="0">
                                          <p:val>
                                            <p:strVal val="#ppt_w"/>
                                          </p:val>
                                        </p:tav>
                                        <p:tav tm="100000">
                                          <p:val>
                                            <p:strVal val="#ppt_w"/>
                                          </p:val>
                                        </p:tav>
                                      </p:tavLst>
                                    </p:anim>
                                    <p:anim calcmode="lin" valueType="num">
                                      <p:cBhvr>
                                        <p:cTn id="162" dur="500" fill="hold"/>
                                        <p:tgtEl>
                                          <p:spTgt spid="973945"/>
                                        </p:tgtEl>
                                        <p:attrNameLst>
                                          <p:attrName>ppt_h</p:attrName>
                                        </p:attrNameLst>
                                      </p:cBhvr>
                                      <p:tavLst>
                                        <p:tav tm="0">
                                          <p:val>
                                            <p:fltVal val="0"/>
                                          </p:val>
                                        </p:tav>
                                        <p:tav tm="100000">
                                          <p:val>
                                            <p:strVal val="#ppt_h"/>
                                          </p:val>
                                        </p:tav>
                                      </p:tavLst>
                                    </p:anim>
                                  </p:childTnLst>
                                </p:cTn>
                              </p:par>
                            </p:childTnLst>
                          </p:cTn>
                        </p:par>
                        <p:par>
                          <p:cTn id="163" fill="hold" nodeType="afterGroup">
                            <p:stCondLst>
                              <p:cond delay="500"/>
                            </p:stCondLst>
                            <p:childTnLst>
                              <p:par>
                                <p:cTn id="164" presetID="9" presetClass="entr" presetSubtype="0" fill="hold" nodeType="afterEffect">
                                  <p:stCondLst>
                                    <p:cond delay="0"/>
                                  </p:stCondLst>
                                  <p:childTnLst>
                                    <p:set>
                                      <p:cBhvr>
                                        <p:cTn id="165" dur="1" fill="hold">
                                          <p:stCondLst>
                                            <p:cond delay="0"/>
                                          </p:stCondLst>
                                        </p:cTn>
                                        <p:tgtEl>
                                          <p:spTgt spid="973946"/>
                                        </p:tgtEl>
                                        <p:attrNameLst>
                                          <p:attrName>style.visibility</p:attrName>
                                        </p:attrNameLst>
                                      </p:cBhvr>
                                      <p:to>
                                        <p:strVal val="visible"/>
                                      </p:to>
                                    </p:set>
                                    <p:animEffect transition="in" filter="dissolve">
                                      <p:cBhvr>
                                        <p:cTn id="166" dur="500"/>
                                        <p:tgtEl>
                                          <p:spTgt spid="973946"/>
                                        </p:tgtEl>
                                      </p:cBhvr>
                                    </p:animEffect>
                                  </p:childTnLst>
                                  <p:subTnLst>
                                    <p:animClr clrSpc="rgb" dir="cw">
                                      <p:cBhvr override="childStyle">
                                        <p:cTn dur="1" fill="hold" display="0" masterRel="nextClick" afterEffect="1"/>
                                        <p:tgtEl>
                                          <p:spTgt spid="973946"/>
                                        </p:tgtEl>
                                        <p:attrNameLst>
                                          <p:attrName>ppt_c</p:attrName>
                                        </p:attrNameLst>
                                      </p:cBhvr>
                                      <p:to>
                                        <a:schemeClr val="bg1"/>
                                      </p:to>
                                    </p:animClr>
                                  </p:subTnLst>
                                </p:cTn>
                              </p:par>
                            </p:childTnLst>
                          </p:cTn>
                        </p:par>
                        <p:par>
                          <p:cTn id="167" fill="hold" nodeType="afterGroup">
                            <p:stCondLst>
                              <p:cond delay="1000"/>
                            </p:stCondLst>
                            <p:childTnLst>
                              <p:par>
                                <p:cTn id="168" presetID="17" presetClass="entr" presetSubtype="8" fill="hold" nodeType="afterEffect">
                                  <p:stCondLst>
                                    <p:cond delay="0"/>
                                  </p:stCondLst>
                                  <p:childTnLst>
                                    <p:set>
                                      <p:cBhvr>
                                        <p:cTn id="169" dur="1" fill="hold">
                                          <p:stCondLst>
                                            <p:cond delay="0"/>
                                          </p:stCondLst>
                                        </p:cTn>
                                        <p:tgtEl>
                                          <p:spTgt spid="973947"/>
                                        </p:tgtEl>
                                        <p:attrNameLst>
                                          <p:attrName>style.visibility</p:attrName>
                                        </p:attrNameLst>
                                      </p:cBhvr>
                                      <p:to>
                                        <p:strVal val="visible"/>
                                      </p:to>
                                    </p:set>
                                    <p:anim calcmode="lin" valueType="num">
                                      <p:cBhvr>
                                        <p:cTn id="170" dur="500" fill="hold"/>
                                        <p:tgtEl>
                                          <p:spTgt spid="973947"/>
                                        </p:tgtEl>
                                        <p:attrNameLst>
                                          <p:attrName>ppt_x</p:attrName>
                                        </p:attrNameLst>
                                      </p:cBhvr>
                                      <p:tavLst>
                                        <p:tav tm="0">
                                          <p:val>
                                            <p:strVal val="#ppt_x-#ppt_w/2"/>
                                          </p:val>
                                        </p:tav>
                                        <p:tav tm="100000">
                                          <p:val>
                                            <p:strVal val="#ppt_x"/>
                                          </p:val>
                                        </p:tav>
                                      </p:tavLst>
                                    </p:anim>
                                    <p:anim calcmode="lin" valueType="num">
                                      <p:cBhvr>
                                        <p:cTn id="171" dur="500" fill="hold"/>
                                        <p:tgtEl>
                                          <p:spTgt spid="973947"/>
                                        </p:tgtEl>
                                        <p:attrNameLst>
                                          <p:attrName>ppt_y</p:attrName>
                                        </p:attrNameLst>
                                      </p:cBhvr>
                                      <p:tavLst>
                                        <p:tav tm="0">
                                          <p:val>
                                            <p:strVal val="#ppt_y"/>
                                          </p:val>
                                        </p:tav>
                                        <p:tav tm="100000">
                                          <p:val>
                                            <p:strVal val="#ppt_y"/>
                                          </p:val>
                                        </p:tav>
                                      </p:tavLst>
                                    </p:anim>
                                    <p:anim calcmode="lin" valueType="num">
                                      <p:cBhvr>
                                        <p:cTn id="172" dur="500" fill="hold"/>
                                        <p:tgtEl>
                                          <p:spTgt spid="973947"/>
                                        </p:tgtEl>
                                        <p:attrNameLst>
                                          <p:attrName>ppt_w</p:attrName>
                                        </p:attrNameLst>
                                      </p:cBhvr>
                                      <p:tavLst>
                                        <p:tav tm="0">
                                          <p:val>
                                            <p:fltVal val="0"/>
                                          </p:val>
                                        </p:tav>
                                        <p:tav tm="100000">
                                          <p:val>
                                            <p:strVal val="#ppt_w"/>
                                          </p:val>
                                        </p:tav>
                                      </p:tavLst>
                                    </p:anim>
                                    <p:anim calcmode="lin" valueType="num">
                                      <p:cBhvr>
                                        <p:cTn id="173" dur="500" fill="hold"/>
                                        <p:tgtEl>
                                          <p:spTgt spid="973947"/>
                                        </p:tgtEl>
                                        <p:attrNameLst>
                                          <p:attrName>ppt_h</p:attrName>
                                        </p:attrNameLst>
                                      </p:cBhvr>
                                      <p:tavLst>
                                        <p:tav tm="0">
                                          <p:val>
                                            <p:strVal val="#ppt_h"/>
                                          </p:val>
                                        </p:tav>
                                        <p:tav tm="100000">
                                          <p:val>
                                            <p:strVal val="#ppt_h"/>
                                          </p:val>
                                        </p:tav>
                                      </p:tavLst>
                                    </p:anim>
                                  </p:childTnLst>
                                </p:cTn>
                              </p:par>
                            </p:childTnLst>
                          </p:cTn>
                        </p:par>
                        <p:par>
                          <p:cTn id="174" fill="hold" nodeType="afterGroup">
                            <p:stCondLst>
                              <p:cond delay="1500"/>
                            </p:stCondLst>
                            <p:childTnLst>
                              <p:par>
                                <p:cTn id="175" presetID="9" presetClass="entr" presetSubtype="0" fill="hold" nodeType="afterEffect">
                                  <p:stCondLst>
                                    <p:cond delay="0"/>
                                  </p:stCondLst>
                                  <p:childTnLst>
                                    <p:set>
                                      <p:cBhvr>
                                        <p:cTn id="176" dur="1" fill="hold">
                                          <p:stCondLst>
                                            <p:cond delay="0"/>
                                          </p:stCondLst>
                                        </p:cTn>
                                        <p:tgtEl>
                                          <p:spTgt spid="973948"/>
                                        </p:tgtEl>
                                        <p:attrNameLst>
                                          <p:attrName>style.visibility</p:attrName>
                                        </p:attrNameLst>
                                      </p:cBhvr>
                                      <p:to>
                                        <p:strVal val="visible"/>
                                      </p:to>
                                    </p:set>
                                    <p:animEffect transition="in" filter="dissolve">
                                      <p:cBhvr>
                                        <p:cTn id="177" dur="500"/>
                                        <p:tgtEl>
                                          <p:spTgt spid="973948"/>
                                        </p:tgtEl>
                                      </p:cBhvr>
                                    </p:animEffect>
                                  </p:childTnLst>
                                  <p:subTnLst>
                                    <p:animClr clrSpc="rgb" dir="cw">
                                      <p:cBhvr override="childStyle">
                                        <p:cTn dur="1" fill="hold" display="0" masterRel="nextClick" afterEffect="1"/>
                                        <p:tgtEl>
                                          <p:spTgt spid="973948"/>
                                        </p:tgtEl>
                                        <p:attrNameLst>
                                          <p:attrName>ppt_c</p:attrName>
                                        </p:attrNameLst>
                                      </p:cBhvr>
                                      <p:to>
                                        <a:schemeClr val="bg1"/>
                                      </p:to>
                                    </p:animClr>
                                  </p:subTnLst>
                                </p:cTn>
                              </p:par>
                            </p:childTnLst>
                          </p:cTn>
                        </p:par>
                      </p:childTnLst>
                    </p:cTn>
                  </p:par>
                  <p:par>
                    <p:cTn id="178" fill="hold" nodeType="clickPar">
                      <p:stCondLst>
                        <p:cond delay="indefinite"/>
                      </p:stCondLst>
                      <p:childTnLst>
                        <p:par>
                          <p:cTn id="179" fill="hold" nodeType="withGroup">
                            <p:stCondLst>
                              <p:cond delay="0"/>
                            </p:stCondLst>
                            <p:childTnLst>
                              <p:par>
                                <p:cTn id="180" presetID="17" presetClass="entr" presetSubtype="1" fill="hold" nodeType="clickEffect">
                                  <p:stCondLst>
                                    <p:cond delay="0"/>
                                  </p:stCondLst>
                                  <p:childTnLst>
                                    <p:set>
                                      <p:cBhvr>
                                        <p:cTn id="181" dur="1" fill="hold">
                                          <p:stCondLst>
                                            <p:cond delay="0"/>
                                          </p:stCondLst>
                                        </p:cTn>
                                        <p:tgtEl>
                                          <p:spTgt spid="973952"/>
                                        </p:tgtEl>
                                        <p:attrNameLst>
                                          <p:attrName>style.visibility</p:attrName>
                                        </p:attrNameLst>
                                      </p:cBhvr>
                                      <p:to>
                                        <p:strVal val="visible"/>
                                      </p:to>
                                    </p:set>
                                    <p:anim calcmode="lin" valueType="num">
                                      <p:cBhvr>
                                        <p:cTn id="182" dur="500" fill="hold"/>
                                        <p:tgtEl>
                                          <p:spTgt spid="973952"/>
                                        </p:tgtEl>
                                        <p:attrNameLst>
                                          <p:attrName>ppt_x</p:attrName>
                                        </p:attrNameLst>
                                      </p:cBhvr>
                                      <p:tavLst>
                                        <p:tav tm="0">
                                          <p:val>
                                            <p:strVal val="#ppt_x"/>
                                          </p:val>
                                        </p:tav>
                                        <p:tav tm="100000">
                                          <p:val>
                                            <p:strVal val="#ppt_x"/>
                                          </p:val>
                                        </p:tav>
                                      </p:tavLst>
                                    </p:anim>
                                    <p:anim calcmode="lin" valueType="num">
                                      <p:cBhvr>
                                        <p:cTn id="183" dur="500" fill="hold"/>
                                        <p:tgtEl>
                                          <p:spTgt spid="973952"/>
                                        </p:tgtEl>
                                        <p:attrNameLst>
                                          <p:attrName>ppt_y</p:attrName>
                                        </p:attrNameLst>
                                      </p:cBhvr>
                                      <p:tavLst>
                                        <p:tav tm="0">
                                          <p:val>
                                            <p:strVal val="#ppt_y-#ppt_h/2"/>
                                          </p:val>
                                        </p:tav>
                                        <p:tav tm="100000">
                                          <p:val>
                                            <p:strVal val="#ppt_y"/>
                                          </p:val>
                                        </p:tav>
                                      </p:tavLst>
                                    </p:anim>
                                    <p:anim calcmode="lin" valueType="num">
                                      <p:cBhvr>
                                        <p:cTn id="184" dur="500" fill="hold"/>
                                        <p:tgtEl>
                                          <p:spTgt spid="973952"/>
                                        </p:tgtEl>
                                        <p:attrNameLst>
                                          <p:attrName>ppt_w</p:attrName>
                                        </p:attrNameLst>
                                      </p:cBhvr>
                                      <p:tavLst>
                                        <p:tav tm="0">
                                          <p:val>
                                            <p:strVal val="#ppt_w"/>
                                          </p:val>
                                        </p:tav>
                                        <p:tav tm="100000">
                                          <p:val>
                                            <p:strVal val="#ppt_w"/>
                                          </p:val>
                                        </p:tav>
                                      </p:tavLst>
                                    </p:anim>
                                    <p:anim calcmode="lin" valueType="num">
                                      <p:cBhvr>
                                        <p:cTn id="185" dur="500" fill="hold"/>
                                        <p:tgtEl>
                                          <p:spTgt spid="973952"/>
                                        </p:tgtEl>
                                        <p:attrNameLst>
                                          <p:attrName>ppt_h</p:attrName>
                                        </p:attrNameLst>
                                      </p:cBhvr>
                                      <p:tavLst>
                                        <p:tav tm="0">
                                          <p:val>
                                            <p:fltVal val="0"/>
                                          </p:val>
                                        </p:tav>
                                        <p:tav tm="100000">
                                          <p:val>
                                            <p:strVal val="#ppt_h"/>
                                          </p:val>
                                        </p:tav>
                                      </p:tavLst>
                                    </p:anim>
                                  </p:childTnLst>
                                </p:cTn>
                              </p:par>
                            </p:childTnLst>
                          </p:cTn>
                        </p:par>
                        <p:par>
                          <p:cTn id="186" fill="hold" nodeType="afterGroup">
                            <p:stCondLst>
                              <p:cond delay="500"/>
                            </p:stCondLst>
                            <p:childTnLst>
                              <p:par>
                                <p:cTn id="187" presetID="17" presetClass="entr" presetSubtype="2" fill="hold" nodeType="afterEffect">
                                  <p:stCondLst>
                                    <p:cond delay="0"/>
                                  </p:stCondLst>
                                  <p:childTnLst>
                                    <p:set>
                                      <p:cBhvr>
                                        <p:cTn id="188" dur="1" fill="hold">
                                          <p:stCondLst>
                                            <p:cond delay="0"/>
                                          </p:stCondLst>
                                        </p:cTn>
                                        <p:tgtEl>
                                          <p:spTgt spid="973951"/>
                                        </p:tgtEl>
                                        <p:attrNameLst>
                                          <p:attrName>style.visibility</p:attrName>
                                        </p:attrNameLst>
                                      </p:cBhvr>
                                      <p:to>
                                        <p:strVal val="visible"/>
                                      </p:to>
                                    </p:set>
                                    <p:anim calcmode="lin" valueType="num">
                                      <p:cBhvr>
                                        <p:cTn id="189" dur="500" fill="hold"/>
                                        <p:tgtEl>
                                          <p:spTgt spid="973951"/>
                                        </p:tgtEl>
                                        <p:attrNameLst>
                                          <p:attrName>ppt_x</p:attrName>
                                        </p:attrNameLst>
                                      </p:cBhvr>
                                      <p:tavLst>
                                        <p:tav tm="0">
                                          <p:val>
                                            <p:strVal val="#ppt_x+#ppt_w/2"/>
                                          </p:val>
                                        </p:tav>
                                        <p:tav tm="100000">
                                          <p:val>
                                            <p:strVal val="#ppt_x"/>
                                          </p:val>
                                        </p:tav>
                                      </p:tavLst>
                                    </p:anim>
                                    <p:anim calcmode="lin" valueType="num">
                                      <p:cBhvr>
                                        <p:cTn id="190" dur="500" fill="hold"/>
                                        <p:tgtEl>
                                          <p:spTgt spid="973951"/>
                                        </p:tgtEl>
                                        <p:attrNameLst>
                                          <p:attrName>ppt_y</p:attrName>
                                        </p:attrNameLst>
                                      </p:cBhvr>
                                      <p:tavLst>
                                        <p:tav tm="0">
                                          <p:val>
                                            <p:strVal val="#ppt_y"/>
                                          </p:val>
                                        </p:tav>
                                        <p:tav tm="100000">
                                          <p:val>
                                            <p:strVal val="#ppt_y"/>
                                          </p:val>
                                        </p:tav>
                                      </p:tavLst>
                                    </p:anim>
                                    <p:anim calcmode="lin" valueType="num">
                                      <p:cBhvr>
                                        <p:cTn id="191" dur="500" fill="hold"/>
                                        <p:tgtEl>
                                          <p:spTgt spid="973951"/>
                                        </p:tgtEl>
                                        <p:attrNameLst>
                                          <p:attrName>ppt_w</p:attrName>
                                        </p:attrNameLst>
                                      </p:cBhvr>
                                      <p:tavLst>
                                        <p:tav tm="0">
                                          <p:val>
                                            <p:fltVal val="0"/>
                                          </p:val>
                                        </p:tav>
                                        <p:tav tm="100000">
                                          <p:val>
                                            <p:strVal val="#ppt_w"/>
                                          </p:val>
                                        </p:tav>
                                      </p:tavLst>
                                    </p:anim>
                                    <p:anim calcmode="lin" valueType="num">
                                      <p:cBhvr>
                                        <p:cTn id="192" dur="500" fill="hold"/>
                                        <p:tgtEl>
                                          <p:spTgt spid="973951"/>
                                        </p:tgtEl>
                                        <p:attrNameLst>
                                          <p:attrName>ppt_h</p:attrName>
                                        </p:attrNameLst>
                                      </p:cBhvr>
                                      <p:tavLst>
                                        <p:tav tm="0">
                                          <p:val>
                                            <p:strVal val="#ppt_h"/>
                                          </p:val>
                                        </p:tav>
                                        <p:tav tm="100000">
                                          <p:val>
                                            <p:strVal val="#ppt_h"/>
                                          </p:val>
                                        </p:tav>
                                      </p:tavLst>
                                    </p:anim>
                                  </p:childTnLst>
                                </p:cTn>
                              </p:par>
                            </p:childTnLst>
                          </p:cTn>
                        </p:par>
                        <p:par>
                          <p:cTn id="193" fill="hold" nodeType="afterGroup">
                            <p:stCondLst>
                              <p:cond delay="1000"/>
                            </p:stCondLst>
                            <p:childTnLst>
                              <p:par>
                                <p:cTn id="194" presetID="17" presetClass="entr" presetSubtype="1" fill="hold" nodeType="afterEffect">
                                  <p:stCondLst>
                                    <p:cond delay="0"/>
                                  </p:stCondLst>
                                  <p:childTnLst>
                                    <p:set>
                                      <p:cBhvr>
                                        <p:cTn id="195" dur="1" fill="hold">
                                          <p:stCondLst>
                                            <p:cond delay="0"/>
                                          </p:stCondLst>
                                        </p:cTn>
                                        <p:tgtEl>
                                          <p:spTgt spid="973950"/>
                                        </p:tgtEl>
                                        <p:attrNameLst>
                                          <p:attrName>style.visibility</p:attrName>
                                        </p:attrNameLst>
                                      </p:cBhvr>
                                      <p:to>
                                        <p:strVal val="visible"/>
                                      </p:to>
                                    </p:set>
                                    <p:anim calcmode="lin" valueType="num">
                                      <p:cBhvr>
                                        <p:cTn id="196" dur="500" fill="hold"/>
                                        <p:tgtEl>
                                          <p:spTgt spid="973950"/>
                                        </p:tgtEl>
                                        <p:attrNameLst>
                                          <p:attrName>ppt_x</p:attrName>
                                        </p:attrNameLst>
                                      </p:cBhvr>
                                      <p:tavLst>
                                        <p:tav tm="0">
                                          <p:val>
                                            <p:strVal val="#ppt_x"/>
                                          </p:val>
                                        </p:tav>
                                        <p:tav tm="100000">
                                          <p:val>
                                            <p:strVal val="#ppt_x"/>
                                          </p:val>
                                        </p:tav>
                                      </p:tavLst>
                                    </p:anim>
                                    <p:anim calcmode="lin" valueType="num">
                                      <p:cBhvr>
                                        <p:cTn id="197" dur="500" fill="hold"/>
                                        <p:tgtEl>
                                          <p:spTgt spid="973950"/>
                                        </p:tgtEl>
                                        <p:attrNameLst>
                                          <p:attrName>ppt_y</p:attrName>
                                        </p:attrNameLst>
                                      </p:cBhvr>
                                      <p:tavLst>
                                        <p:tav tm="0">
                                          <p:val>
                                            <p:strVal val="#ppt_y-#ppt_h/2"/>
                                          </p:val>
                                        </p:tav>
                                        <p:tav tm="100000">
                                          <p:val>
                                            <p:strVal val="#ppt_y"/>
                                          </p:val>
                                        </p:tav>
                                      </p:tavLst>
                                    </p:anim>
                                    <p:anim calcmode="lin" valueType="num">
                                      <p:cBhvr>
                                        <p:cTn id="198" dur="500" fill="hold"/>
                                        <p:tgtEl>
                                          <p:spTgt spid="973950"/>
                                        </p:tgtEl>
                                        <p:attrNameLst>
                                          <p:attrName>ppt_w</p:attrName>
                                        </p:attrNameLst>
                                      </p:cBhvr>
                                      <p:tavLst>
                                        <p:tav tm="0">
                                          <p:val>
                                            <p:strVal val="#ppt_w"/>
                                          </p:val>
                                        </p:tav>
                                        <p:tav tm="100000">
                                          <p:val>
                                            <p:strVal val="#ppt_w"/>
                                          </p:val>
                                        </p:tav>
                                      </p:tavLst>
                                    </p:anim>
                                    <p:anim calcmode="lin" valueType="num">
                                      <p:cBhvr>
                                        <p:cTn id="199" dur="500" fill="hold"/>
                                        <p:tgtEl>
                                          <p:spTgt spid="973950"/>
                                        </p:tgtEl>
                                        <p:attrNameLst>
                                          <p:attrName>ppt_h</p:attrName>
                                        </p:attrNameLst>
                                      </p:cBhvr>
                                      <p:tavLst>
                                        <p:tav tm="0">
                                          <p:val>
                                            <p:fltVal val="0"/>
                                          </p:val>
                                        </p:tav>
                                        <p:tav tm="100000">
                                          <p:val>
                                            <p:strVal val="#ppt_h"/>
                                          </p:val>
                                        </p:tav>
                                      </p:tavLst>
                                    </p:anim>
                                  </p:childTnLst>
                                </p:cTn>
                              </p:par>
                            </p:childTnLst>
                          </p:cTn>
                        </p:par>
                        <p:par>
                          <p:cTn id="200" fill="hold" nodeType="afterGroup">
                            <p:stCondLst>
                              <p:cond delay="1500"/>
                            </p:stCondLst>
                            <p:childTnLst>
                              <p:par>
                                <p:cTn id="201" presetID="17" presetClass="entr" presetSubtype="2" fill="hold" nodeType="afterEffect">
                                  <p:stCondLst>
                                    <p:cond delay="0"/>
                                  </p:stCondLst>
                                  <p:childTnLst>
                                    <p:set>
                                      <p:cBhvr>
                                        <p:cTn id="202" dur="1" fill="hold">
                                          <p:stCondLst>
                                            <p:cond delay="0"/>
                                          </p:stCondLst>
                                        </p:cTn>
                                        <p:tgtEl>
                                          <p:spTgt spid="973949"/>
                                        </p:tgtEl>
                                        <p:attrNameLst>
                                          <p:attrName>style.visibility</p:attrName>
                                        </p:attrNameLst>
                                      </p:cBhvr>
                                      <p:to>
                                        <p:strVal val="visible"/>
                                      </p:to>
                                    </p:set>
                                    <p:anim calcmode="lin" valueType="num">
                                      <p:cBhvr>
                                        <p:cTn id="203" dur="500" fill="hold"/>
                                        <p:tgtEl>
                                          <p:spTgt spid="973949"/>
                                        </p:tgtEl>
                                        <p:attrNameLst>
                                          <p:attrName>ppt_x</p:attrName>
                                        </p:attrNameLst>
                                      </p:cBhvr>
                                      <p:tavLst>
                                        <p:tav tm="0">
                                          <p:val>
                                            <p:strVal val="#ppt_x+#ppt_w/2"/>
                                          </p:val>
                                        </p:tav>
                                        <p:tav tm="100000">
                                          <p:val>
                                            <p:strVal val="#ppt_x"/>
                                          </p:val>
                                        </p:tav>
                                      </p:tavLst>
                                    </p:anim>
                                    <p:anim calcmode="lin" valueType="num">
                                      <p:cBhvr>
                                        <p:cTn id="204" dur="500" fill="hold"/>
                                        <p:tgtEl>
                                          <p:spTgt spid="973949"/>
                                        </p:tgtEl>
                                        <p:attrNameLst>
                                          <p:attrName>ppt_y</p:attrName>
                                        </p:attrNameLst>
                                      </p:cBhvr>
                                      <p:tavLst>
                                        <p:tav tm="0">
                                          <p:val>
                                            <p:strVal val="#ppt_y"/>
                                          </p:val>
                                        </p:tav>
                                        <p:tav tm="100000">
                                          <p:val>
                                            <p:strVal val="#ppt_y"/>
                                          </p:val>
                                        </p:tav>
                                      </p:tavLst>
                                    </p:anim>
                                    <p:anim calcmode="lin" valueType="num">
                                      <p:cBhvr>
                                        <p:cTn id="205" dur="500" fill="hold"/>
                                        <p:tgtEl>
                                          <p:spTgt spid="973949"/>
                                        </p:tgtEl>
                                        <p:attrNameLst>
                                          <p:attrName>ppt_w</p:attrName>
                                        </p:attrNameLst>
                                      </p:cBhvr>
                                      <p:tavLst>
                                        <p:tav tm="0">
                                          <p:val>
                                            <p:fltVal val="0"/>
                                          </p:val>
                                        </p:tav>
                                        <p:tav tm="100000">
                                          <p:val>
                                            <p:strVal val="#ppt_w"/>
                                          </p:val>
                                        </p:tav>
                                      </p:tavLst>
                                    </p:anim>
                                    <p:anim calcmode="lin" valueType="num">
                                      <p:cBhvr>
                                        <p:cTn id="206" dur="500" fill="hold"/>
                                        <p:tgtEl>
                                          <p:spTgt spid="973949"/>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973957"/>
                                        </p:tgtEl>
                                        <p:attrNameLst>
                                          <p:attrName>style.visibility</p:attrName>
                                        </p:attrNameLst>
                                      </p:cBhvr>
                                      <p:to>
                                        <p:strVal val="visible"/>
                                      </p:to>
                                    </p:set>
                                    <p:animEffect transition="in" filter="dissolve">
                                      <p:cBhvr>
                                        <p:cTn id="211" dur="500"/>
                                        <p:tgtEl>
                                          <p:spTgt spid="97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96" grpId="0"/>
      <p:bldP spid="973921" grpId="0"/>
      <p:bldP spid="973930" grpId="0"/>
      <p:bldP spid="973932" grpId="0"/>
      <p:bldP spid="973936" grpId="0"/>
      <p:bldP spid="973944" grpId="0"/>
      <p:bldP spid="973954" grpId="0"/>
      <p:bldP spid="9739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974849">
            <a:extLst>
              <a:ext uri="{FF2B5EF4-FFF2-40B4-BE49-F238E27FC236}">
                <a16:creationId xmlns:a16="http://schemas.microsoft.com/office/drawing/2014/main" id="{5E22A0CD-10CE-43B0-90F6-7B3A74628F01}"/>
              </a:ext>
            </a:extLst>
          </p:cNvPr>
          <p:cNvSpPr>
            <a:spLocks noChangeArrowheads="1"/>
          </p:cNvSpPr>
          <p:nvPr/>
        </p:nvSpPr>
        <p:spPr bwMode="auto">
          <a:xfrm>
            <a:off x="304800" y="2438400"/>
            <a:ext cx="8534400" cy="3810000"/>
          </a:xfrm>
          <a:prstGeom prst="rect">
            <a:avLst/>
          </a:prstGeom>
          <a:gradFill rotWithShape="0">
            <a:gsLst>
              <a:gs pos="0">
                <a:schemeClr val="bg1"/>
              </a:gs>
              <a:gs pos="100000">
                <a:srgbClr val="FFCCFF"/>
              </a:gs>
            </a:gsLst>
            <a:path path="shape">
              <a:fillToRect l="50000" t="50000" r="50000" b="50000"/>
            </a:path>
          </a:gradFill>
          <a:ln>
            <a:noFill/>
          </a:ln>
          <a:scene3d>
            <a:camera prst="legacyObliqueTopRight"/>
            <a:lightRig rig="legacyFlat3" dir="b"/>
          </a:scene3d>
          <a:sp3d extrusionH="430200" prstMaterial="legacyMatte">
            <a:bevelT w="13500" h="13500" prst="angle"/>
            <a:bevelB w="13500" h="13500" prst="angle"/>
            <a:extrusionClr>
              <a:srgbClr val="FFCCFF"/>
            </a:extrusionClr>
            <a:contourClr>
              <a:schemeClr val="bg1"/>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986" name="标题 974850">
            <a:extLst>
              <a:ext uri="{FF2B5EF4-FFF2-40B4-BE49-F238E27FC236}">
                <a16:creationId xmlns:a16="http://schemas.microsoft.com/office/drawing/2014/main" id="{737E3D3B-2F91-4698-AAEC-5F58EB4FE897}"/>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t>指令周期</a:t>
            </a:r>
          </a:p>
        </p:txBody>
      </p:sp>
      <p:sp>
        <p:nvSpPr>
          <p:cNvPr id="41987" name="文本占位符 974851">
            <a:extLst>
              <a:ext uri="{FF2B5EF4-FFF2-40B4-BE49-F238E27FC236}">
                <a16:creationId xmlns:a16="http://schemas.microsoft.com/office/drawing/2014/main" id="{73544C55-5DBA-4066-A069-343C462824BA}"/>
              </a:ext>
            </a:extLst>
          </p:cNvPr>
          <p:cNvSpPr>
            <a:spLocks noGrp="1" noChangeArrowheads="1"/>
          </p:cNvSpPr>
          <p:nvPr>
            <p:ph idx="1"/>
          </p:nvPr>
        </p:nvSpPr>
        <p:spPr>
          <a:xfrm>
            <a:off x="685800" y="1828800"/>
            <a:ext cx="5638800" cy="609600"/>
          </a:xfrm>
        </p:spPr>
        <p:txBody>
          <a:bodyPr/>
          <a:lstStyle/>
          <a:p>
            <a:r>
              <a:rPr lang="en-US" altLang="zh-CN" sz="2800">
                <a:latin typeface="华文新魏" panose="02010800040101010101" pitchFamily="2" charset="-122"/>
                <a:ea typeface="华文新魏" panose="02010800040101010101" pitchFamily="2" charset="-122"/>
              </a:rPr>
              <a:t>NOP</a:t>
            </a:r>
            <a:r>
              <a:rPr lang="zh-CN" altLang="en-US" sz="2800">
                <a:latin typeface="华文新魏" panose="02010800040101010101" pitchFamily="2" charset="-122"/>
                <a:ea typeface="华文新魏" panose="02010800040101010101" pitchFamily="2" charset="-122"/>
              </a:rPr>
              <a:t>指令和</a:t>
            </a:r>
            <a:r>
              <a:rPr lang="en-US" altLang="zh-CN" sz="2800">
                <a:latin typeface="华文新魏" panose="02010800040101010101" pitchFamily="2" charset="-122"/>
                <a:ea typeface="华文新魏" panose="02010800040101010101" pitchFamily="2" charset="-122"/>
              </a:rPr>
              <a:t>JMP</a:t>
            </a:r>
            <a:r>
              <a:rPr lang="zh-CN" altLang="en-US" sz="2800">
                <a:latin typeface="华文新魏" panose="02010800040101010101" pitchFamily="2" charset="-122"/>
                <a:ea typeface="华文新魏" panose="02010800040101010101" pitchFamily="2" charset="-122"/>
              </a:rPr>
              <a:t>指令的指令周期</a:t>
            </a:r>
          </a:p>
        </p:txBody>
      </p:sp>
      <p:sp>
        <p:nvSpPr>
          <p:cNvPr id="41988" name="文本框 974852">
            <a:extLst>
              <a:ext uri="{FF2B5EF4-FFF2-40B4-BE49-F238E27FC236}">
                <a16:creationId xmlns:a16="http://schemas.microsoft.com/office/drawing/2014/main" id="{B5878535-6A7C-438C-A1A5-263F043E6390}"/>
              </a:ext>
            </a:extLst>
          </p:cNvPr>
          <p:cNvSpPr txBox="1">
            <a:spLocks noChangeArrowheads="1"/>
          </p:cNvSpPr>
          <p:nvPr/>
        </p:nvSpPr>
        <p:spPr bwMode="auto">
          <a:xfrm>
            <a:off x="533400" y="2590800"/>
            <a:ext cx="80010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       </a:t>
            </a:r>
            <a:r>
              <a:rPr lang="en-US" altLang="zh-CN" sz="2400" b="1">
                <a:latin typeface="楷体_GB2312" pitchFamily="49" charset="-122"/>
                <a:ea typeface="楷体_GB2312" pitchFamily="49" charset="-122"/>
              </a:rPr>
              <a:t>NOP</a:t>
            </a:r>
            <a:r>
              <a:rPr lang="zh-CN" altLang="en-US" sz="2400" b="1">
                <a:latin typeface="楷体_GB2312" pitchFamily="49" charset="-122"/>
                <a:ea typeface="楷体_GB2312" pitchFamily="49" charset="-122"/>
              </a:rPr>
              <a:t>指令是一条空指令，包含两个</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周期，第一个周期取指令，第二个周期执行指令，因是空指令，所以操作控制器不发出任何控制信号。</a:t>
            </a:r>
          </a:p>
          <a:p>
            <a:pPr>
              <a:spcBef>
                <a:spcPct val="50000"/>
              </a:spcBef>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JMP</a:t>
            </a:r>
            <a:r>
              <a:rPr lang="zh-CN" altLang="en-US" sz="2400" b="1">
                <a:latin typeface="楷体_GB2312" pitchFamily="49" charset="-122"/>
                <a:ea typeface="楷体_GB2312" pitchFamily="49" charset="-122"/>
              </a:rPr>
              <a:t>指令由</a:t>
            </a:r>
            <a:r>
              <a:rPr lang="zh-CN" altLang="en-US" sz="2400" b="1">
                <a:solidFill>
                  <a:srgbClr val="C00000"/>
                </a:solidFill>
                <a:latin typeface="楷体_GB2312" pitchFamily="49" charset="-122"/>
                <a:ea typeface="楷体_GB2312" pitchFamily="49" charset="-122"/>
              </a:rPr>
              <a:t>两个</a:t>
            </a:r>
            <a:r>
              <a:rPr lang="en-US" altLang="zh-CN" sz="2400" b="1">
                <a:solidFill>
                  <a:srgbClr val="C00000"/>
                </a:solidFill>
                <a:latin typeface="楷体_GB2312" pitchFamily="49" charset="-122"/>
                <a:ea typeface="楷体_GB2312" pitchFamily="49" charset="-122"/>
              </a:rPr>
              <a:t>CPU</a:t>
            </a:r>
            <a:r>
              <a:rPr lang="zh-CN" altLang="en-US" sz="2400" b="1">
                <a:solidFill>
                  <a:srgbClr val="C00000"/>
                </a:solidFill>
                <a:latin typeface="楷体_GB2312" pitchFamily="49" charset="-122"/>
                <a:ea typeface="楷体_GB2312" pitchFamily="49" charset="-122"/>
              </a:rPr>
              <a:t>周期组成</a:t>
            </a:r>
            <a:r>
              <a:rPr lang="zh-CN" altLang="en-US" sz="2400" b="1">
                <a:latin typeface="楷体_GB2312" pitchFamily="49" charset="-122"/>
                <a:ea typeface="楷体_GB2312" pitchFamily="49" charset="-122"/>
              </a:rPr>
              <a:t>，第一个周期是取指令周期，同其他指令。第二个周期为执行阶段，</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把指令寄存器中的地址码部分</a:t>
            </a:r>
            <a:r>
              <a:rPr lang="en-US" altLang="zh-CN" sz="2400" b="1">
                <a:latin typeface="楷体_GB2312" pitchFamily="49" charset="-122"/>
                <a:ea typeface="楷体_GB2312" pitchFamily="49" charset="-122"/>
              </a:rPr>
              <a:t>21</a:t>
            </a:r>
            <a:r>
              <a:rPr lang="zh-CN" altLang="en-US" sz="2400" b="1">
                <a:latin typeface="楷体_GB2312" pitchFamily="49" charset="-122"/>
                <a:ea typeface="楷体_GB2312" pitchFamily="49" charset="-122"/>
              </a:rPr>
              <a:t>送到程序计数器，从而用新内容</a:t>
            </a:r>
            <a:r>
              <a:rPr lang="en-US" altLang="zh-CN" sz="2400" b="1">
                <a:latin typeface="楷体_GB2312" pitchFamily="49" charset="-122"/>
                <a:ea typeface="楷体_GB2312" pitchFamily="49" charset="-122"/>
              </a:rPr>
              <a:t>21</a:t>
            </a:r>
            <a:r>
              <a:rPr lang="zh-CN" altLang="en-US" sz="2400" b="1">
                <a:latin typeface="楷体_GB2312" pitchFamily="49" charset="-122"/>
                <a:ea typeface="楷体_GB2312" pitchFamily="49" charset="-122"/>
              </a:rPr>
              <a:t>代替</a:t>
            </a:r>
            <a:r>
              <a:rPr lang="en-US" altLang="zh-CN" sz="2400" b="1">
                <a:latin typeface="楷体_GB2312" pitchFamily="49" charset="-122"/>
                <a:ea typeface="楷体_GB2312" pitchFamily="49" charset="-122"/>
              </a:rPr>
              <a:t>PC</a:t>
            </a:r>
            <a:r>
              <a:rPr lang="zh-CN" altLang="en-US" sz="2400" b="1">
                <a:latin typeface="楷体_GB2312" pitchFamily="49" charset="-122"/>
                <a:ea typeface="楷体_GB2312" pitchFamily="49" charset="-122"/>
              </a:rPr>
              <a:t>原先的内容</a:t>
            </a:r>
            <a:r>
              <a:rPr lang="en-US" altLang="zh-CN" sz="2400" b="1">
                <a:latin typeface="楷体_GB2312" pitchFamily="49" charset="-122"/>
                <a:ea typeface="楷体_GB2312" pitchFamily="49" charset="-122"/>
              </a:rPr>
              <a:t>25</a:t>
            </a:r>
            <a:r>
              <a:rPr lang="zh-CN" altLang="en-US" sz="2400" b="1">
                <a:latin typeface="楷体_GB2312" pitchFamily="49" charset="-122"/>
                <a:ea typeface="楷体_GB2312" pitchFamily="49" charset="-122"/>
              </a:rPr>
              <a:t>，这样，下一条指令将不从</a:t>
            </a:r>
            <a:r>
              <a:rPr lang="en-US" altLang="zh-CN" sz="2400" b="1">
                <a:latin typeface="楷体_GB2312" pitchFamily="49" charset="-122"/>
                <a:ea typeface="楷体_GB2312" pitchFamily="49" charset="-122"/>
              </a:rPr>
              <a:t>25</a:t>
            </a:r>
            <a:r>
              <a:rPr lang="zh-CN" altLang="en-US" sz="2400" b="1">
                <a:latin typeface="楷体_GB2312" pitchFamily="49" charset="-122"/>
                <a:ea typeface="楷体_GB2312" pitchFamily="49" charset="-122"/>
              </a:rPr>
              <a:t>单元中读出，而从</a:t>
            </a:r>
            <a:r>
              <a:rPr lang="en-US" altLang="zh-CN" sz="2400" b="1">
                <a:latin typeface="楷体_GB2312" pitchFamily="49" charset="-122"/>
                <a:ea typeface="楷体_GB2312" pitchFamily="49" charset="-122"/>
              </a:rPr>
              <a:t>21</a:t>
            </a:r>
            <a:r>
              <a:rPr lang="zh-CN" altLang="en-US" sz="2400" b="1">
                <a:latin typeface="楷体_GB2312" pitchFamily="49" charset="-122"/>
                <a:ea typeface="楷体_GB2312" pitchFamily="49" charset="-122"/>
              </a:rPr>
              <a:t>单元开始读出并执行，从而改变了程序原先的执行顺序 。</a:t>
            </a:r>
          </a:p>
        </p:txBody>
      </p:sp>
    </p:spTree>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975873">
            <a:extLst>
              <a:ext uri="{FF2B5EF4-FFF2-40B4-BE49-F238E27FC236}">
                <a16:creationId xmlns:a16="http://schemas.microsoft.com/office/drawing/2014/main" id="{05DDB007-1441-46DC-B681-9816A9B6FD8C}"/>
              </a:ext>
            </a:extLst>
          </p:cNvPr>
          <p:cNvSpPr>
            <a:spLocks noGrp="1" noChangeArrowheads="1"/>
          </p:cNvSpPr>
          <p:nvPr>
            <p:ph type="title"/>
          </p:nvPr>
        </p:nvSpPr>
        <p:spPr>
          <a:xfrm>
            <a:off x="685800" y="533400"/>
            <a:ext cx="3429000" cy="533400"/>
          </a:xfrm>
          <a:ln>
            <a:solidFill>
              <a:srgbClr val="000000"/>
            </a:solidFill>
            <a:miter lim="800000"/>
            <a:headEnd/>
            <a:tailEnd/>
          </a:ln>
        </p:spPr>
        <p:txBody>
          <a:bodyPr/>
          <a:lstStyle/>
          <a:p>
            <a:r>
              <a:rPr lang="zh-CN" altLang="en-US">
                <a:ea typeface="华文新魏" panose="02010800040101010101" pitchFamily="2" charset="-122"/>
              </a:rPr>
              <a:t>指令周期</a:t>
            </a:r>
          </a:p>
        </p:txBody>
      </p:sp>
      <p:sp>
        <p:nvSpPr>
          <p:cNvPr id="43010" name="矩形 975874">
            <a:extLst>
              <a:ext uri="{FF2B5EF4-FFF2-40B4-BE49-F238E27FC236}">
                <a16:creationId xmlns:a16="http://schemas.microsoft.com/office/drawing/2014/main" id="{44C3BFC3-CDB3-448C-8663-50661A7F276F}"/>
              </a:ext>
            </a:extLst>
          </p:cNvPr>
          <p:cNvSpPr>
            <a:spLocks noChangeArrowheads="1"/>
          </p:cNvSpPr>
          <p:nvPr/>
        </p:nvSpPr>
        <p:spPr bwMode="auto">
          <a:xfrm>
            <a:off x="990600" y="20574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1" name="矩形 975875">
            <a:extLst>
              <a:ext uri="{FF2B5EF4-FFF2-40B4-BE49-F238E27FC236}">
                <a16:creationId xmlns:a16="http://schemas.microsoft.com/office/drawing/2014/main" id="{A2164366-FB64-41BA-9C02-2638D0AC94B7}"/>
              </a:ext>
            </a:extLst>
          </p:cNvPr>
          <p:cNvSpPr>
            <a:spLocks noChangeArrowheads="1"/>
          </p:cNvSpPr>
          <p:nvPr/>
        </p:nvSpPr>
        <p:spPr bwMode="auto">
          <a:xfrm>
            <a:off x="838200" y="32766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2" name="矩形 975876">
            <a:extLst>
              <a:ext uri="{FF2B5EF4-FFF2-40B4-BE49-F238E27FC236}">
                <a16:creationId xmlns:a16="http://schemas.microsoft.com/office/drawing/2014/main" id="{427EE47F-EB5F-48C8-9452-E3F709AD5BAC}"/>
              </a:ext>
            </a:extLst>
          </p:cNvPr>
          <p:cNvSpPr>
            <a:spLocks noChangeArrowheads="1"/>
          </p:cNvSpPr>
          <p:nvPr/>
        </p:nvSpPr>
        <p:spPr bwMode="auto">
          <a:xfrm>
            <a:off x="762000" y="41148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3" name="矩形 975877">
            <a:extLst>
              <a:ext uri="{FF2B5EF4-FFF2-40B4-BE49-F238E27FC236}">
                <a16:creationId xmlns:a16="http://schemas.microsoft.com/office/drawing/2014/main" id="{521D6724-73B7-466F-A502-B57023261EAA}"/>
              </a:ext>
            </a:extLst>
          </p:cNvPr>
          <p:cNvSpPr>
            <a:spLocks noChangeArrowheads="1"/>
          </p:cNvSpPr>
          <p:nvPr/>
        </p:nvSpPr>
        <p:spPr bwMode="auto">
          <a:xfrm>
            <a:off x="2362200" y="4495800"/>
            <a:ext cx="1752600" cy="198120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4" name="直接连接符 975878">
            <a:extLst>
              <a:ext uri="{FF2B5EF4-FFF2-40B4-BE49-F238E27FC236}">
                <a16:creationId xmlns:a16="http://schemas.microsoft.com/office/drawing/2014/main" id="{93BC09C3-5733-498B-89AE-5F780BCD82CF}"/>
              </a:ext>
            </a:extLst>
          </p:cNvPr>
          <p:cNvSpPr>
            <a:spLocks noChangeShapeType="1"/>
          </p:cNvSpPr>
          <p:nvPr/>
        </p:nvSpPr>
        <p:spPr bwMode="auto">
          <a:xfrm flipH="1">
            <a:off x="1828800" y="1524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5" name="直接连接符 975879">
            <a:extLst>
              <a:ext uri="{FF2B5EF4-FFF2-40B4-BE49-F238E27FC236}">
                <a16:creationId xmlns:a16="http://schemas.microsoft.com/office/drawing/2014/main" id="{41C9F03E-EFF2-445C-97C1-72AFF697191E}"/>
              </a:ext>
            </a:extLst>
          </p:cNvPr>
          <p:cNvSpPr>
            <a:spLocks noChangeShapeType="1"/>
          </p:cNvSpPr>
          <p:nvPr/>
        </p:nvSpPr>
        <p:spPr bwMode="auto">
          <a:xfrm>
            <a:off x="1828800" y="15240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下箭头 975880">
            <a:extLst>
              <a:ext uri="{FF2B5EF4-FFF2-40B4-BE49-F238E27FC236}">
                <a16:creationId xmlns:a16="http://schemas.microsoft.com/office/drawing/2014/main" id="{C11685F0-5132-40A2-9D88-2E35171095A7}"/>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7" name="右箭头 975881">
            <a:extLst>
              <a:ext uri="{FF2B5EF4-FFF2-40B4-BE49-F238E27FC236}">
                <a16:creationId xmlns:a16="http://schemas.microsoft.com/office/drawing/2014/main" id="{A0272FC2-B3E2-4B11-AF4D-C4B65B4F502B}"/>
              </a:ext>
            </a:extLst>
          </p:cNvPr>
          <p:cNvSpPr>
            <a:spLocks noChangeArrowheads="1"/>
          </p:cNvSpPr>
          <p:nvPr/>
        </p:nvSpPr>
        <p:spPr bwMode="auto">
          <a:xfrm>
            <a:off x="1752600" y="54102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8" name="矩形 975882">
            <a:extLst>
              <a:ext uri="{FF2B5EF4-FFF2-40B4-BE49-F238E27FC236}">
                <a16:creationId xmlns:a16="http://schemas.microsoft.com/office/drawing/2014/main" id="{86C06B86-9FF4-47C5-86F6-DD1014EF4538}"/>
              </a:ext>
            </a:extLst>
          </p:cNvPr>
          <p:cNvSpPr>
            <a:spLocks noChangeArrowheads="1"/>
          </p:cNvSpPr>
          <p:nvPr/>
        </p:nvSpPr>
        <p:spPr bwMode="auto">
          <a:xfrm>
            <a:off x="1600200" y="4419600"/>
            <a:ext cx="152400" cy="12192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9" name="矩形 975883">
            <a:extLst>
              <a:ext uri="{FF2B5EF4-FFF2-40B4-BE49-F238E27FC236}">
                <a16:creationId xmlns:a16="http://schemas.microsoft.com/office/drawing/2014/main" id="{9F3AD058-863F-4A0B-AB3C-4493495ABDAF}"/>
              </a:ext>
            </a:extLst>
          </p:cNvPr>
          <p:cNvSpPr>
            <a:spLocks noChangeArrowheads="1"/>
          </p:cNvSpPr>
          <p:nvPr/>
        </p:nvSpPr>
        <p:spPr bwMode="auto">
          <a:xfrm>
            <a:off x="4724400" y="2971800"/>
            <a:ext cx="152400" cy="2590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0" name="矩形 975884">
            <a:extLst>
              <a:ext uri="{FF2B5EF4-FFF2-40B4-BE49-F238E27FC236}">
                <a16:creationId xmlns:a16="http://schemas.microsoft.com/office/drawing/2014/main" id="{E6DCCBB0-9006-4889-8DD5-3E011706448E}"/>
              </a:ext>
            </a:extLst>
          </p:cNvPr>
          <p:cNvSpPr>
            <a:spLocks noChangeArrowheads="1"/>
          </p:cNvSpPr>
          <p:nvPr/>
        </p:nvSpPr>
        <p:spPr bwMode="auto">
          <a:xfrm>
            <a:off x="1752600" y="2819400"/>
            <a:ext cx="31242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1" name="下箭头 975885">
            <a:extLst>
              <a:ext uri="{FF2B5EF4-FFF2-40B4-BE49-F238E27FC236}">
                <a16:creationId xmlns:a16="http://schemas.microsoft.com/office/drawing/2014/main" id="{2D5C8493-5A94-40FB-961C-34331A873441}"/>
              </a:ext>
            </a:extLst>
          </p:cNvPr>
          <p:cNvSpPr>
            <a:spLocks noChangeArrowheads="1"/>
          </p:cNvSpPr>
          <p:nvPr/>
        </p:nvSpPr>
        <p:spPr bwMode="auto">
          <a:xfrm>
            <a:off x="1524000" y="2819400"/>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2" name="矩形 975886">
            <a:extLst>
              <a:ext uri="{FF2B5EF4-FFF2-40B4-BE49-F238E27FC236}">
                <a16:creationId xmlns:a16="http://schemas.microsoft.com/office/drawing/2014/main" id="{8D99F868-F2A3-45D7-A1A3-2B79B4A2F1DD}"/>
              </a:ext>
            </a:extLst>
          </p:cNvPr>
          <p:cNvSpPr>
            <a:spLocks noChangeArrowheads="1"/>
          </p:cNvSpPr>
          <p:nvPr/>
        </p:nvSpPr>
        <p:spPr bwMode="auto">
          <a:xfrm>
            <a:off x="1752600" y="36576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3" name="下箭头 975887">
            <a:extLst>
              <a:ext uri="{FF2B5EF4-FFF2-40B4-BE49-F238E27FC236}">
                <a16:creationId xmlns:a16="http://schemas.microsoft.com/office/drawing/2014/main" id="{94B7579A-3E74-495A-AB76-04A4FCFF09D3}"/>
              </a:ext>
            </a:extLst>
          </p:cNvPr>
          <p:cNvSpPr>
            <a:spLocks noChangeArrowheads="1"/>
          </p:cNvSpPr>
          <p:nvPr/>
        </p:nvSpPr>
        <p:spPr bwMode="auto">
          <a:xfrm>
            <a:off x="1524000" y="3657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24" name="直接连接符 975888">
            <a:extLst>
              <a:ext uri="{FF2B5EF4-FFF2-40B4-BE49-F238E27FC236}">
                <a16:creationId xmlns:a16="http://schemas.microsoft.com/office/drawing/2014/main" id="{EBBF81F4-B4E2-4019-AB48-31DC793389AA}"/>
              </a:ext>
            </a:extLst>
          </p:cNvPr>
          <p:cNvSpPr>
            <a:spLocks noChangeShapeType="1"/>
          </p:cNvSpPr>
          <p:nvPr/>
        </p:nvSpPr>
        <p:spPr bwMode="auto">
          <a:xfrm flipH="1">
            <a:off x="2133600" y="4191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5" name="直接连接符 975889">
            <a:extLst>
              <a:ext uri="{FF2B5EF4-FFF2-40B4-BE49-F238E27FC236}">
                <a16:creationId xmlns:a16="http://schemas.microsoft.com/office/drawing/2014/main" id="{A7F464C3-DA61-41D8-8643-A87390D89CC1}"/>
              </a:ext>
            </a:extLst>
          </p:cNvPr>
          <p:cNvSpPr>
            <a:spLocks noChangeShapeType="1"/>
          </p:cNvSpPr>
          <p:nvPr/>
        </p:nvSpPr>
        <p:spPr bwMode="auto">
          <a:xfrm flipH="1">
            <a:off x="2133600" y="33528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6" name="文本框 975890">
            <a:extLst>
              <a:ext uri="{FF2B5EF4-FFF2-40B4-BE49-F238E27FC236}">
                <a16:creationId xmlns:a16="http://schemas.microsoft.com/office/drawing/2014/main" id="{24340F15-019B-4409-954D-4A1F0823BAFE}"/>
              </a:ext>
            </a:extLst>
          </p:cNvPr>
          <p:cNvSpPr txBox="1">
            <a:spLocks noChangeArrowheads="1"/>
          </p:cNvSpPr>
          <p:nvPr/>
        </p:nvSpPr>
        <p:spPr bwMode="auto">
          <a:xfrm>
            <a:off x="2057400" y="1219200"/>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43027" name="文本框 975891">
            <a:extLst>
              <a:ext uri="{FF2B5EF4-FFF2-40B4-BE49-F238E27FC236}">
                <a16:creationId xmlns:a16="http://schemas.microsoft.com/office/drawing/2014/main" id="{7A48648B-E449-4D7E-A863-462C910216DA}"/>
              </a:ext>
            </a:extLst>
          </p:cNvPr>
          <p:cNvSpPr txBox="1">
            <a:spLocks noChangeArrowheads="1"/>
          </p:cNvSpPr>
          <p:nvPr/>
        </p:nvSpPr>
        <p:spPr bwMode="auto">
          <a:xfrm>
            <a:off x="228600" y="1600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43028" name="文本框 975892">
            <a:extLst>
              <a:ext uri="{FF2B5EF4-FFF2-40B4-BE49-F238E27FC236}">
                <a16:creationId xmlns:a16="http://schemas.microsoft.com/office/drawing/2014/main" id="{5DD4802B-6C6F-4B73-B388-19E2CABB7D2C}"/>
              </a:ext>
            </a:extLst>
          </p:cNvPr>
          <p:cNvSpPr txBox="1">
            <a:spLocks noChangeArrowheads="1"/>
          </p:cNvSpPr>
          <p:nvPr/>
        </p:nvSpPr>
        <p:spPr bwMode="auto">
          <a:xfrm>
            <a:off x="228600" y="2819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43029" name="文本框 975893">
            <a:extLst>
              <a:ext uri="{FF2B5EF4-FFF2-40B4-BE49-F238E27FC236}">
                <a16:creationId xmlns:a16="http://schemas.microsoft.com/office/drawing/2014/main" id="{CB17EC63-A943-4F49-8699-DE5271706380}"/>
              </a:ext>
            </a:extLst>
          </p:cNvPr>
          <p:cNvSpPr txBox="1">
            <a:spLocks noChangeArrowheads="1"/>
          </p:cNvSpPr>
          <p:nvPr/>
        </p:nvSpPr>
        <p:spPr bwMode="auto">
          <a:xfrm>
            <a:off x="0" y="44196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43030" name="文本框 975894">
            <a:extLst>
              <a:ext uri="{FF2B5EF4-FFF2-40B4-BE49-F238E27FC236}">
                <a16:creationId xmlns:a16="http://schemas.microsoft.com/office/drawing/2014/main" id="{28579E24-57AD-4BC2-BD42-710312B0ADF7}"/>
              </a:ext>
            </a:extLst>
          </p:cNvPr>
          <p:cNvSpPr txBox="1">
            <a:spLocks noChangeArrowheads="1"/>
          </p:cNvSpPr>
          <p:nvPr/>
        </p:nvSpPr>
        <p:spPr bwMode="auto">
          <a:xfrm>
            <a:off x="0" y="53340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43031" name="文本框 975895">
            <a:extLst>
              <a:ext uri="{FF2B5EF4-FFF2-40B4-BE49-F238E27FC236}">
                <a16:creationId xmlns:a16="http://schemas.microsoft.com/office/drawing/2014/main" id="{AE45D893-1632-4604-991B-636D35F03CFE}"/>
              </a:ext>
            </a:extLst>
          </p:cNvPr>
          <p:cNvSpPr txBox="1">
            <a:spLocks noChangeArrowheads="1"/>
          </p:cNvSpPr>
          <p:nvPr/>
        </p:nvSpPr>
        <p:spPr bwMode="auto">
          <a:xfrm>
            <a:off x="5105400" y="5257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43032" name="文本框 975896">
            <a:extLst>
              <a:ext uri="{FF2B5EF4-FFF2-40B4-BE49-F238E27FC236}">
                <a16:creationId xmlns:a16="http://schemas.microsoft.com/office/drawing/2014/main" id="{E8E36321-34F1-4552-85CD-CB58E1A01EA6}"/>
              </a:ext>
            </a:extLst>
          </p:cNvPr>
          <p:cNvSpPr txBox="1">
            <a:spLocks noChangeArrowheads="1"/>
          </p:cNvSpPr>
          <p:nvPr/>
        </p:nvSpPr>
        <p:spPr bwMode="auto">
          <a:xfrm>
            <a:off x="3048000" y="23622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43033" name="文本框 975897">
            <a:extLst>
              <a:ext uri="{FF2B5EF4-FFF2-40B4-BE49-F238E27FC236}">
                <a16:creationId xmlns:a16="http://schemas.microsoft.com/office/drawing/2014/main" id="{8515F6E1-96A0-484A-A511-81E8889DE0FB}"/>
              </a:ext>
            </a:extLst>
          </p:cNvPr>
          <p:cNvSpPr txBox="1">
            <a:spLocks noChangeArrowheads="1"/>
          </p:cNvSpPr>
          <p:nvPr/>
        </p:nvSpPr>
        <p:spPr bwMode="auto">
          <a:xfrm>
            <a:off x="5791200" y="4724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缓冲寄存器</a:t>
            </a:r>
            <a:r>
              <a:rPr lang="en-US" altLang="zh-CN" sz="1600" b="1">
                <a:latin typeface="Tahoma" panose="020B0604030504040204" pitchFamily="34" charset="0"/>
              </a:rPr>
              <a:t>DR</a:t>
            </a:r>
          </a:p>
        </p:txBody>
      </p:sp>
      <p:sp>
        <p:nvSpPr>
          <p:cNvPr id="43034" name="矩形 975898">
            <a:extLst>
              <a:ext uri="{FF2B5EF4-FFF2-40B4-BE49-F238E27FC236}">
                <a16:creationId xmlns:a16="http://schemas.microsoft.com/office/drawing/2014/main" id="{33F9B8F0-9DFB-4446-A7A4-B86B116C9448}"/>
              </a:ext>
            </a:extLst>
          </p:cNvPr>
          <p:cNvSpPr>
            <a:spLocks noChangeArrowheads="1"/>
          </p:cNvSpPr>
          <p:nvPr/>
        </p:nvSpPr>
        <p:spPr bwMode="auto">
          <a:xfrm>
            <a:off x="4114800" y="1295400"/>
            <a:ext cx="1295400" cy="533400"/>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5" name="矩形 975899">
            <a:extLst>
              <a:ext uri="{FF2B5EF4-FFF2-40B4-BE49-F238E27FC236}">
                <a16:creationId xmlns:a16="http://schemas.microsoft.com/office/drawing/2014/main" id="{F9B1E95F-153A-4534-98A4-E95E918966E4}"/>
              </a:ext>
            </a:extLst>
          </p:cNvPr>
          <p:cNvSpPr>
            <a:spLocks noChangeArrowheads="1"/>
          </p:cNvSpPr>
          <p:nvPr/>
        </p:nvSpPr>
        <p:spPr bwMode="auto">
          <a:xfrm>
            <a:off x="4191000" y="2362200"/>
            <a:ext cx="12954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6" name="矩形 975900">
            <a:extLst>
              <a:ext uri="{FF2B5EF4-FFF2-40B4-BE49-F238E27FC236}">
                <a16:creationId xmlns:a16="http://schemas.microsoft.com/office/drawing/2014/main" id="{D6A14414-C1A9-4442-8EA1-0DFEF2CD6D2B}"/>
              </a:ext>
            </a:extLst>
          </p:cNvPr>
          <p:cNvSpPr>
            <a:spLocks noChangeArrowheads="1"/>
          </p:cNvSpPr>
          <p:nvPr/>
        </p:nvSpPr>
        <p:spPr bwMode="auto">
          <a:xfrm>
            <a:off x="5105400" y="4419600"/>
            <a:ext cx="1066800" cy="3048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7" name="矩形 975901">
            <a:extLst>
              <a:ext uri="{FF2B5EF4-FFF2-40B4-BE49-F238E27FC236}">
                <a16:creationId xmlns:a16="http://schemas.microsoft.com/office/drawing/2014/main" id="{CD46EE92-4753-4876-8380-D0665F4F42E9}"/>
              </a:ext>
            </a:extLst>
          </p:cNvPr>
          <p:cNvSpPr>
            <a:spLocks noChangeArrowheads="1"/>
          </p:cNvSpPr>
          <p:nvPr/>
        </p:nvSpPr>
        <p:spPr bwMode="auto">
          <a:xfrm>
            <a:off x="6324600" y="1676400"/>
            <a:ext cx="1447800" cy="609600"/>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43038" name="矩形 975902">
            <a:extLst>
              <a:ext uri="{FF2B5EF4-FFF2-40B4-BE49-F238E27FC236}">
                <a16:creationId xmlns:a16="http://schemas.microsoft.com/office/drawing/2014/main" id="{90504BEA-704B-4679-9CC7-A0385B0092F6}"/>
              </a:ext>
            </a:extLst>
          </p:cNvPr>
          <p:cNvSpPr>
            <a:spLocks noChangeArrowheads="1"/>
          </p:cNvSpPr>
          <p:nvPr/>
        </p:nvSpPr>
        <p:spPr bwMode="auto">
          <a:xfrm>
            <a:off x="6400800" y="2819400"/>
            <a:ext cx="1295400" cy="609600"/>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39" name="矩形 975903">
            <a:extLst>
              <a:ext uri="{FF2B5EF4-FFF2-40B4-BE49-F238E27FC236}">
                <a16:creationId xmlns:a16="http://schemas.microsoft.com/office/drawing/2014/main" id="{060F752A-AE52-41FA-AB5F-9546A72825F9}"/>
              </a:ext>
            </a:extLst>
          </p:cNvPr>
          <p:cNvSpPr>
            <a:spLocks noChangeArrowheads="1"/>
          </p:cNvSpPr>
          <p:nvPr/>
        </p:nvSpPr>
        <p:spPr bwMode="auto">
          <a:xfrm>
            <a:off x="6553200" y="3810000"/>
            <a:ext cx="1524000" cy="38100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0" name="上箭头 975904">
            <a:extLst>
              <a:ext uri="{FF2B5EF4-FFF2-40B4-BE49-F238E27FC236}">
                <a16:creationId xmlns:a16="http://schemas.microsoft.com/office/drawing/2014/main" id="{E5536E9A-3EA6-41F5-9B28-DAD454C59628}"/>
              </a:ext>
            </a:extLst>
          </p:cNvPr>
          <p:cNvSpPr>
            <a:spLocks noChangeArrowheads="1"/>
          </p:cNvSpPr>
          <p:nvPr/>
        </p:nvSpPr>
        <p:spPr bwMode="auto">
          <a:xfrm>
            <a:off x="5105400" y="1828800"/>
            <a:ext cx="228600" cy="457200"/>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1" name="下箭头 975905">
            <a:extLst>
              <a:ext uri="{FF2B5EF4-FFF2-40B4-BE49-F238E27FC236}">
                <a16:creationId xmlns:a16="http://schemas.microsoft.com/office/drawing/2014/main" id="{E00D7AFC-922E-4DB9-BB2C-C92B84BCB4A0}"/>
              </a:ext>
            </a:extLst>
          </p:cNvPr>
          <p:cNvSpPr>
            <a:spLocks noChangeArrowheads="1"/>
          </p:cNvSpPr>
          <p:nvPr/>
        </p:nvSpPr>
        <p:spPr bwMode="auto">
          <a:xfrm>
            <a:off x="4419600" y="1828800"/>
            <a:ext cx="228600" cy="533400"/>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2" name="左右箭头 975906">
            <a:extLst>
              <a:ext uri="{FF2B5EF4-FFF2-40B4-BE49-F238E27FC236}">
                <a16:creationId xmlns:a16="http://schemas.microsoft.com/office/drawing/2014/main" id="{55574F8D-6159-4DD1-B81B-04A4B4F0DC8E}"/>
              </a:ext>
            </a:extLst>
          </p:cNvPr>
          <p:cNvSpPr>
            <a:spLocks noChangeArrowheads="1"/>
          </p:cNvSpPr>
          <p:nvPr/>
        </p:nvSpPr>
        <p:spPr bwMode="auto">
          <a:xfrm rot="5400000">
            <a:off x="4419600" y="3352800"/>
            <a:ext cx="1676400" cy="304800"/>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3" name="矩形 975907">
            <a:extLst>
              <a:ext uri="{FF2B5EF4-FFF2-40B4-BE49-F238E27FC236}">
                <a16:creationId xmlns:a16="http://schemas.microsoft.com/office/drawing/2014/main" id="{68B637B3-ADE6-4FD0-BEE9-EE75712DC640}"/>
              </a:ext>
            </a:extLst>
          </p:cNvPr>
          <p:cNvSpPr>
            <a:spLocks noChangeArrowheads="1"/>
          </p:cNvSpPr>
          <p:nvPr/>
        </p:nvSpPr>
        <p:spPr bwMode="auto">
          <a:xfrm>
            <a:off x="5791200" y="1371600"/>
            <a:ext cx="152400" cy="29718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4" name="左箭头 975908">
            <a:extLst>
              <a:ext uri="{FF2B5EF4-FFF2-40B4-BE49-F238E27FC236}">
                <a16:creationId xmlns:a16="http://schemas.microsoft.com/office/drawing/2014/main" id="{C5B736E8-0A32-4908-806E-D33D6C1B06DA}"/>
              </a:ext>
            </a:extLst>
          </p:cNvPr>
          <p:cNvSpPr>
            <a:spLocks noChangeArrowheads="1"/>
          </p:cNvSpPr>
          <p:nvPr/>
        </p:nvSpPr>
        <p:spPr bwMode="auto">
          <a:xfrm>
            <a:off x="5410200" y="1295400"/>
            <a:ext cx="533400" cy="304800"/>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5" name="上箭头 975909">
            <a:extLst>
              <a:ext uri="{FF2B5EF4-FFF2-40B4-BE49-F238E27FC236}">
                <a16:creationId xmlns:a16="http://schemas.microsoft.com/office/drawing/2014/main" id="{ED21A64B-1F90-498B-8581-B334642F1B56}"/>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6" name="上箭头 975910">
            <a:extLst>
              <a:ext uri="{FF2B5EF4-FFF2-40B4-BE49-F238E27FC236}">
                <a16:creationId xmlns:a16="http://schemas.microsoft.com/office/drawing/2014/main" id="{C6931DCA-F813-42A2-B750-187478C05897}"/>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7" name="矩形 975911">
            <a:extLst>
              <a:ext uri="{FF2B5EF4-FFF2-40B4-BE49-F238E27FC236}">
                <a16:creationId xmlns:a16="http://schemas.microsoft.com/office/drawing/2014/main" id="{766F10D0-5CB1-4AE8-935A-0154F076E598}"/>
              </a:ext>
            </a:extLst>
          </p:cNvPr>
          <p:cNvSpPr>
            <a:spLocks noChangeArrowheads="1"/>
          </p:cNvSpPr>
          <p:nvPr/>
        </p:nvSpPr>
        <p:spPr bwMode="auto">
          <a:xfrm>
            <a:off x="7543800" y="4191000"/>
            <a:ext cx="152400" cy="9906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8" name="上箭头 975912">
            <a:extLst>
              <a:ext uri="{FF2B5EF4-FFF2-40B4-BE49-F238E27FC236}">
                <a16:creationId xmlns:a16="http://schemas.microsoft.com/office/drawing/2014/main" id="{4FEC3042-296C-49FD-B3F1-16159D088FBA}"/>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49" name="直接连接符 975913">
            <a:extLst>
              <a:ext uri="{FF2B5EF4-FFF2-40B4-BE49-F238E27FC236}">
                <a16:creationId xmlns:a16="http://schemas.microsoft.com/office/drawing/2014/main" id="{E568A208-CE3A-4BC1-A5AB-2FD9328E44C1}"/>
              </a:ext>
            </a:extLst>
          </p:cNvPr>
          <p:cNvSpPr>
            <a:spLocks noChangeShapeType="1"/>
          </p:cNvSpPr>
          <p:nvPr/>
        </p:nvSpPr>
        <p:spPr bwMode="auto">
          <a:xfrm flipV="1">
            <a:off x="6781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0" name="直接连接符 975914">
            <a:extLst>
              <a:ext uri="{FF2B5EF4-FFF2-40B4-BE49-F238E27FC236}">
                <a16:creationId xmlns:a16="http://schemas.microsoft.com/office/drawing/2014/main" id="{2DAB3D93-2D04-4CA3-8EE4-111FADB8E788}"/>
              </a:ext>
            </a:extLst>
          </p:cNvPr>
          <p:cNvSpPr>
            <a:spLocks noChangeShapeType="1"/>
          </p:cNvSpPr>
          <p:nvPr/>
        </p:nvSpPr>
        <p:spPr bwMode="auto">
          <a:xfrm flipV="1">
            <a:off x="69342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1" name="直接连接符 975915">
            <a:extLst>
              <a:ext uri="{FF2B5EF4-FFF2-40B4-BE49-F238E27FC236}">
                <a16:creationId xmlns:a16="http://schemas.microsoft.com/office/drawing/2014/main" id="{9CB96776-6A2A-40A0-A2BE-445CEFF3E524}"/>
              </a:ext>
            </a:extLst>
          </p:cNvPr>
          <p:cNvSpPr>
            <a:spLocks noChangeShapeType="1"/>
          </p:cNvSpPr>
          <p:nvPr/>
        </p:nvSpPr>
        <p:spPr bwMode="auto">
          <a:xfrm flipH="1" flipV="1">
            <a:off x="70866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2" name="直接连接符 975916">
            <a:extLst>
              <a:ext uri="{FF2B5EF4-FFF2-40B4-BE49-F238E27FC236}">
                <a16:creationId xmlns:a16="http://schemas.microsoft.com/office/drawing/2014/main" id="{4CE6A88B-8A8B-47EF-AC9B-56E6BB456D52}"/>
              </a:ext>
            </a:extLst>
          </p:cNvPr>
          <p:cNvSpPr>
            <a:spLocks noChangeShapeType="1"/>
          </p:cNvSpPr>
          <p:nvPr/>
        </p:nvSpPr>
        <p:spPr bwMode="auto">
          <a:xfrm flipV="1">
            <a:off x="72390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3" name="直接连接符 975917">
            <a:extLst>
              <a:ext uri="{FF2B5EF4-FFF2-40B4-BE49-F238E27FC236}">
                <a16:creationId xmlns:a16="http://schemas.microsoft.com/office/drawing/2014/main" id="{57DBE68F-F310-4079-A414-726B64B64D8A}"/>
              </a:ext>
            </a:extLst>
          </p:cNvPr>
          <p:cNvSpPr>
            <a:spLocks noChangeShapeType="1"/>
          </p:cNvSpPr>
          <p:nvPr/>
        </p:nvSpPr>
        <p:spPr bwMode="auto">
          <a:xfrm flipH="1" flipV="1">
            <a:off x="73914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4" name="直接连接符 975918">
            <a:extLst>
              <a:ext uri="{FF2B5EF4-FFF2-40B4-BE49-F238E27FC236}">
                <a16:creationId xmlns:a16="http://schemas.microsoft.com/office/drawing/2014/main" id="{4AFDF8AA-3EB0-4B1B-BC29-78E2F70044B1}"/>
              </a:ext>
            </a:extLst>
          </p:cNvPr>
          <p:cNvSpPr>
            <a:spLocks noChangeShapeType="1"/>
          </p:cNvSpPr>
          <p:nvPr/>
        </p:nvSpPr>
        <p:spPr bwMode="auto">
          <a:xfrm flipV="1">
            <a:off x="7543800" y="2286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5" name="直接连接符 975919">
            <a:extLst>
              <a:ext uri="{FF2B5EF4-FFF2-40B4-BE49-F238E27FC236}">
                <a16:creationId xmlns:a16="http://schemas.microsoft.com/office/drawing/2014/main" id="{9FCE34CB-2B85-418E-962C-195EA0D69062}"/>
              </a:ext>
            </a:extLst>
          </p:cNvPr>
          <p:cNvSpPr>
            <a:spLocks noChangeShapeType="1"/>
          </p:cNvSpPr>
          <p:nvPr/>
        </p:nvSpPr>
        <p:spPr bwMode="auto">
          <a:xfrm flipV="1">
            <a:off x="6477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6" name="直接连接符 975920">
            <a:extLst>
              <a:ext uri="{FF2B5EF4-FFF2-40B4-BE49-F238E27FC236}">
                <a16:creationId xmlns:a16="http://schemas.microsoft.com/office/drawing/2014/main" id="{24E4E8FC-3851-44DF-91BC-3ABB6B234EA5}"/>
              </a:ext>
            </a:extLst>
          </p:cNvPr>
          <p:cNvSpPr>
            <a:spLocks noChangeShapeType="1"/>
          </p:cNvSpPr>
          <p:nvPr/>
        </p:nvSpPr>
        <p:spPr bwMode="auto">
          <a:xfrm flipV="1">
            <a:off x="6781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7" name="直接连接符 975921">
            <a:extLst>
              <a:ext uri="{FF2B5EF4-FFF2-40B4-BE49-F238E27FC236}">
                <a16:creationId xmlns:a16="http://schemas.microsoft.com/office/drawing/2014/main" id="{49C032C8-5923-421F-9AD7-464459B410BB}"/>
              </a:ext>
            </a:extLst>
          </p:cNvPr>
          <p:cNvSpPr>
            <a:spLocks noChangeShapeType="1"/>
          </p:cNvSpPr>
          <p:nvPr/>
        </p:nvSpPr>
        <p:spPr bwMode="auto">
          <a:xfrm flipV="1">
            <a:off x="72390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8" name="直接连接符 975922">
            <a:extLst>
              <a:ext uri="{FF2B5EF4-FFF2-40B4-BE49-F238E27FC236}">
                <a16:creationId xmlns:a16="http://schemas.microsoft.com/office/drawing/2014/main" id="{10D9A81B-CCB5-4247-90CF-F849855DDD97}"/>
              </a:ext>
            </a:extLst>
          </p:cNvPr>
          <p:cNvSpPr>
            <a:spLocks noChangeShapeType="1"/>
          </p:cNvSpPr>
          <p:nvPr/>
        </p:nvSpPr>
        <p:spPr bwMode="auto">
          <a:xfrm flipV="1">
            <a:off x="7391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9" name="直接连接符 975923">
            <a:extLst>
              <a:ext uri="{FF2B5EF4-FFF2-40B4-BE49-F238E27FC236}">
                <a16:creationId xmlns:a16="http://schemas.microsoft.com/office/drawing/2014/main" id="{2F62B17C-3B41-4D54-A6A5-DFEFD562B6E8}"/>
              </a:ext>
            </a:extLst>
          </p:cNvPr>
          <p:cNvSpPr>
            <a:spLocks noChangeShapeType="1"/>
          </p:cNvSpPr>
          <p:nvPr/>
        </p:nvSpPr>
        <p:spPr bwMode="auto">
          <a:xfrm flipV="1">
            <a:off x="75438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0" name="直接连接符 975924">
            <a:extLst>
              <a:ext uri="{FF2B5EF4-FFF2-40B4-BE49-F238E27FC236}">
                <a16:creationId xmlns:a16="http://schemas.microsoft.com/office/drawing/2014/main" id="{61D3E1E4-DDD5-4DDE-8AB6-7F07B745CA94}"/>
              </a:ext>
            </a:extLst>
          </p:cNvPr>
          <p:cNvSpPr>
            <a:spLocks noChangeShapeType="1"/>
          </p:cNvSpPr>
          <p:nvPr/>
        </p:nvSpPr>
        <p:spPr bwMode="auto">
          <a:xfrm flipV="1">
            <a:off x="76962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1" name="直接连接符 975925">
            <a:extLst>
              <a:ext uri="{FF2B5EF4-FFF2-40B4-BE49-F238E27FC236}">
                <a16:creationId xmlns:a16="http://schemas.microsoft.com/office/drawing/2014/main" id="{BE451A31-6C87-4371-8F9C-844CEA2C3267}"/>
              </a:ext>
            </a:extLst>
          </p:cNvPr>
          <p:cNvSpPr>
            <a:spLocks noChangeShapeType="1"/>
          </p:cNvSpPr>
          <p:nvPr/>
        </p:nvSpPr>
        <p:spPr bwMode="auto">
          <a:xfrm flipH="1">
            <a:off x="7772400" y="16764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2" name="直接连接符 975926">
            <a:extLst>
              <a:ext uri="{FF2B5EF4-FFF2-40B4-BE49-F238E27FC236}">
                <a16:creationId xmlns:a16="http://schemas.microsoft.com/office/drawing/2014/main" id="{66DEF469-C5FE-4CDC-B2C9-816A203DA21E}"/>
              </a:ext>
            </a:extLst>
          </p:cNvPr>
          <p:cNvSpPr>
            <a:spLocks noChangeShapeType="1"/>
          </p:cNvSpPr>
          <p:nvPr/>
        </p:nvSpPr>
        <p:spPr bwMode="auto">
          <a:xfrm flipH="1">
            <a:off x="7848600" y="1981200"/>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3" name="直接连接符 975927">
            <a:extLst>
              <a:ext uri="{FF2B5EF4-FFF2-40B4-BE49-F238E27FC236}">
                <a16:creationId xmlns:a16="http://schemas.microsoft.com/office/drawing/2014/main" id="{41DDAF5B-B329-44A0-8895-1DF88DC7A6C0}"/>
              </a:ext>
            </a:extLst>
          </p:cNvPr>
          <p:cNvSpPr>
            <a:spLocks noChangeShapeType="1"/>
          </p:cNvSpPr>
          <p:nvPr/>
        </p:nvSpPr>
        <p:spPr bwMode="auto">
          <a:xfrm flipH="1">
            <a:off x="8077200" y="3962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4" name="直接连接符 975928">
            <a:extLst>
              <a:ext uri="{FF2B5EF4-FFF2-40B4-BE49-F238E27FC236}">
                <a16:creationId xmlns:a16="http://schemas.microsoft.com/office/drawing/2014/main" id="{84BFFFB5-08C5-477F-A79A-0F7221588BC3}"/>
              </a:ext>
            </a:extLst>
          </p:cNvPr>
          <p:cNvSpPr>
            <a:spLocks noChangeShapeType="1"/>
          </p:cNvSpPr>
          <p:nvPr/>
        </p:nvSpPr>
        <p:spPr bwMode="auto">
          <a:xfrm flipH="1">
            <a:off x="6172200" y="4572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5" name="直接连接符 975929">
            <a:extLst>
              <a:ext uri="{FF2B5EF4-FFF2-40B4-BE49-F238E27FC236}">
                <a16:creationId xmlns:a16="http://schemas.microsoft.com/office/drawing/2014/main" id="{61D5810B-EB01-4E2B-A741-D70F223FB44A}"/>
              </a:ext>
            </a:extLst>
          </p:cNvPr>
          <p:cNvSpPr>
            <a:spLocks noChangeShapeType="1"/>
          </p:cNvSpPr>
          <p:nvPr/>
        </p:nvSpPr>
        <p:spPr bwMode="auto">
          <a:xfrm flipH="1">
            <a:off x="5486400" y="25146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6" name="文本框 975930">
            <a:extLst>
              <a:ext uri="{FF2B5EF4-FFF2-40B4-BE49-F238E27FC236}">
                <a16:creationId xmlns:a16="http://schemas.microsoft.com/office/drawing/2014/main" id="{2D5F126D-DDF3-444E-A5AF-B704604FD483}"/>
              </a:ext>
            </a:extLst>
          </p:cNvPr>
          <p:cNvSpPr txBox="1">
            <a:spLocks noChangeArrowheads="1"/>
          </p:cNvSpPr>
          <p:nvPr/>
        </p:nvSpPr>
        <p:spPr bwMode="auto">
          <a:xfrm>
            <a:off x="4267200" y="1371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43067" name="文本框 975931">
            <a:extLst>
              <a:ext uri="{FF2B5EF4-FFF2-40B4-BE49-F238E27FC236}">
                <a16:creationId xmlns:a16="http://schemas.microsoft.com/office/drawing/2014/main" id="{BC3C7035-8EC7-4F6D-9AE6-AE2F07AA97F7}"/>
              </a:ext>
            </a:extLst>
          </p:cNvPr>
          <p:cNvSpPr txBox="1">
            <a:spLocks noChangeArrowheads="1"/>
          </p:cNvSpPr>
          <p:nvPr/>
        </p:nvSpPr>
        <p:spPr bwMode="auto">
          <a:xfrm>
            <a:off x="7772400" y="4343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指令寄存器</a:t>
            </a:r>
            <a:r>
              <a:rPr lang="en-US" altLang="zh-CN" b="1">
                <a:latin typeface="Tahoma" panose="020B0604030504040204" pitchFamily="34" charset="0"/>
              </a:rPr>
              <a:t>IR</a:t>
            </a:r>
          </a:p>
        </p:txBody>
      </p:sp>
      <p:sp>
        <p:nvSpPr>
          <p:cNvPr id="43068" name="文本框 975932">
            <a:extLst>
              <a:ext uri="{FF2B5EF4-FFF2-40B4-BE49-F238E27FC236}">
                <a16:creationId xmlns:a16="http://schemas.microsoft.com/office/drawing/2014/main" id="{16F38B92-C848-46C8-9636-00ABF31D8600}"/>
              </a:ext>
            </a:extLst>
          </p:cNvPr>
          <p:cNvSpPr txBox="1">
            <a:spLocks noChangeArrowheads="1"/>
          </p:cNvSpPr>
          <p:nvPr/>
        </p:nvSpPr>
        <p:spPr bwMode="auto">
          <a:xfrm>
            <a:off x="6477000" y="2971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指令译码器</a:t>
            </a:r>
          </a:p>
        </p:txBody>
      </p:sp>
      <p:sp>
        <p:nvSpPr>
          <p:cNvPr id="43069" name="文本框 975933">
            <a:extLst>
              <a:ext uri="{FF2B5EF4-FFF2-40B4-BE49-F238E27FC236}">
                <a16:creationId xmlns:a16="http://schemas.microsoft.com/office/drawing/2014/main" id="{D2D5FEAA-F383-49E5-824B-E1875B4F7FC4}"/>
              </a:ext>
            </a:extLst>
          </p:cNvPr>
          <p:cNvSpPr txBox="1">
            <a:spLocks noChangeArrowheads="1"/>
          </p:cNvSpPr>
          <p:nvPr/>
        </p:nvSpPr>
        <p:spPr bwMode="auto">
          <a:xfrm>
            <a:off x="6477000" y="16764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a:latin typeface="Tahoma" panose="020B0604030504040204" pitchFamily="34" charset="0"/>
              </a:rPr>
              <a:t>操作控制器</a:t>
            </a:r>
          </a:p>
          <a:p>
            <a:r>
              <a:rPr lang="zh-CN" altLang="en-US" sz="1600" b="1">
                <a:latin typeface="Tahoma" panose="020B0604030504040204" pitchFamily="34" charset="0"/>
              </a:rPr>
              <a:t>时序产生器</a:t>
            </a:r>
          </a:p>
        </p:txBody>
      </p:sp>
      <p:sp>
        <p:nvSpPr>
          <p:cNvPr id="43070" name="文本框 975934">
            <a:extLst>
              <a:ext uri="{FF2B5EF4-FFF2-40B4-BE49-F238E27FC236}">
                <a16:creationId xmlns:a16="http://schemas.microsoft.com/office/drawing/2014/main" id="{C50174D0-36AD-4C36-AD57-83A862A35F0C}"/>
              </a:ext>
            </a:extLst>
          </p:cNvPr>
          <p:cNvSpPr txBox="1">
            <a:spLocks noChangeArrowheads="1"/>
          </p:cNvSpPr>
          <p:nvPr/>
        </p:nvSpPr>
        <p:spPr bwMode="auto">
          <a:xfrm>
            <a:off x="8458200" y="1447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时钟</a:t>
            </a:r>
          </a:p>
        </p:txBody>
      </p:sp>
      <p:sp>
        <p:nvSpPr>
          <p:cNvPr id="43071" name="文本框 975935">
            <a:extLst>
              <a:ext uri="{FF2B5EF4-FFF2-40B4-BE49-F238E27FC236}">
                <a16:creationId xmlns:a16="http://schemas.microsoft.com/office/drawing/2014/main" id="{6582C322-A821-4648-80B5-E4660BE9899C}"/>
              </a:ext>
            </a:extLst>
          </p:cNvPr>
          <p:cNvSpPr txBox="1">
            <a:spLocks noChangeArrowheads="1"/>
          </p:cNvSpPr>
          <p:nvPr/>
        </p:nvSpPr>
        <p:spPr bwMode="auto">
          <a:xfrm>
            <a:off x="8458200" y="18288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状态反馈</a:t>
            </a:r>
          </a:p>
        </p:txBody>
      </p:sp>
      <p:sp>
        <p:nvSpPr>
          <p:cNvPr id="43072" name="文本框 975936">
            <a:extLst>
              <a:ext uri="{FF2B5EF4-FFF2-40B4-BE49-F238E27FC236}">
                <a16:creationId xmlns:a16="http://schemas.microsoft.com/office/drawing/2014/main" id="{11F6BAC2-0FB0-4BCD-A3B1-325B7B4B0986}"/>
              </a:ext>
            </a:extLst>
          </p:cNvPr>
          <p:cNvSpPr txBox="1">
            <a:spLocks noChangeArrowheads="1"/>
          </p:cNvSpPr>
          <p:nvPr/>
        </p:nvSpPr>
        <p:spPr bwMode="auto">
          <a:xfrm>
            <a:off x="58674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取指控制</a:t>
            </a:r>
          </a:p>
        </p:txBody>
      </p:sp>
      <p:sp>
        <p:nvSpPr>
          <p:cNvPr id="43073" name="文本框 975937">
            <a:extLst>
              <a:ext uri="{FF2B5EF4-FFF2-40B4-BE49-F238E27FC236}">
                <a16:creationId xmlns:a16="http://schemas.microsoft.com/office/drawing/2014/main" id="{1ACA11A8-57BE-42F7-8546-E038082DA5F5}"/>
              </a:ext>
            </a:extLst>
          </p:cNvPr>
          <p:cNvSpPr txBox="1">
            <a:spLocks noChangeArrowheads="1"/>
          </p:cNvSpPr>
          <p:nvPr/>
        </p:nvSpPr>
        <p:spPr bwMode="auto">
          <a:xfrm>
            <a:off x="7696200" y="990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执行控制</a:t>
            </a:r>
          </a:p>
        </p:txBody>
      </p:sp>
      <p:sp>
        <p:nvSpPr>
          <p:cNvPr id="43074" name="文本框 975938">
            <a:extLst>
              <a:ext uri="{FF2B5EF4-FFF2-40B4-BE49-F238E27FC236}">
                <a16:creationId xmlns:a16="http://schemas.microsoft.com/office/drawing/2014/main" id="{6B3972AD-C630-4581-A8FE-1F8FAFD287CB}"/>
              </a:ext>
            </a:extLst>
          </p:cNvPr>
          <p:cNvSpPr txBox="1">
            <a:spLocks noChangeArrowheads="1"/>
          </p:cNvSpPr>
          <p:nvPr/>
        </p:nvSpPr>
        <p:spPr bwMode="auto">
          <a:xfrm>
            <a:off x="6553200" y="4343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3075" name="文本框 975939">
            <a:extLst>
              <a:ext uri="{FF2B5EF4-FFF2-40B4-BE49-F238E27FC236}">
                <a16:creationId xmlns:a16="http://schemas.microsoft.com/office/drawing/2014/main" id="{09F9A409-BC8F-4D97-985F-487324221777}"/>
              </a:ext>
            </a:extLst>
          </p:cNvPr>
          <p:cNvSpPr txBox="1">
            <a:spLocks noChangeArrowheads="1"/>
          </p:cNvSpPr>
          <p:nvPr/>
        </p:nvSpPr>
        <p:spPr bwMode="auto">
          <a:xfrm>
            <a:off x="8610600" y="37338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3076" name="文本框 975940">
            <a:extLst>
              <a:ext uri="{FF2B5EF4-FFF2-40B4-BE49-F238E27FC236}">
                <a16:creationId xmlns:a16="http://schemas.microsoft.com/office/drawing/2014/main" id="{FAC00066-2BD6-4C56-9E7F-D2F15FBCCBDB}"/>
              </a:ext>
            </a:extLst>
          </p:cNvPr>
          <p:cNvSpPr txBox="1">
            <a:spLocks noChangeArrowheads="1"/>
          </p:cNvSpPr>
          <p:nvPr/>
        </p:nvSpPr>
        <p:spPr bwMode="auto">
          <a:xfrm>
            <a:off x="5486400" y="2438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43077" name="文本框 975941">
            <a:extLst>
              <a:ext uri="{FF2B5EF4-FFF2-40B4-BE49-F238E27FC236}">
                <a16:creationId xmlns:a16="http://schemas.microsoft.com/office/drawing/2014/main" id="{4EE755CE-A987-4FB1-A86B-9511B6D47316}"/>
              </a:ext>
            </a:extLst>
          </p:cNvPr>
          <p:cNvSpPr txBox="1">
            <a:spLocks noChangeArrowheads="1"/>
          </p:cNvSpPr>
          <p:nvPr/>
        </p:nvSpPr>
        <p:spPr bwMode="auto">
          <a:xfrm>
            <a:off x="2514600" y="3886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975943" name="文本框 975942">
            <a:extLst>
              <a:ext uri="{FF2B5EF4-FFF2-40B4-BE49-F238E27FC236}">
                <a16:creationId xmlns:a16="http://schemas.microsoft.com/office/drawing/2014/main" id="{02615300-539A-4489-BB2F-B2D2E47B8E4F}"/>
              </a:ext>
            </a:extLst>
          </p:cNvPr>
          <p:cNvSpPr txBox="1">
            <a:spLocks noChangeArrowheads="1"/>
          </p:cNvSpPr>
          <p:nvPr/>
        </p:nvSpPr>
        <p:spPr bwMode="auto">
          <a:xfrm>
            <a:off x="2514600"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+1</a:t>
            </a:r>
          </a:p>
        </p:txBody>
      </p:sp>
      <p:sp>
        <p:nvSpPr>
          <p:cNvPr id="43079" name="直接连接符 975943">
            <a:extLst>
              <a:ext uri="{FF2B5EF4-FFF2-40B4-BE49-F238E27FC236}">
                <a16:creationId xmlns:a16="http://schemas.microsoft.com/office/drawing/2014/main" id="{C5A49564-C315-47B9-9377-C53013E2051E}"/>
              </a:ext>
            </a:extLst>
          </p:cNvPr>
          <p:cNvSpPr>
            <a:spLocks noChangeShapeType="1"/>
          </p:cNvSpPr>
          <p:nvPr/>
        </p:nvSpPr>
        <p:spPr bwMode="auto">
          <a:xfrm>
            <a:off x="2362200" y="47244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0" name="直接连接符 975944">
            <a:extLst>
              <a:ext uri="{FF2B5EF4-FFF2-40B4-BE49-F238E27FC236}">
                <a16:creationId xmlns:a16="http://schemas.microsoft.com/office/drawing/2014/main" id="{191F3E8B-B8DA-4422-812F-0C3DA5B29279}"/>
              </a:ext>
            </a:extLst>
          </p:cNvPr>
          <p:cNvSpPr>
            <a:spLocks noChangeShapeType="1"/>
          </p:cNvSpPr>
          <p:nvPr/>
        </p:nvSpPr>
        <p:spPr bwMode="auto">
          <a:xfrm>
            <a:off x="2362200" y="49530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1" name="直接连接符 975945">
            <a:extLst>
              <a:ext uri="{FF2B5EF4-FFF2-40B4-BE49-F238E27FC236}">
                <a16:creationId xmlns:a16="http://schemas.microsoft.com/office/drawing/2014/main" id="{1F1760C4-35DD-4414-AC0E-0F146D502ED3}"/>
              </a:ext>
            </a:extLst>
          </p:cNvPr>
          <p:cNvSpPr>
            <a:spLocks noChangeShapeType="1"/>
          </p:cNvSpPr>
          <p:nvPr/>
        </p:nvSpPr>
        <p:spPr bwMode="auto">
          <a:xfrm>
            <a:off x="2362200" y="51816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2" name="直接连接符 975946">
            <a:extLst>
              <a:ext uri="{FF2B5EF4-FFF2-40B4-BE49-F238E27FC236}">
                <a16:creationId xmlns:a16="http://schemas.microsoft.com/office/drawing/2014/main" id="{905E6CB4-1CAF-4FE1-BAE7-737E24FE89C8}"/>
              </a:ext>
            </a:extLst>
          </p:cNvPr>
          <p:cNvSpPr>
            <a:spLocks noChangeShapeType="1"/>
          </p:cNvSpPr>
          <p:nvPr/>
        </p:nvSpPr>
        <p:spPr bwMode="auto">
          <a:xfrm>
            <a:off x="2362200" y="5410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3" name="直接连接符 975947">
            <a:extLst>
              <a:ext uri="{FF2B5EF4-FFF2-40B4-BE49-F238E27FC236}">
                <a16:creationId xmlns:a16="http://schemas.microsoft.com/office/drawing/2014/main" id="{B4281289-1F75-4A37-A993-C84165375015}"/>
              </a:ext>
            </a:extLst>
          </p:cNvPr>
          <p:cNvSpPr>
            <a:spLocks noChangeShapeType="1"/>
          </p:cNvSpPr>
          <p:nvPr/>
        </p:nvSpPr>
        <p:spPr bwMode="auto">
          <a:xfrm>
            <a:off x="2362200" y="5638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4" name="直接连接符 975948">
            <a:extLst>
              <a:ext uri="{FF2B5EF4-FFF2-40B4-BE49-F238E27FC236}">
                <a16:creationId xmlns:a16="http://schemas.microsoft.com/office/drawing/2014/main" id="{A1405E46-3922-409F-A3DD-186BF34A3758}"/>
              </a:ext>
            </a:extLst>
          </p:cNvPr>
          <p:cNvSpPr>
            <a:spLocks noChangeShapeType="1"/>
          </p:cNvSpPr>
          <p:nvPr/>
        </p:nvSpPr>
        <p:spPr bwMode="auto">
          <a:xfrm>
            <a:off x="2362200" y="5791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5" name="直接连接符 975949">
            <a:extLst>
              <a:ext uri="{FF2B5EF4-FFF2-40B4-BE49-F238E27FC236}">
                <a16:creationId xmlns:a16="http://schemas.microsoft.com/office/drawing/2014/main" id="{BC33E71C-DCB9-4437-AA60-25BBB27E6CD1}"/>
              </a:ext>
            </a:extLst>
          </p:cNvPr>
          <p:cNvSpPr>
            <a:spLocks noChangeShapeType="1"/>
          </p:cNvSpPr>
          <p:nvPr/>
        </p:nvSpPr>
        <p:spPr bwMode="auto">
          <a:xfrm>
            <a:off x="2362200" y="60198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6" name="直接连接符 975950">
            <a:extLst>
              <a:ext uri="{FF2B5EF4-FFF2-40B4-BE49-F238E27FC236}">
                <a16:creationId xmlns:a16="http://schemas.microsoft.com/office/drawing/2014/main" id="{F6906B9A-8CB8-4F94-A773-A0956B03E55A}"/>
              </a:ext>
            </a:extLst>
          </p:cNvPr>
          <p:cNvSpPr>
            <a:spLocks noChangeShapeType="1"/>
          </p:cNvSpPr>
          <p:nvPr/>
        </p:nvSpPr>
        <p:spPr bwMode="auto">
          <a:xfrm>
            <a:off x="2362200" y="6172200"/>
            <a:ext cx="175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7" name="直接连接符 975951">
            <a:extLst>
              <a:ext uri="{FF2B5EF4-FFF2-40B4-BE49-F238E27FC236}">
                <a16:creationId xmlns:a16="http://schemas.microsoft.com/office/drawing/2014/main" id="{BE9E2D34-51C5-433A-B262-8D66B9A8CCB8}"/>
              </a:ext>
            </a:extLst>
          </p:cNvPr>
          <p:cNvSpPr>
            <a:spLocks noChangeShapeType="1"/>
          </p:cNvSpPr>
          <p:nvPr/>
        </p:nvSpPr>
        <p:spPr bwMode="auto">
          <a:xfrm>
            <a:off x="2819400" y="4495800"/>
            <a:ext cx="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8" name="文本框 975952">
            <a:extLst>
              <a:ext uri="{FF2B5EF4-FFF2-40B4-BE49-F238E27FC236}">
                <a16:creationId xmlns:a16="http://schemas.microsoft.com/office/drawing/2014/main" id="{7477D23C-0BF9-4064-B725-5352395B3255}"/>
              </a:ext>
            </a:extLst>
          </p:cNvPr>
          <p:cNvSpPr txBox="1">
            <a:spLocks noChangeArrowheads="1"/>
          </p:cNvSpPr>
          <p:nvPr/>
        </p:nvSpPr>
        <p:spPr bwMode="auto">
          <a:xfrm>
            <a:off x="2362200" y="4495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20</a:t>
            </a:r>
          </a:p>
        </p:txBody>
      </p:sp>
      <p:sp>
        <p:nvSpPr>
          <p:cNvPr id="43089" name="文本框 975953">
            <a:extLst>
              <a:ext uri="{FF2B5EF4-FFF2-40B4-BE49-F238E27FC236}">
                <a16:creationId xmlns:a16="http://schemas.microsoft.com/office/drawing/2014/main" id="{953AD58A-9236-4E74-95CC-B0080AF27160}"/>
              </a:ext>
            </a:extLst>
          </p:cNvPr>
          <p:cNvSpPr txBox="1">
            <a:spLocks noChangeArrowheads="1"/>
          </p:cNvSpPr>
          <p:nvPr/>
        </p:nvSpPr>
        <p:spPr bwMode="auto">
          <a:xfrm>
            <a:off x="2362200" y="4724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21</a:t>
            </a:r>
          </a:p>
        </p:txBody>
      </p:sp>
      <p:sp>
        <p:nvSpPr>
          <p:cNvPr id="43090" name="文本框 975954">
            <a:extLst>
              <a:ext uri="{FF2B5EF4-FFF2-40B4-BE49-F238E27FC236}">
                <a16:creationId xmlns:a16="http://schemas.microsoft.com/office/drawing/2014/main" id="{AF3C1CE2-C435-4174-A281-6EAF9DE4DA2C}"/>
              </a:ext>
            </a:extLst>
          </p:cNvPr>
          <p:cNvSpPr txBox="1">
            <a:spLocks noChangeArrowheads="1"/>
          </p:cNvSpPr>
          <p:nvPr/>
        </p:nvSpPr>
        <p:spPr bwMode="auto">
          <a:xfrm>
            <a:off x="2362200" y="4953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22</a:t>
            </a:r>
          </a:p>
        </p:txBody>
      </p:sp>
      <p:sp>
        <p:nvSpPr>
          <p:cNvPr id="43091" name="文本框 975955">
            <a:extLst>
              <a:ext uri="{FF2B5EF4-FFF2-40B4-BE49-F238E27FC236}">
                <a16:creationId xmlns:a16="http://schemas.microsoft.com/office/drawing/2014/main" id="{E11C1F72-FC07-42F6-BAB1-409098EB877A}"/>
              </a:ext>
            </a:extLst>
          </p:cNvPr>
          <p:cNvSpPr txBox="1">
            <a:spLocks noChangeArrowheads="1"/>
          </p:cNvSpPr>
          <p:nvPr/>
        </p:nvSpPr>
        <p:spPr bwMode="auto">
          <a:xfrm>
            <a:off x="2362200" y="5181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23</a:t>
            </a:r>
          </a:p>
        </p:txBody>
      </p:sp>
      <p:sp>
        <p:nvSpPr>
          <p:cNvPr id="43092" name="文本框 975956">
            <a:extLst>
              <a:ext uri="{FF2B5EF4-FFF2-40B4-BE49-F238E27FC236}">
                <a16:creationId xmlns:a16="http://schemas.microsoft.com/office/drawing/2014/main" id="{32BD8D58-1110-4502-814A-71899FF00560}"/>
              </a:ext>
            </a:extLst>
          </p:cNvPr>
          <p:cNvSpPr txBox="1">
            <a:spLocks noChangeArrowheads="1"/>
          </p:cNvSpPr>
          <p:nvPr/>
        </p:nvSpPr>
        <p:spPr bwMode="auto">
          <a:xfrm>
            <a:off x="2362200" y="5410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24</a:t>
            </a:r>
          </a:p>
        </p:txBody>
      </p:sp>
      <p:sp>
        <p:nvSpPr>
          <p:cNvPr id="43093" name="文本框 975957">
            <a:extLst>
              <a:ext uri="{FF2B5EF4-FFF2-40B4-BE49-F238E27FC236}">
                <a16:creationId xmlns:a16="http://schemas.microsoft.com/office/drawing/2014/main" id="{CBDA69C6-11BB-499C-92B6-A50BA358796F}"/>
              </a:ext>
            </a:extLst>
          </p:cNvPr>
          <p:cNvSpPr txBox="1">
            <a:spLocks noChangeArrowheads="1"/>
          </p:cNvSpPr>
          <p:nvPr/>
        </p:nvSpPr>
        <p:spPr bwMode="auto">
          <a:xfrm>
            <a:off x="2362200" y="5638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1400">
              <a:latin typeface="Tahoma" panose="020B0604030504040204" pitchFamily="34" charset="0"/>
            </a:endParaRPr>
          </a:p>
        </p:txBody>
      </p:sp>
      <p:sp>
        <p:nvSpPr>
          <p:cNvPr id="43094" name="文本框 975958">
            <a:extLst>
              <a:ext uri="{FF2B5EF4-FFF2-40B4-BE49-F238E27FC236}">
                <a16:creationId xmlns:a16="http://schemas.microsoft.com/office/drawing/2014/main" id="{65B35299-A841-4C11-8084-ECCCDFE3C185}"/>
              </a:ext>
            </a:extLst>
          </p:cNvPr>
          <p:cNvSpPr txBox="1">
            <a:spLocks noChangeArrowheads="1"/>
          </p:cNvSpPr>
          <p:nvPr/>
        </p:nvSpPr>
        <p:spPr bwMode="auto">
          <a:xfrm>
            <a:off x="2362200" y="5791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30</a:t>
            </a:r>
          </a:p>
        </p:txBody>
      </p:sp>
      <p:sp>
        <p:nvSpPr>
          <p:cNvPr id="43095" name="文本框 975959">
            <a:extLst>
              <a:ext uri="{FF2B5EF4-FFF2-40B4-BE49-F238E27FC236}">
                <a16:creationId xmlns:a16="http://schemas.microsoft.com/office/drawing/2014/main" id="{1633F2BB-8FE6-4F71-A5CC-1262A25F0096}"/>
              </a:ext>
            </a:extLst>
          </p:cNvPr>
          <p:cNvSpPr txBox="1">
            <a:spLocks noChangeArrowheads="1"/>
          </p:cNvSpPr>
          <p:nvPr/>
        </p:nvSpPr>
        <p:spPr bwMode="auto">
          <a:xfrm>
            <a:off x="2362200" y="6172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40</a:t>
            </a:r>
          </a:p>
        </p:txBody>
      </p:sp>
      <p:sp>
        <p:nvSpPr>
          <p:cNvPr id="43096" name="文本框 975960">
            <a:extLst>
              <a:ext uri="{FF2B5EF4-FFF2-40B4-BE49-F238E27FC236}">
                <a16:creationId xmlns:a16="http://schemas.microsoft.com/office/drawing/2014/main" id="{BDFAF573-B9E8-4AD3-A725-5ADD84E3A6EB}"/>
              </a:ext>
            </a:extLst>
          </p:cNvPr>
          <p:cNvSpPr txBox="1">
            <a:spLocks noChangeArrowheads="1"/>
          </p:cNvSpPr>
          <p:nvPr/>
        </p:nvSpPr>
        <p:spPr bwMode="auto">
          <a:xfrm>
            <a:off x="2819400" y="44958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CLA</a:t>
            </a:r>
          </a:p>
        </p:txBody>
      </p:sp>
      <p:sp>
        <p:nvSpPr>
          <p:cNvPr id="43097" name="文本框 975961">
            <a:extLst>
              <a:ext uri="{FF2B5EF4-FFF2-40B4-BE49-F238E27FC236}">
                <a16:creationId xmlns:a16="http://schemas.microsoft.com/office/drawing/2014/main" id="{C908197B-3B73-4F67-A3F4-E86F497FC35F}"/>
              </a:ext>
            </a:extLst>
          </p:cNvPr>
          <p:cNvSpPr txBox="1">
            <a:spLocks noChangeArrowheads="1"/>
          </p:cNvSpPr>
          <p:nvPr/>
        </p:nvSpPr>
        <p:spPr bwMode="auto">
          <a:xfrm>
            <a:off x="2819400" y="4724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ADD 30</a:t>
            </a:r>
          </a:p>
        </p:txBody>
      </p:sp>
      <p:sp>
        <p:nvSpPr>
          <p:cNvPr id="43098" name="文本框 975962">
            <a:extLst>
              <a:ext uri="{FF2B5EF4-FFF2-40B4-BE49-F238E27FC236}">
                <a16:creationId xmlns:a16="http://schemas.microsoft.com/office/drawing/2014/main" id="{2CB3923B-BBD1-41A3-A529-B61F6CAB1C9C}"/>
              </a:ext>
            </a:extLst>
          </p:cNvPr>
          <p:cNvSpPr txBox="1">
            <a:spLocks noChangeArrowheads="1"/>
          </p:cNvSpPr>
          <p:nvPr/>
        </p:nvSpPr>
        <p:spPr bwMode="auto">
          <a:xfrm>
            <a:off x="2819400" y="4953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STA 40</a:t>
            </a:r>
          </a:p>
        </p:txBody>
      </p:sp>
      <p:sp>
        <p:nvSpPr>
          <p:cNvPr id="43099" name="文本框 975963">
            <a:extLst>
              <a:ext uri="{FF2B5EF4-FFF2-40B4-BE49-F238E27FC236}">
                <a16:creationId xmlns:a16="http://schemas.microsoft.com/office/drawing/2014/main" id="{351EF25D-9F20-4C66-8C65-75EED5E6CC08}"/>
              </a:ext>
            </a:extLst>
          </p:cNvPr>
          <p:cNvSpPr txBox="1">
            <a:spLocks noChangeArrowheads="1"/>
          </p:cNvSpPr>
          <p:nvPr/>
        </p:nvSpPr>
        <p:spPr bwMode="auto">
          <a:xfrm>
            <a:off x="2819400" y="5181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NOP</a:t>
            </a:r>
          </a:p>
        </p:txBody>
      </p:sp>
      <p:sp>
        <p:nvSpPr>
          <p:cNvPr id="43100" name="文本框 975964">
            <a:extLst>
              <a:ext uri="{FF2B5EF4-FFF2-40B4-BE49-F238E27FC236}">
                <a16:creationId xmlns:a16="http://schemas.microsoft.com/office/drawing/2014/main" id="{93A4F7FC-FACA-4EFD-B1C0-C5D5CA56785B}"/>
              </a:ext>
            </a:extLst>
          </p:cNvPr>
          <p:cNvSpPr txBox="1">
            <a:spLocks noChangeArrowheads="1"/>
          </p:cNvSpPr>
          <p:nvPr/>
        </p:nvSpPr>
        <p:spPr bwMode="auto">
          <a:xfrm>
            <a:off x="2819400" y="5410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JMP 21</a:t>
            </a:r>
          </a:p>
        </p:txBody>
      </p:sp>
      <p:sp>
        <p:nvSpPr>
          <p:cNvPr id="43101" name="文本框 975965">
            <a:extLst>
              <a:ext uri="{FF2B5EF4-FFF2-40B4-BE49-F238E27FC236}">
                <a16:creationId xmlns:a16="http://schemas.microsoft.com/office/drawing/2014/main" id="{94A708CD-984E-45C0-9D95-3F28F3CDE02F}"/>
              </a:ext>
            </a:extLst>
          </p:cNvPr>
          <p:cNvSpPr txBox="1">
            <a:spLocks noChangeArrowheads="1"/>
          </p:cNvSpPr>
          <p:nvPr/>
        </p:nvSpPr>
        <p:spPr bwMode="auto">
          <a:xfrm>
            <a:off x="2895600" y="5791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5967" name="下箭头 975966">
            <a:extLst>
              <a:ext uri="{FF2B5EF4-FFF2-40B4-BE49-F238E27FC236}">
                <a16:creationId xmlns:a16="http://schemas.microsoft.com/office/drawing/2014/main" id="{151F32DC-2B71-4A02-AA3C-5CE99B571E39}"/>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68" name="文本框 975967">
            <a:extLst>
              <a:ext uri="{FF2B5EF4-FFF2-40B4-BE49-F238E27FC236}">
                <a16:creationId xmlns:a16="http://schemas.microsoft.com/office/drawing/2014/main" id="{17BF1D22-120B-423E-899B-4521336229BF}"/>
              </a:ext>
            </a:extLst>
          </p:cNvPr>
          <p:cNvSpPr txBox="1">
            <a:spLocks noChangeArrowheads="1"/>
          </p:cNvSpPr>
          <p:nvPr/>
        </p:nvSpPr>
        <p:spPr bwMode="auto">
          <a:xfrm>
            <a:off x="762000" y="4114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000 024</a:t>
            </a:r>
          </a:p>
        </p:txBody>
      </p:sp>
      <p:sp>
        <p:nvSpPr>
          <p:cNvPr id="975969" name="直接连接符 975968">
            <a:extLst>
              <a:ext uri="{FF2B5EF4-FFF2-40B4-BE49-F238E27FC236}">
                <a16:creationId xmlns:a16="http://schemas.microsoft.com/office/drawing/2014/main" id="{6DB5B82B-5F69-4299-A4FB-F480561DB32B}"/>
              </a:ext>
            </a:extLst>
          </p:cNvPr>
          <p:cNvSpPr>
            <a:spLocks noChangeShapeType="1"/>
          </p:cNvSpPr>
          <p:nvPr/>
        </p:nvSpPr>
        <p:spPr bwMode="auto">
          <a:xfrm flipH="1">
            <a:off x="2133600" y="3352800"/>
            <a:ext cx="3048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5970" name="矩形 975969">
            <a:extLst>
              <a:ext uri="{FF2B5EF4-FFF2-40B4-BE49-F238E27FC236}">
                <a16:creationId xmlns:a16="http://schemas.microsoft.com/office/drawing/2014/main" id="{71B25D8C-DD27-4706-9D32-AEC4BB203545}"/>
              </a:ext>
            </a:extLst>
          </p:cNvPr>
          <p:cNvSpPr>
            <a:spLocks noChangeArrowheads="1"/>
          </p:cNvSpPr>
          <p:nvPr/>
        </p:nvSpPr>
        <p:spPr bwMode="auto">
          <a:xfrm>
            <a:off x="1600200" y="4419600"/>
            <a:ext cx="152400" cy="12192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1" name="右箭头 975970">
            <a:extLst>
              <a:ext uri="{FF2B5EF4-FFF2-40B4-BE49-F238E27FC236}">
                <a16:creationId xmlns:a16="http://schemas.microsoft.com/office/drawing/2014/main" id="{548ADEDC-D502-44B9-92A7-C1476FE7F96E}"/>
              </a:ext>
            </a:extLst>
          </p:cNvPr>
          <p:cNvSpPr>
            <a:spLocks noChangeArrowheads="1"/>
          </p:cNvSpPr>
          <p:nvPr/>
        </p:nvSpPr>
        <p:spPr bwMode="auto">
          <a:xfrm>
            <a:off x="1752600" y="5410200"/>
            <a:ext cx="609600" cy="304800"/>
          </a:xfrm>
          <a:prstGeom prst="rightArrow">
            <a:avLst>
              <a:gd name="adj1" fmla="val 50000"/>
              <a:gd name="adj2" fmla="val 50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07" name="矩形 975971">
            <a:extLst>
              <a:ext uri="{FF2B5EF4-FFF2-40B4-BE49-F238E27FC236}">
                <a16:creationId xmlns:a16="http://schemas.microsoft.com/office/drawing/2014/main" id="{5A9D34B0-6945-45BC-AB59-41B9A1FFB22F}"/>
              </a:ext>
            </a:extLst>
          </p:cNvPr>
          <p:cNvSpPr>
            <a:spLocks noChangeArrowheads="1"/>
          </p:cNvSpPr>
          <p:nvPr/>
        </p:nvSpPr>
        <p:spPr bwMode="auto">
          <a:xfrm>
            <a:off x="4191000" y="5410200"/>
            <a:ext cx="5334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3" name="矩形 975972">
            <a:extLst>
              <a:ext uri="{FF2B5EF4-FFF2-40B4-BE49-F238E27FC236}">
                <a16:creationId xmlns:a16="http://schemas.microsoft.com/office/drawing/2014/main" id="{BBF672E9-AA49-4ED0-9E13-598AB8D89D02}"/>
              </a:ext>
            </a:extLst>
          </p:cNvPr>
          <p:cNvSpPr>
            <a:spLocks noChangeArrowheads="1"/>
          </p:cNvSpPr>
          <p:nvPr/>
        </p:nvSpPr>
        <p:spPr bwMode="auto">
          <a:xfrm>
            <a:off x="4114800" y="5410200"/>
            <a:ext cx="6096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09" name="矩形 975973">
            <a:extLst>
              <a:ext uri="{FF2B5EF4-FFF2-40B4-BE49-F238E27FC236}">
                <a16:creationId xmlns:a16="http://schemas.microsoft.com/office/drawing/2014/main" id="{B8A3F987-4485-45BA-B102-D46D1C50432F}"/>
              </a:ext>
            </a:extLst>
          </p:cNvPr>
          <p:cNvSpPr>
            <a:spLocks noChangeArrowheads="1"/>
          </p:cNvSpPr>
          <p:nvPr/>
        </p:nvSpPr>
        <p:spPr bwMode="auto">
          <a:xfrm>
            <a:off x="4724400" y="5029200"/>
            <a:ext cx="2971800" cy="152400"/>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5" name="矩形 975974">
            <a:extLst>
              <a:ext uri="{FF2B5EF4-FFF2-40B4-BE49-F238E27FC236}">
                <a16:creationId xmlns:a16="http://schemas.microsoft.com/office/drawing/2014/main" id="{E3FB0D28-E14D-49BC-8CF7-903AA7CCAEBC}"/>
              </a:ext>
            </a:extLst>
          </p:cNvPr>
          <p:cNvSpPr>
            <a:spLocks noChangeArrowheads="1"/>
          </p:cNvSpPr>
          <p:nvPr/>
        </p:nvSpPr>
        <p:spPr bwMode="auto">
          <a:xfrm>
            <a:off x="4724400" y="5029200"/>
            <a:ext cx="1066800" cy="152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6" name="上箭头 975975">
            <a:extLst>
              <a:ext uri="{FF2B5EF4-FFF2-40B4-BE49-F238E27FC236}">
                <a16:creationId xmlns:a16="http://schemas.microsoft.com/office/drawing/2014/main" id="{DDF8A96B-F1B6-4FE0-9A63-527F704FE63B}"/>
              </a:ext>
            </a:extLst>
          </p:cNvPr>
          <p:cNvSpPr>
            <a:spLocks noChangeArrowheads="1"/>
          </p:cNvSpPr>
          <p:nvPr/>
        </p:nvSpPr>
        <p:spPr bwMode="auto">
          <a:xfrm>
            <a:off x="5562600" y="4724400"/>
            <a:ext cx="304800" cy="304800"/>
          </a:xfrm>
          <a:prstGeom prst="upArrow">
            <a:avLst>
              <a:gd name="adj1" fmla="val 50000"/>
              <a:gd name="adj2" fmla="val 2500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7" name="文本框 975976">
            <a:extLst>
              <a:ext uri="{FF2B5EF4-FFF2-40B4-BE49-F238E27FC236}">
                <a16:creationId xmlns:a16="http://schemas.microsoft.com/office/drawing/2014/main" id="{A864731A-4DDF-4AEA-804E-A5F5D42B4E7B}"/>
              </a:ext>
            </a:extLst>
          </p:cNvPr>
          <p:cNvSpPr txBox="1">
            <a:spLocks noChangeArrowheads="1"/>
          </p:cNvSpPr>
          <p:nvPr/>
        </p:nvSpPr>
        <p:spPr bwMode="auto">
          <a:xfrm>
            <a:off x="5257800" y="4419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JMP 21</a:t>
            </a:r>
          </a:p>
        </p:txBody>
      </p:sp>
      <p:sp>
        <p:nvSpPr>
          <p:cNvPr id="975978" name="上箭头 975977">
            <a:extLst>
              <a:ext uri="{FF2B5EF4-FFF2-40B4-BE49-F238E27FC236}">
                <a16:creationId xmlns:a16="http://schemas.microsoft.com/office/drawing/2014/main" id="{99F104AE-EB94-43B6-8161-0625C8BA483C}"/>
              </a:ext>
            </a:extLst>
          </p:cNvPr>
          <p:cNvSpPr>
            <a:spLocks noChangeArrowheads="1"/>
          </p:cNvSpPr>
          <p:nvPr/>
        </p:nvSpPr>
        <p:spPr bwMode="auto">
          <a:xfrm rot="3092778">
            <a:off x="6210300" y="3924300"/>
            <a:ext cx="304800" cy="533400"/>
          </a:xfrm>
          <a:prstGeom prst="upArrow">
            <a:avLst>
              <a:gd name="adj1" fmla="val 50000"/>
              <a:gd name="adj2" fmla="val 437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79" name="文本框 975978">
            <a:extLst>
              <a:ext uri="{FF2B5EF4-FFF2-40B4-BE49-F238E27FC236}">
                <a16:creationId xmlns:a16="http://schemas.microsoft.com/office/drawing/2014/main" id="{89496EF4-2081-4D1A-9AF6-D524AFF1728B}"/>
              </a:ext>
            </a:extLst>
          </p:cNvPr>
          <p:cNvSpPr txBox="1">
            <a:spLocks noChangeArrowheads="1"/>
          </p:cNvSpPr>
          <p:nvPr/>
        </p:nvSpPr>
        <p:spPr bwMode="auto">
          <a:xfrm>
            <a:off x="6629400" y="3810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JMP        21</a:t>
            </a:r>
          </a:p>
        </p:txBody>
      </p:sp>
      <p:sp>
        <p:nvSpPr>
          <p:cNvPr id="43115" name="直接连接符 975979">
            <a:extLst>
              <a:ext uri="{FF2B5EF4-FFF2-40B4-BE49-F238E27FC236}">
                <a16:creationId xmlns:a16="http://schemas.microsoft.com/office/drawing/2014/main" id="{12CAF762-D11E-47E6-BF58-D6F7FDE59E55}"/>
              </a:ext>
            </a:extLst>
          </p:cNvPr>
          <p:cNvSpPr>
            <a:spLocks noChangeShapeType="1"/>
          </p:cNvSpPr>
          <p:nvPr/>
        </p:nvSpPr>
        <p:spPr bwMode="auto">
          <a:xfrm>
            <a:off x="7315200" y="3886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6" name="文本框 975980">
            <a:extLst>
              <a:ext uri="{FF2B5EF4-FFF2-40B4-BE49-F238E27FC236}">
                <a16:creationId xmlns:a16="http://schemas.microsoft.com/office/drawing/2014/main" id="{2147B6EE-43AB-46E6-9BFD-D07C0FB9A075}"/>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000 024</a:t>
            </a:r>
          </a:p>
        </p:txBody>
      </p:sp>
      <p:sp>
        <p:nvSpPr>
          <p:cNvPr id="975982" name="上箭头 975981">
            <a:extLst>
              <a:ext uri="{FF2B5EF4-FFF2-40B4-BE49-F238E27FC236}">
                <a16:creationId xmlns:a16="http://schemas.microsoft.com/office/drawing/2014/main" id="{1928F1A6-1BFE-4A7C-B797-C5659B901B15}"/>
              </a:ext>
            </a:extLst>
          </p:cNvPr>
          <p:cNvSpPr>
            <a:spLocks noChangeArrowheads="1"/>
          </p:cNvSpPr>
          <p:nvPr/>
        </p:nvSpPr>
        <p:spPr bwMode="auto">
          <a:xfrm>
            <a:off x="6629400" y="3429000"/>
            <a:ext cx="304800" cy="381000"/>
          </a:xfrm>
          <a:prstGeom prst="upArrow">
            <a:avLst>
              <a:gd name="adj1" fmla="val 50000"/>
              <a:gd name="adj2" fmla="val 31250"/>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83" name="矩形 975982">
            <a:extLst>
              <a:ext uri="{FF2B5EF4-FFF2-40B4-BE49-F238E27FC236}">
                <a16:creationId xmlns:a16="http://schemas.microsoft.com/office/drawing/2014/main" id="{B826E7BE-7C22-4685-9D41-F3570565AB5F}"/>
              </a:ext>
            </a:extLst>
          </p:cNvPr>
          <p:cNvSpPr>
            <a:spLocks noChangeArrowheads="1"/>
          </p:cNvSpPr>
          <p:nvPr/>
        </p:nvSpPr>
        <p:spPr bwMode="auto">
          <a:xfrm>
            <a:off x="7543800" y="4191000"/>
            <a:ext cx="152400" cy="9906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84" name="矩形 975983">
            <a:extLst>
              <a:ext uri="{FF2B5EF4-FFF2-40B4-BE49-F238E27FC236}">
                <a16:creationId xmlns:a16="http://schemas.microsoft.com/office/drawing/2014/main" id="{02A024A3-29A6-4927-A973-2C0B0E181445}"/>
              </a:ext>
            </a:extLst>
          </p:cNvPr>
          <p:cNvSpPr>
            <a:spLocks noChangeArrowheads="1"/>
          </p:cNvSpPr>
          <p:nvPr/>
        </p:nvSpPr>
        <p:spPr bwMode="auto">
          <a:xfrm>
            <a:off x="4724400" y="2819400"/>
            <a:ext cx="152400" cy="23622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20" name="直接连接符 975984">
            <a:extLst>
              <a:ext uri="{FF2B5EF4-FFF2-40B4-BE49-F238E27FC236}">
                <a16:creationId xmlns:a16="http://schemas.microsoft.com/office/drawing/2014/main" id="{D2A36A54-F41A-47FE-B4D1-5E614B1E937C}"/>
              </a:ext>
            </a:extLst>
          </p:cNvPr>
          <p:cNvSpPr>
            <a:spLocks noChangeShapeType="1"/>
          </p:cNvSpPr>
          <p:nvPr/>
        </p:nvSpPr>
        <p:spPr bwMode="auto">
          <a:xfrm flipV="1">
            <a:off x="6629400" y="11430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5986" name="矩形 975985">
            <a:extLst>
              <a:ext uri="{FF2B5EF4-FFF2-40B4-BE49-F238E27FC236}">
                <a16:creationId xmlns:a16="http://schemas.microsoft.com/office/drawing/2014/main" id="{18743E22-5769-4D3A-AE8D-70E1DC290EBB}"/>
              </a:ext>
            </a:extLst>
          </p:cNvPr>
          <p:cNvSpPr>
            <a:spLocks noChangeArrowheads="1"/>
          </p:cNvSpPr>
          <p:nvPr/>
        </p:nvSpPr>
        <p:spPr bwMode="auto">
          <a:xfrm>
            <a:off x="762000" y="41148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87" name="文本框 975986">
            <a:extLst>
              <a:ext uri="{FF2B5EF4-FFF2-40B4-BE49-F238E27FC236}">
                <a16:creationId xmlns:a16="http://schemas.microsoft.com/office/drawing/2014/main" id="{AA5FE48C-749E-4131-9568-39CF446951B3}"/>
              </a:ext>
            </a:extLst>
          </p:cNvPr>
          <p:cNvSpPr txBox="1">
            <a:spLocks noChangeArrowheads="1"/>
          </p:cNvSpPr>
          <p:nvPr/>
        </p:nvSpPr>
        <p:spPr bwMode="auto">
          <a:xfrm>
            <a:off x="838200" y="4114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5988" name="矩形 975987">
            <a:extLst>
              <a:ext uri="{FF2B5EF4-FFF2-40B4-BE49-F238E27FC236}">
                <a16:creationId xmlns:a16="http://schemas.microsoft.com/office/drawing/2014/main" id="{EC757A68-45D0-417A-A208-14DD0E7B1684}"/>
              </a:ext>
            </a:extLst>
          </p:cNvPr>
          <p:cNvSpPr>
            <a:spLocks noChangeArrowheads="1"/>
          </p:cNvSpPr>
          <p:nvPr/>
        </p:nvSpPr>
        <p:spPr bwMode="auto">
          <a:xfrm>
            <a:off x="838200" y="32766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24" name="文本框 975988">
            <a:extLst>
              <a:ext uri="{FF2B5EF4-FFF2-40B4-BE49-F238E27FC236}">
                <a16:creationId xmlns:a16="http://schemas.microsoft.com/office/drawing/2014/main" id="{9E905E40-ED4E-45AB-9C1B-2AF5CDCA50CB}"/>
              </a:ext>
            </a:extLst>
          </p:cNvPr>
          <p:cNvSpPr txBox="1">
            <a:spLocks noChangeArrowheads="1"/>
          </p:cNvSpPr>
          <p:nvPr/>
        </p:nvSpPr>
        <p:spPr bwMode="auto">
          <a:xfrm>
            <a:off x="4191000" y="2362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000 006</a:t>
            </a:r>
          </a:p>
        </p:txBody>
      </p:sp>
      <p:sp>
        <p:nvSpPr>
          <p:cNvPr id="975990" name="矩形 975989">
            <a:extLst>
              <a:ext uri="{FF2B5EF4-FFF2-40B4-BE49-F238E27FC236}">
                <a16:creationId xmlns:a16="http://schemas.microsoft.com/office/drawing/2014/main" id="{EADDF17A-1FAF-4EE1-84D2-7BE91E660ACF}"/>
              </a:ext>
            </a:extLst>
          </p:cNvPr>
          <p:cNvSpPr>
            <a:spLocks noChangeArrowheads="1"/>
          </p:cNvSpPr>
          <p:nvPr/>
        </p:nvSpPr>
        <p:spPr bwMode="auto">
          <a:xfrm>
            <a:off x="4724400" y="5029200"/>
            <a:ext cx="152400" cy="533400"/>
          </a:xfrm>
          <a:prstGeom prst="rect">
            <a:avLst/>
          </a:prstGeom>
          <a:solidFill>
            <a:schemeClr val="hlink"/>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126" name="文本框 975990">
            <a:extLst>
              <a:ext uri="{FF2B5EF4-FFF2-40B4-BE49-F238E27FC236}">
                <a16:creationId xmlns:a16="http://schemas.microsoft.com/office/drawing/2014/main" id="{728F26CC-65FA-49B0-9371-3044A3F21CDB}"/>
              </a:ext>
            </a:extLst>
          </p:cNvPr>
          <p:cNvSpPr txBox="1">
            <a:spLocks noChangeArrowheads="1"/>
          </p:cNvSpPr>
          <p:nvPr/>
        </p:nvSpPr>
        <p:spPr bwMode="auto">
          <a:xfrm>
            <a:off x="2819400" y="6172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latin typeface="Tahoma" panose="020B0604030504040204" pitchFamily="34" charset="0"/>
              </a:rPr>
              <a:t>000 006</a:t>
            </a:r>
          </a:p>
        </p:txBody>
      </p:sp>
      <p:sp>
        <p:nvSpPr>
          <p:cNvPr id="975992" name="矩形 975991">
            <a:extLst>
              <a:ext uri="{FF2B5EF4-FFF2-40B4-BE49-F238E27FC236}">
                <a16:creationId xmlns:a16="http://schemas.microsoft.com/office/drawing/2014/main" id="{26094552-9CBF-4FC0-AA4A-92699F0597E4}"/>
              </a:ext>
            </a:extLst>
          </p:cNvPr>
          <p:cNvSpPr>
            <a:spLocks noChangeArrowheads="1"/>
          </p:cNvSpPr>
          <p:nvPr/>
        </p:nvSpPr>
        <p:spPr bwMode="auto">
          <a:xfrm>
            <a:off x="1752600" y="2819400"/>
            <a:ext cx="31242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3" name="下箭头 975992">
            <a:extLst>
              <a:ext uri="{FF2B5EF4-FFF2-40B4-BE49-F238E27FC236}">
                <a16:creationId xmlns:a16="http://schemas.microsoft.com/office/drawing/2014/main" id="{19E1FBEB-C1B4-492A-998D-FF164DF3DF81}"/>
              </a:ext>
            </a:extLst>
          </p:cNvPr>
          <p:cNvSpPr>
            <a:spLocks noChangeArrowheads="1"/>
          </p:cNvSpPr>
          <p:nvPr/>
        </p:nvSpPr>
        <p:spPr bwMode="auto">
          <a:xfrm>
            <a:off x="1524000" y="2819400"/>
            <a:ext cx="381000" cy="457200"/>
          </a:xfrm>
          <a:prstGeom prst="downArrow">
            <a:avLst>
              <a:gd name="adj1" fmla="val 50000"/>
              <a:gd name="adj2" fmla="val 30000"/>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4" name="文本框 975993">
            <a:extLst>
              <a:ext uri="{FF2B5EF4-FFF2-40B4-BE49-F238E27FC236}">
                <a16:creationId xmlns:a16="http://schemas.microsoft.com/office/drawing/2014/main" id="{FCE996F6-A828-4378-B870-8ADBA928A998}"/>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000 025</a:t>
            </a:r>
          </a:p>
        </p:txBody>
      </p:sp>
      <p:sp>
        <p:nvSpPr>
          <p:cNvPr id="975995" name="矩形 975994">
            <a:extLst>
              <a:ext uri="{FF2B5EF4-FFF2-40B4-BE49-F238E27FC236}">
                <a16:creationId xmlns:a16="http://schemas.microsoft.com/office/drawing/2014/main" id="{13E1A906-A5B0-4A1F-B5FD-394E6FC58536}"/>
              </a:ext>
            </a:extLst>
          </p:cNvPr>
          <p:cNvSpPr>
            <a:spLocks noChangeArrowheads="1"/>
          </p:cNvSpPr>
          <p:nvPr/>
        </p:nvSpPr>
        <p:spPr bwMode="auto">
          <a:xfrm>
            <a:off x="838200" y="3276600"/>
            <a:ext cx="1295400" cy="304800"/>
          </a:xfrm>
          <a:prstGeom prst="rect">
            <a:avLst/>
          </a:prstGeom>
          <a:solidFill>
            <a:srgbClr val="FFCCFF"/>
          </a:solidFill>
          <a:ln w="9525">
            <a:solidFill>
              <a:srgbClr val="FFCC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6" name="文本框 975995">
            <a:extLst>
              <a:ext uri="{FF2B5EF4-FFF2-40B4-BE49-F238E27FC236}">
                <a16:creationId xmlns:a16="http://schemas.microsoft.com/office/drawing/2014/main" id="{A78B0BE0-1D49-445F-BEAC-D355487DD6A2}"/>
              </a:ext>
            </a:extLst>
          </p:cNvPr>
          <p:cNvSpPr txBox="1">
            <a:spLocks noChangeArrowheads="1"/>
          </p:cNvSpPr>
          <p:nvPr/>
        </p:nvSpPr>
        <p:spPr bwMode="auto">
          <a:xfrm>
            <a:off x="838200" y="32766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a:latin typeface="Tahoma" panose="020B0604030504040204" pitchFamily="34" charset="0"/>
              </a:rPr>
              <a:t>000 021</a:t>
            </a:r>
          </a:p>
        </p:txBody>
      </p:sp>
      <p:sp>
        <p:nvSpPr>
          <p:cNvPr id="975997" name="矩形 975996">
            <a:extLst>
              <a:ext uri="{FF2B5EF4-FFF2-40B4-BE49-F238E27FC236}">
                <a16:creationId xmlns:a16="http://schemas.microsoft.com/office/drawing/2014/main" id="{417FA4CB-92D6-40E3-A95C-6EA320CB9CBD}"/>
              </a:ext>
            </a:extLst>
          </p:cNvPr>
          <p:cNvSpPr>
            <a:spLocks noChangeArrowheads="1"/>
          </p:cNvSpPr>
          <p:nvPr/>
        </p:nvSpPr>
        <p:spPr bwMode="auto">
          <a:xfrm>
            <a:off x="4724400" y="5029200"/>
            <a:ext cx="2971800" cy="152400"/>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5998" name="下箭头 975997">
            <a:extLst>
              <a:ext uri="{FF2B5EF4-FFF2-40B4-BE49-F238E27FC236}">
                <a16:creationId xmlns:a16="http://schemas.microsoft.com/office/drawing/2014/main" id="{71CE3BAD-D899-4A11-9BF8-AD20C9E9D075}"/>
              </a:ext>
            </a:extLst>
          </p:cNvPr>
          <p:cNvSpPr>
            <a:spLocks noChangeArrowheads="1"/>
          </p:cNvSpPr>
          <p:nvPr/>
        </p:nvSpPr>
        <p:spPr bwMode="auto">
          <a:xfrm>
            <a:off x="990600" y="3581400"/>
            <a:ext cx="304800" cy="533400"/>
          </a:xfrm>
          <a:prstGeom prst="downArrow">
            <a:avLst>
              <a:gd name="adj1" fmla="val 50000"/>
              <a:gd name="adj2" fmla="val 43750"/>
            </a:avLst>
          </a:prstGeom>
          <a:solidFill>
            <a:schemeClr val="tx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975967"/>
                                        </p:tgtEl>
                                        <p:attrNameLst>
                                          <p:attrName>style.visibility</p:attrName>
                                        </p:attrNameLst>
                                      </p:cBhvr>
                                      <p:to>
                                        <p:strVal val="visible"/>
                                      </p:to>
                                    </p:set>
                                    <p:anim calcmode="lin" valueType="num">
                                      <p:cBhvr>
                                        <p:cTn id="7" dur="500" fill="hold"/>
                                        <p:tgtEl>
                                          <p:spTgt spid="975967"/>
                                        </p:tgtEl>
                                        <p:attrNameLst>
                                          <p:attrName>ppt_x</p:attrName>
                                        </p:attrNameLst>
                                      </p:cBhvr>
                                      <p:tavLst>
                                        <p:tav tm="0">
                                          <p:val>
                                            <p:strVal val="#ppt_x"/>
                                          </p:val>
                                        </p:tav>
                                        <p:tav tm="100000">
                                          <p:val>
                                            <p:strVal val="#ppt_x"/>
                                          </p:val>
                                        </p:tav>
                                      </p:tavLst>
                                    </p:anim>
                                    <p:anim calcmode="lin" valueType="num">
                                      <p:cBhvr>
                                        <p:cTn id="8" dur="500" fill="hold"/>
                                        <p:tgtEl>
                                          <p:spTgt spid="975967"/>
                                        </p:tgtEl>
                                        <p:attrNameLst>
                                          <p:attrName>ppt_y</p:attrName>
                                        </p:attrNameLst>
                                      </p:cBhvr>
                                      <p:tavLst>
                                        <p:tav tm="0">
                                          <p:val>
                                            <p:strVal val="#ppt_y-#ppt_h/2"/>
                                          </p:val>
                                        </p:tav>
                                        <p:tav tm="100000">
                                          <p:val>
                                            <p:strVal val="#ppt_y"/>
                                          </p:val>
                                        </p:tav>
                                      </p:tavLst>
                                    </p:anim>
                                    <p:anim calcmode="lin" valueType="num">
                                      <p:cBhvr>
                                        <p:cTn id="9" dur="500" fill="hold"/>
                                        <p:tgtEl>
                                          <p:spTgt spid="975967"/>
                                        </p:tgtEl>
                                        <p:attrNameLst>
                                          <p:attrName>ppt_w</p:attrName>
                                        </p:attrNameLst>
                                      </p:cBhvr>
                                      <p:tavLst>
                                        <p:tav tm="0">
                                          <p:val>
                                            <p:strVal val="#ppt_w"/>
                                          </p:val>
                                        </p:tav>
                                        <p:tav tm="100000">
                                          <p:val>
                                            <p:strVal val="#ppt_w"/>
                                          </p:val>
                                        </p:tav>
                                      </p:tavLst>
                                    </p:anim>
                                    <p:anim calcmode="lin" valueType="num">
                                      <p:cBhvr>
                                        <p:cTn id="10" dur="500" fill="hold"/>
                                        <p:tgtEl>
                                          <p:spTgt spid="97596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75968"/>
                                        </p:tgtEl>
                                        <p:attrNameLst>
                                          <p:attrName>style.visibility</p:attrName>
                                        </p:attrNameLst>
                                      </p:cBhvr>
                                      <p:to>
                                        <p:strVal val="visible"/>
                                      </p:to>
                                    </p:set>
                                    <p:animEffect transition="in" filter="dissolve">
                                      <p:cBhvr>
                                        <p:cTn id="15" dur="500"/>
                                        <p:tgtEl>
                                          <p:spTgt spid="9759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975969"/>
                                        </p:tgtEl>
                                        <p:attrNameLst>
                                          <p:attrName>style.visibility</p:attrName>
                                        </p:attrNameLst>
                                      </p:cBhvr>
                                      <p:to>
                                        <p:strVal val="visible"/>
                                      </p:to>
                                    </p:set>
                                  </p:childTnLst>
                                </p:cTn>
                              </p:par>
                            </p:childTnLst>
                          </p:cTn>
                        </p:par>
                        <p:par>
                          <p:cTn id="20" fill="hold" nodeType="afterGroup">
                            <p:stCondLst>
                              <p:cond delay="75"/>
                            </p:stCondLst>
                            <p:childTnLst>
                              <p:par>
                                <p:cTn id="21" presetID="19" presetClass="entr" presetSubtype="10" fill="hold" grpId="0" nodeType="afterEffect">
                                  <p:stCondLst>
                                    <p:cond delay="0"/>
                                  </p:stCondLst>
                                  <p:childTnLst>
                                    <p:set>
                                      <p:cBhvr>
                                        <p:cTn id="22" dur="1" fill="hold">
                                          <p:stCondLst>
                                            <p:cond delay="0"/>
                                          </p:stCondLst>
                                        </p:cTn>
                                        <p:tgtEl>
                                          <p:spTgt spid="975943"/>
                                        </p:tgtEl>
                                        <p:attrNameLst>
                                          <p:attrName>style.visibility</p:attrName>
                                        </p:attrNameLst>
                                      </p:cBhvr>
                                      <p:to>
                                        <p:strVal val="visible"/>
                                      </p:to>
                                    </p:set>
                                    <p:anim calcmode="lin" valueType="num">
                                      <p:cBhvr>
                                        <p:cTn id="23" dur="5000" fill="hold"/>
                                        <p:tgtEl>
                                          <p:spTgt spid="975943"/>
                                        </p:tgtEl>
                                        <p:attrNameLst>
                                          <p:attrName>ppt_w</p:attrName>
                                        </p:attrNameLst>
                                      </p:cBhvr>
                                      <p:tavLst>
                                        <p:tav tm="0" fmla="#ppt_w*sin(2.5*pi*$)">
                                          <p:val>
                                            <p:fltVal val="0"/>
                                          </p:val>
                                        </p:tav>
                                        <p:tav tm="100000">
                                          <p:val>
                                            <p:fltVal val="1"/>
                                          </p:val>
                                        </p:tav>
                                      </p:tavLst>
                                    </p:anim>
                                    <p:anim calcmode="lin" valueType="num">
                                      <p:cBhvr>
                                        <p:cTn id="24" dur="5000" fill="hold"/>
                                        <p:tgtEl>
                                          <p:spTgt spid="97594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975988"/>
                                        </p:tgtEl>
                                        <p:attrNameLst>
                                          <p:attrName>style.visibility</p:attrName>
                                        </p:attrNameLst>
                                      </p:cBhvr>
                                      <p:to>
                                        <p:strVal val="visible"/>
                                      </p:to>
                                    </p:set>
                                    <p:animEffect transition="in" filter="dissolve">
                                      <p:cBhvr>
                                        <p:cTn id="29" dur="500"/>
                                        <p:tgtEl>
                                          <p:spTgt spid="975988"/>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75994"/>
                                        </p:tgtEl>
                                        <p:attrNameLst>
                                          <p:attrName>style.visibility</p:attrName>
                                        </p:attrNameLst>
                                      </p:cBhvr>
                                      <p:to>
                                        <p:strVal val="visible"/>
                                      </p:to>
                                    </p:set>
                                    <p:animEffect transition="in" filter="dissolve">
                                      <p:cBhvr>
                                        <p:cTn id="33" dur="500"/>
                                        <p:tgtEl>
                                          <p:spTgt spid="9759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975970"/>
                                        </p:tgtEl>
                                        <p:attrNameLst>
                                          <p:attrName>style.visibility</p:attrName>
                                        </p:attrNameLst>
                                      </p:cBhvr>
                                      <p:to>
                                        <p:strVal val="visible"/>
                                      </p:to>
                                    </p:set>
                                    <p:anim calcmode="lin" valueType="num">
                                      <p:cBhvr>
                                        <p:cTn id="38" dur="500" fill="hold"/>
                                        <p:tgtEl>
                                          <p:spTgt spid="975970"/>
                                        </p:tgtEl>
                                        <p:attrNameLst>
                                          <p:attrName>ppt_x</p:attrName>
                                        </p:attrNameLst>
                                      </p:cBhvr>
                                      <p:tavLst>
                                        <p:tav tm="0">
                                          <p:val>
                                            <p:strVal val="#ppt_x"/>
                                          </p:val>
                                        </p:tav>
                                        <p:tav tm="100000">
                                          <p:val>
                                            <p:strVal val="#ppt_x"/>
                                          </p:val>
                                        </p:tav>
                                      </p:tavLst>
                                    </p:anim>
                                    <p:anim calcmode="lin" valueType="num">
                                      <p:cBhvr>
                                        <p:cTn id="39" dur="500" fill="hold"/>
                                        <p:tgtEl>
                                          <p:spTgt spid="975970"/>
                                        </p:tgtEl>
                                        <p:attrNameLst>
                                          <p:attrName>ppt_y</p:attrName>
                                        </p:attrNameLst>
                                      </p:cBhvr>
                                      <p:tavLst>
                                        <p:tav tm="0">
                                          <p:val>
                                            <p:strVal val="#ppt_y-#ppt_h/2"/>
                                          </p:val>
                                        </p:tav>
                                        <p:tav tm="100000">
                                          <p:val>
                                            <p:strVal val="#ppt_y"/>
                                          </p:val>
                                        </p:tav>
                                      </p:tavLst>
                                    </p:anim>
                                    <p:anim calcmode="lin" valueType="num">
                                      <p:cBhvr>
                                        <p:cTn id="40" dur="500" fill="hold"/>
                                        <p:tgtEl>
                                          <p:spTgt spid="975970"/>
                                        </p:tgtEl>
                                        <p:attrNameLst>
                                          <p:attrName>ppt_w</p:attrName>
                                        </p:attrNameLst>
                                      </p:cBhvr>
                                      <p:tavLst>
                                        <p:tav tm="0">
                                          <p:val>
                                            <p:strVal val="#ppt_w"/>
                                          </p:val>
                                        </p:tav>
                                        <p:tav tm="100000">
                                          <p:val>
                                            <p:strVal val="#ppt_w"/>
                                          </p:val>
                                        </p:tav>
                                      </p:tavLst>
                                    </p:anim>
                                    <p:anim calcmode="lin" valueType="num">
                                      <p:cBhvr>
                                        <p:cTn id="41" dur="500" fill="hold"/>
                                        <p:tgtEl>
                                          <p:spTgt spid="975970"/>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17" presetClass="entr" presetSubtype="8" fill="hold" nodeType="afterEffect">
                                  <p:stCondLst>
                                    <p:cond delay="0"/>
                                  </p:stCondLst>
                                  <p:childTnLst>
                                    <p:set>
                                      <p:cBhvr>
                                        <p:cTn id="44" dur="1" fill="hold">
                                          <p:stCondLst>
                                            <p:cond delay="0"/>
                                          </p:stCondLst>
                                        </p:cTn>
                                        <p:tgtEl>
                                          <p:spTgt spid="975971"/>
                                        </p:tgtEl>
                                        <p:attrNameLst>
                                          <p:attrName>style.visibility</p:attrName>
                                        </p:attrNameLst>
                                      </p:cBhvr>
                                      <p:to>
                                        <p:strVal val="visible"/>
                                      </p:to>
                                    </p:set>
                                    <p:anim calcmode="lin" valueType="num">
                                      <p:cBhvr>
                                        <p:cTn id="45" dur="500" fill="hold"/>
                                        <p:tgtEl>
                                          <p:spTgt spid="975971"/>
                                        </p:tgtEl>
                                        <p:attrNameLst>
                                          <p:attrName>ppt_x</p:attrName>
                                        </p:attrNameLst>
                                      </p:cBhvr>
                                      <p:tavLst>
                                        <p:tav tm="0">
                                          <p:val>
                                            <p:strVal val="#ppt_x-#ppt_w/2"/>
                                          </p:val>
                                        </p:tav>
                                        <p:tav tm="100000">
                                          <p:val>
                                            <p:strVal val="#ppt_x"/>
                                          </p:val>
                                        </p:tav>
                                      </p:tavLst>
                                    </p:anim>
                                    <p:anim calcmode="lin" valueType="num">
                                      <p:cBhvr>
                                        <p:cTn id="46" dur="500" fill="hold"/>
                                        <p:tgtEl>
                                          <p:spTgt spid="975971"/>
                                        </p:tgtEl>
                                        <p:attrNameLst>
                                          <p:attrName>ppt_y</p:attrName>
                                        </p:attrNameLst>
                                      </p:cBhvr>
                                      <p:tavLst>
                                        <p:tav tm="0">
                                          <p:val>
                                            <p:strVal val="#ppt_y"/>
                                          </p:val>
                                        </p:tav>
                                        <p:tav tm="100000">
                                          <p:val>
                                            <p:strVal val="#ppt_y"/>
                                          </p:val>
                                        </p:tav>
                                      </p:tavLst>
                                    </p:anim>
                                    <p:anim calcmode="lin" valueType="num">
                                      <p:cBhvr>
                                        <p:cTn id="47" dur="500" fill="hold"/>
                                        <p:tgtEl>
                                          <p:spTgt spid="975971"/>
                                        </p:tgtEl>
                                        <p:attrNameLst>
                                          <p:attrName>ppt_w</p:attrName>
                                        </p:attrNameLst>
                                      </p:cBhvr>
                                      <p:tavLst>
                                        <p:tav tm="0">
                                          <p:val>
                                            <p:fltVal val="0"/>
                                          </p:val>
                                        </p:tav>
                                        <p:tav tm="100000">
                                          <p:val>
                                            <p:strVal val="#ppt_w"/>
                                          </p:val>
                                        </p:tav>
                                      </p:tavLst>
                                    </p:anim>
                                    <p:anim calcmode="lin" valueType="num">
                                      <p:cBhvr>
                                        <p:cTn id="48" dur="500" fill="hold"/>
                                        <p:tgtEl>
                                          <p:spTgt spid="97597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975973"/>
                                        </p:tgtEl>
                                        <p:attrNameLst>
                                          <p:attrName>style.visibility</p:attrName>
                                        </p:attrNameLst>
                                      </p:cBhvr>
                                      <p:to>
                                        <p:strVal val="visible"/>
                                      </p:to>
                                    </p:set>
                                    <p:anim calcmode="lin" valueType="num">
                                      <p:cBhvr>
                                        <p:cTn id="53" dur="500" fill="hold"/>
                                        <p:tgtEl>
                                          <p:spTgt spid="975973"/>
                                        </p:tgtEl>
                                        <p:attrNameLst>
                                          <p:attrName>ppt_x</p:attrName>
                                        </p:attrNameLst>
                                      </p:cBhvr>
                                      <p:tavLst>
                                        <p:tav tm="0">
                                          <p:val>
                                            <p:strVal val="#ppt_x-#ppt_w/2"/>
                                          </p:val>
                                        </p:tav>
                                        <p:tav tm="100000">
                                          <p:val>
                                            <p:strVal val="#ppt_x"/>
                                          </p:val>
                                        </p:tav>
                                      </p:tavLst>
                                    </p:anim>
                                    <p:anim calcmode="lin" valueType="num">
                                      <p:cBhvr>
                                        <p:cTn id="54" dur="500" fill="hold"/>
                                        <p:tgtEl>
                                          <p:spTgt spid="975973"/>
                                        </p:tgtEl>
                                        <p:attrNameLst>
                                          <p:attrName>ppt_y</p:attrName>
                                        </p:attrNameLst>
                                      </p:cBhvr>
                                      <p:tavLst>
                                        <p:tav tm="0">
                                          <p:val>
                                            <p:strVal val="#ppt_y"/>
                                          </p:val>
                                        </p:tav>
                                        <p:tav tm="100000">
                                          <p:val>
                                            <p:strVal val="#ppt_y"/>
                                          </p:val>
                                        </p:tav>
                                      </p:tavLst>
                                    </p:anim>
                                    <p:anim calcmode="lin" valueType="num">
                                      <p:cBhvr>
                                        <p:cTn id="55" dur="500" fill="hold"/>
                                        <p:tgtEl>
                                          <p:spTgt spid="975973"/>
                                        </p:tgtEl>
                                        <p:attrNameLst>
                                          <p:attrName>ppt_w</p:attrName>
                                        </p:attrNameLst>
                                      </p:cBhvr>
                                      <p:tavLst>
                                        <p:tav tm="0">
                                          <p:val>
                                            <p:fltVal val="0"/>
                                          </p:val>
                                        </p:tav>
                                        <p:tav tm="100000">
                                          <p:val>
                                            <p:strVal val="#ppt_w"/>
                                          </p:val>
                                        </p:tav>
                                      </p:tavLst>
                                    </p:anim>
                                    <p:anim calcmode="lin" valueType="num">
                                      <p:cBhvr>
                                        <p:cTn id="56" dur="500" fill="hold"/>
                                        <p:tgtEl>
                                          <p:spTgt spid="975973"/>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17" presetClass="entr" presetSubtype="4" fill="hold" nodeType="afterEffect">
                                  <p:stCondLst>
                                    <p:cond delay="0"/>
                                  </p:stCondLst>
                                  <p:childTnLst>
                                    <p:set>
                                      <p:cBhvr>
                                        <p:cTn id="59" dur="1" fill="hold">
                                          <p:stCondLst>
                                            <p:cond delay="0"/>
                                          </p:stCondLst>
                                        </p:cTn>
                                        <p:tgtEl>
                                          <p:spTgt spid="975990"/>
                                        </p:tgtEl>
                                        <p:attrNameLst>
                                          <p:attrName>style.visibility</p:attrName>
                                        </p:attrNameLst>
                                      </p:cBhvr>
                                      <p:to>
                                        <p:strVal val="visible"/>
                                      </p:to>
                                    </p:set>
                                    <p:anim calcmode="lin" valueType="num">
                                      <p:cBhvr>
                                        <p:cTn id="60" dur="500" fill="hold"/>
                                        <p:tgtEl>
                                          <p:spTgt spid="975990"/>
                                        </p:tgtEl>
                                        <p:attrNameLst>
                                          <p:attrName>ppt_x</p:attrName>
                                        </p:attrNameLst>
                                      </p:cBhvr>
                                      <p:tavLst>
                                        <p:tav tm="0">
                                          <p:val>
                                            <p:strVal val="#ppt_x"/>
                                          </p:val>
                                        </p:tav>
                                        <p:tav tm="100000">
                                          <p:val>
                                            <p:strVal val="#ppt_x"/>
                                          </p:val>
                                        </p:tav>
                                      </p:tavLst>
                                    </p:anim>
                                    <p:anim calcmode="lin" valueType="num">
                                      <p:cBhvr>
                                        <p:cTn id="61" dur="500" fill="hold"/>
                                        <p:tgtEl>
                                          <p:spTgt spid="975990"/>
                                        </p:tgtEl>
                                        <p:attrNameLst>
                                          <p:attrName>ppt_y</p:attrName>
                                        </p:attrNameLst>
                                      </p:cBhvr>
                                      <p:tavLst>
                                        <p:tav tm="0">
                                          <p:val>
                                            <p:strVal val="#ppt_y+#ppt_h/2"/>
                                          </p:val>
                                        </p:tav>
                                        <p:tav tm="100000">
                                          <p:val>
                                            <p:strVal val="#ppt_y"/>
                                          </p:val>
                                        </p:tav>
                                      </p:tavLst>
                                    </p:anim>
                                    <p:anim calcmode="lin" valueType="num">
                                      <p:cBhvr>
                                        <p:cTn id="62" dur="500" fill="hold"/>
                                        <p:tgtEl>
                                          <p:spTgt spid="975990"/>
                                        </p:tgtEl>
                                        <p:attrNameLst>
                                          <p:attrName>ppt_w</p:attrName>
                                        </p:attrNameLst>
                                      </p:cBhvr>
                                      <p:tavLst>
                                        <p:tav tm="0">
                                          <p:val>
                                            <p:strVal val="#ppt_w"/>
                                          </p:val>
                                        </p:tav>
                                        <p:tav tm="100000">
                                          <p:val>
                                            <p:strVal val="#ppt_w"/>
                                          </p:val>
                                        </p:tav>
                                      </p:tavLst>
                                    </p:anim>
                                    <p:anim calcmode="lin" valueType="num">
                                      <p:cBhvr>
                                        <p:cTn id="63" dur="500" fill="hold"/>
                                        <p:tgtEl>
                                          <p:spTgt spid="975990"/>
                                        </p:tgtEl>
                                        <p:attrNameLst>
                                          <p:attrName>ppt_h</p:attrName>
                                        </p:attrNameLst>
                                      </p:cBhvr>
                                      <p:tavLst>
                                        <p:tav tm="0">
                                          <p:val>
                                            <p:fltVal val="0"/>
                                          </p:val>
                                        </p:tav>
                                        <p:tav tm="100000">
                                          <p:val>
                                            <p:strVal val="#ppt_h"/>
                                          </p:val>
                                        </p:tav>
                                      </p:tavLst>
                                    </p:anim>
                                  </p:childTnLst>
                                </p:cTn>
                              </p:par>
                            </p:childTnLst>
                          </p:cTn>
                        </p:par>
                        <p:par>
                          <p:cTn id="64" fill="hold" nodeType="afterGroup">
                            <p:stCondLst>
                              <p:cond delay="1000"/>
                            </p:stCondLst>
                            <p:childTnLst>
                              <p:par>
                                <p:cTn id="65" presetID="17" presetClass="entr" presetSubtype="8" fill="hold" nodeType="afterEffect">
                                  <p:stCondLst>
                                    <p:cond delay="0"/>
                                  </p:stCondLst>
                                  <p:childTnLst>
                                    <p:set>
                                      <p:cBhvr>
                                        <p:cTn id="66" dur="1" fill="hold">
                                          <p:stCondLst>
                                            <p:cond delay="0"/>
                                          </p:stCondLst>
                                        </p:cTn>
                                        <p:tgtEl>
                                          <p:spTgt spid="975975"/>
                                        </p:tgtEl>
                                        <p:attrNameLst>
                                          <p:attrName>style.visibility</p:attrName>
                                        </p:attrNameLst>
                                      </p:cBhvr>
                                      <p:to>
                                        <p:strVal val="visible"/>
                                      </p:to>
                                    </p:set>
                                    <p:anim calcmode="lin" valueType="num">
                                      <p:cBhvr>
                                        <p:cTn id="67" dur="500" fill="hold"/>
                                        <p:tgtEl>
                                          <p:spTgt spid="975975"/>
                                        </p:tgtEl>
                                        <p:attrNameLst>
                                          <p:attrName>ppt_x</p:attrName>
                                        </p:attrNameLst>
                                      </p:cBhvr>
                                      <p:tavLst>
                                        <p:tav tm="0">
                                          <p:val>
                                            <p:strVal val="#ppt_x-#ppt_w/2"/>
                                          </p:val>
                                        </p:tav>
                                        <p:tav tm="100000">
                                          <p:val>
                                            <p:strVal val="#ppt_x"/>
                                          </p:val>
                                        </p:tav>
                                      </p:tavLst>
                                    </p:anim>
                                    <p:anim calcmode="lin" valueType="num">
                                      <p:cBhvr>
                                        <p:cTn id="68" dur="500" fill="hold"/>
                                        <p:tgtEl>
                                          <p:spTgt spid="975975"/>
                                        </p:tgtEl>
                                        <p:attrNameLst>
                                          <p:attrName>ppt_y</p:attrName>
                                        </p:attrNameLst>
                                      </p:cBhvr>
                                      <p:tavLst>
                                        <p:tav tm="0">
                                          <p:val>
                                            <p:strVal val="#ppt_y"/>
                                          </p:val>
                                        </p:tav>
                                        <p:tav tm="100000">
                                          <p:val>
                                            <p:strVal val="#ppt_y"/>
                                          </p:val>
                                        </p:tav>
                                      </p:tavLst>
                                    </p:anim>
                                    <p:anim calcmode="lin" valueType="num">
                                      <p:cBhvr>
                                        <p:cTn id="69" dur="500" fill="hold"/>
                                        <p:tgtEl>
                                          <p:spTgt spid="975975"/>
                                        </p:tgtEl>
                                        <p:attrNameLst>
                                          <p:attrName>ppt_w</p:attrName>
                                        </p:attrNameLst>
                                      </p:cBhvr>
                                      <p:tavLst>
                                        <p:tav tm="0">
                                          <p:val>
                                            <p:fltVal val="0"/>
                                          </p:val>
                                        </p:tav>
                                        <p:tav tm="100000">
                                          <p:val>
                                            <p:strVal val="#ppt_w"/>
                                          </p:val>
                                        </p:tav>
                                      </p:tavLst>
                                    </p:anim>
                                    <p:anim calcmode="lin" valueType="num">
                                      <p:cBhvr>
                                        <p:cTn id="70" dur="500" fill="hold"/>
                                        <p:tgtEl>
                                          <p:spTgt spid="975975"/>
                                        </p:tgtEl>
                                        <p:attrNameLst>
                                          <p:attrName>ppt_h</p:attrName>
                                        </p:attrNameLst>
                                      </p:cBhvr>
                                      <p:tavLst>
                                        <p:tav tm="0">
                                          <p:val>
                                            <p:strVal val="#ppt_h"/>
                                          </p:val>
                                        </p:tav>
                                        <p:tav tm="100000">
                                          <p:val>
                                            <p:strVal val="#ppt_h"/>
                                          </p:val>
                                        </p:tav>
                                      </p:tavLst>
                                    </p:anim>
                                  </p:childTnLst>
                                </p:cTn>
                              </p:par>
                            </p:childTnLst>
                          </p:cTn>
                        </p:par>
                        <p:par>
                          <p:cTn id="71" fill="hold" nodeType="afterGroup">
                            <p:stCondLst>
                              <p:cond delay="1500"/>
                            </p:stCondLst>
                            <p:childTnLst>
                              <p:par>
                                <p:cTn id="72" presetID="17" presetClass="entr" presetSubtype="4" fill="hold" nodeType="afterEffect">
                                  <p:stCondLst>
                                    <p:cond delay="0"/>
                                  </p:stCondLst>
                                  <p:childTnLst>
                                    <p:set>
                                      <p:cBhvr>
                                        <p:cTn id="73" dur="1" fill="hold">
                                          <p:stCondLst>
                                            <p:cond delay="0"/>
                                          </p:stCondLst>
                                        </p:cTn>
                                        <p:tgtEl>
                                          <p:spTgt spid="975976"/>
                                        </p:tgtEl>
                                        <p:attrNameLst>
                                          <p:attrName>style.visibility</p:attrName>
                                        </p:attrNameLst>
                                      </p:cBhvr>
                                      <p:to>
                                        <p:strVal val="visible"/>
                                      </p:to>
                                    </p:set>
                                    <p:anim calcmode="lin" valueType="num">
                                      <p:cBhvr>
                                        <p:cTn id="74" dur="500" fill="hold"/>
                                        <p:tgtEl>
                                          <p:spTgt spid="975976"/>
                                        </p:tgtEl>
                                        <p:attrNameLst>
                                          <p:attrName>ppt_x</p:attrName>
                                        </p:attrNameLst>
                                      </p:cBhvr>
                                      <p:tavLst>
                                        <p:tav tm="0">
                                          <p:val>
                                            <p:strVal val="#ppt_x"/>
                                          </p:val>
                                        </p:tav>
                                        <p:tav tm="100000">
                                          <p:val>
                                            <p:strVal val="#ppt_x"/>
                                          </p:val>
                                        </p:tav>
                                      </p:tavLst>
                                    </p:anim>
                                    <p:anim calcmode="lin" valueType="num">
                                      <p:cBhvr>
                                        <p:cTn id="75" dur="500" fill="hold"/>
                                        <p:tgtEl>
                                          <p:spTgt spid="975976"/>
                                        </p:tgtEl>
                                        <p:attrNameLst>
                                          <p:attrName>ppt_y</p:attrName>
                                        </p:attrNameLst>
                                      </p:cBhvr>
                                      <p:tavLst>
                                        <p:tav tm="0">
                                          <p:val>
                                            <p:strVal val="#ppt_y+#ppt_h/2"/>
                                          </p:val>
                                        </p:tav>
                                        <p:tav tm="100000">
                                          <p:val>
                                            <p:strVal val="#ppt_y"/>
                                          </p:val>
                                        </p:tav>
                                      </p:tavLst>
                                    </p:anim>
                                    <p:anim calcmode="lin" valueType="num">
                                      <p:cBhvr>
                                        <p:cTn id="76" dur="500" fill="hold"/>
                                        <p:tgtEl>
                                          <p:spTgt spid="975976"/>
                                        </p:tgtEl>
                                        <p:attrNameLst>
                                          <p:attrName>ppt_w</p:attrName>
                                        </p:attrNameLst>
                                      </p:cBhvr>
                                      <p:tavLst>
                                        <p:tav tm="0">
                                          <p:val>
                                            <p:strVal val="#ppt_w"/>
                                          </p:val>
                                        </p:tav>
                                        <p:tav tm="100000">
                                          <p:val>
                                            <p:strVal val="#ppt_w"/>
                                          </p:val>
                                        </p:tav>
                                      </p:tavLst>
                                    </p:anim>
                                    <p:anim calcmode="lin" valueType="num">
                                      <p:cBhvr>
                                        <p:cTn id="77" dur="500" fill="hold"/>
                                        <p:tgtEl>
                                          <p:spTgt spid="975976"/>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975977"/>
                                        </p:tgtEl>
                                        <p:attrNameLst>
                                          <p:attrName>style.visibility</p:attrName>
                                        </p:attrNameLst>
                                      </p:cBhvr>
                                      <p:to>
                                        <p:strVal val="visible"/>
                                      </p:to>
                                    </p:set>
                                    <p:animEffect transition="in" filter="dissolve">
                                      <p:cBhvr>
                                        <p:cTn id="82" dur="500"/>
                                        <p:tgtEl>
                                          <p:spTgt spid="9759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nodeType="clickEffect">
                                  <p:stCondLst>
                                    <p:cond delay="0"/>
                                  </p:stCondLst>
                                  <p:childTnLst>
                                    <p:set>
                                      <p:cBhvr>
                                        <p:cTn id="86" dur="1" fill="hold">
                                          <p:stCondLst>
                                            <p:cond delay="0"/>
                                          </p:stCondLst>
                                        </p:cTn>
                                        <p:tgtEl>
                                          <p:spTgt spid="975978"/>
                                        </p:tgtEl>
                                        <p:attrNameLst>
                                          <p:attrName>style.visibility</p:attrName>
                                        </p:attrNameLst>
                                      </p:cBhvr>
                                      <p:to>
                                        <p:strVal val="visible"/>
                                      </p:to>
                                    </p:set>
                                    <p:anim calcmode="lin" valueType="num">
                                      <p:cBhvr>
                                        <p:cTn id="87" dur="500" fill="hold"/>
                                        <p:tgtEl>
                                          <p:spTgt spid="975978"/>
                                        </p:tgtEl>
                                        <p:attrNameLst>
                                          <p:attrName>ppt_x</p:attrName>
                                        </p:attrNameLst>
                                      </p:cBhvr>
                                      <p:tavLst>
                                        <p:tav tm="0">
                                          <p:val>
                                            <p:strVal val="#ppt_x"/>
                                          </p:val>
                                        </p:tav>
                                        <p:tav tm="100000">
                                          <p:val>
                                            <p:strVal val="#ppt_x"/>
                                          </p:val>
                                        </p:tav>
                                      </p:tavLst>
                                    </p:anim>
                                    <p:anim calcmode="lin" valueType="num">
                                      <p:cBhvr>
                                        <p:cTn id="88" dur="500" fill="hold"/>
                                        <p:tgtEl>
                                          <p:spTgt spid="975978"/>
                                        </p:tgtEl>
                                        <p:attrNameLst>
                                          <p:attrName>ppt_y</p:attrName>
                                        </p:attrNameLst>
                                      </p:cBhvr>
                                      <p:tavLst>
                                        <p:tav tm="0">
                                          <p:val>
                                            <p:strVal val="#ppt_y+#ppt_h/2"/>
                                          </p:val>
                                        </p:tav>
                                        <p:tav tm="100000">
                                          <p:val>
                                            <p:strVal val="#ppt_y"/>
                                          </p:val>
                                        </p:tav>
                                      </p:tavLst>
                                    </p:anim>
                                    <p:anim calcmode="lin" valueType="num">
                                      <p:cBhvr>
                                        <p:cTn id="89" dur="500" fill="hold"/>
                                        <p:tgtEl>
                                          <p:spTgt spid="975978"/>
                                        </p:tgtEl>
                                        <p:attrNameLst>
                                          <p:attrName>ppt_w</p:attrName>
                                        </p:attrNameLst>
                                      </p:cBhvr>
                                      <p:tavLst>
                                        <p:tav tm="0">
                                          <p:val>
                                            <p:strVal val="#ppt_w"/>
                                          </p:val>
                                        </p:tav>
                                        <p:tav tm="100000">
                                          <p:val>
                                            <p:strVal val="#ppt_w"/>
                                          </p:val>
                                        </p:tav>
                                      </p:tavLst>
                                    </p:anim>
                                    <p:anim calcmode="lin" valueType="num">
                                      <p:cBhvr>
                                        <p:cTn id="90" dur="500" fill="hold"/>
                                        <p:tgtEl>
                                          <p:spTgt spid="975978"/>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975979"/>
                                        </p:tgtEl>
                                        <p:attrNameLst>
                                          <p:attrName>style.visibility</p:attrName>
                                        </p:attrNameLst>
                                      </p:cBhvr>
                                      <p:to>
                                        <p:strVal val="visible"/>
                                      </p:to>
                                    </p:set>
                                    <p:animEffect transition="in" filter="dissolve">
                                      <p:cBhvr>
                                        <p:cTn id="95" dur="500"/>
                                        <p:tgtEl>
                                          <p:spTgt spid="97597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4" fill="hold" nodeType="clickEffect">
                                  <p:stCondLst>
                                    <p:cond delay="0"/>
                                  </p:stCondLst>
                                  <p:childTnLst>
                                    <p:set>
                                      <p:cBhvr>
                                        <p:cTn id="99" dur="1" fill="hold">
                                          <p:stCondLst>
                                            <p:cond delay="0"/>
                                          </p:stCondLst>
                                        </p:cTn>
                                        <p:tgtEl>
                                          <p:spTgt spid="975982"/>
                                        </p:tgtEl>
                                        <p:attrNameLst>
                                          <p:attrName>style.visibility</p:attrName>
                                        </p:attrNameLst>
                                      </p:cBhvr>
                                      <p:to>
                                        <p:strVal val="visible"/>
                                      </p:to>
                                    </p:set>
                                    <p:anim calcmode="lin" valueType="num">
                                      <p:cBhvr>
                                        <p:cTn id="100" dur="500" fill="hold"/>
                                        <p:tgtEl>
                                          <p:spTgt spid="975982"/>
                                        </p:tgtEl>
                                        <p:attrNameLst>
                                          <p:attrName>ppt_x</p:attrName>
                                        </p:attrNameLst>
                                      </p:cBhvr>
                                      <p:tavLst>
                                        <p:tav tm="0">
                                          <p:val>
                                            <p:strVal val="#ppt_x"/>
                                          </p:val>
                                        </p:tav>
                                        <p:tav tm="100000">
                                          <p:val>
                                            <p:strVal val="#ppt_x"/>
                                          </p:val>
                                        </p:tav>
                                      </p:tavLst>
                                    </p:anim>
                                    <p:anim calcmode="lin" valueType="num">
                                      <p:cBhvr>
                                        <p:cTn id="101" dur="500" fill="hold"/>
                                        <p:tgtEl>
                                          <p:spTgt spid="975982"/>
                                        </p:tgtEl>
                                        <p:attrNameLst>
                                          <p:attrName>ppt_y</p:attrName>
                                        </p:attrNameLst>
                                      </p:cBhvr>
                                      <p:tavLst>
                                        <p:tav tm="0">
                                          <p:val>
                                            <p:strVal val="#ppt_y+#ppt_h/2"/>
                                          </p:val>
                                        </p:tav>
                                        <p:tav tm="100000">
                                          <p:val>
                                            <p:strVal val="#ppt_y"/>
                                          </p:val>
                                        </p:tav>
                                      </p:tavLst>
                                    </p:anim>
                                    <p:anim calcmode="lin" valueType="num">
                                      <p:cBhvr>
                                        <p:cTn id="102" dur="500" fill="hold"/>
                                        <p:tgtEl>
                                          <p:spTgt spid="975982"/>
                                        </p:tgtEl>
                                        <p:attrNameLst>
                                          <p:attrName>ppt_w</p:attrName>
                                        </p:attrNameLst>
                                      </p:cBhvr>
                                      <p:tavLst>
                                        <p:tav tm="0">
                                          <p:val>
                                            <p:strVal val="#ppt_w"/>
                                          </p:val>
                                        </p:tav>
                                        <p:tav tm="100000">
                                          <p:val>
                                            <p:strVal val="#ppt_w"/>
                                          </p:val>
                                        </p:tav>
                                      </p:tavLst>
                                    </p:anim>
                                    <p:anim calcmode="lin" valueType="num">
                                      <p:cBhvr>
                                        <p:cTn id="103" dur="500" fill="hold"/>
                                        <p:tgtEl>
                                          <p:spTgt spid="97598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1" fill="hold" nodeType="clickEffect">
                                  <p:stCondLst>
                                    <p:cond delay="0"/>
                                  </p:stCondLst>
                                  <p:childTnLst>
                                    <p:set>
                                      <p:cBhvr>
                                        <p:cTn id="107" dur="1" fill="hold">
                                          <p:stCondLst>
                                            <p:cond delay="0"/>
                                          </p:stCondLst>
                                        </p:cTn>
                                        <p:tgtEl>
                                          <p:spTgt spid="975983"/>
                                        </p:tgtEl>
                                        <p:attrNameLst>
                                          <p:attrName>style.visibility</p:attrName>
                                        </p:attrNameLst>
                                      </p:cBhvr>
                                      <p:to>
                                        <p:strVal val="visible"/>
                                      </p:to>
                                    </p:set>
                                    <p:anim calcmode="lin" valueType="num">
                                      <p:cBhvr>
                                        <p:cTn id="108" dur="500" fill="hold"/>
                                        <p:tgtEl>
                                          <p:spTgt spid="975983"/>
                                        </p:tgtEl>
                                        <p:attrNameLst>
                                          <p:attrName>ppt_x</p:attrName>
                                        </p:attrNameLst>
                                      </p:cBhvr>
                                      <p:tavLst>
                                        <p:tav tm="0">
                                          <p:val>
                                            <p:strVal val="#ppt_x"/>
                                          </p:val>
                                        </p:tav>
                                        <p:tav tm="100000">
                                          <p:val>
                                            <p:strVal val="#ppt_x"/>
                                          </p:val>
                                        </p:tav>
                                      </p:tavLst>
                                    </p:anim>
                                    <p:anim calcmode="lin" valueType="num">
                                      <p:cBhvr>
                                        <p:cTn id="109" dur="500" fill="hold"/>
                                        <p:tgtEl>
                                          <p:spTgt spid="975983"/>
                                        </p:tgtEl>
                                        <p:attrNameLst>
                                          <p:attrName>ppt_y</p:attrName>
                                        </p:attrNameLst>
                                      </p:cBhvr>
                                      <p:tavLst>
                                        <p:tav tm="0">
                                          <p:val>
                                            <p:strVal val="#ppt_y-#ppt_h/2"/>
                                          </p:val>
                                        </p:tav>
                                        <p:tav tm="100000">
                                          <p:val>
                                            <p:strVal val="#ppt_y"/>
                                          </p:val>
                                        </p:tav>
                                      </p:tavLst>
                                    </p:anim>
                                    <p:anim calcmode="lin" valueType="num">
                                      <p:cBhvr>
                                        <p:cTn id="110" dur="500" fill="hold"/>
                                        <p:tgtEl>
                                          <p:spTgt spid="975983"/>
                                        </p:tgtEl>
                                        <p:attrNameLst>
                                          <p:attrName>ppt_w</p:attrName>
                                        </p:attrNameLst>
                                      </p:cBhvr>
                                      <p:tavLst>
                                        <p:tav tm="0">
                                          <p:val>
                                            <p:strVal val="#ppt_w"/>
                                          </p:val>
                                        </p:tav>
                                        <p:tav tm="100000">
                                          <p:val>
                                            <p:strVal val="#ppt_w"/>
                                          </p:val>
                                        </p:tav>
                                      </p:tavLst>
                                    </p:anim>
                                    <p:anim calcmode="lin" valueType="num">
                                      <p:cBhvr>
                                        <p:cTn id="111" dur="500" fill="hold"/>
                                        <p:tgtEl>
                                          <p:spTgt spid="975983"/>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500"/>
                            </p:stCondLst>
                            <p:childTnLst>
                              <p:par>
                                <p:cTn id="113" presetID="17" presetClass="entr" presetSubtype="2" fill="hold" nodeType="afterEffect">
                                  <p:stCondLst>
                                    <p:cond delay="0"/>
                                  </p:stCondLst>
                                  <p:childTnLst>
                                    <p:set>
                                      <p:cBhvr>
                                        <p:cTn id="114" dur="1" fill="hold">
                                          <p:stCondLst>
                                            <p:cond delay="0"/>
                                          </p:stCondLst>
                                        </p:cTn>
                                        <p:tgtEl>
                                          <p:spTgt spid="975997"/>
                                        </p:tgtEl>
                                        <p:attrNameLst>
                                          <p:attrName>style.visibility</p:attrName>
                                        </p:attrNameLst>
                                      </p:cBhvr>
                                      <p:to>
                                        <p:strVal val="visible"/>
                                      </p:to>
                                    </p:set>
                                    <p:anim calcmode="lin" valueType="num">
                                      <p:cBhvr>
                                        <p:cTn id="115" dur="500" fill="hold"/>
                                        <p:tgtEl>
                                          <p:spTgt spid="975997"/>
                                        </p:tgtEl>
                                        <p:attrNameLst>
                                          <p:attrName>ppt_x</p:attrName>
                                        </p:attrNameLst>
                                      </p:cBhvr>
                                      <p:tavLst>
                                        <p:tav tm="0">
                                          <p:val>
                                            <p:strVal val="#ppt_x+#ppt_w/2"/>
                                          </p:val>
                                        </p:tav>
                                        <p:tav tm="100000">
                                          <p:val>
                                            <p:strVal val="#ppt_x"/>
                                          </p:val>
                                        </p:tav>
                                      </p:tavLst>
                                    </p:anim>
                                    <p:anim calcmode="lin" valueType="num">
                                      <p:cBhvr>
                                        <p:cTn id="116" dur="500" fill="hold"/>
                                        <p:tgtEl>
                                          <p:spTgt spid="975997"/>
                                        </p:tgtEl>
                                        <p:attrNameLst>
                                          <p:attrName>ppt_y</p:attrName>
                                        </p:attrNameLst>
                                      </p:cBhvr>
                                      <p:tavLst>
                                        <p:tav tm="0">
                                          <p:val>
                                            <p:strVal val="#ppt_y"/>
                                          </p:val>
                                        </p:tav>
                                        <p:tav tm="100000">
                                          <p:val>
                                            <p:strVal val="#ppt_y"/>
                                          </p:val>
                                        </p:tav>
                                      </p:tavLst>
                                    </p:anim>
                                    <p:anim calcmode="lin" valueType="num">
                                      <p:cBhvr>
                                        <p:cTn id="117" dur="500" fill="hold"/>
                                        <p:tgtEl>
                                          <p:spTgt spid="975997"/>
                                        </p:tgtEl>
                                        <p:attrNameLst>
                                          <p:attrName>ppt_w</p:attrName>
                                        </p:attrNameLst>
                                      </p:cBhvr>
                                      <p:tavLst>
                                        <p:tav tm="0">
                                          <p:val>
                                            <p:fltVal val="0"/>
                                          </p:val>
                                        </p:tav>
                                        <p:tav tm="100000">
                                          <p:val>
                                            <p:strVal val="#ppt_w"/>
                                          </p:val>
                                        </p:tav>
                                      </p:tavLst>
                                    </p:anim>
                                    <p:anim calcmode="lin" valueType="num">
                                      <p:cBhvr>
                                        <p:cTn id="118" dur="500" fill="hold"/>
                                        <p:tgtEl>
                                          <p:spTgt spid="975997"/>
                                        </p:tgtEl>
                                        <p:attrNameLst>
                                          <p:attrName>ppt_h</p:attrName>
                                        </p:attrNameLst>
                                      </p:cBhvr>
                                      <p:tavLst>
                                        <p:tav tm="0">
                                          <p:val>
                                            <p:strVal val="#ppt_h"/>
                                          </p:val>
                                        </p:tav>
                                        <p:tav tm="100000">
                                          <p:val>
                                            <p:strVal val="#ppt_h"/>
                                          </p:val>
                                        </p:tav>
                                      </p:tavLst>
                                    </p:anim>
                                  </p:childTnLst>
                                </p:cTn>
                              </p:par>
                            </p:childTnLst>
                          </p:cTn>
                        </p:par>
                        <p:par>
                          <p:cTn id="119" fill="hold" nodeType="afterGroup">
                            <p:stCondLst>
                              <p:cond delay="1000"/>
                            </p:stCondLst>
                            <p:childTnLst>
                              <p:par>
                                <p:cTn id="120" presetID="17" presetClass="entr" presetSubtype="4" fill="hold" nodeType="afterEffect">
                                  <p:stCondLst>
                                    <p:cond delay="0"/>
                                  </p:stCondLst>
                                  <p:childTnLst>
                                    <p:set>
                                      <p:cBhvr>
                                        <p:cTn id="121" dur="1" fill="hold">
                                          <p:stCondLst>
                                            <p:cond delay="0"/>
                                          </p:stCondLst>
                                        </p:cTn>
                                        <p:tgtEl>
                                          <p:spTgt spid="975984"/>
                                        </p:tgtEl>
                                        <p:attrNameLst>
                                          <p:attrName>style.visibility</p:attrName>
                                        </p:attrNameLst>
                                      </p:cBhvr>
                                      <p:to>
                                        <p:strVal val="visible"/>
                                      </p:to>
                                    </p:set>
                                    <p:anim calcmode="lin" valueType="num">
                                      <p:cBhvr>
                                        <p:cTn id="122" dur="500" fill="hold"/>
                                        <p:tgtEl>
                                          <p:spTgt spid="975984"/>
                                        </p:tgtEl>
                                        <p:attrNameLst>
                                          <p:attrName>ppt_x</p:attrName>
                                        </p:attrNameLst>
                                      </p:cBhvr>
                                      <p:tavLst>
                                        <p:tav tm="0">
                                          <p:val>
                                            <p:strVal val="#ppt_x"/>
                                          </p:val>
                                        </p:tav>
                                        <p:tav tm="100000">
                                          <p:val>
                                            <p:strVal val="#ppt_x"/>
                                          </p:val>
                                        </p:tav>
                                      </p:tavLst>
                                    </p:anim>
                                    <p:anim calcmode="lin" valueType="num">
                                      <p:cBhvr>
                                        <p:cTn id="123" dur="500" fill="hold"/>
                                        <p:tgtEl>
                                          <p:spTgt spid="975984"/>
                                        </p:tgtEl>
                                        <p:attrNameLst>
                                          <p:attrName>ppt_y</p:attrName>
                                        </p:attrNameLst>
                                      </p:cBhvr>
                                      <p:tavLst>
                                        <p:tav tm="0">
                                          <p:val>
                                            <p:strVal val="#ppt_y+#ppt_h/2"/>
                                          </p:val>
                                        </p:tav>
                                        <p:tav tm="100000">
                                          <p:val>
                                            <p:strVal val="#ppt_y"/>
                                          </p:val>
                                        </p:tav>
                                      </p:tavLst>
                                    </p:anim>
                                    <p:anim calcmode="lin" valueType="num">
                                      <p:cBhvr>
                                        <p:cTn id="124" dur="500" fill="hold"/>
                                        <p:tgtEl>
                                          <p:spTgt spid="975984"/>
                                        </p:tgtEl>
                                        <p:attrNameLst>
                                          <p:attrName>ppt_w</p:attrName>
                                        </p:attrNameLst>
                                      </p:cBhvr>
                                      <p:tavLst>
                                        <p:tav tm="0">
                                          <p:val>
                                            <p:strVal val="#ppt_w"/>
                                          </p:val>
                                        </p:tav>
                                        <p:tav tm="100000">
                                          <p:val>
                                            <p:strVal val="#ppt_w"/>
                                          </p:val>
                                        </p:tav>
                                      </p:tavLst>
                                    </p:anim>
                                    <p:anim calcmode="lin" valueType="num">
                                      <p:cBhvr>
                                        <p:cTn id="125" dur="500" fill="hold"/>
                                        <p:tgtEl>
                                          <p:spTgt spid="975984"/>
                                        </p:tgtEl>
                                        <p:attrNameLst>
                                          <p:attrName>ppt_h</p:attrName>
                                        </p:attrNameLst>
                                      </p:cBhvr>
                                      <p:tavLst>
                                        <p:tav tm="0">
                                          <p:val>
                                            <p:fltVal val="0"/>
                                          </p:val>
                                        </p:tav>
                                        <p:tav tm="100000">
                                          <p:val>
                                            <p:strVal val="#ppt_h"/>
                                          </p:val>
                                        </p:tav>
                                      </p:tavLst>
                                    </p:anim>
                                  </p:childTnLst>
                                </p:cTn>
                              </p:par>
                            </p:childTnLst>
                          </p:cTn>
                        </p:par>
                        <p:par>
                          <p:cTn id="126" fill="hold" nodeType="afterGroup">
                            <p:stCondLst>
                              <p:cond delay="1500"/>
                            </p:stCondLst>
                            <p:childTnLst>
                              <p:par>
                                <p:cTn id="127" presetID="17" presetClass="entr" presetSubtype="2" fill="hold" nodeType="afterEffect">
                                  <p:stCondLst>
                                    <p:cond delay="0"/>
                                  </p:stCondLst>
                                  <p:childTnLst>
                                    <p:set>
                                      <p:cBhvr>
                                        <p:cTn id="128" dur="1" fill="hold">
                                          <p:stCondLst>
                                            <p:cond delay="0"/>
                                          </p:stCondLst>
                                        </p:cTn>
                                        <p:tgtEl>
                                          <p:spTgt spid="975992"/>
                                        </p:tgtEl>
                                        <p:attrNameLst>
                                          <p:attrName>style.visibility</p:attrName>
                                        </p:attrNameLst>
                                      </p:cBhvr>
                                      <p:to>
                                        <p:strVal val="visible"/>
                                      </p:to>
                                    </p:set>
                                    <p:anim calcmode="lin" valueType="num">
                                      <p:cBhvr>
                                        <p:cTn id="129" dur="500" fill="hold"/>
                                        <p:tgtEl>
                                          <p:spTgt spid="975992"/>
                                        </p:tgtEl>
                                        <p:attrNameLst>
                                          <p:attrName>ppt_x</p:attrName>
                                        </p:attrNameLst>
                                      </p:cBhvr>
                                      <p:tavLst>
                                        <p:tav tm="0">
                                          <p:val>
                                            <p:strVal val="#ppt_x+#ppt_w/2"/>
                                          </p:val>
                                        </p:tav>
                                        <p:tav tm="100000">
                                          <p:val>
                                            <p:strVal val="#ppt_x"/>
                                          </p:val>
                                        </p:tav>
                                      </p:tavLst>
                                    </p:anim>
                                    <p:anim calcmode="lin" valueType="num">
                                      <p:cBhvr>
                                        <p:cTn id="130" dur="500" fill="hold"/>
                                        <p:tgtEl>
                                          <p:spTgt spid="975992"/>
                                        </p:tgtEl>
                                        <p:attrNameLst>
                                          <p:attrName>ppt_y</p:attrName>
                                        </p:attrNameLst>
                                      </p:cBhvr>
                                      <p:tavLst>
                                        <p:tav tm="0">
                                          <p:val>
                                            <p:strVal val="#ppt_y"/>
                                          </p:val>
                                        </p:tav>
                                        <p:tav tm="100000">
                                          <p:val>
                                            <p:strVal val="#ppt_y"/>
                                          </p:val>
                                        </p:tav>
                                      </p:tavLst>
                                    </p:anim>
                                    <p:anim calcmode="lin" valueType="num">
                                      <p:cBhvr>
                                        <p:cTn id="131" dur="500" fill="hold"/>
                                        <p:tgtEl>
                                          <p:spTgt spid="975992"/>
                                        </p:tgtEl>
                                        <p:attrNameLst>
                                          <p:attrName>ppt_w</p:attrName>
                                        </p:attrNameLst>
                                      </p:cBhvr>
                                      <p:tavLst>
                                        <p:tav tm="0">
                                          <p:val>
                                            <p:fltVal val="0"/>
                                          </p:val>
                                        </p:tav>
                                        <p:tav tm="100000">
                                          <p:val>
                                            <p:strVal val="#ppt_w"/>
                                          </p:val>
                                        </p:tav>
                                      </p:tavLst>
                                    </p:anim>
                                    <p:anim calcmode="lin" valueType="num">
                                      <p:cBhvr>
                                        <p:cTn id="132" dur="500" fill="hold"/>
                                        <p:tgtEl>
                                          <p:spTgt spid="975992"/>
                                        </p:tgtEl>
                                        <p:attrNameLst>
                                          <p:attrName>ppt_h</p:attrName>
                                        </p:attrNameLst>
                                      </p:cBhvr>
                                      <p:tavLst>
                                        <p:tav tm="0">
                                          <p:val>
                                            <p:strVal val="#ppt_h"/>
                                          </p:val>
                                        </p:tav>
                                        <p:tav tm="100000">
                                          <p:val>
                                            <p:strVal val="#ppt_h"/>
                                          </p:val>
                                        </p:tav>
                                      </p:tavLst>
                                    </p:anim>
                                  </p:childTnLst>
                                </p:cTn>
                              </p:par>
                            </p:childTnLst>
                          </p:cTn>
                        </p:par>
                        <p:par>
                          <p:cTn id="133" fill="hold" nodeType="afterGroup">
                            <p:stCondLst>
                              <p:cond delay="2000"/>
                            </p:stCondLst>
                            <p:childTnLst>
                              <p:par>
                                <p:cTn id="134" presetID="17" presetClass="entr" presetSubtype="1" fill="hold" nodeType="afterEffect">
                                  <p:stCondLst>
                                    <p:cond delay="0"/>
                                  </p:stCondLst>
                                  <p:childTnLst>
                                    <p:set>
                                      <p:cBhvr>
                                        <p:cTn id="135" dur="1" fill="hold">
                                          <p:stCondLst>
                                            <p:cond delay="0"/>
                                          </p:stCondLst>
                                        </p:cTn>
                                        <p:tgtEl>
                                          <p:spTgt spid="975993"/>
                                        </p:tgtEl>
                                        <p:attrNameLst>
                                          <p:attrName>style.visibility</p:attrName>
                                        </p:attrNameLst>
                                      </p:cBhvr>
                                      <p:to>
                                        <p:strVal val="visible"/>
                                      </p:to>
                                    </p:set>
                                    <p:anim calcmode="lin" valueType="num">
                                      <p:cBhvr>
                                        <p:cTn id="136" dur="500" fill="hold"/>
                                        <p:tgtEl>
                                          <p:spTgt spid="975993"/>
                                        </p:tgtEl>
                                        <p:attrNameLst>
                                          <p:attrName>ppt_x</p:attrName>
                                        </p:attrNameLst>
                                      </p:cBhvr>
                                      <p:tavLst>
                                        <p:tav tm="0">
                                          <p:val>
                                            <p:strVal val="#ppt_x"/>
                                          </p:val>
                                        </p:tav>
                                        <p:tav tm="100000">
                                          <p:val>
                                            <p:strVal val="#ppt_x"/>
                                          </p:val>
                                        </p:tav>
                                      </p:tavLst>
                                    </p:anim>
                                    <p:anim calcmode="lin" valueType="num">
                                      <p:cBhvr>
                                        <p:cTn id="137" dur="500" fill="hold"/>
                                        <p:tgtEl>
                                          <p:spTgt spid="975993"/>
                                        </p:tgtEl>
                                        <p:attrNameLst>
                                          <p:attrName>ppt_y</p:attrName>
                                        </p:attrNameLst>
                                      </p:cBhvr>
                                      <p:tavLst>
                                        <p:tav tm="0">
                                          <p:val>
                                            <p:strVal val="#ppt_y-#ppt_h/2"/>
                                          </p:val>
                                        </p:tav>
                                        <p:tav tm="100000">
                                          <p:val>
                                            <p:strVal val="#ppt_y"/>
                                          </p:val>
                                        </p:tav>
                                      </p:tavLst>
                                    </p:anim>
                                    <p:anim calcmode="lin" valueType="num">
                                      <p:cBhvr>
                                        <p:cTn id="138" dur="500" fill="hold"/>
                                        <p:tgtEl>
                                          <p:spTgt spid="975993"/>
                                        </p:tgtEl>
                                        <p:attrNameLst>
                                          <p:attrName>ppt_w</p:attrName>
                                        </p:attrNameLst>
                                      </p:cBhvr>
                                      <p:tavLst>
                                        <p:tav tm="0">
                                          <p:val>
                                            <p:strVal val="#ppt_w"/>
                                          </p:val>
                                        </p:tav>
                                        <p:tav tm="100000">
                                          <p:val>
                                            <p:strVal val="#ppt_w"/>
                                          </p:val>
                                        </p:tav>
                                      </p:tavLst>
                                    </p:anim>
                                    <p:anim calcmode="lin" valueType="num">
                                      <p:cBhvr>
                                        <p:cTn id="139" dur="500" fill="hold"/>
                                        <p:tgtEl>
                                          <p:spTgt spid="975993"/>
                                        </p:tgtEl>
                                        <p:attrNameLst>
                                          <p:attrName>ppt_h</p:attrName>
                                        </p:attrNameLst>
                                      </p:cBhvr>
                                      <p:tavLst>
                                        <p:tav tm="0">
                                          <p:val>
                                            <p:fltVal val="0"/>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nodeType="clickEffect">
                                  <p:stCondLst>
                                    <p:cond delay="0"/>
                                  </p:stCondLst>
                                  <p:childTnLst>
                                    <p:set>
                                      <p:cBhvr>
                                        <p:cTn id="143" dur="1" fill="hold">
                                          <p:stCondLst>
                                            <p:cond delay="0"/>
                                          </p:stCondLst>
                                        </p:cTn>
                                        <p:tgtEl>
                                          <p:spTgt spid="975995"/>
                                        </p:tgtEl>
                                        <p:attrNameLst>
                                          <p:attrName>style.visibility</p:attrName>
                                        </p:attrNameLst>
                                      </p:cBhvr>
                                      <p:to>
                                        <p:strVal val="visible"/>
                                      </p:to>
                                    </p:set>
                                    <p:animEffect transition="in" filter="dissolve">
                                      <p:cBhvr>
                                        <p:cTn id="144" dur="500"/>
                                        <p:tgtEl>
                                          <p:spTgt spid="975995"/>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975996"/>
                                        </p:tgtEl>
                                        <p:attrNameLst>
                                          <p:attrName>style.visibility</p:attrName>
                                        </p:attrNameLst>
                                      </p:cBhvr>
                                      <p:to>
                                        <p:strVal val="visible"/>
                                      </p:to>
                                    </p:set>
                                    <p:animEffect transition="in" filter="dissolve">
                                      <p:cBhvr>
                                        <p:cTn id="149" dur="500"/>
                                        <p:tgtEl>
                                          <p:spTgt spid="975996"/>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 fill="hold" nodeType="clickEffect">
                                  <p:stCondLst>
                                    <p:cond delay="0"/>
                                  </p:stCondLst>
                                  <p:childTnLst>
                                    <p:set>
                                      <p:cBhvr>
                                        <p:cTn id="153" dur="1" fill="hold">
                                          <p:stCondLst>
                                            <p:cond delay="0"/>
                                          </p:stCondLst>
                                        </p:cTn>
                                        <p:tgtEl>
                                          <p:spTgt spid="975998"/>
                                        </p:tgtEl>
                                        <p:attrNameLst>
                                          <p:attrName>style.visibility</p:attrName>
                                        </p:attrNameLst>
                                      </p:cBhvr>
                                      <p:to>
                                        <p:strVal val="visible"/>
                                      </p:to>
                                    </p:set>
                                    <p:anim calcmode="lin" valueType="num">
                                      <p:cBhvr>
                                        <p:cTn id="154" dur="500" fill="hold"/>
                                        <p:tgtEl>
                                          <p:spTgt spid="975998"/>
                                        </p:tgtEl>
                                        <p:attrNameLst>
                                          <p:attrName>ppt_x</p:attrName>
                                        </p:attrNameLst>
                                      </p:cBhvr>
                                      <p:tavLst>
                                        <p:tav tm="0">
                                          <p:val>
                                            <p:strVal val="#ppt_x"/>
                                          </p:val>
                                        </p:tav>
                                        <p:tav tm="100000">
                                          <p:val>
                                            <p:strVal val="#ppt_x"/>
                                          </p:val>
                                        </p:tav>
                                      </p:tavLst>
                                    </p:anim>
                                    <p:anim calcmode="lin" valueType="num">
                                      <p:cBhvr>
                                        <p:cTn id="155" dur="500" fill="hold"/>
                                        <p:tgtEl>
                                          <p:spTgt spid="975998"/>
                                        </p:tgtEl>
                                        <p:attrNameLst>
                                          <p:attrName>ppt_y</p:attrName>
                                        </p:attrNameLst>
                                      </p:cBhvr>
                                      <p:tavLst>
                                        <p:tav tm="0">
                                          <p:val>
                                            <p:strVal val="#ppt_y-#ppt_h/2"/>
                                          </p:val>
                                        </p:tav>
                                        <p:tav tm="100000">
                                          <p:val>
                                            <p:strVal val="#ppt_y"/>
                                          </p:val>
                                        </p:tav>
                                      </p:tavLst>
                                    </p:anim>
                                    <p:anim calcmode="lin" valueType="num">
                                      <p:cBhvr>
                                        <p:cTn id="156" dur="500" fill="hold"/>
                                        <p:tgtEl>
                                          <p:spTgt spid="975998"/>
                                        </p:tgtEl>
                                        <p:attrNameLst>
                                          <p:attrName>ppt_w</p:attrName>
                                        </p:attrNameLst>
                                      </p:cBhvr>
                                      <p:tavLst>
                                        <p:tav tm="0">
                                          <p:val>
                                            <p:strVal val="#ppt_w"/>
                                          </p:val>
                                        </p:tav>
                                        <p:tav tm="100000">
                                          <p:val>
                                            <p:strVal val="#ppt_w"/>
                                          </p:val>
                                        </p:tav>
                                      </p:tavLst>
                                    </p:anim>
                                    <p:anim calcmode="lin" valueType="num">
                                      <p:cBhvr>
                                        <p:cTn id="157" dur="500" fill="hold"/>
                                        <p:tgtEl>
                                          <p:spTgt spid="975998"/>
                                        </p:tgtEl>
                                        <p:attrNameLst>
                                          <p:attrName>ppt_h</p:attrName>
                                        </p:attrNameLst>
                                      </p:cBhvr>
                                      <p:tavLst>
                                        <p:tav tm="0">
                                          <p:val>
                                            <p:fltVal val="0"/>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nodeType="clickEffect">
                                  <p:stCondLst>
                                    <p:cond delay="0"/>
                                  </p:stCondLst>
                                  <p:childTnLst>
                                    <p:set>
                                      <p:cBhvr>
                                        <p:cTn id="161" dur="1" fill="hold">
                                          <p:stCondLst>
                                            <p:cond delay="0"/>
                                          </p:stCondLst>
                                        </p:cTn>
                                        <p:tgtEl>
                                          <p:spTgt spid="975986"/>
                                        </p:tgtEl>
                                        <p:attrNameLst>
                                          <p:attrName>style.visibility</p:attrName>
                                        </p:attrNameLst>
                                      </p:cBhvr>
                                      <p:to>
                                        <p:strVal val="visible"/>
                                      </p:to>
                                    </p:set>
                                    <p:animEffect transition="in" filter="dissolve">
                                      <p:cBhvr>
                                        <p:cTn id="162" dur="500"/>
                                        <p:tgtEl>
                                          <p:spTgt spid="975986"/>
                                        </p:tgtEl>
                                      </p:cBhvr>
                                    </p:animEffect>
                                  </p:childTnLst>
                                </p:cTn>
                              </p:par>
                            </p:childTnLst>
                          </p:cTn>
                        </p:par>
                        <p:par>
                          <p:cTn id="163" fill="hold" nodeType="afterGroup">
                            <p:stCondLst>
                              <p:cond delay="500"/>
                            </p:stCondLst>
                            <p:childTnLst>
                              <p:par>
                                <p:cTn id="164" presetID="9" presetClass="entr" presetSubtype="0" fill="hold" grpId="0" nodeType="afterEffect">
                                  <p:stCondLst>
                                    <p:cond delay="0"/>
                                  </p:stCondLst>
                                  <p:childTnLst>
                                    <p:set>
                                      <p:cBhvr>
                                        <p:cTn id="165" dur="1" fill="hold">
                                          <p:stCondLst>
                                            <p:cond delay="0"/>
                                          </p:stCondLst>
                                        </p:cTn>
                                        <p:tgtEl>
                                          <p:spTgt spid="975987"/>
                                        </p:tgtEl>
                                        <p:attrNameLst>
                                          <p:attrName>style.visibility</p:attrName>
                                        </p:attrNameLst>
                                      </p:cBhvr>
                                      <p:to>
                                        <p:strVal val="visible"/>
                                      </p:to>
                                    </p:set>
                                    <p:animEffect transition="in" filter="dissolve">
                                      <p:cBhvr>
                                        <p:cTn id="166" dur="500"/>
                                        <p:tgtEl>
                                          <p:spTgt spid="975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943" grpId="0"/>
      <p:bldP spid="975968" grpId="0"/>
      <p:bldP spid="975977" grpId="0"/>
      <p:bldP spid="975979" grpId="0"/>
      <p:bldP spid="975987" grpId="0"/>
      <p:bldP spid="975994" grpId="0"/>
      <p:bldP spid="9759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1133570">
            <a:extLst>
              <a:ext uri="{FF2B5EF4-FFF2-40B4-BE49-F238E27FC236}">
                <a16:creationId xmlns:a16="http://schemas.microsoft.com/office/drawing/2014/main" id="{2A1E8538-221E-4E9D-9166-DE8FB17FA3C0}"/>
              </a:ext>
            </a:extLst>
          </p:cNvPr>
          <p:cNvSpPr>
            <a:spLocks noGrp="1" noChangeArrowheads="1"/>
          </p:cNvSpPr>
          <p:nvPr>
            <p:ph idx="1"/>
          </p:nvPr>
        </p:nvSpPr>
        <p:spPr>
          <a:xfrm>
            <a:off x="685800" y="1219200"/>
            <a:ext cx="7772400" cy="4114800"/>
          </a:xfrm>
        </p:spPr>
        <p:txBody>
          <a:bodyPr/>
          <a:lstStyle/>
          <a:p>
            <a:r>
              <a:rPr lang="zh-CN" altLang="en-US">
                <a:solidFill>
                  <a:srgbClr val="FF0000"/>
                </a:solidFill>
                <a:latin typeface="楷体_GB2312" pitchFamily="49" charset="-122"/>
                <a:ea typeface="楷体_GB2312" pitchFamily="49" charset="-122"/>
              </a:rPr>
              <a:t>注意</a:t>
            </a:r>
            <a:r>
              <a:rPr lang="zh-CN" altLang="en-US">
                <a:solidFill>
                  <a:srgbClr val="0000FF"/>
                </a:solidFill>
                <a:latin typeface="楷体_GB2312" pitchFamily="49" charset="-122"/>
                <a:ea typeface="楷体_GB2312" pitchFamily="49" charset="-122"/>
              </a:rPr>
              <a:t> </a:t>
            </a:r>
            <a:r>
              <a:rPr lang="zh-CN" altLang="en-US">
                <a:solidFill>
                  <a:srgbClr val="000000"/>
                </a:solidFill>
                <a:latin typeface="楷体_GB2312" pitchFamily="49" charset="-122"/>
                <a:ea typeface="楷体_GB2312" pitchFamily="49" charset="-122"/>
              </a:rPr>
              <a:t>执行“</a:t>
            </a:r>
            <a:r>
              <a:rPr lang="en-US" altLang="zh-CN">
                <a:solidFill>
                  <a:srgbClr val="000000"/>
                </a:solidFill>
                <a:latin typeface="楷体_GB2312" pitchFamily="49" charset="-122"/>
                <a:ea typeface="楷体_GB2312" pitchFamily="49" charset="-122"/>
              </a:rPr>
              <a:t>JMP 21”</a:t>
            </a:r>
            <a:r>
              <a:rPr lang="zh-CN" altLang="en-US">
                <a:solidFill>
                  <a:srgbClr val="000000"/>
                </a:solidFill>
                <a:latin typeface="楷体_GB2312" pitchFamily="49" charset="-122"/>
                <a:ea typeface="楷体_GB2312" pitchFamily="49" charset="-122"/>
              </a:rPr>
              <a:t>指令时，我们此处所给的四条指令组成的程序进入了死循环，除非人为停机，否则这个程序将无休止地运行下去，因而内存单元</a:t>
            </a:r>
            <a:r>
              <a:rPr lang="en-US" altLang="zh-CN">
                <a:solidFill>
                  <a:srgbClr val="000000"/>
                </a:solidFill>
                <a:latin typeface="楷体_GB2312" pitchFamily="49" charset="-122"/>
                <a:ea typeface="楷体_GB2312" pitchFamily="49" charset="-122"/>
              </a:rPr>
              <a:t>40</a:t>
            </a:r>
            <a:r>
              <a:rPr lang="zh-CN" altLang="en-US">
                <a:solidFill>
                  <a:srgbClr val="000000"/>
                </a:solidFill>
                <a:latin typeface="楷体_GB2312" pitchFamily="49" charset="-122"/>
                <a:ea typeface="楷体_GB2312" pitchFamily="49" charset="-122"/>
              </a:rPr>
              <a:t>中的和数将一直不断地发生变化。</a:t>
            </a:r>
          </a:p>
          <a:p>
            <a:r>
              <a:rPr lang="zh-CN" altLang="en-US">
                <a:solidFill>
                  <a:srgbClr val="000000"/>
                </a:solidFill>
                <a:latin typeface="楷体_GB2312" pitchFamily="49" charset="-122"/>
                <a:ea typeface="楷体_GB2312" pitchFamily="49" charset="-122"/>
              </a:rPr>
              <a:t>当然，我们此处所举的转移地址</a:t>
            </a:r>
            <a:r>
              <a:rPr lang="en-US" altLang="zh-CN">
                <a:solidFill>
                  <a:srgbClr val="000000"/>
                </a:solidFill>
                <a:latin typeface="楷体_GB2312" pitchFamily="49" charset="-122"/>
                <a:ea typeface="楷体_GB2312" pitchFamily="49" charset="-122"/>
              </a:rPr>
              <a:t>21</a:t>
            </a:r>
            <a:r>
              <a:rPr lang="zh-CN" altLang="en-US">
                <a:solidFill>
                  <a:srgbClr val="000000"/>
                </a:solidFill>
                <a:latin typeface="楷体_GB2312" pitchFamily="49" charset="-122"/>
                <a:ea typeface="楷体_GB2312" pitchFamily="49" charset="-122"/>
              </a:rPr>
              <a:t>是随意的，仅仅用来说明转移指令能够改变程序的执行顺序而已。</a:t>
            </a:r>
            <a:endParaRPr lang="zh-CN" altLang="en-US">
              <a:latin typeface="楷体_GB2312" pitchFamily="49" charset="-122"/>
              <a:ea typeface="楷体_GB2312" pitchFamily="49" charset="-122"/>
            </a:endParaRPr>
          </a:p>
        </p:txBody>
      </p:sp>
    </p:spTree>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073">
            <a:extLst>
              <a:ext uri="{FF2B5EF4-FFF2-40B4-BE49-F238E27FC236}">
                <a16:creationId xmlns:a16="http://schemas.microsoft.com/office/drawing/2014/main" id="{E9C375DC-67DE-4E7E-9CE7-A9BECB1CB49B}"/>
              </a:ext>
            </a:extLst>
          </p:cNvPr>
          <p:cNvSpPr>
            <a:spLocks noGrp="1" noChangeArrowheads="1"/>
          </p:cNvSpPr>
          <p:nvPr>
            <p:ph type="title"/>
          </p:nvPr>
        </p:nvSpPr>
        <p:spPr/>
        <p:txBody>
          <a:bodyPr/>
          <a:lstStyle/>
          <a:p>
            <a:r>
              <a:rPr lang="zh-CN" altLang="en-US"/>
              <a:t>内容</a:t>
            </a:r>
          </a:p>
        </p:txBody>
      </p:sp>
      <p:sp>
        <p:nvSpPr>
          <p:cNvPr id="45058" name="文本占位符 3074">
            <a:extLst>
              <a:ext uri="{FF2B5EF4-FFF2-40B4-BE49-F238E27FC236}">
                <a16:creationId xmlns:a16="http://schemas.microsoft.com/office/drawing/2014/main" id="{291A74F5-EDD6-4660-8E88-A4FB475BC37B}"/>
              </a:ext>
            </a:extLst>
          </p:cNvPr>
          <p:cNvSpPr>
            <a:spLocks noGrp="1" noChangeArrowheads="1"/>
          </p:cNvSpPr>
          <p:nvPr>
            <p:ph idx="1"/>
          </p:nvPr>
        </p:nvSpPr>
        <p:spPr/>
        <p:txBody>
          <a:bodyPr/>
          <a:lstStyle/>
          <a:p>
            <a:r>
              <a:rPr lang="en-US" altLang="zh-CN">
                <a:solidFill>
                  <a:srgbClr val="A6A6A6"/>
                </a:solidFill>
              </a:rPr>
              <a:t>CPU</a:t>
            </a:r>
            <a:r>
              <a:rPr lang="zh-CN" altLang="en-US">
                <a:solidFill>
                  <a:srgbClr val="A6A6A6"/>
                </a:solidFill>
              </a:rPr>
              <a:t>功能</a:t>
            </a:r>
          </a:p>
          <a:p>
            <a:r>
              <a:rPr lang="en-US" altLang="zh-CN">
                <a:solidFill>
                  <a:srgbClr val="A6A6A6"/>
                </a:solidFill>
              </a:rPr>
              <a:t>CPU</a:t>
            </a:r>
            <a:r>
              <a:rPr lang="zh-CN" altLang="en-US">
                <a:solidFill>
                  <a:srgbClr val="A6A6A6"/>
                </a:solidFill>
              </a:rPr>
              <a:t>的结构</a:t>
            </a:r>
          </a:p>
          <a:p>
            <a:r>
              <a:rPr lang="zh-CN" altLang="en-US">
                <a:solidFill>
                  <a:srgbClr val="A6A6A6"/>
                </a:solidFill>
              </a:rPr>
              <a:t>执行指令的过程</a:t>
            </a:r>
          </a:p>
          <a:p>
            <a:r>
              <a:rPr lang="zh-CN" altLang="en-US"/>
              <a:t>控制单元设计</a:t>
            </a:r>
          </a:p>
          <a:p>
            <a:r>
              <a:rPr lang="zh-CN" altLang="en-US"/>
              <a:t>流水线处理器技术（参见</a:t>
            </a:r>
            <a:r>
              <a:rPr lang="en-US" altLang="zh-CN"/>
              <a:t>Hennessy</a:t>
            </a:r>
            <a:r>
              <a:rPr lang="zh-CN" altLang="en-US"/>
              <a:t>本）</a:t>
            </a:r>
          </a:p>
        </p:txBody>
      </p:sp>
      <p:sp>
        <p:nvSpPr>
          <p:cNvPr id="45059" name="灯片编号占位符 2">
            <a:extLst>
              <a:ext uri="{FF2B5EF4-FFF2-40B4-BE49-F238E27FC236}">
                <a16:creationId xmlns:a16="http://schemas.microsoft.com/office/drawing/2014/main" id="{C7356E34-2947-4BC3-B8E6-45DB3EFC25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BB874AD-B288-4F61-A92A-3B731C82BC15}"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14689">
            <a:extLst>
              <a:ext uri="{FF2B5EF4-FFF2-40B4-BE49-F238E27FC236}">
                <a16:creationId xmlns:a16="http://schemas.microsoft.com/office/drawing/2014/main" id="{D8A582A1-2DC3-46AF-A435-FA2A68160EFB}"/>
              </a:ext>
            </a:extLst>
          </p:cNvPr>
          <p:cNvSpPr>
            <a:spLocks noGrp="1" noChangeArrowheads="1"/>
          </p:cNvSpPr>
          <p:nvPr>
            <p:ph type="title"/>
          </p:nvPr>
        </p:nvSpPr>
        <p:spPr/>
        <p:txBody>
          <a:bodyPr/>
          <a:lstStyle/>
          <a:p>
            <a:r>
              <a:rPr lang="zh-CN" altLang="en-US" sz="4000"/>
              <a:t>控制单元（</a:t>
            </a:r>
            <a:r>
              <a:rPr lang="en-US" altLang="zh-CN" sz="4000"/>
              <a:t>CU</a:t>
            </a:r>
            <a:r>
              <a:rPr lang="zh-CN" altLang="en-US" sz="4000"/>
              <a:t>）的功能（</a:t>
            </a:r>
            <a:r>
              <a:rPr lang="en-US" altLang="zh-CN" sz="4000"/>
              <a:t>$9.2</a:t>
            </a:r>
            <a:r>
              <a:rPr lang="zh-CN" altLang="en-US" sz="4000"/>
              <a:t>）</a:t>
            </a:r>
          </a:p>
        </p:txBody>
      </p:sp>
      <p:sp>
        <p:nvSpPr>
          <p:cNvPr id="46082" name="文本占位符 114690">
            <a:extLst>
              <a:ext uri="{FF2B5EF4-FFF2-40B4-BE49-F238E27FC236}">
                <a16:creationId xmlns:a16="http://schemas.microsoft.com/office/drawing/2014/main" id="{146B2F7D-7D57-4E61-A1D7-55AD1BA6DDF3}"/>
              </a:ext>
            </a:extLst>
          </p:cNvPr>
          <p:cNvSpPr>
            <a:spLocks noGrp="1" noChangeArrowheads="1"/>
          </p:cNvSpPr>
          <p:nvPr>
            <p:ph idx="1"/>
          </p:nvPr>
        </p:nvSpPr>
        <p:spPr>
          <a:xfrm>
            <a:off x="539750" y="1412875"/>
            <a:ext cx="8229600" cy="4525963"/>
          </a:xfrm>
        </p:spPr>
        <p:txBody>
          <a:bodyPr/>
          <a:lstStyle/>
          <a:p>
            <a:r>
              <a:rPr lang="zh-CN" altLang="en-US" sz="2800"/>
              <a:t>在时钟控制下，产生完成各个微操作所需的控制信号</a:t>
            </a:r>
          </a:p>
          <a:p>
            <a:r>
              <a:rPr lang="en-US" altLang="zh-CN" sz="2800"/>
              <a:t>CU</a:t>
            </a:r>
            <a:r>
              <a:rPr lang="zh-CN" altLang="en-US" sz="2800"/>
              <a:t>的外特性</a:t>
            </a:r>
          </a:p>
          <a:p>
            <a:pPr lvl="1"/>
            <a:r>
              <a:rPr lang="zh-CN" altLang="en-US" sz="2400"/>
              <a:t>输入</a:t>
            </a:r>
          </a:p>
          <a:p>
            <a:pPr lvl="2"/>
            <a:r>
              <a:rPr lang="zh-CN" altLang="en-US" sz="2000"/>
              <a:t>时钟</a:t>
            </a:r>
          </a:p>
          <a:p>
            <a:pPr lvl="2"/>
            <a:r>
              <a:rPr lang="zh-CN" altLang="en-US" sz="2000"/>
              <a:t>指令寄存器（</a:t>
            </a:r>
            <a:r>
              <a:rPr lang="en-US" altLang="zh-CN" sz="2000"/>
              <a:t>IR</a:t>
            </a:r>
            <a:r>
              <a:rPr lang="zh-CN" altLang="en-US" sz="2000"/>
              <a:t>）的</a:t>
            </a:r>
            <a:r>
              <a:rPr lang="en-US" altLang="zh-CN" sz="2000"/>
              <a:t>op</a:t>
            </a:r>
            <a:r>
              <a:rPr lang="zh-CN" altLang="en-US" sz="2000"/>
              <a:t>域</a:t>
            </a:r>
          </a:p>
          <a:p>
            <a:pPr lvl="2"/>
            <a:r>
              <a:rPr lang="zh-CN" altLang="en-US" sz="2000"/>
              <a:t>标志：指示</a:t>
            </a:r>
            <a:r>
              <a:rPr lang="en-US" altLang="zh-CN" sz="2000"/>
              <a:t>CPU</a:t>
            </a:r>
            <a:r>
              <a:rPr lang="zh-CN" altLang="en-US" sz="2000"/>
              <a:t>的当前状态</a:t>
            </a:r>
          </a:p>
          <a:p>
            <a:pPr lvl="2"/>
            <a:r>
              <a:rPr lang="zh-CN" altLang="en-US" sz="2000"/>
              <a:t>中断、</a:t>
            </a:r>
            <a:r>
              <a:rPr lang="en-US" altLang="zh-CN" sz="2000"/>
              <a:t>DMA</a:t>
            </a:r>
            <a:r>
              <a:rPr lang="zh-CN" altLang="en-US" sz="2000"/>
              <a:t>等外部控制信号</a:t>
            </a:r>
          </a:p>
          <a:p>
            <a:pPr lvl="1"/>
            <a:r>
              <a:rPr lang="zh-CN" altLang="en-US" sz="2400"/>
              <a:t>输出</a:t>
            </a:r>
          </a:p>
          <a:p>
            <a:pPr lvl="2"/>
            <a:r>
              <a:rPr lang="zh-CN" altLang="en-US" sz="2000"/>
              <a:t>微操作控制信号</a:t>
            </a:r>
          </a:p>
          <a:p>
            <a:pPr lvl="2"/>
            <a:r>
              <a:rPr lang="zh-CN" altLang="en-US" sz="2000"/>
              <a:t>总线控制信号（访存、</a:t>
            </a:r>
            <a:r>
              <a:rPr lang="en-US" altLang="zh-CN" sz="2000"/>
              <a:t>I/O</a:t>
            </a:r>
            <a:r>
              <a:rPr lang="zh-CN" altLang="en-US" sz="2000"/>
              <a:t>控制等）</a:t>
            </a:r>
          </a:p>
        </p:txBody>
      </p:sp>
      <p:grpSp>
        <p:nvGrpSpPr>
          <p:cNvPr id="46083" name="组合 114691">
            <a:extLst>
              <a:ext uri="{FF2B5EF4-FFF2-40B4-BE49-F238E27FC236}">
                <a16:creationId xmlns:a16="http://schemas.microsoft.com/office/drawing/2014/main" id="{198A6248-B3F5-4577-81B0-DD53E034618B}"/>
              </a:ext>
            </a:extLst>
          </p:cNvPr>
          <p:cNvGrpSpPr>
            <a:grpSpLocks/>
          </p:cNvGrpSpPr>
          <p:nvPr/>
        </p:nvGrpSpPr>
        <p:grpSpPr bwMode="auto">
          <a:xfrm>
            <a:off x="5003800" y="2276475"/>
            <a:ext cx="3889375" cy="2389188"/>
            <a:chOff x="3152" y="1434"/>
            <a:chExt cx="2450" cy="1505"/>
          </a:xfrm>
        </p:grpSpPr>
        <p:pic>
          <p:nvPicPr>
            <p:cNvPr id="46084" name="图片 114692" descr="image002">
              <a:extLst>
                <a:ext uri="{FF2B5EF4-FFF2-40B4-BE49-F238E27FC236}">
                  <a16:creationId xmlns:a16="http://schemas.microsoft.com/office/drawing/2014/main" id="{8704DABF-3DE1-4966-980D-61F5D3796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 y="1434"/>
              <a:ext cx="2450"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文本框 114693">
              <a:extLst>
                <a:ext uri="{FF2B5EF4-FFF2-40B4-BE49-F238E27FC236}">
                  <a16:creationId xmlns:a16="http://schemas.microsoft.com/office/drawing/2014/main" id="{DD1EFA60-AB31-41AA-BA24-6D565882FED6}"/>
                </a:ext>
              </a:extLst>
            </p:cNvPr>
            <p:cNvSpPr txBox="1">
              <a:spLocks noChangeArrowheads="1"/>
            </p:cNvSpPr>
            <p:nvPr/>
          </p:nvSpPr>
          <p:spPr bwMode="auto">
            <a:xfrm>
              <a:off x="3820" y="2708"/>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ea typeface="楷体_GB2312" pitchFamily="49" charset="-122"/>
                </a:rPr>
                <a:t>控制单元的外特性</a:t>
              </a:r>
            </a:p>
          </p:txBody>
        </p:sp>
      </p:grpSp>
      <p:sp>
        <p:nvSpPr>
          <p:cNvPr id="46086" name="页脚占位符 1">
            <a:extLst>
              <a:ext uri="{FF2B5EF4-FFF2-40B4-BE49-F238E27FC236}">
                <a16:creationId xmlns:a16="http://schemas.microsoft.com/office/drawing/2014/main" id="{616C663F-DEE9-480D-818E-579C78110A9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6087" name="灯片编号占位符 2">
            <a:extLst>
              <a:ext uri="{FF2B5EF4-FFF2-40B4-BE49-F238E27FC236}">
                <a16:creationId xmlns:a16="http://schemas.microsoft.com/office/drawing/2014/main" id="{5C6EB78C-0A49-4BFC-851F-5C70B14D9C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F88AAFE-7313-4AEB-A3F0-F6A056CCFE70}"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21857">
            <a:extLst>
              <a:ext uri="{FF2B5EF4-FFF2-40B4-BE49-F238E27FC236}">
                <a16:creationId xmlns:a16="http://schemas.microsoft.com/office/drawing/2014/main" id="{8C92A547-B584-436A-A212-5A8C693B1B82}"/>
              </a:ext>
            </a:extLst>
          </p:cNvPr>
          <p:cNvSpPr>
            <a:spLocks noGrp="1" noChangeArrowheads="1"/>
          </p:cNvSpPr>
          <p:nvPr>
            <p:ph type="title"/>
          </p:nvPr>
        </p:nvSpPr>
        <p:spPr/>
        <p:txBody>
          <a:bodyPr/>
          <a:lstStyle/>
          <a:p>
            <a:r>
              <a:rPr lang="en-US" altLang="zh-CN"/>
              <a:t>ADD @X</a:t>
            </a:r>
            <a:r>
              <a:rPr lang="zh-CN" altLang="en-US"/>
              <a:t>的控制－分散连接方式</a:t>
            </a:r>
          </a:p>
        </p:txBody>
      </p:sp>
      <p:sp>
        <p:nvSpPr>
          <p:cNvPr id="47106" name="文本占位符 121858">
            <a:extLst>
              <a:ext uri="{FF2B5EF4-FFF2-40B4-BE49-F238E27FC236}">
                <a16:creationId xmlns:a16="http://schemas.microsoft.com/office/drawing/2014/main" id="{C6360370-B6F6-4A40-9636-17283B8FC578}"/>
              </a:ext>
            </a:extLst>
          </p:cNvPr>
          <p:cNvSpPr>
            <a:spLocks noGrp="1" noChangeArrowheads="1"/>
          </p:cNvSpPr>
          <p:nvPr>
            <p:ph idx="1"/>
          </p:nvPr>
        </p:nvSpPr>
        <p:spPr>
          <a:xfrm>
            <a:off x="457200" y="5300663"/>
            <a:ext cx="8229600" cy="825500"/>
          </a:xfrm>
        </p:spPr>
        <p:txBody>
          <a:bodyPr/>
          <a:lstStyle/>
          <a:p>
            <a:r>
              <a:rPr lang="zh-CN" altLang="en-US"/>
              <a:t>因为</a:t>
            </a:r>
            <a:r>
              <a:rPr lang="en-US" altLang="zh-CN"/>
              <a:t>IR=MDR, </a:t>
            </a:r>
            <a:r>
              <a:rPr lang="zh-CN" altLang="en-US"/>
              <a:t>故省略了</a:t>
            </a:r>
            <a:r>
              <a:rPr lang="en-US" altLang="zh-CN"/>
              <a:t>IR-&gt;MAR</a:t>
            </a:r>
            <a:r>
              <a:rPr lang="zh-CN" altLang="en-US"/>
              <a:t>的路径</a:t>
            </a:r>
          </a:p>
        </p:txBody>
      </p:sp>
      <p:grpSp>
        <p:nvGrpSpPr>
          <p:cNvPr id="47107" name="组合 121941">
            <a:extLst>
              <a:ext uri="{FF2B5EF4-FFF2-40B4-BE49-F238E27FC236}">
                <a16:creationId xmlns:a16="http://schemas.microsoft.com/office/drawing/2014/main" id="{97AC7BD4-BFF9-4D8E-A572-42E6EECC64B0}"/>
              </a:ext>
            </a:extLst>
          </p:cNvPr>
          <p:cNvGrpSpPr>
            <a:grpSpLocks/>
          </p:cNvGrpSpPr>
          <p:nvPr/>
        </p:nvGrpSpPr>
        <p:grpSpPr bwMode="auto">
          <a:xfrm>
            <a:off x="1116013" y="1484313"/>
            <a:ext cx="7202487" cy="3535362"/>
            <a:chOff x="703" y="935"/>
            <a:chExt cx="4537" cy="2227"/>
          </a:xfrm>
        </p:grpSpPr>
        <p:sp>
          <p:nvSpPr>
            <p:cNvPr id="47108" name="文本框 121859">
              <a:extLst>
                <a:ext uri="{FF2B5EF4-FFF2-40B4-BE49-F238E27FC236}">
                  <a16:creationId xmlns:a16="http://schemas.microsoft.com/office/drawing/2014/main" id="{648736C1-D950-4D73-8C23-C53D72548FF5}"/>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47109" name="文本框 121860">
              <a:extLst>
                <a:ext uri="{FF2B5EF4-FFF2-40B4-BE49-F238E27FC236}">
                  <a16:creationId xmlns:a16="http://schemas.microsoft.com/office/drawing/2014/main" id="{0DBB82ED-FCC9-4B88-947B-6BA030F6E533}"/>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47110" name="文本框 121861">
              <a:extLst>
                <a:ext uri="{FF2B5EF4-FFF2-40B4-BE49-F238E27FC236}">
                  <a16:creationId xmlns:a16="http://schemas.microsoft.com/office/drawing/2014/main" id="{31D9B5CD-8E8B-4C25-9D06-C996139D7F0E}"/>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47111" name="文本框 121862">
              <a:extLst>
                <a:ext uri="{FF2B5EF4-FFF2-40B4-BE49-F238E27FC236}">
                  <a16:creationId xmlns:a16="http://schemas.microsoft.com/office/drawing/2014/main" id="{3C9D5011-558B-4539-8922-FE0EE20142AA}"/>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47112" name="文本框 121863">
              <a:extLst>
                <a:ext uri="{FF2B5EF4-FFF2-40B4-BE49-F238E27FC236}">
                  <a16:creationId xmlns:a16="http://schemas.microsoft.com/office/drawing/2014/main" id="{E504731D-9424-4133-ADDB-BDAF181F13DE}"/>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47113" name="文本框 121864">
              <a:extLst>
                <a:ext uri="{FF2B5EF4-FFF2-40B4-BE49-F238E27FC236}">
                  <a16:creationId xmlns:a16="http://schemas.microsoft.com/office/drawing/2014/main" id="{7D3D3131-B956-4D6B-A500-0C0AB212323E}"/>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47114" name="直接连接符 121865">
              <a:extLst>
                <a:ext uri="{FF2B5EF4-FFF2-40B4-BE49-F238E27FC236}">
                  <a16:creationId xmlns:a16="http://schemas.microsoft.com/office/drawing/2014/main" id="{F701368C-99E8-4734-A90C-D637F1414234}"/>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直接连接符 121866">
              <a:extLst>
                <a:ext uri="{FF2B5EF4-FFF2-40B4-BE49-F238E27FC236}">
                  <a16:creationId xmlns:a16="http://schemas.microsoft.com/office/drawing/2014/main" id="{B67E2EAE-5500-493B-9747-CEC4B80CD256}"/>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6" name="直接连接符 121867">
              <a:extLst>
                <a:ext uri="{FF2B5EF4-FFF2-40B4-BE49-F238E27FC236}">
                  <a16:creationId xmlns:a16="http://schemas.microsoft.com/office/drawing/2014/main" id="{5029CCC0-B6D0-4E93-9FCD-16B584AFE0FC}"/>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7" name="直接连接符 121868">
              <a:extLst>
                <a:ext uri="{FF2B5EF4-FFF2-40B4-BE49-F238E27FC236}">
                  <a16:creationId xmlns:a16="http://schemas.microsoft.com/office/drawing/2014/main" id="{11A8D403-9979-4DEE-84E1-FEFF1C8D213E}"/>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直接连接符 121869">
              <a:extLst>
                <a:ext uri="{FF2B5EF4-FFF2-40B4-BE49-F238E27FC236}">
                  <a16:creationId xmlns:a16="http://schemas.microsoft.com/office/drawing/2014/main" id="{345B882F-4713-489F-99F0-9CF6A72E3FC6}"/>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直接连接符 121870">
              <a:extLst>
                <a:ext uri="{FF2B5EF4-FFF2-40B4-BE49-F238E27FC236}">
                  <a16:creationId xmlns:a16="http://schemas.microsoft.com/office/drawing/2014/main" id="{062B88B4-47C6-42BD-9966-D08D677F9667}"/>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直接连接符 121871">
              <a:extLst>
                <a:ext uri="{FF2B5EF4-FFF2-40B4-BE49-F238E27FC236}">
                  <a16:creationId xmlns:a16="http://schemas.microsoft.com/office/drawing/2014/main" id="{32EC7B24-76C8-45F5-B94F-D435C6C7BCEA}"/>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1" name="直接连接符 121872">
              <a:extLst>
                <a:ext uri="{FF2B5EF4-FFF2-40B4-BE49-F238E27FC236}">
                  <a16:creationId xmlns:a16="http://schemas.microsoft.com/office/drawing/2014/main" id="{0BFCAF8D-16A9-4CFC-9B4D-49064A17199E}"/>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2" name="直接连接符 121873">
              <a:extLst>
                <a:ext uri="{FF2B5EF4-FFF2-40B4-BE49-F238E27FC236}">
                  <a16:creationId xmlns:a16="http://schemas.microsoft.com/office/drawing/2014/main" id="{982935C2-B8FB-435C-98AC-9314AA78575C}"/>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3" name="直接连接符 121874">
              <a:extLst>
                <a:ext uri="{FF2B5EF4-FFF2-40B4-BE49-F238E27FC236}">
                  <a16:creationId xmlns:a16="http://schemas.microsoft.com/office/drawing/2014/main" id="{A4FB4129-452B-489D-ABF6-046C372DE445}"/>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4" name="直接连接符 121875">
              <a:extLst>
                <a:ext uri="{FF2B5EF4-FFF2-40B4-BE49-F238E27FC236}">
                  <a16:creationId xmlns:a16="http://schemas.microsoft.com/office/drawing/2014/main" id="{1526C452-2A68-427F-B384-2C4FEAEC5DFC}"/>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5" name="文本框 121876">
              <a:extLst>
                <a:ext uri="{FF2B5EF4-FFF2-40B4-BE49-F238E27FC236}">
                  <a16:creationId xmlns:a16="http://schemas.microsoft.com/office/drawing/2014/main" id="{C654AF43-8A37-412A-BB3B-F21FEB618ED3}"/>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47126" name="直接连接符 121877">
              <a:extLst>
                <a:ext uri="{FF2B5EF4-FFF2-40B4-BE49-F238E27FC236}">
                  <a16:creationId xmlns:a16="http://schemas.microsoft.com/office/drawing/2014/main" id="{5AFC563C-E93C-4446-B7FE-FE81E40371FC}"/>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直接连接符 121878">
              <a:extLst>
                <a:ext uri="{FF2B5EF4-FFF2-40B4-BE49-F238E27FC236}">
                  <a16:creationId xmlns:a16="http://schemas.microsoft.com/office/drawing/2014/main" id="{43584E5C-584B-4E8F-B7A8-2AD8D5FB7F84}"/>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8" name="直接连接符 121879">
              <a:extLst>
                <a:ext uri="{FF2B5EF4-FFF2-40B4-BE49-F238E27FC236}">
                  <a16:creationId xmlns:a16="http://schemas.microsoft.com/office/drawing/2014/main" id="{0770D1EC-EF8E-40E4-9DFB-863839471AC8}"/>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直接连接符 121880">
              <a:extLst>
                <a:ext uri="{FF2B5EF4-FFF2-40B4-BE49-F238E27FC236}">
                  <a16:creationId xmlns:a16="http://schemas.microsoft.com/office/drawing/2014/main" id="{10795CA8-276E-4C52-B6D4-2E9E788B09B8}"/>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直接连接符 121881">
              <a:extLst>
                <a:ext uri="{FF2B5EF4-FFF2-40B4-BE49-F238E27FC236}">
                  <a16:creationId xmlns:a16="http://schemas.microsoft.com/office/drawing/2014/main" id="{BC1F3A98-C079-4C14-BDA6-CD3D52218C23}"/>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直接连接符 121882">
              <a:extLst>
                <a:ext uri="{FF2B5EF4-FFF2-40B4-BE49-F238E27FC236}">
                  <a16:creationId xmlns:a16="http://schemas.microsoft.com/office/drawing/2014/main" id="{39DF75C5-A5D1-4719-BC9A-87184FF81C13}"/>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直接连接符 121883">
              <a:extLst>
                <a:ext uri="{FF2B5EF4-FFF2-40B4-BE49-F238E27FC236}">
                  <a16:creationId xmlns:a16="http://schemas.microsoft.com/office/drawing/2014/main" id="{10D79FD8-48EC-4B1C-80AF-4A0EAD1A0B87}"/>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直接连接符 121884">
              <a:extLst>
                <a:ext uri="{FF2B5EF4-FFF2-40B4-BE49-F238E27FC236}">
                  <a16:creationId xmlns:a16="http://schemas.microsoft.com/office/drawing/2014/main" id="{CB4F5FFC-9D8E-423E-B409-E09BF75925EC}"/>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直接连接符 121885">
              <a:extLst>
                <a:ext uri="{FF2B5EF4-FFF2-40B4-BE49-F238E27FC236}">
                  <a16:creationId xmlns:a16="http://schemas.microsoft.com/office/drawing/2014/main" id="{CB9F2EF6-C065-4805-BFB0-07836BE6C29A}"/>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5" name="直接连接符 121886">
              <a:extLst>
                <a:ext uri="{FF2B5EF4-FFF2-40B4-BE49-F238E27FC236}">
                  <a16:creationId xmlns:a16="http://schemas.microsoft.com/office/drawing/2014/main" id="{6FEA405D-C8ED-43D6-9C20-0CE56D43158E}"/>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6" name="直接连接符 121887">
              <a:extLst>
                <a:ext uri="{FF2B5EF4-FFF2-40B4-BE49-F238E27FC236}">
                  <a16:creationId xmlns:a16="http://schemas.microsoft.com/office/drawing/2014/main" id="{C5E61D35-464A-42DA-A4B4-E4F2EA461DE0}"/>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37" name="文本框 121888">
              <a:extLst>
                <a:ext uri="{FF2B5EF4-FFF2-40B4-BE49-F238E27FC236}">
                  <a16:creationId xmlns:a16="http://schemas.microsoft.com/office/drawing/2014/main" id="{92F8F669-481F-4543-94DE-B1971CEC691F}"/>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47138" name="文本框 121889">
              <a:extLst>
                <a:ext uri="{FF2B5EF4-FFF2-40B4-BE49-F238E27FC236}">
                  <a16:creationId xmlns:a16="http://schemas.microsoft.com/office/drawing/2014/main" id="{BDCF5405-D3F8-4AC7-9851-9D487DD2FF2F}"/>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47139" name="文本框 121890">
              <a:extLst>
                <a:ext uri="{FF2B5EF4-FFF2-40B4-BE49-F238E27FC236}">
                  <a16:creationId xmlns:a16="http://schemas.microsoft.com/office/drawing/2014/main" id="{5DF005B1-5433-4E24-8D14-640416D98EED}"/>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47140" name="直接连接符 121891">
              <a:extLst>
                <a:ext uri="{FF2B5EF4-FFF2-40B4-BE49-F238E27FC236}">
                  <a16:creationId xmlns:a16="http://schemas.microsoft.com/office/drawing/2014/main" id="{B2B67A0C-B734-4D97-A7A0-641D10985E14}"/>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1" name="流程图: 联系 121893">
              <a:extLst>
                <a:ext uri="{FF2B5EF4-FFF2-40B4-BE49-F238E27FC236}">
                  <a16:creationId xmlns:a16="http://schemas.microsoft.com/office/drawing/2014/main" id="{1632F09B-4635-4A73-9460-EBF1EE893903}"/>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2" name="直接连接符 121894">
              <a:extLst>
                <a:ext uri="{FF2B5EF4-FFF2-40B4-BE49-F238E27FC236}">
                  <a16:creationId xmlns:a16="http://schemas.microsoft.com/office/drawing/2014/main" id="{03900978-648C-4B23-8B8F-2030856C9A44}"/>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3" name="文本框 121896">
              <a:extLst>
                <a:ext uri="{FF2B5EF4-FFF2-40B4-BE49-F238E27FC236}">
                  <a16:creationId xmlns:a16="http://schemas.microsoft.com/office/drawing/2014/main" id="{87EC8BB9-41BB-481E-B815-A21898246E1F}"/>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47144" name="流程图: 联系 121897">
              <a:extLst>
                <a:ext uri="{FF2B5EF4-FFF2-40B4-BE49-F238E27FC236}">
                  <a16:creationId xmlns:a16="http://schemas.microsoft.com/office/drawing/2014/main" id="{06A9A0A5-B080-4335-A173-EA76D90C1652}"/>
                </a:ext>
              </a:extLst>
            </p:cNvPr>
            <p:cNvSpPr>
              <a:spLocks noChangeArrowheads="1"/>
            </p:cNvSpPr>
            <p:nvPr/>
          </p:nvSpPr>
          <p:spPr bwMode="auto">
            <a:xfrm>
              <a:off x="839"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5" name="流程图: 联系 121898">
              <a:extLst>
                <a:ext uri="{FF2B5EF4-FFF2-40B4-BE49-F238E27FC236}">
                  <a16:creationId xmlns:a16="http://schemas.microsoft.com/office/drawing/2014/main" id="{E9BA2FE2-C00E-46E6-9625-97B0C2FA817E}"/>
                </a:ext>
              </a:extLst>
            </p:cNvPr>
            <p:cNvSpPr>
              <a:spLocks noChangeArrowheads="1"/>
            </p:cNvSpPr>
            <p:nvPr/>
          </p:nvSpPr>
          <p:spPr bwMode="auto">
            <a:xfrm>
              <a:off x="839"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6" name="流程图: 联系 121899">
              <a:extLst>
                <a:ext uri="{FF2B5EF4-FFF2-40B4-BE49-F238E27FC236}">
                  <a16:creationId xmlns:a16="http://schemas.microsoft.com/office/drawing/2014/main" id="{54F01501-617C-4DBE-B076-D562BB0F6D82}"/>
                </a:ext>
              </a:extLst>
            </p:cNvPr>
            <p:cNvSpPr>
              <a:spLocks noChangeArrowheads="1"/>
            </p:cNvSpPr>
            <p:nvPr/>
          </p:nvSpPr>
          <p:spPr bwMode="auto">
            <a:xfrm>
              <a:off x="1565" y="184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7" name="流程图: 联系 121900">
              <a:extLst>
                <a:ext uri="{FF2B5EF4-FFF2-40B4-BE49-F238E27FC236}">
                  <a16:creationId xmlns:a16="http://schemas.microsoft.com/office/drawing/2014/main" id="{2968A649-CFB0-401E-B77F-E42F024659DB}"/>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8" name="流程图: 联系 121901">
              <a:extLst>
                <a:ext uri="{FF2B5EF4-FFF2-40B4-BE49-F238E27FC236}">
                  <a16:creationId xmlns:a16="http://schemas.microsoft.com/office/drawing/2014/main" id="{2CE5E30D-5AAC-4CC3-8B40-1F180D3A78ED}"/>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49" name="流程图: 联系 121902">
              <a:extLst>
                <a:ext uri="{FF2B5EF4-FFF2-40B4-BE49-F238E27FC236}">
                  <a16:creationId xmlns:a16="http://schemas.microsoft.com/office/drawing/2014/main" id="{9D64EF88-F07B-4E00-8999-1F2EF2D5A565}"/>
                </a:ext>
              </a:extLst>
            </p:cNvPr>
            <p:cNvSpPr>
              <a:spLocks noChangeArrowheads="1"/>
            </p:cNvSpPr>
            <p:nvPr/>
          </p:nvSpPr>
          <p:spPr bwMode="auto">
            <a:xfrm>
              <a:off x="2200"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0" name="流程图: 联系 121903">
              <a:extLst>
                <a:ext uri="{FF2B5EF4-FFF2-40B4-BE49-F238E27FC236}">
                  <a16:creationId xmlns:a16="http://schemas.microsoft.com/office/drawing/2014/main" id="{7DBD75B4-7069-47F2-912C-D1CCC92E4BAE}"/>
                </a:ext>
              </a:extLst>
            </p:cNvPr>
            <p:cNvSpPr>
              <a:spLocks noChangeArrowheads="1"/>
            </p:cNvSpPr>
            <p:nvPr/>
          </p:nvSpPr>
          <p:spPr bwMode="auto">
            <a:xfrm>
              <a:off x="3152"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1" name="流程图: 联系 121904">
              <a:extLst>
                <a:ext uri="{FF2B5EF4-FFF2-40B4-BE49-F238E27FC236}">
                  <a16:creationId xmlns:a16="http://schemas.microsoft.com/office/drawing/2014/main" id="{6DB4F651-3F48-42D6-A457-77996DD67BD8}"/>
                </a:ext>
              </a:extLst>
            </p:cNvPr>
            <p:cNvSpPr>
              <a:spLocks noChangeArrowheads="1"/>
            </p:cNvSpPr>
            <p:nvPr/>
          </p:nvSpPr>
          <p:spPr bwMode="auto">
            <a:xfrm>
              <a:off x="3152"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2" name="流程图: 联系 121905">
              <a:extLst>
                <a:ext uri="{FF2B5EF4-FFF2-40B4-BE49-F238E27FC236}">
                  <a16:creationId xmlns:a16="http://schemas.microsoft.com/office/drawing/2014/main" id="{C6DBA1FC-A272-4699-9244-2F53A5F72F3B}"/>
                </a:ext>
              </a:extLst>
            </p:cNvPr>
            <p:cNvSpPr>
              <a:spLocks noChangeArrowheads="1"/>
            </p:cNvSpPr>
            <p:nvPr/>
          </p:nvSpPr>
          <p:spPr bwMode="auto">
            <a:xfrm>
              <a:off x="4559"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3" name="流程图: 联系 121906">
              <a:extLst>
                <a:ext uri="{FF2B5EF4-FFF2-40B4-BE49-F238E27FC236}">
                  <a16:creationId xmlns:a16="http://schemas.microsoft.com/office/drawing/2014/main" id="{9145380B-9791-4E91-B86F-D257A1CD8B48}"/>
                </a:ext>
              </a:extLst>
            </p:cNvPr>
            <p:cNvSpPr>
              <a:spLocks noChangeArrowheads="1"/>
            </p:cNvSpPr>
            <p:nvPr/>
          </p:nvSpPr>
          <p:spPr bwMode="auto">
            <a:xfrm>
              <a:off x="4786"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4" name="流程图: 联系 121907">
              <a:extLst>
                <a:ext uri="{FF2B5EF4-FFF2-40B4-BE49-F238E27FC236}">
                  <a16:creationId xmlns:a16="http://schemas.microsoft.com/office/drawing/2014/main" id="{2527CEF7-768F-4BFF-B5C2-74B713556DB4}"/>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5" name="直接连接符 121908">
              <a:extLst>
                <a:ext uri="{FF2B5EF4-FFF2-40B4-BE49-F238E27FC236}">
                  <a16:creationId xmlns:a16="http://schemas.microsoft.com/office/drawing/2014/main" id="{CB7101B5-A163-4066-B1C8-7694ABF14307}"/>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6" name="流程图: 联系 121909">
              <a:extLst>
                <a:ext uri="{FF2B5EF4-FFF2-40B4-BE49-F238E27FC236}">
                  <a16:creationId xmlns:a16="http://schemas.microsoft.com/office/drawing/2014/main" id="{4C7E7032-2915-4D35-BCB2-2FA19162DA2A}"/>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7" name="流程图: 联系 121910">
              <a:extLst>
                <a:ext uri="{FF2B5EF4-FFF2-40B4-BE49-F238E27FC236}">
                  <a16:creationId xmlns:a16="http://schemas.microsoft.com/office/drawing/2014/main" id="{97801189-D8AD-4312-98EE-A7CEABF3744A}"/>
                </a:ext>
              </a:extLst>
            </p:cNvPr>
            <p:cNvSpPr>
              <a:spLocks noChangeArrowheads="1"/>
            </p:cNvSpPr>
            <p:nvPr/>
          </p:nvSpPr>
          <p:spPr bwMode="auto">
            <a:xfrm>
              <a:off x="4151"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58" name="直接连接符 121911">
              <a:extLst>
                <a:ext uri="{FF2B5EF4-FFF2-40B4-BE49-F238E27FC236}">
                  <a16:creationId xmlns:a16="http://schemas.microsoft.com/office/drawing/2014/main" id="{C676260C-5369-4799-8EEC-38070AEAC83C}"/>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9" name="文本框 121912">
              <a:extLst>
                <a:ext uri="{FF2B5EF4-FFF2-40B4-BE49-F238E27FC236}">
                  <a16:creationId xmlns:a16="http://schemas.microsoft.com/office/drawing/2014/main" id="{E1C9E477-B642-4F25-981F-E8707BC4475F}"/>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47160" name="直接连接符 121913">
              <a:extLst>
                <a:ext uri="{FF2B5EF4-FFF2-40B4-BE49-F238E27FC236}">
                  <a16:creationId xmlns:a16="http://schemas.microsoft.com/office/drawing/2014/main" id="{0C0EA88A-06E1-400E-9906-DF3E5221B2C3}"/>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1" name="直接连接符 121914">
              <a:extLst>
                <a:ext uri="{FF2B5EF4-FFF2-40B4-BE49-F238E27FC236}">
                  <a16:creationId xmlns:a16="http://schemas.microsoft.com/office/drawing/2014/main" id="{33070FB0-10C5-4B04-98BD-548B70857149}"/>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2" name="文本框 121915">
              <a:extLst>
                <a:ext uri="{FF2B5EF4-FFF2-40B4-BE49-F238E27FC236}">
                  <a16:creationId xmlns:a16="http://schemas.microsoft.com/office/drawing/2014/main" id="{832EF494-CE45-473A-874A-59CF394E5C97}"/>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47163" name="文本框 121916">
              <a:extLst>
                <a:ext uri="{FF2B5EF4-FFF2-40B4-BE49-F238E27FC236}">
                  <a16:creationId xmlns:a16="http://schemas.microsoft.com/office/drawing/2014/main" id="{B1E590AB-D84F-44B4-AFC4-5C82E168E636}"/>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47164" name="直接连接符 121917">
              <a:extLst>
                <a:ext uri="{FF2B5EF4-FFF2-40B4-BE49-F238E27FC236}">
                  <a16:creationId xmlns:a16="http://schemas.microsoft.com/office/drawing/2014/main" id="{F4B9433D-0449-48A3-B29D-E51288BD1308}"/>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5" name="文本框 121918">
              <a:extLst>
                <a:ext uri="{FF2B5EF4-FFF2-40B4-BE49-F238E27FC236}">
                  <a16:creationId xmlns:a16="http://schemas.microsoft.com/office/drawing/2014/main" id="{2D2AEC90-B473-4689-BFD1-2E541FF17A11}"/>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47166" name="直接连接符 121919">
              <a:extLst>
                <a:ext uri="{FF2B5EF4-FFF2-40B4-BE49-F238E27FC236}">
                  <a16:creationId xmlns:a16="http://schemas.microsoft.com/office/drawing/2014/main" id="{F380E88C-FE27-48D2-8995-E9DD2248CE1F}"/>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7" name="直接连接符 121920">
              <a:extLst>
                <a:ext uri="{FF2B5EF4-FFF2-40B4-BE49-F238E27FC236}">
                  <a16:creationId xmlns:a16="http://schemas.microsoft.com/office/drawing/2014/main" id="{839F6C80-CB4B-43EF-9422-9C61C8F60CBA}"/>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8" name="文本框 121921">
              <a:extLst>
                <a:ext uri="{FF2B5EF4-FFF2-40B4-BE49-F238E27FC236}">
                  <a16:creationId xmlns:a16="http://schemas.microsoft.com/office/drawing/2014/main" id="{7256CF22-6758-49DB-A039-2959C4C52210}"/>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47169" name="文本框 121922">
              <a:extLst>
                <a:ext uri="{FF2B5EF4-FFF2-40B4-BE49-F238E27FC236}">
                  <a16:creationId xmlns:a16="http://schemas.microsoft.com/office/drawing/2014/main" id="{405A06D8-3B8F-40DC-AC3F-E70E3E2EDEC1}"/>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47170" name="直接连接符 121923">
              <a:extLst>
                <a:ext uri="{FF2B5EF4-FFF2-40B4-BE49-F238E27FC236}">
                  <a16:creationId xmlns:a16="http://schemas.microsoft.com/office/drawing/2014/main" id="{D1827E86-4516-4531-B2F4-15A10E5E47DD}"/>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1" name="直接连接符 121924">
              <a:extLst>
                <a:ext uri="{FF2B5EF4-FFF2-40B4-BE49-F238E27FC236}">
                  <a16:creationId xmlns:a16="http://schemas.microsoft.com/office/drawing/2014/main" id="{4CC6C5FD-1FA9-4096-8F1D-48EAC17FF486}"/>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2" name="文本框 121925">
              <a:extLst>
                <a:ext uri="{FF2B5EF4-FFF2-40B4-BE49-F238E27FC236}">
                  <a16:creationId xmlns:a16="http://schemas.microsoft.com/office/drawing/2014/main" id="{EC803C93-5F58-4B32-9276-EBD33B56EEA7}"/>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47173" name="文本框 121926">
              <a:extLst>
                <a:ext uri="{FF2B5EF4-FFF2-40B4-BE49-F238E27FC236}">
                  <a16:creationId xmlns:a16="http://schemas.microsoft.com/office/drawing/2014/main" id="{AAE90230-BD47-41C1-B981-FD9F02F44682}"/>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47174" name="直接连接符 121927">
              <a:extLst>
                <a:ext uri="{FF2B5EF4-FFF2-40B4-BE49-F238E27FC236}">
                  <a16:creationId xmlns:a16="http://schemas.microsoft.com/office/drawing/2014/main" id="{2803146E-C22E-43B8-A4AA-24CA3BF86A04}"/>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5" name="文本框 121928">
              <a:extLst>
                <a:ext uri="{FF2B5EF4-FFF2-40B4-BE49-F238E27FC236}">
                  <a16:creationId xmlns:a16="http://schemas.microsoft.com/office/drawing/2014/main" id="{E0B5C434-52DC-4A14-9BA7-00F57A3135B6}"/>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47176" name="直接连接符 121929">
              <a:extLst>
                <a:ext uri="{FF2B5EF4-FFF2-40B4-BE49-F238E27FC236}">
                  <a16:creationId xmlns:a16="http://schemas.microsoft.com/office/drawing/2014/main" id="{EFE6C12B-C6E0-4B5D-9C1E-FCDBBC8C06F1}"/>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7" name="直接连接符 121930">
              <a:extLst>
                <a:ext uri="{FF2B5EF4-FFF2-40B4-BE49-F238E27FC236}">
                  <a16:creationId xmlns:a16="http://schemas.microsoft.com/office/drawing/2014/main" id="{42E316BF-53B2-432E-AFFA-1943FC6C38C3}"/>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8" name="文本框 121931">
              <a:extLst>
                <a:ext uri="{FF2B5EF4-FFF2-40B4-BE49-F238E27FC236}">
                  <a16:creationId xmlns:a16="http://schemas.microsoft.com/office/drawing/2014/main" id="{63D67063-F6A7-4B78-949D-85F033BB9155}"/>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47179" name="文本框 121932">
              <a:extLst>
                <a:ext uri="{FF2B5EF4-FFF2-40B4-BE49-F238E27FC236}">
                  <a16:creationId xmlns:a16="http://schemas.microsoft.com/office/drawing/2014/main" id="{F77FE50E-C2CE-479A-9A5C-39A864B3FFEF}"/>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47180" name="直接连接符 121933">
              <a:extLst>
                <a:ext uri="{FF2B5EF4-FFF2-40B4-BE49-F238E27FC236}">
                  <a16:creationId xmlns:a16="http://schemas.microsoft.com/office/drawing/2014/main" id="{3636C7D9-79D2-4EA7-A182-F568F81D8B71}"/>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1" name="直接连接符 121934">
              <a:extLst>
                <a:ext uri="{FF2B5EF4-FFF2-40B4-BE49-F238E27FC236}">
                  <a16:creationId xmlns:a16="http://schemas.microsoft.com/office/drawing/2014/main" id="{959F0171-1FC1-41B3-A111-395D5980F29B}"/>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2" name="文本框 121935">
              <a:extLst>
                <a:ext uri="{FF2B5EF4-FFF2-40B4-BE49-F238E27FC236}">
                  <a16:creationId xmlns:a16="http://schemas.microsoft.com/office/drawing/2014/main" id="{6859C73D-D871-42B9-B5DD-09AE7D66F5CF}"/>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47183" name="文本框 121936">
              <a:extLst>
                <a:ext uri="{FF2B5EF4-FFF2-40B4-BE49-F238E27FC236}">
                  <a16:creationId xmlns:a16="http://schemas.microsoft.com/office/drawing/2014/main" id="{6620D45A-D735-4C3C-AE93-B72C6FB69C57}"/>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47184" name="直接连接符 121938">
              <a:extLst>
                <a:ext uri="{FF2B5EF4-FFF2-40B4-BE49-F238E27FC236}">
                  <a16:creationId xmlns:a16="http://schemas.microsoft.com/office/drawing/2014/main" id="{8FA300A6-0097-43A8-B779-F58FCA8EA818}"/>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5" name="直接连接符 121939">
              <a:extLst>
                <a:ext uri="{FF2B5EF4-FFF2-40B4-BE49-F238E27FC236}">
                  <a16:creationId xmlns:a16="http://schemas.microsoft.com/office/drawing/2014/main" id="{0FF454FF-436D-450C-BA65-F4CF88CFF5D1}"/>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86" name="文本框 121940">
              <a:extLst>
                <a:ext uri="{FF2B5EF4-FFF2-40B4-BE49-F238E27FC236}">
                  <a16:creationId xmlns:a16="http://schemas.microsoft.com/office/drawing/2014/main" id="{D7D235D2-91F1-4C2B-A09B-62B2EBB07286}"/>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47187" name="页脚占位符 1">
            <a:extLst>
              <a:ext uri="{FF2B5EF4-FFF2-40B4-BE49-F238E27FC236}">
                <a16:creationId xmlns:a16="http://schemas.microsoft.com/office/drawing/2014/main" id="{9CBF83CE-31CA-4B7E-84E5-81BB1FC1E4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7188" name="灯片编号占位符 2">
            <a:extLst>
              <a:ext uri="{FF2B5EF4-FFF2-40B4-BE49-F238E27FC236}">
                <a16:creationId xmlns:a16="http://schemas.microsoft.com/office/drawing/2014/main" id="{9056449B-EDAA-40FE-BF0A-A05AD20905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8DF9111-FA15-4860-AD36-16D7770636B5}"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3073">
            <a:extLst>
              <a:ext uri="{FF2B5EF4-FFF2-40B4-BE49-F238E27FC236}">
                <a16:creationId xmlns:a16="http://schemas.microsoft.com/office/drawing/2014/main" id="{38EAC9B5-408F-4F04-8CEB-E0B6FBABE8C9}"/>
              </a:ext>
            </a:extLst>
          </p:cNvPr>
          <p:cNvSpPr>
            <a:spLocks noGrp="1" noChangeArrowheads="1"/>
          </p:cNvSpPr>
          <p:nvPr>
            <p:ph type="title"/>
          </p:nvPr>
        </p:nvSpPr>
        <p:spPr/>
        <p:txBody>
          <a:bodyPr/>
          <a:lstStyle/>
          <a:p>
            <a:r>
              <a:rPr lang="zh-CN" altLang="en-US"/>
              <a:t>内容</a:t>
            </a:r>
          </a:p>
        </p:txBody>
      </p:sp>
      <p:sp>
        <p:nvSpPr>
          <p:cNvPr id="8194" name="文本占位符 3074">
            <a:extLst>
              <a:ext uri="{FF2B5EF4-FFF2-40B4-BE49-F238E27FC236}">
                <a16:creationId xmlns:a16="http://schemas.microsoft.com/office/drawing/2014/main" id="{CF170B06-4693-4E35-AFF3-DE47BF44A700}"/>
              </a:ext>
            </a:extLst>
          </p:cNvPr>
          <p:cNvSpPr>
            <a:spLocks noGrp="1" noChangeArrowheads="1"/>
          </p:cNvSpPr>
          <p:nvPr>
            <p:ph idx="1"/>
          </p:nvPr>
        </p:nvSpPr>
        <p:spPr/>
        <p:txBody>
          <a:bodyPr/>
          <a:lstStyle/>
          <a:p>
            <a:r>
              <a:rPr lang="en-US" altLang="zh-CN"/>
              <a:t>CPU</a:t>
            </a:r>
            <a:r>
              <a:rPr lang="zh-CN" altLang="en-US"/>
              <a:t>功能</a:t>
            </a:r>
          </a:p>
          <a:p>
            <a:r>
              <a:rPr lang="en-US" altLang="zh-CN"/>
              <a:t>CPU</a:t>
            </a:r>
            <a:r>
              <a:rPr lang="zh-CN" altLang="en-US"/>
              <a:t>的结构</a:t>
            </a:r>
          </a:p>
          <a:p>
            <a:r>
              <a:rPr lang="zh-CN" altLang="en-US"/>
              <a:t>执行指令的过程</a:t>
            </a:r>
          </a:p>
          <a:p>
            <a:r>
              <a:rPr lang="zh-CN" altLang="en-US"/>
              <a:t>控制单元设计</a:t>
            </a:r>
          </a:p>
          <a:p>
            <a:r>
              <a:rPr lang="zh-CN" altLang="en-US"/>
              <a:t>流水线处理器技术（参见</a:t>
            </a:r>
            <a:r>
              <a:rPr lang="en-US" altLang="zh-CN"/>
              <a:t>Hennessy</a:t>
            </a:r>
            <a:r>
              <a:rPr lang="zh-CN" altLang="en-US"/>
              <a:t>本）</a:t>
            </a:r>
          </a:p>
        </p:txBody>
      </p:sp>
      <p:sp>
        <p:nvSpPr>
          <p:cNvPr id="8195" name="灯片编号占位符 2">
            <a:extLst>
              <a:ext uri="{FF2B5EF4-FFF2-40B4-BE49-F238E27FC236}">
                <a16:creationId xmlns:a16="http://schemas.microsoft.com/office/drawing/2014/main" id="{5162D568-EC4F-4B40-8FF0-1205836F3B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A807C0C-B428-4225-BF66-F2A078D2770A}"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22881">
            <a:extLst>
              <a:ext uri="{FF2B5EF4-FFF2-40B4-BE49-F238E27FC236}">
                <a16:creationId xmlns:a16="http://schemas.microsoft.com/office/drawing/2014/main" id="{C839FA88-4514-4D06-AC10-75EFD79E3F35}"/>
              </a:ext>
            </a:extLst>
          </p:cNvPr>
          <p:cNvSpPr>
            <a:spLocks noGrp="1" noChangeArrowheads="1"/>
          </p:cNvSpPr>
          <p:nvPr>
            <p:ph type="title"/>
          </p:nvPr>
        </p:nvSpPr>
        <p:spPr/>
        <p:txBody>
          <a:bodyPr/>
          <a:lstStyle/>
          <a:p>
            <a:r>
              <a:rPr lang="en-US" altLang="zh-CN"/>
              <a:t>ADD @X</a:t>
            </a:r>
            <a:r>
              <a:rPr lang="zh-CN" altLang="en-US"/>
              <a:t>的控制－取指</a:t>
            </a:r>
          </a:p>
        </p:txBody>
      </p:sp>
      <p:sp>
        <p:nvSpPr>
          <p:cNvPr id="48130" name="文本占位符 122882">
            <a:extLst>
              <a:ext uri="{FF2B5EF4-FFF2-40B4-BE49-F238E27FC236}">
                <a16:creationId xmlns:a16="http://schemas.microsoft.com/office/drawing/2014/main" id="{7CF9DAD6-B6DB-4402-93EE-FB10A17C5C51}"/>
              </a:ext>
            </a:extLst>
          </p:cNvPr>
          <p:cNvSpPr>
            <a:spLocks noGrp="1" noChangeArrowheads="1"/>
          </p:cNvSpPr>
          <p:nvPr>
            <p:ph idx="1"/>
          </p:nvPr>
        </p:nvSpPr>
        <p:spPr>
          <a:xfrm>
            <a:off x="457200" y="5445125"/>
            <a:ext cx="8229600" cy="681038"/>
          </a:xfrm>
        </p:spPr>
        <p:txBody>
          <a:bodyPr/>
          <a:lstStyle/>
          <a:p>
            <a:r>
              <a:rPr lang="en-US" altLang="zh-CN"/>
              <a:t>C</a:t>
            </a:r>
            <a:r>
              <a:rPr lang="en-US" altLang="zh-CN" baseline="-25000"/>
              <a:t>0</a:t>
            </a:r>
            <a:r>
              <a:rPr lang="zh-CN" altLang="en-US"/>
              <a:t>、</a:t>
            </a:r>
            <a:r>
              <a:rPr lang="en-US" altLang="zh-CN"/>
              <a:t>C</a:t>
            </a:r>
            <a:r>
              <a:rPr lang="en-US" altLang="zh-CN" baseline="-25000"/>
              <a:t>1</a:t>
            </a:r>
            <a:r>
              <a:rPr lang="zh-CN" altLang="en-US"/>
              <a:t>、</a:t>
            </a:r>
            <a:r>
              <a:rPr lang="en-US" altLang="zh-CN"/>
              <a:t>C</a:t>
            </a:r>
            <a:r>
              <a:rPr lang="en-US" altLang="zh-CN" baseline="-25000"/>
              <a:t>2</a:t>
            </a:r>
            <a:r>
              <a:rPr lang="zh-CN" altLang="en-US"/>
              <a:t>、</a:t>
            </a:r>
            <a:r>
              <a:rPr lang="en-US" altLang="zh-CN"/>
              <a:t>C</a:t>
            </a:r>
            <a:r>
              <a:rPr lang="en-US" altLang="zh-CN" baseline="-25000"/>
              <a:t>3</a:t>
            </a:r>
            <a:r>
              <a:rPr lang="zh-CN" altLang="en-US"/>
              <a:t>、</a:t>
            </a:r>
            <a:r>
              <a:rPr lang="en-US" altLang="zh-CN"/>
              <a:t>C</a:t>
            </a:r>
            <a:r>
              <a:rPr lang="en-US" altLang="zh-CN" baseline="-25000"/>
              <a:t>4</a:t>
            </a:r>
          </a:p>
        </p:txBody>
      </p:sp>
      <p:grpSp>
        <p:nvGrpSpPr>
          <p:cNvPr id="48131" name="组合 122963">
            <a:extLst>
              <a:ext uri="{FF2B5EF4-FFF2-40B4-BE49-F238E27FC236}">
                <a16:creationId xmlns:a16="http://schemas.microsoft.com/office/drawing/2014/main" id="{5AD4BFA4-139C-4E02-B329-4A1F37B5751C}"/>
              </a:ext>
            </a:extLst>
          </p:cNvPr>
          <p:cNvGrpSpPr>
            <a:grpSpLocks/>
          </p:cNvGrpSpPr>
          <p:nvPr/>
        </p:nvGrpSpPr>
        <p:grpSpPr bwMode="auto">
          <a:xfrm>
            <a:off x="1116013" y="1484313"/>
            <a:ext cx="7202487" cy="3535362"/>
            <a:chOff x="703" y="935"/>
            <a:chExt cx="4537" cy="2227"/>
          </a:xfrm>
        </p:grpSpPr>
        <p:sp>
          <p:nvSpPr>
            <p:cNvPr id="48132" name="文本框 122884">
              <a:extLst>
                <a:ext uri="{FF2B5EF4-FFF2-40B4-BE49-F238E27FC236}">
                  <a16:creationId xmlns:a16="http://schemas.microsoft.com/office/drawing/2014/main" id="{C2BF36FD-E245-45CF-A4AE-0ACCBD290E0E}"/>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48133" name="文本框 122885">
              <a:extLst>
                <a:ext uri="{FF2B5EF4-FFF2-40B4-BE49-F238E27FC236}">
                  <a16:creationId xmlns:a16="http://schemas.microsoft.com/office/drawing/2014/main" id="{B227DCD0-2793-4A1C-94FA-A32FBC6A6B43}"/>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48134" name="文本框 122886">
              <a:extLst>
                <a:ext uri="{FF2B5EF4-FFF2-40B4-BE49-F238E27FC236}">
                  <a16:creationId xmlns:a16="http://schemas.microsoft.com/office/drawing/2014/main" id="{9559B8AE-15E0-4CD0-9090-757424EE5F7B}"/>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48135" name="文本框 122887">
              <a:extLst>
                <a:ext uri="{FF2B5EF4-FFF2-40B4-BE49-F238E27FC236}">
                  <a16:creationId xmlns:a16="http://schemas.microsoft.com/office/drawing/2014/main" id="{104C54D4-40BD-4FE0-94EA-1ADE83C52A7A}"/>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48136" name="文本框 122888">
              <a:extLst>
                <a:ext uri="{FF2B5EF4-FFF2-40B4-BE49-F238E27FC236}">
                  <a16:creationId xmlns:a16="http://schemas.microsoft.com/office/drawing/2014/main" id="{D72C7004-9FFA-45B4-9D8C-7F8FD953FED5}"/>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48137" name="文本框 122889">
              <a:extLst>
                <a:ext uri="{FF2B5EF4-FFF2-40B4-BE49-F238E27FC236}">
                  <a16:creationId xmlns:a16="http://schemas.microsoft.com/office/drawing/2014/main" id="{DB625953-5EF7-4E2A-A005-5BDF5C8C9B6C}"/>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48138" name="直接连接符 122890">
              <a:extLst>
                <a:ext uri="{FF2B5EF4-FFF2-40B4-BE49-F238E27FC236}">
                  <a16:creationId xmlns:a16="http://schemas.microsoft.com/office/drawing/2014/main" id="{AC8F0A5E-0930-4359-86E8-CB3E71E981FA}"/>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39" name="直接连接符 122891">
              <a:extLst>
                <a:ext uri="{FF2B5EF4-FFF2-40B4-BE49-F238E27FC236}">
                  <a16:creationId xmlns:a16="http://schemas.microsoft.com/office/drawing/2014/main" id="{2DBDE72A-C01B-47F7-BEDC-ECBDE9734643}"/>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0" name="直接连接符 122892">
              <a:extLst>
                <a:ext uri="{FF2B5EF4-FFF2-40B4-BE49-F238E27FC236}">
                  <a16:creationId xmlns:a16="http://schemas.microsoft.com/office/drawing/2014/main" id="{16441B5D-CD8D-428E-8E5F-44616B61E644}"/>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1" name="直接连接符 122893">
              <a:extLst>
                <a:ext uri="{FF2B5EF4-FFF2-40B4-BE49-F238E27FC236}">
                  <a16:creationId xmlns:a16="http://schemas.microsoft.com/office/drawing/2014/main" id="{D2B88A77-8F41-4663-9194-8DF3ABD723FB}"/>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2" name="直接连接符 122894">
              <a:extLst>
                <a:ext uri="{FF2B5EF4-FFF2-40B4-BE49-F238E27FC236}">
                  <a16:creationId xmlns:a16="http://schemas.microsoft.com/office/drawing/2014/main" id="{CBC59F36-6021-4A31-A5A3-559D6EC64B5B}"/>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直接连接符 122895">
              <a:extLst>
                <a:ext uri="{FF2B5EF4-FFF2-40B4-BE49-F238E27FC236}">
                  <a16:creationId xmlns:a16="http://schemas.microsoft.com/office/drawing/2014/main" id="{86F7507C-EFA5-4E73-AA3E-6348C6F7DCF8}"/>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直接连接符 122896">
              <a:extLst>
                <a:ext uri="{FF2B5EF4-FFF2-40B4-BE49-F238E27FC236}">
                  <a16:creationId xmlns:a16="http://schemas.microsoft.com/office/drawing/2014/main" id="{3C6D3588-F9BF-45DC-8C75-D9BDC1C3CB61}"/>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5" name="直接连接符 122897">
              <a:extLst>
                <a:ext uri="{FF2B5EF4-FFF2-40B4-BE49-F238E27FC236}">
                  <a16:creationId xmlns:a16="http://schemas.microsoft.com/office/drawing/2014/main" id="{E0344B20-2423-4247-90C4-38C6A8892BF0}"/>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6" name="直接连接符 122898">
              <a:extLst>
                <a:ext uri="{FF2B5EF4-FFF2-40B4-BE49-F238E27FC236}">
                  <a16:creationId xmlns:a16="http://schemas.microsoft.com/office/drawing/2014/main" id="{AF8DB4E3-9BED-417F-A033-8F42E19E1C18}"/>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7" name="直接连接符 122899">
              <a:extLst>
                <a:ext uri="{FF2B5EF4-FFF2-40B4-BE49-F238E27FC236}">
                  <a16:creationId xmlns:a16="http://schemas.microsoft.com/office/drawing/2014/main" id="{60984BF5-19E7-435F-9930-58E13F44269C}"/>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8" name="直接连接符 122900">
              <a:extLst>
                <a:ext uri="{FF2B5EF4-FFF2-40B4-BE49-F238E27FC236}">
                  <a16:creationId xmlns:a16="http://schemas.microsoft.com/office/drawing/2014/main" id="{52782CB8-A294-4BE4-B76B-2718886EAE7A}"/>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9" name="文本框 122901">
              <a:extLst>
                <a:ext uri="{FF2B5EF4-FFF2-40B4-BE49-F238E27FC236}">
                  <a16:creationId xmlns:a16="http://schemas.microsoft.com/office/drawing/2014/main" id="{53605D1F-308B-48BD-A6BF-71EBD7D6EFE5}"/>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48150" name="直接连接符 122902">
              <a:extLst>
                <a:ext uri="{FF2B5EF4-FFF2-40B4-BE49-F238E27FC236}">
                  <a16:creationId xmlns:a16="http://schemas.microsoft.com/office/drawing/2014/main" id="{AD6FF97D-DCCA-4147-A30A-559D8ABA6A1B}"/>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直接连接符 122903">
              <a:extLst>
                <a:ext uri="{FF2B5EF4-FFF2-40B4-BE49-F238E27FC236}">
                  <a16:creationId xmlns:a16="http://schemas.microsoft.com/office/drawing/2014/main" id="{666AA973-A6AB-4A8B-AF9B-6E4070B75B17}"/>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2" name="直接连接符 122904">
              <a:extLst>
                <a:ext uri="{FF2B5EF4-FFF2-40B4-BE49-F238E27FC236}">
                  <a16:creationId xmlns:a16="http://schemas.microsoft.com/office/drawing/2014/main" id="{DD05FE52-02A9-404C-A077-495EF5F4B9C7}"/>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直接连接符 122905">
              <a:extLst>
                <a:ext uri="{FF2B5EF4-FFF2-40B4-BE49-F238E27FC236}">
                  <a16:creationId xmlns:a16="http://schemas.microsoft.com/office/drawing/2014/main" id="{AFA7CC3F-DDA4-4247-9A95-9F6146539C90}"/>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4" name="直接连接符 122906">
              <a:extLst>
                <a:ext uri="{FF2B5EF4-FFF2-40B4-BE49-F238E27FC236}">
                  <a16:creationId xmlns:a16="http://schemas.microsoft.com/office/drawing/2014/main" id="{93A1EAD8-CB7C-4C30-95AD-7D7EC6BD0F07}"/>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直接连接符 122907">
              <a:extLst>
                <a:ext uri="{FF2B5EF4-FFF2-40B4-BE49-F238E27FC236}">
                  <a16:creationId xmlns:a16="http://schemas.microsoft.com/office/drawing/2014/main" id="{254EA010-42D3-4E67-9B93-D35F95F46E9E}"/>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直接连接符 122908">
              <a:extLst>
                <a:ext uri="{FF2B5EF4-FFF2-40B4-BE49-F238E27FC236}">
                  <a16:creationId xmlns:a16="http://schemas.microsoft.com/office/drawing/2014/main" id="{5AE4F281-F07C-4377-8672-4F6DD02BF54C}"/>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7" name="直接连接符 122909">
              <a:extLst>
                <a:ext uri="{FF2B5EF4-FFF2-40B4-BE49-F238E27FC236}">
                  <a16:creationId xmlns:a16="http://schemas.microsoft.com/office/drawing/2014/main" id="{F85D4412-DA3E-4B79-BEC7-69B88B7B6D13}"/>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8" name="直接连接符 122910">
              <a:extLst>
                <a:ext uri="{FF2B5EF4-FFF2-40B4-BE49-F238E27FC236}">
                  <a16:creationId xmlns:a16="http://schemas.microsoft.com/office/drawing/2014/main" id="{DD4D0D7E-D7E8-4923-A50C-672E4F80347D}"/>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直接连接符 122911">
              <a:extLst>
                <a:ext uri="{FF2B5EF4-FFF2-40B4-BE49-F238E27FC236}">
                  <a16:creationId xmlns:a16="http://schemas.microsoft.com/office/drawing/2014/main" id="{D8863569-F32E-4846-92B2-C99CDEC9C86F}"/>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0" name="直接连接符 122912">
              <a:extLst>
                <a:ext uri="{FF2B5EF4-FFF2-40B4-BE49-F238E27FC236}">
                  <a16:creationId xmlns:a16="http://schemas.microsoft.com/office/drawing/2014/main" id="{F7A11837-EE81-4706-992C-7A92116EAB61}"/>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文本框 122913">
              <a:extLst>
                <a:ext uri="{FF2B5EF4-FFF2-40B4-BE49-F238E27FC236}">
                  <a16:creationId xmlns:a16="http://schemas.microsoft.com/office/drawing/2014/main" id="{6DA76791-7F58-4405-BD7B-0F3B69B051E8}"/>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48162" name="文本框 122914">
              <a:extLst>
                <a:ext uri="{FF2B5EF4-FFF2-40B4-BE49-F238E27FC236}">
                  <a16:creationId xmlns:a16="http://schemas.microsoft.com/office/drawing/2014/main" id="{448CE334-ED92-44EA-89A6-14E69D62B07E}"/>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48163" name="文本框 122915">
              <a:extLst>
                <a:ext uri="{FF2B5EF4-FFF2-40B4-BE49-F238E27FC236}">
                  <a16:creationId xmlns:a16="http://schemas.microsoft.com/office/drawing/2014/main" id="{7DD6E8F9-062F-4427-8AF2-2C5C1943E1A0}"/>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48164" name="直接连接符 122916">
              <a:extLst>
                <a:ext uri="{FF2B5EF4-FFF2-40B4-BE49-F238E27FC236}">
                  <a16:creationId xmlns:a16="http://schemas.microsoft.com/office/drawing/2014/main" id="{B163A9A7-9065-4970-9F2D-FE8E3ABD7306}"/>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5" name="流程图: 联系 122917">
              <a:extLst>
                <a:ext uri="{FF2B5EF4-FFF2-40B4-BE49-F238E27FC236}">
                  <a16:creationId xmlns:a16="http://schemas.microsoft.com/office/drawing/2014/main" id="{9A9FA1CA-A3CF-461D-9DB3-2ED23B1701C0}"/>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6" name="直接连接符 122918">
              <a:extLst>
                <a:ext uri="{FF2B5EF4-FFF2-40B4-BE49-F238E27FC236}">
                  <a16:creationId xmlns:a16="http://schemas.microsoft.com/office/drawing/2014/main" id="{DA1251F5-9BD6-44A9-BBB5-D0D0318CB07E}"/>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7" name="文本框 122919">
              <a:extLst>
                <a:ext uri="{FF2B5EF4-FFF2-40B4-BE49-F238E27FC236}">
                  <a16:creationId xmlns:a16="http://schemas.microsoft.com/office/drawing/2014/main" id="{3BDF94CB-B9FB-4E0B-9BDD-01EDF9D456A1}"/>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48168" name="流程图: 联系 122920">
              <a:extLst>
                <a:ext uri="{FF2B5EF4-FFF2-40B4-BE49-F238E27FC236}">
                  <a16:creationId xmlns:a16="http://schemas.microsoft.com/office/drawing/2014/main" id="{056D27BA-D14D-4E5F-BD42-8F2730E0BB12}"/>
                </a:ext>
              </a:extLst>
            </p:cNvPr>
            <p:cNvSpPr>
              <a:spLocks noChangeArrowheads="1"/>
            </p:cNvSpPr>
            <p:nvPr/>
          </p:nvSpPr>
          <p:spPr bwMode="auto">
            <a:xfrm>
              <a:off x="839"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69" name="流程图: 联系 122921">
              <a:extLst>
                <a:ext uri="{FF2B5EF4-FFF2-40B4-BE49-F238E27FC236}">
                  <a16:creationId xmlns:a16="http://schemas.microsoft.com/office/drawing/2014/main" id="{30B6941C-54C7-4F51-BC35-567B3365A949}"/>
                </a:ext>
              </a:extLst>
            </p:cNvPr>
            <p:cNvSpPr>
              <a:spLocks noChangeArrowheads="1"/>
            </p:cNvSpPr>
            <p:nvPr/>
          </p:nvSpPr>
          <p:spPr bwMode="auto">
            <a:xfrm>
              <a:off x="839"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0" name="流程图: 联系 122922">
              <a:extLst>
                <a:ext uri="{FF2B5EF4-FFF2-40B4-BE49-F238E27FC236}">
                  <a16:creationId xmlns:a16="http://schemas.microsoft.com/office/drawing/2014/main" id="{685F854B-45EB-4702-A240-C36204507A84}"/>
                </a:ext>
              </a:extLst>
            </p:cNvPr>
            <p:cNvSpPr>
              <a:spLocks noChangeArrowheads="1"/>
            </p:cNvSpPr>
            <p:nvPr/>
          </p:nvSpPr>
          <p:spPr bwMode="auto">
            <a:xfrm>
              <a:off x="1565" y="184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1" name="流程图: 联系 122923">
              <a:extLst>
                <a:ext uri="{FF2B5EF4-FFF2-40B4-BE49-F238E27FC236}">
                  <a16:creationId xmlns:a16="http://schemas.microsoft.com/office/drawing/2014/main" id="{8CDC75DB-4B04-4F55-AE6F-03B62A442C6C}"/>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2" name="流程图: 联系 122924">
              <a:extLst>
                <a:ext uri="{FF2B5EF4-FFF2-40B4-BE49-F238E27FC236}">
                  <a16:creationId xmlns:a16="http://schemas.microsoft.com/office/drawing/2014/main" id="{8BF9FF9E-5415-4E39-ABE5-6D6A3052A4D3}"/>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3" name="流程图: 联系 122925">
              <a:extLst>
                <a:ext uri="{FF2B5EF4-FFF2-40B4-BE49-F238E27FC236}">
                  <a16:creationId xmlns:a16="http://schemas.microsoft.com/office/drawing/2014/main" id="{C5FBEF0A-0725-48B5-859E-B6BCCA49AC2C}"/>
                </a:ext>
              </a:extLst>
            </p:cNvPr>
            <p:cNvSpPr>
              <a:spLocks noChangeArrowheads="1"/>
            </p:cNvSpPr>
            <p:nvPr/>
          </p:nvSpPr>
          <p:spPr bwMode="auto">
            <a:xfrm>
              <a:off x="2200" y="225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4" name="流程图: 联系 122926">
              <a:extLst>
                <a:ext uri="{FF2B5EF4-FFF2-40B4-BE49-F238E27FC236}">
                  <a16:creationId xmlns:a16="http://schemas.microsoft.com/office/drawing/2014/main" id="{2C03DFF5-9A3D-4E38-8412-95C2B7DD3E2F}"/>
                </a:ext>
              </a:extLst>
            </p:cNvPr>
            <p:cNvSpPr>
              <a:spLocks noChangeArrowheads="1"/>
            </p:cNvSpPr>
            <p:nvPr/>
          </p:nvSpPr>
          <p:spPr bwMode="auto">
            <a:xfrm>
              <a:off x="3152" y="166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5" name="流程图: 联系 122927">
              <a:extLst>
                <a:ext uri="{FF2B5EF4-FFF2-40B4-BE49-F238E27FC236}">
                  <a16:creationId xmlns:a16="http://schemas.microsoft.com/office/drawing/2014/main" id="{6ACD6A69-4DF8-42D5-B191-678746BA107D}"/>
                </a:ext>
              </a:extLst>
            </p:cNvPr>
            <p:cNvSpPr>
              <a:spLocks noChangeArrowheads="1"/>
            </p:cNvSpPr>
            <p:nvPr/>
          </p:nvSpPr>
          <p:spPr bwMode="auto">
            <a:xfrm>
              <a:off x="3152" y="225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6" name="流程图: 联系 122928">
              <a:extLst>
                <a:ext uri="{FF2B5EF4-FFF2-40B4-BE49-F238E27FC236}">
                  <a16:creationId xmlns:a16="http://schemas.microsoft.com/office/drawing/2014/main" id="{C3BE580B-282F-41DC-954B-6A58EC5D9B0B}"/>
                </a:ext>
              </a:extLst>
            </p:cNvPr>
            <p:cNvSpPr>
              <a:spLocks noChangeArrowheads="1"/>
            </p:cNvSpPr>
            <p:nvPr/>
          </p:nvSpPr>
          <p:spPr bwMode="auto">
            <a:xfrm>
              <a:off x="4559"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7" name="流程图: 联系 122929">
              <a:extLst>
                <a:ext uri="{FF2B5EF4-FFF2-40B4-BE49-F238E27FC236}">
                  <a16:creationId xmlns:a16="http://schemas.microsoft.com/office/drawing/2014/main" id="{85935054-5CA5-4204-8AAB-B0D5CAC55D99}"/>
                </a:ext>
              </a:extLst>
            </p:cNvPr>
            <p:cNvSpPr>
              <a:spLocks noChangeArrowheads="1"/>
            </p:cNvSpPr>
            <p:nvPr/>
          </p:nvSpPr>
          <p:spPr bwMode="auto">
            <a:xfrm>
              <a:off x="4786"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8" name="流程图: 联系 122930">
              <a:extLst>
                <a:ext uri="{FF2B5EF4-FFF2-40B4-BE49-F238E27FC236}">
                  <a16:creationId xmlns:a16="http://schemas.microsoft.com/office/drawing/2014/main" id="{8A2CCE92-1BED-4450-A165-6C492AB8852B}"/>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79" name="直接连接符 122931">
              <a:extLst>
                <a:ext uri="{FF2B5EF4-FFF2-40B4-BE49-F238E27FC236}">
                  <a16:creationId xmlns:a16="http://schemas.microsoft.com/office/drawing/2014/main" id="{138DB1AA-6B0D-42B3-BAD9-25196C4F07F8}"/>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0" name="流程图: 联系 122932">
              <a:extLst>
                <a:ext uri="{FF2B5EF4-FFF2-40B4-BE49-F238E27FC236}">
                  <a16:creationId xmlns:a16="http://schemas.microsoft.com/office/drawing/2014/main" id="{1C29C11C-9E2E-4FB5-B2D0-D002288C780A}"/>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1" name="流程图: 联系 122933">
              <a:extLst>
                <a:ext uri="{FF2B5EF4-FFF2-40B4-BE49-F238E27FC236}">
                  <a16:creationId xmlns:a16="http://schemas.microsoft.com/office/drawing/2014/main" id="{739DAE57-1499-444D-8EDF-93A8D0ED2F23}"/>
                </a:ext>
              </a:extLst>
            </p:cNvPr>
            <p:cNvSpPr>
              <a:spLocks noChangeArrowheads="1"/>
            </p:cNvSpPr>
            <p:nvPr/>
          </p:nvSpPr>
          <p:spPr bwMode="auto">
            <a:xfrm>
              <a:off x="4151"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82" name="直接连接符 122934">
              <a:extLst>
                <a:ext uri="{FF2B5EF4-FFF2-40B4-BE49-F238E27FC236}">
                  <a16:creationId xmlns:a16="http://schemas.microsoft.com/office/drawing/2014/main" id="{D8C2E35B-DE72-4C46-9325-DAEB1FE34ECE}"/>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3" name="文本框 122935">
              <a:extLst>
                <a:ext uri="{FF2B5EF4-FFF2-40B4-BE49-F238E27FC236}">
                  <a16:creationId xmlns:a16="http://schemas.microsoft.com/office/drawing/2014/main" id="{842B98A0-1868-47C5-AA75-1F273B7012AD}"/>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48184" name="直接连接符 122936">
              <a:extLst>
                <a:ext uri="{FF2B5EF4-FFF2-40B4-BE49-F238E27FC236}">
                  <a16:creationId xmlns:a16="http://schemas.microsoft.com/office/drawing/2014/main" id="{60F5C57D-99F1-429E-9A56-4D6E5A019E36}"/>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5" name="直接连接符 122937">
              <a:extLst>
                <a:ext uri="{FF2B5EF4-FFF2-40B4-BE49-F238E27FC236}">
                  <a16:creationId xmlns:a16="http://schemas.microsoft.com/office/drawing/2014/main" id="{9BCBCEAF-8DC1-4EF4-B0C9-7BEB95B130BE}"/>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6" name="文本框 122938">
              <a:extLst>
                <a:ext uri="{FF2B5EF4-FFF2-40B4-BE49-F238E27FC236}">
                  <a16:creationId xmlns:a16="http://schemas.microsoft.com/office/drawing/2014/main" id="{E31C0E20-2FDC-493E-AE42-D9845CB6A59A}"/>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48187" name="文本框 122939">
              <a:extLst>
                <a:ext uri="{FF2B5EF4-FFF2-40B4-BE49-F238E27FC236}">
                  <a16:creationId xmlns:a16="http://schemas.microsoft.com/office/drawing/2014/main" id="{12020A85-325A-4C25-BCE3-1C7D46F394A7}"/>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48188" name="直接连接符 122940">
              <a:extLst>
                <a:ext uri="{FF2B5EF4-FFF2-40B4-BE49-F238E27FC236}">
                  <a16:creationId xmlns:a16="http://schemas.microsoft.com/office/drawing/2014/main" id="{2F3E27CE-D6E2-43D4-B816-7416626357EC}"/>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9" name="文本框 122941">
              <a:extLst>
                <a:ext uri="{FF2B5EF4-FFF2-40B4-BE49-F238E27FC236}">
                  <a16:creationId xmlns:a16="http://schemas.microsoft.com/office/drawing/2014/main" id="{199DBDFB-70CF-4F36-BFD4-740FBBBD3B38}"/>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48190" name="直接连接符 122942">
              <a:extLst>
                <a:ext uri="{FF2B5EF4-FFF2-40B4-BE49-F238E27FC236}">
                  <a16:creationId xmlns:a16="http://schemas.microsoft.com/office/drawing/2014/main" id="{38BA1E09-CE5C-4011-B521-FE1B1EB97CEE}"/>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1" name="直接连接符 122943">
              <a:extLst>
                <a:ext uri="{FF2B5EF4-FFF2-40B4-BE49-F238E27FC236}">
                  <a16:creationId xmlns:a16="http://schemas.microsoft.com/office/drawing/2014/main" id="{D4C9ABB0-4D24-4EFE-8988-1B3A2197E7D9}"/>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2" name="文本框 122944">
              <a:extLst>
                <a:ext uri="{FF2B5EF4-FFF2-40B4-BE49-F238E27FC236}">
                  <a16:creationId xmlns:a16="http://schemas.microsoft.com/office/drawing/2014/main" id="{F53C9725-97E0-4465-BA12-4417D8976330}"/>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48193" name="文本框 122945">
              <a:extLst>
                <a:ext uri="{FF2B5EF4-FFF2-40B4-BE49-F238E27FC236}">
                  <a16:creationId xmlns:a16="http://schemas.microsoft.com/office/drawing/2014/main" id="{FE66320D-EF2F-4D1B-9091-B0F133B9204D}"/>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48194" name="直接连接符 122946">
              <a:extLst>
                <a:ext uri="{FF2B5EF4-FFF2-40B4-BE49-F238E27FC236}">
                  <a16:creationId xmlns:a16="http://schemas.microsoft.com/office/drawing/2014/main" id="{383F53BF-DB4F-46D3-9723-E2BADC67AEB5}"/>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5" name="直接连接符 122947">
              <a:extLst>
                <a:ext uri="{FF2B5EF4-FFF2-40B4-BE49-F238E27FC236}">
                  <a16:creationId xmlns:a16="http://schemas.microsoft.com/office/drawing/2014/main" id="{37828085-6286-4C8B-A56F-92B623A03BBB}"/>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6" name="文本框 122948">
              <a:extLst>
                <a:ext uri="{FF2B5EF4-FFF2-40B4-BE49-F238E27FC236}">
                  <a16:creationId xmlns:a16="http://schemas.microsoft.com/office/drawing/2014/main" id="{FC951AB8-C41D-4259-9AC0-452DAE0F79BD}"/>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48197" name="文本框 122949">
              <a:extLst>
                <a:ext uri="{FF2B5EF4-FFF2-40B4-BE49-F238E27FC236}">
                  <a16:creationId xmlns:a16="http://schemas.microsoft.com/office/drawing/2014/main" id="{5D3EAC65-8CCD-46CB-8EA1-0FF1B875E219}"/>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48198" name="直接连接符 122950">
              <a:extLst>
                <a:ext uri="{FF2B5EF4-FFF2-40B4-BE49-F238E27FC236}">
                  <a16:creationId xmlns:a16="http://schemas.microsoft.com/office/drawing/2014/main" id="{D5C94F96-D1FB-4990-AEA9-D27D0E4B39AB}"/>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9" name="文本框 122951">
              <a:extLst>
                <a:ext uri="{FF2B5EF4-FFF2-40B4-BE49-F238E27FC236}">
                  <a16:creationId xmlns:a16="http://schemas.microsoft.com/office/drawing/2014/main" id="{97047506-00D0-4531-93B9-F3CCA034B65C}"/>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48200" name="直接连接符 122952">
              <a:extLst>
                <a:ext uri="{FF2B5EF4-FFF2-40B4-BE49-F238E27FC236}">
                  <a16:creationId xmlns:a16="http://schemas.microsoft.com/office/drawing/2014/main" id="{3A6B50DA-58A9-455D-8315-CDC132029E8F}"/>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1" name="直接连接符 122953">
              <a:extLst>
                <a:ext uri="{FF2B5EF4-FFF2-40B4-BE49-F238E27FC236}">
                  <a16:creationId xmlns:a16="http://schemas.microsoft.com/office/drawing/2014/main" id="{92C0549E-D0DF-4A85-9C6E-90DA513281A0}"/>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2" name="文本框 122954">
              <a:extLst>
                <a:ext uri="{FF2B5EF4-FFF2-40B4-BE49-F238E27FC236}">
                  <a16:creationId xmlns:a16="http://schemas.microsoft.com/office/drawing/2014/main" id="{F9C9CB67-1045-4423-A05A-472CDC254A07}"/>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48203" name="文本框 122955">
              <a:extLst>
                <a:ext uri="{FF2B5EF4-FFF2-40B4-BE49-F238E27FC236}">
                  <a16:creationId xmlns:a16="http://schemas.microsoft.com/office/drawing/2014/main" id="{E6FC5DF1-25E4-4FBA-8EAF-74D7E9073A24}"/>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48204" name="直接连接符 122956">
              <a:extLst>
                <a:ext uri="{FF2B5EF4-FFF2-40B4-BE49-F238E27FC236}">
                  <a16:creationId xmlns:a16="http://schemas.microsoft.com/office/drawing/2014/main" id="{8E945BC5-FB78-42A5-A558-B444EC0816D6}"/>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5" name="直接连接符 122957">
              <a:extLst>
                <a:ext uri="{FF2B5EF4-FFF2-40B4-BE49-F238E27FC236}">
                  <a16:creationId xmlns:a16="http://schemas.microsoft.com/office/drawing/2014/main" id="{91698C6C-F5A6-4637-9ACB-13E789CE1C49}"/>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6" name="文本框 122958">
              <a:extLst>
                <a:ext uri="{FF2B5EF4-FFF2-40B4-BE49-F238E27FC236}">
                  <a16:creationId xmlns:a16="http://schemas.microsoft.com/office/drawing/2014/main" id="{6C6548B1-FBD9-4EA8-BE1E-62A5D70429BB}"/>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48207" name="文本框 122959">
              <a:extLst>
                <a:ext uri="{FF2B5EF4-FFF2-40B4-BE49-F238E27FC236}">
                  <a16:creationId xmlns:a16="http://schemas.microsoft.com/office/drawing/2014/main" id="{AC00B4AE-CE90-41D5-A701-B0C9451D9D9F}"/>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48208" name="直接连接符 122960">
              <a:extLst>
                <a:ext uri="{FF2B5EF4-FFF2-40B4-BE49-F238E27FC236}">
                  <a16:creationId xmlns:a16="http://schemas.microsoft.com/office/drawing/2014/main" id="{E8C1F914-942B-4772-BBEA-5BC4417831C6}"/>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9" name="直接连接符 122961">
              <a:extLst>
                <a:ext uri="{FF2B5EF4-FFF2-40B4-BE49-F238E27FC236}">
                  <a16:creationId xmlns:a16="http://schemas.microsoft.com/office/drawing/2014/main" id="{748A0A50-76ED-4866-A3F9-B2391FA254CC}"/>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10" name="文本框 122962">
              <a:extLst>
                <a:ext uri="{FF2B5EF4-FFF2-40B4-BE49-F238E27FC236}">
                  <a16:creationId xmlns:a16="http://schemas.microsoft.com/office/drawing/2014/main" id="{17032C41-B18E-42CB-B388-65F33444C48F}"/>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48211" name="页脚占位符 1">
            <a:extLst>
              <a:ext uri="{FF2B5EF4-FFF2-40B4-BE49-F238E27FC236}">
                <a16:creationId xmlns:a16="http://schemas.microsoft.com/office/drawing/2014/main" id="{12D9D878-FE01-40DD-8948-DDE16D134CE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8212" name="灯片编号占位符 2">
            <a:extLst>
              <a:ext uri="{FF2B5EF4-FFF2-40B4-BE49-F238E27FC236}">
                <a16:creationId xmlns:a16="http://schemas.microsoft.com/office/drawing/2014/main" id="{CB3C2522-1704-443E-A2D4-39EA3F9468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67011E4-3D5B-4F14-9F20-65CFC556A0D9}"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23905">
            <a:extLst>
              <a:ext uri="{FF2B5EF4-FFF2-40B4-BE49-F238E27FC236}">
                <a16:creationId xmlns:a16="http://schemas.microsoft.com/office/drawing/2014/main" id="{60C87D09-CBB6-4EBE-A5AE-6B3A1F6A1357}"/>
              </a:ext>
            </a:extLst>
          </p:cNvPr>
          <p:cNvSpPr>
            <a:spLocks noGrp="1" noChangeArrowheads="1"/>
          </p:cNvSpPr>
          <p:nvPr>
            <p:ph type="title"/>
          </p:nvPr>
        </p:nvSpPr>
        <p:spPr/>
        <p:txBody>
          <a:bodyPr/>
          <a:lstStyle/>
          <a:p>
            <a:r>
              <a:rPr lang="en-US" altLang="zh-CN"/>
              <a:t>ADD @X</a:t>
            </a:r>
            <a:r>
              <a:rPr lang="zh-CN" altLang="en-US"/>
              <a:t>的控制－间址</a:t>
            </a:r>
          </a:p>
        </p:txBody>
      </p:sp>
      <p:sp>
        <p:nvSpPr>
          <p:cNvPr id="49154" name="文本占位符 123906">
            <a:extLst>
              <a:ext uri="{FF2B5EF4-FFF2-40B4-BE49-F238E27FC236}">
                <a16:creationId xmlns:a16="http://schemas.microsoft.com/office/drawing/2014/main" id="{26B0FEA4-A91B-45A2-9F2A-4D8C4C317067}"/>
              </a:ext>
            </a:extLst>
          </p:cNvPr>
          <p:cNvSpPr>
            <a:spLocks noGrp="1" noChangeArrowheads="1"/>
          </p:cNvSpPr>
          <p:nvPr>
            <p:ph idx="1"/>
          </p:nvPr>
        </p:nvSpPr>
        <p:spPr>
          <a:xfrm>
            <a:off x="457200" y="5445125"/>
            <a:ext cx="8229600" cy="681038"/>
          </a:xfrm>
        </p:spPr>
        <p:txBody>
          <a:bodyPr/>
          <a:lstStyle/>
          <a:p>
            <a:r>
              <a:rPr lang="en-US" altLang="zh-CN"/>
              <a:t>C</a:t>
            </a:r>
            <a:r>
              <a:rPr lang="en-US" altLang="zh-CN" baseline="-25000"/>
              <a:t>5</a:t>
            </a:r>
            <a:r>
              <a:rPr lang="zh-CN" altLang="en-US"/>
              <a:t>、</a:t>
            </a:r>
            <a:r>
              <a:rPr lang="en-US" altLang="zh-CN"/>
              <a:t>C</a:t>
            </a:r>
            <a:r>
              <a:rPr lang="en-US" altLang="zh-CN" baseline="-25000"/>
              <a:t>1</a:t>
            </a:r>
            <a:r>
              <a:rPr lang="zh-CN" altLang="en-US"/>
              <a:t>、</a:t>
            </a:r>
            <a:r>
              <a:rPr lang="en-US" altLang="zh-CN"/>
              <a:t>C</a:t>
            </a:r>
            <a:r>
              <a:rPr lang="en-US" altLang="zh-CN" baseline="-25000"/>
              <a:t>2</a:t>
            </a:r>
            <a:r>
              <a:rPr lang="zh-CN" altLang="en-US"/>
              <a:t>、</a:t>
            </a:r>
            <a:r>
              <a:rPr lang="en-US" altLang="zh-CN"/>
              <a:t>C</a:t>
            </a:r>
            <a:r>
              <a:rPr lang="en-US" altLang="zh-CN" baseline="-25000"/>
              <a:t>3</a:t>
            </a:r>
            <a:r>
              <a:rPr lang="zh-CN" altLang="en-US"/>
              <a:t>，得到</a:t>
            </a:r>
            <a:r>
              <a:rPr lang="en-US" altLang="zh-CN"/>
              <a:t>EA</a:t>
            </a:r>
          </a:p>
        </p:txBody>
      </p:sp>
      <p:grpSp>
        <p:nvGrpSpPr>
          <p:cNvPr id="49155" name="组合 123907">
            <a:extLst>
              <a:ext uri="{FF2B5EF4-FFF2-40B4-BE49-F238E27FC236}">
                <a16:creationId xmlns:a16="http://schemas.microsoft.com/office/drawing/2014/main" id="{11EF32C9-0416-481B-A423-67EDA006D418}"/>
              </a:ext>
            </a:extLst>
          </p:cNvPr>
          <p:cNvGrpSpPr>
            <a:grpSpLocks/>
          </p:cNvGrpSpPr>
          <p:nvPr/>
        </p:nvGrpSpPr>
        <p:grpSpPr bwMode="auto">
          <a:xfrm>
            <a:off x="1116013" y="1484313"/>
            <a:ext cx="7202487" cy="3535362"/>
            <a:chOff x="703" y="935"/>
            <a:chExt cx="4537" cy="2227"/>
          </a:xfrm>
        </p:grpSpPr>
        <p:sp>
          <p:nvSpPr>
            <p:cNvPr id="49156" name="文本框 123908">
              <a:extLst>
                <a:ext uri="{FF2B5EF4-FFF2-40B4-BE49-F238E27FC236}">
                  <a16:creationId xmlns:a16="http://schemas.microsoft.com/office/drawing/2014/main" id="{3E45B6F8-4D35-4330-9F86-4046D0D25FF3}"/>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49157" name="文本框 123909">
              <a:extLst>
                <a:ext uri="{FF2B5EF4-FFF2-40B4-BE49-F238E27FC236}">
                  <a16:creationId xmlns:a16="http://schemas.microsoft.com/office/drawing/2014/main" id="{FBC9519B-BD94-420A-A879-F975272DA6A8}"/>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49158" name="文本框 123910">
              <a:extLst>
                <a:ext uri="{FF2B5EF4-FFF2-40B4-BE49-F238E27FC236}">
                  <a16:creationId xmlns:a16="http://schemas.microsoft.com/office/drawing/2014/main" id="{E281A146-FB8B-46E2-A17E-FC435C2B129B}"/>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49159" name="文本框 123911">
              <a:extLst>
                <a:ext uri="{FF2B5EF4-FFF2-40B4-BE49-F238E27FC236}">
                  <a16:creationId xmlns:a16="http://schemas.microsoft.com/office/drawing/2014/main" id="{288F66A5-1F6C-4C3B-9B2B-C1D590A05DD0}"/>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49160" name="文本框 123912">
              <a:extLst>
                <a:ext uri="{FF2B5EF4-FFF2-40B4-BE49-F238E27FC236}">
                  <a16:creationId xmlns:a16="http://schemas.microsoft.com/office/drawing/2014/main" id="{3057CBD5-C1B9-45D7-929A-7FA13BF4C578}"/>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49161" name="文本框 123913">
              <a:extLst>
                <a:ext uri="{FF2B5EF4-FFF2-40B4-BE49-F238E27FC236}">
                  <a16:creationId xmlns:a16="http://schemas.microsoft.com/office/drawing/2014/main" id="{B7D88772-B10C-4E0B-8C01-7CC0D0C51DB4}"/>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49162" name="直接连接符 123914">
              <a:extLst>
                <a:ext uri="{FF2B5EF4-FFF2-40B4-BE49-F238E27FC236}">
                  <a16:creationId xmlns:a16="http://schemas.microsoft.com/office/drawing/2014/main" id="{FE4933D0-74E8-44B4-AD8F-6A46300E59C1}"/>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直接连接符 123915">
              <a:extLst>
                <a:ext uri="{FF2B5EF4-FFF2-40B4-BE49-F238E27FC236}">
                  <a16:creationId xmlns:a16="http://schemas.microsoft.com/office/drawing/2014/main" id="{2E76ABD9-5C97-4DCA-8CBC-01D280876C72}"/>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直接连接符 123916">
              <a:extLst>
                <a:ext uri="{FF2B5EF4-FFF2-40B4-BE49-F238E27FC236}">
                  <a16:creationId xmlns:a16="http://schemas.microsoft.com/office/drawing/2014/main" id="{B66C2319-21A4-47F5-BEBE-0037542ECD3B}"/>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5" name="直接连接符 123917">
              <a:extLst>
                <a:ext uri="{FF2B5EF4-FFF2-40B4-BE49-F238E27FC236}">
                  <a16:creationId xmlns:a16="http://schemas.microsoft.com/office/drawing/2014/main" id="{C8E42792-0602-441D-943E-3C8022AE275D}"/>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直接连接符 123918">
              <a:extLst>
                <a:ext uri="{FF2B5EF4-FFF2-40B4-BE49-F238E27FC236}">
                  <a16:creationId xmlns:a16="http://schemas.microsoft.com/office/drawing/2014/main" id="{3780C9CE-3E85-4EA8-9D8E-BE2B721BC039}"/>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直接连接符 123919">
              <a:extLst>
                <a:ext uri="{FF2B5EF4-FFF2-40B4-BE49-F238E27FC236}">
                  <a16:creationId xmlns:a16="http://schemas.microsoft.com/office/drawing/2014/main" id="{8585A82A-62A3-49FC-9D09-CB1820D118BB}"/>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直接连接符 123920">
              <a:extLst>
                <a:ext uri="{FF2B5EF4-FFF2-40B4-BE49-F238E27FC236}">
                  <a16:creationId xmlns:a16="http://schemas.microsoft.com/office/drawing/2014/main" id="{BB98B9FB-B94E-4357-B192-A79668DC169C}"/>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9" name="直接连接符 123921">
              <a:extLst>
                <a:ext uri="{FF2B5EF4-FFF2-40B4-BE49-F238E27FC236}">
                  <a16:creationId xmlns:a16="http://schemas.microsoft.com/office/drawing/2014/main" id="{738F1D02-DCB1-4AB4-80DA-8A5A78817982}"/>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0" name="直接连接符 123922">
              <a:extLst>
                <a:ext uri="{FF2B5EF4-FFF2-40B4-BE49-F238E27FC236}">
                  <a16:creationId xmlns:a16="http://schemas.microsoft.com/office/drawing/2014/main" id="{4EE73468-7A30-4EBE-A02E-9B59836ADD1E}"/>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直接连接符 123923">
              <a:extLst>
                <a:ext uri="{FF2B5EF4-FFF2-40B4-BE49-F238E27FC236}">
                  <a16:creationId xmlns:a16="http://schemas.microsoft.com/office/drawing/2014/main" id="{64DBF6FA-D797-4CC6-83EB-B8EB3F06964F}"/>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直接连接符 123924">
              <a:extLst>
                <a:ext uri="{FF2B5EF4-FFF2-40B4-BE49-F238E27FC236}">
                  <a16:creationId xmlns:a16="http://schemas.microsoft.com/office/drawing/2014/main" id="{7426A830-BEAA-4832-88E5-0974A7EEA6AA}"/>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3" name="文本框 123925">
              <a:extLst>
                <a:ext uri="{FF2B5EF4-FFF2-40B4-BE49-F238E27FC236}">
                  <a16:creationId xmlns:a16="http://schemas.microsoft.com/office/drawing/2014/main" id="{C5C12A50-2417-4B9B-82DE-49EF01250BAE}"/>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49174" name="直接连接符 123926">
              <a:extLst>
                <a:ext uri="{FF2B5EF4-FFF2-40B4-BE49-F238E27FC236}">
                  <a16:creationId xmlns:a16="http://schemas.microsoft.com/office/drawing/2014/main" id="{2D2376EF-1F2D-417F-B2A4-3307D36C7CEA}"/>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直接连接符 123927">
              <a:extLst>
                <a:ext uri="{FF2B5EF4-FFF2-40B4-BE49-F238E27FC236}">
                  <a16:creationId xmlns:a16="http://schemas.microsoft.com/office/drawing/2014/main" id="{5B3C30CA-0335-4586-A1BA-EBFE420B5C06}"/>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6" name="直接连接符 123928">
              <a:extLst>
                <a:ext uri="{FF2B5EF4-FFF2-40B4-BE49-F238E27FC236}">
                  <a16:creationId xmlns:a16="http://schemas.microsoft.com/office/drawing/2014/main" id="{2CAC2758-0062-4534-ADFD-26BDABB59B44}"/>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直接连接符 123929">
              <a:extLst>
                <a:ext uri="{FF2B5EF4-FFF2-40B4-BE49-F238E27FC236}">
                  <a16:creationId xmlns:a16="http://schemas.microsoft.com/office/drawing/2014/main" id="{F9DDB48C-3FDF-4990-B09B-3C256A82C3A3}"/>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8" name="直接连接符 123930">
              <a:extLst>
                <a:ext uri="{FF2B5EF4-FFF2-40B4-BE49-F238E27FC236}">
                  <a16:creationId xmlns:a16="http://schemas.microsoft.com/office/drawing/2014/main" id="{72744E73-971E-4862-ADAE-CAB89BC50FE7}"/>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直接连接符 123931">
              <a:extLst>
                <a:ext uri="{FF2B5EF4-FFF2-40B4-BE49-F238E27FC236}">
                  <a16:creationId xmlns:a16="http://schemas.microsoft.com/office/drawing/2014/main" id="{EFF7B5F6-1E8D-4EC0-B4A0-3BB5963E9717}"/>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直接连接符 123932">
              <a:extLst>
                <a:ext uri="{FF2B5EF4-FFF2-40B4-BE49-F238E27FC236}">
                  <a16:creationId xmlns:a16="http://schemas.microsoft.com/office/drawing/2014/main" id="{4082F8E9-00F5-4D41-96B7-F7CDFC732FEC}"/>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1" name="直接连接符 123933">
              <a:extLst>
                <a:ext uri="{FF2B5EF4-FFF2-40B4-BE49-F238E27FC236}">
                  <a16:creationId xmlns:a16="http://schemas.microsoft.com/office/drawing/2014/main" id="{690403F0-7CCE-4790-8FFF-F1E24253DD37}"/>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2" name="直接连接符 123934">
              <a:extLst>
                <a:ext uri="{FF2B5EF4-FFF2-40B4-BE49-F238E27FC236}">
                  <a16:creationId xmlns:a16="http://schemas.microsoft.com/office/drawing/2014/main" id="{8FB0A150-B8A1-499D-B12D-E0E49E9018CD}"/>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直接连接符 123935">
              <a:extLst>
                <a:ext uri="{FF2B5EF4-FFF2-40B4-BE49-F238E27FC236}">
                  <a16:creationId xmlns:a16="http://schemas.microsoft.com/office/drawing/2014/main" id="{D216A1B4-9DA4-4A6C-AF6F-89F88B693059}"/>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4" name="直接连接符 123936">
              <a:extLst>
                <a:ext uri="{FF2B5EF4-FFF2-40B4-BE49-F238E27FC236}">
                  <a16:creationId xmlns:a16="http://schemas.microsoft.com/office/drawing/2014/main" id="{415D3477-AEE3-4A58-B322-3960BB243E48}"/>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文本框 123937">
              <a:extLst>
                <a:ext uri="{FF2B5EF4-FFF2-40B4-BE49-F238E27FC236}">
                  <a16:creationId xmlns:a16="http://schemas.microsoft.com/office/drawing/2014/main" id="{38D8167C-F367-49F3-A946-07164384FAFA}"/>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49186" name="文本框 123938">
              <a:extLst>
                <a:ext uri="{FF2B5EF4-FFF2-40B4-BE49-F238E27FC236}">
                  <a16:creationId xmlns:a16="http://schemas.microsoft.com/office/drawing/2014/main" id="{5090F131-9790-442D-B0A3-73354246D84F}"/>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49187" name="文本框 123939">
              <a:extLst>
                <a:ext uri="{FF2B5EF4-FFF2-40B4-BE49-F238E27FC236}">
                  <a16:creationId xmlns:a16="http://schemas.microsoft.com/office/drawing/2014/main" id="{39D4413D-9FA9-4266-8634-D58F7B56C09C}"/>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49188" name="直接连接符 123940">
              <a:extLst>
                <a:ext uri="{FF2B5EF4-FFF2-40B4-BE49-F238E27FC236}">
                  <a16:creationId xmlns:a16="http://schemas.microsoft.com/office/drawing/2014/main" id="{2C889683-380B-4A48-8CA2-E8F69BF26831}"/>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9" name="流程图: 联系 123941">
              <a:extLst>
                <a:ext uri="{FF2B5EF4-FFF2-40B4-BE49-F238E27FC236}">
                  <a16:creationId xmlns:a16="http://schemas.microsoft.com/office/drawing/2014/main" id="{0966733B-3684-4E4C-A56B-0009BF49D0E8}"/>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0" name="直接连接符 123942">
              <a:extLst>
                <a:ext uri="{FF2B5EF4-FFF2-40B4-BE49-F238E27FC236}">
                  <a16:creationId xmlns:a16="http://schemas.microsoft.com/office/drawing/2014/main" id="{8E554070-F725-4AF5-8CC1-0C819D455A4B}"/>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1" name="文本框 123943">
              <a:extLst>
                <a:ext uri="{FF2B5EF4-FFF2-40B4-BE49-F238E27FC236}">
                  <a16:creationId xmlns:a16="http://schemas.microsoft.com/office/drawing/2014/main" id="{59884181-E9E5-4D21-90ED-E62952FE179F}"/>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49192" name="流程图: 联系 123944">
              <a:extLst>
                <a:ext uri="{FF2B5EF4-FFF2-40B4-BE49-F238E27FC236}">
                  <a16:creationId xmlns:a16="http://schemas.microsoft.com/office/drawing/2014/main" id="{E3B920C3-5B8F-4A10-82D3-7BC98A93B90D}"/>
                </a:ext>
              </a:extLst>
            </p:cNvPr>
            <p:cNvSpPr>
              <a:spLocks noChangeArrowheads="1"/>
            </p:cNvSpPr>
            <p:nvPr/>
          </p:nvSpPr>
          <p:spPr bwMode="auto">
            <a:xfrm>
              <a:off x="839"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3" name="流程图: 联系 123945">
              <a:extLst>
                <a:ext uri="{FF2B5EF4-FFF2-40B4-BE49-F238E27FC236}">
                  <a16:creationId xmlns:a16="http://schemas.microsoft.com/office/drawing/2014/main" id="{ADAA3AB4-D289-477D-9C14-36193AD3BD08}"/>
                </a:ext>
              </a:extLst>
            </p:cNvPr>
            <p:cNvSpPr>
              <a:spLocks noChangeArrowheads="1"/>
            </p:cNvSpPr>
            <p:nvPr/>
          </p:nvSpPr>
          <p:spPr bwMode="auto">
            <a:xfrm>
              <a:off x="839"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4" name="流程图: 联系 123946">
              <a:extLst>
                <a:ext uri="{FF2B5EF4-FFF2-40B4-BE49-F238E27FC236}">
                  <a16:creationId xmlns:a16="http://schemas.microsoft.com/office/drawing/2014/main" id="{2179D9D1-7EC6-4A17-BA89-C77ADE834FFD}"/>
                </a:ext>
              </a:extLst>
            </p:cNvPr>
            <p:cNvSpPr>
              <a:spLocks noChangeArrowheads="1"/>
            </p:cNvSpPr>
            <p:nvPr/>
          </p:nvSpPr>
          <p:spPr bwMode="auto">
            <a:xfrm>
              <a:off x="1565" y="1842"/>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5" name="流程图: 联系 123947">
              <a:extLst>
                <a:ext uri="{FF2B5EF4-FFF2-40B4-BE49-F238E27FC236}">
                  <a16:creationId xmlns:a16="http://schemas.microsoft.com/office/drawing/2014/main" id="{06EBA629-687C-4F75-A04B-069B678722B6}"/>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6" name="流程图: 联系 123948">
              <a:extLst>
                <a:ext uri="{FF2B5EF4-FFF2-40B4-BE49-F238E27FC236}">
                  <a16:creationId xmlns:a16="http://schemas.microsoft.com/office/drawing/2014/main" id="{7E75CC86-3C9F-4187-8077-9AECEA9F8E18}"/>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7" name="流程图: 联系 123949">
              <a:extLst>
                <a:ext uri="{FF2B5EF4-FFF2-40B4-BE49-F238E27FC236}">
                  <a16:creationId xmlns:a16="http://schemas.microsoft.com/office/drawing/2014/main" id="{71D1EE14-2D74-490C-88B2-E7D1D77F47CC}"/>
                </a:ext>
              </a:extLst>
            </p:cNvPr>
            <p:cNvSpPr>
              <a:spLocks noChangeArrowheads="1"/>
            </p:cNvSpPr>
            <p:nvPr/>
          </p:nvSpPr>
          <p:spPr bwMode="auto">
            <a:xfrm>
              <a:off x="2200"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8" name="流程图: 联系 123950">
              <a:extLst>
                <a:ext uri="{FF2B5EF4-FFF2-40B4-BE49-F238E27FC236}">
                  <a16:creationId xmlns:a16="http://schemas.microsoft.com/office/drawing/2014/main" id="{85D65ED7-D759-469C-B1A7-B6D0AB150403}"/>
                </a:ext>
              </a:extLst>
            </p:cNvPr>
            <p:cNvSpPr>
              <a:spLocks noChangeArrowheads="1"/>
            </p:cNvSpPr>
            <p:nvPr/>
          </p:nvSpPr>
          <p:spPr bwMode="auto">
            <a:xfrm>
              <a:off x="3152" y="166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99" name="流程图: 联系 123951">
              <a:extLst>
                <a:ext uri="{FF2B5EF4-FFF2-40B4-BE49-F238E27FC236}">
                  <a16:creationId xmlns:a16="http://schemas.microsoft.com/office/drawing/2014/main" id="{860C8943-DE3D-410F-8B4C-FE1259DBC643}"/>
                </a:ext>
              </a:extLst>
            </p:cNvPr>
            <p:cNvSpPr>
              <a:spLocks noChangeArrowheads="1"/>
            </p:cNvSpPr>
            <p:nvPr/>
          </p:nvSpPr>
          <p:spPr bwMode="auto">
            <a:xfrm>
              <a:off x="3152"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0" name="流程图: 联系 123952">
              <a:extLst>
                <a:ext uri="{FF2B5EF4-FFF2-40B4-BE49-F238E27FC236}">
                  <a16:creationId xmlns:a16="http://schemas.microsoft.com/office/drawing/2014/main" id="{290CDE76-04C8-474E-BD5F-1DD164DD6054}"/>
                </a:ext>
              </a:extLst>
            </p:cNvPr>
            <p:cNvSpPr>
              <a:spLocks noChangeArrowheads="1"/>
            </p:cNvSpPr>
            <p:nvPr/>
          </p:nvSpPr>
          <p:spPr bwMode="auto">
            <a:xfrm>
              <a:off x="4559"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1" name="流程图: 联系 123953">
              <a:extLst>
                <a:ext uri="{FF2B5EF4-FFF2-40B4-BE49-F238E27FC236}">
                  <a16:creationId xmlns:a16="http://schemas.microsoft.com/office/drawing/2014/main" id="{0EB555FE-5EC9-472A-AD10-4C852B5F9E63}"/>
                </a:ext>
              </a:extLst>
            </p:cNvPr>
            <p:cNvSpPr>
              <a:spLocks noChangeArrowheads="1"/>
            </p:cNvSpPr>
            <p:nvPr/>
          </p:nvSpPr>
          <p:spPr bwMode="auto">
            <a:xfrm>
              <a:off x="4786" y="202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2" name="流程图: 联系 123954">
              <a:extLst>
                <a:ext uri="{FF2B5EF4-FFF2-40B4-BE49-F238E27FC236}">
                  <a16:creationId xmlns:a16="http://schemas.microsoft.com/office/drawing/2014/main" id="{3ABCBD91-B1B7-4D9D-84FD-357B8B37BB2B}"/>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3" name="直接连接符 123955">
              <a:extLst>
                <a:ext uri="{FF2B5EF4-FFF2-40B4-BE49-F238E27FC236}">
                  <a16:creationId xmlns:a16="http://schemas.microsoft.com/office/drawing/2014/main" id="{C0803F52-A82B-49C1-A4DD-3D25F65F953E}"/>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4" name="流程图: 联系 123956">
              <a:extLst>
                <a:ext uri="{FF2B5EF4-FFF2-40B4-BE49-F238E27FC236}">
                  <a16:creationId xmlns:a16="http://schemas.microsoft.com/office/drawing/2014/main" id="{2ACD87A4-73D9-4EB0-AF19-4EB281552D5D}"/>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5" name="流程图: 联系 123957">
              <a:extLst>
                <a:ext uri="{FF2B5EF4-FFF2-40B4-BE49-F238E27FC236}">
                  <a16:creationId xmlns:a16="http://schemas.microsoft.com/office/drawing/2014/main" id="{DA7F3428-435A-4C7C-8748-F6FB1B1AC00E}"/>
                </a:ext>
              </a:extLst>
            </p:cNvPr>
            <p:cNvSpPr>
              <a:spLocks noChangeArrowheads="1"/>
            </p:cNvSpPr>
            <p:nvPr/>
          </p:nvSpPr>
          <p:spPr bwMode="auto">
            <a:xfrm>
              <a:off x="4151" y="234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206" name="直接连接符 123958">
              <a:extLst>
                <a:ext uri="{FF2B5EF4-FFF2-40B4-BE49-F238E27FC236}">
                  <a16:creationId xmlns:a16="http://schemas.microsoft.com/office/drawing/2014/main" id="{CBFA6145-8F1F-4BE0-A32B-36E733A78654}"/>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7" name="文本框 123959">
              <a:extLst>
                <a:ext uri="{FF2B5EF4-FFF2-40B4-BE49-F238E27FC236}">
                  <a16:creationId xmlns:a16="http://schemas.microsoft.com/office/drawing/2014/main" id="{1E6906C7-D0CD-4B44-9543-B86A0A644982}"/>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49208" name="直接连接符 123960">
              <a:extLst>
                <a:ext uri="{FF2B5EF4-FFF2-40B4-BE49-F238E27FC236}">
                  <a16:creationId xmlns:a16="http://schemas.microsoft.com/office/drawing/2014/main" id="{0897A62D-232C-4F4F-8DCD-9570C6FBFCC6}"/>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9" name="直接连接符 123961">
              <a:extLst>
                <a:ext uri="{FF2B5EF4-FFF2-40B4-BE49-F238E27FC236}">
                  <a16:creationId xmlns:a16="http://schemas.microsoft.com/office/drawing/2014/main" id="{968F769B-9FE8-4FF4-9764-5BF47F51DBD9}"/>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0" name="文本框 123962">
              <a:extLst>
                <a:ext uri="{FF2B5EF4-FFF2-40B4-BE49-F238E27FC236}">
                  <a16:creationId xmlns:a16="http://schemas.microsoft.com/office/drawing/2014/main" id="{A8A8D1E0-F65B-467B-A186-FB605A3B23C3}"/>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49211" name="文本框 123963">
              <a:extLst>
                <a:ext uri="{FF2B5EF4-FFF2-40B4-BE49-F238E27FC236}">
                  <a16:creationId xmlns:a16="http://schemas.microsoft.com/office/drawing/2014/main" id="{A136DD71-B288-4114-A817-91754389E7CC}"/>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49212" name="直接连接符 123964">
              <a:extLst>
                <a:ext uri="{FF2B5EF4-FFF2-40B4-BE49-F238E27FC236}">
                  <a16:creationId xmlns:a16="http://schemas.microsoft.com/office/drawing/2014/main" id="{9287FD77-DB74-4491-B04F-0FDAC90DEF1A}"/>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3" name="文本框 123965">
              <a:extLst>
                <a:ext uri="{FF2B5EF4-FFF2-40B4-BE49-F238E27FC236}">
                  <a16:creationId xmlns:a16="http://schemas.microsoft.com/office/drawing/2014/main" id="{07442317-ADFB-40E7-A3E0-42AE4C00DDB3}"/>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49214" name="直接连接符 123966">
              <a:extLst>
                <a:ext uri="{FF2B5EF4-FFF2-40B4-BE49-F238E27FC236}">
                  <a16:creationId xmlns:a16="http://schemas.microsoft.com/office/drawing/2014/main" id="{29A5F3EB-E24E-4F3E-9214-400EE14B1695}"/>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5" name="直接连接符 123967">
              <a:extLst>
                <a:ext uri="{FF2B5EF4-FFF2-40B4-BE49-F238E27FC236}">
                  <a16:creationId xmlns:a16="http://schemas.microsoft.com/office/drawing/2014/main" id="{7AA9EF81-E01D-4EBD-B91C-D6D46BE788F4}"/>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6" name="文本框 123968">
              <a:extLst>
                <a:ext uri="{FF2B5EF4-FFF2-40B4-BE49-F238E27FC236}">
                  <a16:creationId xmlns:a16="http://schemas.microsoft.com/office/drawing/2014/main" id="{0A8C6A0A-3947-4597-A751-5383C0E10A62}"/>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49217" name="文本框 123969">
              <a:extLst>
                <a:ext uri="{FF2B5EF4-FFF2-40B4-BE49-F238E27FC236}">
                  <a16:creationId xmlns:a16="http://schemas.microsoft.com/office/drawing/2014/main" id="{0B976A6E-347C-4BE5-8F25-221E8AACA3F6}"/>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49218" name="直接连接符 123970">
              <a:extLst>
                <a:ext uri="{FF2B5EF4-FFF2-40B4-BE49-F238E27FC236}">
                  <a16:creationId xmlns:a16="http://schemas.microsoft.com/office/drawing/2014/main" id="{FCA3585C-3278-4A0F-A7D9-4B175AEA56B4}"/>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9" name="直接连接符 123971">
              <a:extLst>
                <a:ext uri="{FF2B5EF4-FFF2-40B4-BE49-F238E27FC236}">
                  <a16:creationId xmlns:a16="http://schemas.microsoft.com/office/drawing/2014/main" id="{4706A97B-B1A9-48D2-9CE6-36F24FC57C49}"/>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0" name="文本框 123972">
              <a:extLst>
                <a:ext uri="{FF2B5EF4-FFF2-40B4-BE49-F238E27FC236}">
                  <a16:creationId xmlns:a16="http://schemas.microsoft.com/office/drawing/2014/main" id="{A25DFFE3-6860-4B8F-BC4F-BC0B2975425E}"/>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49221" name="文本框 123973">
              <a:extLst>
                <a:ext uri="{FF2B5EF4-FFF2-40B4-BE49-F238E27FC236}">
                  <a16:creationId xmlns:a16="http://schemas.microsoft.com/office/drawing/2014/main" id="{DC3C6E5B-6081-4EC4-999C-11A5F118BB69}"/>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49222" name="直接连接符 123974">
              <a:extLst>
                <a:ext uri="{FF2B5EF4-FFF2-40B4-BE49-F238E27FC236}">
                  <a16:creationId xmlns:a16="http://schemas.microsoft.com/office/drawing/2014/main" id="{B5DE4F41-2C72-452B-A7E9-30F02E4559FF}"/>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3" name="文本框 123975">
              <a:extLst>
                <a:ext uri="{FF2B5EF4-FFF2-40B4-BE49-F238E27FC236}">
                  <a16:creationId xmlns:a16="http://schemas.microsoft.com/office/drawing/2014/main" id="{734C012E-C533-432C-9CB3-6AF8946E5927}"/>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49224" name="直接连接符 123976">
              <a:extLst>
                <a:ext uri="{FF2B5EF4-FFF2-40B4-BE49-F238E27FC236}">
                  <a16:creationId xmlns:a16="http://schemas.microsoft.com/office/drawing/2014/main" id="{5D2AFE8C-BA71-4A7B-A4A6-B2A7E7DF2A75}"/>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5" name="直接连接符 123977">
              <a:extLst>
                <a:ext uri="{FF2B5EF4-FFF2-40B4-BE49-F238E27FC236}">
                  <a16:creationId xmlns:a16="http://schemas.microsoft.com/office/drawing/2014/main" id="{602A1A9E-25F4-4C7F-A668-E942BD1645D2}"/>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6" name="文本框 123978">
              <a:extLst>
                <a:ext uri="{FF2B5EF4-FFF2-40B4-BE49-F238E27FC236}">
                  <a16:creationId xmlns:a16="http://schemas.microsoft.com/office/drawing/2014/main" id="{46744852-015F-461F-8B47-3E837D4B2479}"/>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49227" name="文本框 123979">
              <a:extLst>
                <a:ext uri="{FF2B5EF4-FFF2-40B4-BE49-F238E27FC236}">
                  <a16:creationId xmlns:a16="http://schemas.microsoft.com/office/drawing/2014/main" id="{60D0756E-5E0E-4698-8C34-D46463C2FE24}"/>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49228" name="直接连接符 123980">
              <a:extLst>
                <a:ext uri="{FF2B5EF4-FFF2-40B4-BE49-F238E27FC236}">
                  <a16:creationId xmlns:a16="http://schemas.microsoft.com/office/drawing/2014/main" id="{4E65604A-4EE2-423F-BF00-2CCB08E16B3B}"/>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29" name="直接连接符 123981">
              <a:extLst>
                <a:ext uri="{FF2B5EF4-FFF2-40B4-BE49-F238E27FC236}">
                  <a16:creationId xmlns:a16="http://schemas.microsoft.com/office/drawing/2014/main" id="{D471343E-8020-4218-939F-F4AA83BAE783}"/>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30" name="文本框 123982">
              <a:extLst>
                <a:ext uri="{FF2B5EF4-FFF2-40B4-BE49-F238E27FC236}">
                  <a16:creationId xmlns:a16="http://schemas.microsoft.com/office/drawing/2014/main" id="{190B00C4-83F8-44AD-8463-7A27BCF49A6F}"/>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49231" name="文本框 123983">
              <a:extLst>
                <a:ext uri="{FF2B5EF4-FFF2-40B4-BE49-F238E27FC236}">
                  <a16:creationId xmlns:a16="http://schemas.microsoft.com/office/drawing/2014/main" id="{3A4A0C18-EE4B-4739-8730-C7C239E85105}"/>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49232" name="直接连接符 123984">
              <a:extLst>
                <a:ext uri="{FF2B5EF4-FFF2-40B4-BE49-F238E27FC236}">
                  <a16:creationId xmlns:a16="http://schemas.microsoft.com/office/drawing/2014/main" id="{42322B4B-54EA-4444-8C54-270892DC167F}"/>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33" name="直接连接符 123985">
              <a:extLst>
                <a:ext uri="{FF2B5EF4-FFF2-40B4-BE49-F238E27FC236}">
                  <a16:creationId xmlns:a16="http://schemas.microsoft.com/office/drawing/2014/main" id="{C97F4686-5BC5-4CCD-9B47-A3F249FE062E}"/>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34" name="文本框 123986">
              <a:extLst>
                <a:ext uri="{FF2B5EF4-FFF2-40B4-BE49-F238E27FC236}">
                  <a16:creationId xmlns:a16="http://schemas.microsoft.com/office/drawing/2014/main" id="{C70E9902-83B4-4E3F-AA7A-081E4E20E151}"/>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49235" name="页脚占位符 1">
            <a:extLst>
              <a:ext uri="{FF2B5EF4-FFF2-40B4-BE49-F238E27FC236}">
                <a16:creationId xmlns:a16="http://schemas.microsoft.com/office/drawing/2014/main" id="{333FC184-99EF-433D-AC8C-42CAA9C95E5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49236" name="灯片编号占位符 2">
            <a:extLst>
              <a:ext uri="{FF2B5EF4-FFF2-40B4-BE49-F238E27FC236}">
                <a16:creationId xmlns:a16="http://schemas.microsoft.com/office/drawing/2014/main" id="{FDBB0C8B-D716-47CB-A06F-8784A7976E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2B79E2B-AB97-4C8E-9A3E-9A5495F3985A}"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24929">
            <a:extLst>
              <a:ext uri="{FF2B5EF4-FFF2-40B4-BE49-F238E27FC236}">
                <a16:creationId xmlns:a16="http://schemas.microsoft.com/office/drawing/2014/main" id="{A1162B65-5E62-43E5-B46E-F4941818A8B7}"/>
              </a:ext>
            </a:extLst>
          </p:cNvPr>
          <p:cNvSpPr>
            <a:spLocks noGrp="1" noChangeArrowheads="1"/>
          </p:cNvSpPr>
          <p:nvPr>
            <p:ph type="title"/>
          </p:nvPr>
        </p:nvSpPr>
        <p:spPr/>
        <p:txBody>
          <a:bodyPr/>
          <a:lstStyle/>
          <a:p>
            <a:r>
              <a:rPr lang="en-US" altLang="zh-CN"/>
              <a:t>ADD @X</a:t>
            </a:r>
            <a:r>
              <a:rPr lang="zh-CN" altLang="en-US"/>
              <a:t>的控制－执行</a:t>
            </a:r>
          </a:p>
        </p:txBody>
      </p:sp>
      <p:sp>
        <p:nvSpPr>
          <p:cNvPr id="50178" name="文本占位符 124930">
            <a:extLst>
              <a:ext uri="{FF2B5EF4-FFF2-40B4-BE49-F238E27FC236}">
                <a16:creationId xmlns:a16="http://schemas.microsoft.com/office/drawing/2014/main" id="{7C746A6C-FB58-48F8-8027-1051DF14FA8D}"/>
              </a:ext>
            </a:extLst>
          </p:cNvPr>
          <p:cNvSpPr>
            <a:spLocks noGrp="1" noChangeArrowheads="1"/>
          </p:cNvSpPr>
          <p:nvPr>
            <p:ph idx="1"/>
          </p:nvPr>
        </p:nvSpPr>
        <p:spPr>
          <a:xfrm>
            <a:off x="468313" y="5084763"/>
            <a:ext cx="8229600" cy="1223962"/>
          </a:xfrm>
        </p:spPr>
        <p:txBody>
          <a:bodyPr/>
          <a:lstStyle/>
          <a:p>
            <a:pPr>
              <a:lnSpc>
                <a:spcPct val="90000"/>
              </a:lnSpc>
            </a:pPr>
            <a:r>
              <a:rPr lang="zh-CN" altLang="en-US" sz="2400"/>
              <a:t>取数：</a:t>
            </a:r>
            <a:r>
              <a:rPr lang="en-US" altLang="zh-CN" sz="2400"/>
              <a:t>C</a:t>
            </a:r>
            <a:r>
              <a:rPr lang="en-US" altLang="zh-CN" sz="2400" baseline="-25000"/>
              <a:t>5</a:t>
            </a:r>
            <a:r>
              <a:rPr lang="zh-CN" altLang="en-US" sz="2400"/>
              <a:t>、</a:t>
            </a:r>
            <a:r>
              <a:rPr lang="en-US" altLang="zh-CN" sz="2400"/>
              <a:t>C</a:t>
            </a:r>
            <a:r>
              <a:rPr lang="en-US" altLang="zh-CN" sz="2400" baseline="-25000"/>
              <a:t>1</a:t>
            </a:r>
            <a:r>
              <a:rPr lang="zh-CN" altLang="en-US" sz="2400"/>
              <a:t>、</a:t>
            </a:r>
            <a:r>
              <a:rPr lang="en-US" altLang="zh-CN" sz="2400"/>
              <a:t>C</a:t>
            </a:r>
            <a:r>
              <a:rPr lang="en-US" altLang="zh-CN" sz="2400" baseline="-25000"/>
              <a:t>2</a:t>
            </a:r>
          </a:p>
          <a:p>
            <a:pPr>
              <a:lnSpc>
                <a:spcPct val="90000"/>
              </a:lnSpc>
            </a:pPr>
            <a:r>
              <a:rPr lang="zh-CN" altLang="en-US" sz="2400"/>
              <a:t>计算：</a:t>
            </a:r>
            <a:r>
              <a:rPr lang="en-US" altLang="zh-CN" sz="2400"/>
              <a:t>C</a:t>
            </a:r>
            <a:r>
              <a:rPr lang="en-US" altLang="zh-CN" sz="2400" baseline="-25000"/>
              <a:t>6</a:t>
            </a:r>
            <a:r>
              <a:rPr lang="zh-CN" altLang="en-US" sz="2400"/>
              <a:t>、</a:t>
            </a:r>
            <a:r>
              <a:rPr lang="en-US" altLang="zh-CN" sz="2400"/>
              <a:t>C</a:t>
            </a:r>
            <a:r>
              <a:rPr lang="en-US" altLang="zh-CN" sz="2400" baseline="-25000"/>
              <a:t>7</a:t>
            </a:r>
          </a:p>
          <a:p>
            <a:pPr>
              <a:lnSpc>
                <a:spcPct val="90000"/>
              </a:lnSpc>
            </a:pPr>
            <a:r>
              <a:rPr lang="zh-CN" altLang="en-US" sz="2400"/>
              <a:t>写回：</a:t>
            </a:r>
            <a:r>
              <a:rPr lang="en-US" altLang="zh-CN" sz="2400"/>
              <a:t>C</a:t>
            </a:r>
            <a:r>
              <a:rPr lang="en-US" altLang="zh-CN" sz="2400" baseline="-25000"/>
              <a:t>8</a:t>
            </a:r>
          </a:p>
        </p:txBody>
      </p:sp>
      <p:grpSp>
        <p:nvGrpSpPr>
          <p:cNvPr id="50179" name="组合 124931">
            <a:extLst>
              <a:ext uri="{FF2B5EF4-FFF2-40B4-BE49-F238E27FC236}">
                <a16:creationId xmlns:a16="http://schemas.microsoft.com/office/drawing/2014/main" id="{0AD561CA-D1AC-4E45-A28E-8147EA67DB5B}"/>
              </a:ext>
            </a:extLst>
          </p:cNvPr>
          <p:cNvGrpSpPr>
            <a:grpSpLocks/>
          </p:cNvGrpSpPr>
          <p:nvPr/>
        </p:nvGrpSpPr>
        <p:grpSpPr bwMode="auto">
          <a:xfrm>
            <a:off x="1116013" y="1484313"/>
            <a:ext cx="7202487" cy="3535362"/>
            <a:chOff x="703" y="935"/>
            <a:chExt cx="4537" cy="2227"/>
          </a:xfrm>
        </p:grpSpPr>
        <p:sp>
          <p:nvSpPr>
            <p:cNvPr id="50180" name="文本框 124932">
              <a:extLst>
                <a:ext uri="{FF2B5EF4-FFF2-40B4-BE49-F238E27FC236}">
                  <a16:creationId xmlns:a16="http://schemas.microsoft.com/office/drawing/2014/main" id="{4B3315A2-6E12-4711-820E-5BFD7BF6ED52}"/>
                </a:ext>
              </a:extLst>
            </p:cNvPr>
            <p:cNvSpPr txBox="1">
              <a:spLocks noChangeArrowheads="1"/>
            </p:cNvSpPr>
            <p:nvPr/>
          </p:nvSpPr>
          <p:spPr bwMode="auto">
            <a:xfrm>
              <a:off x="1098" y="1129"/>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D</a:t>
              </a:r>
            </a:p>
            <a:p>
              <a:r>
                <a:rPr lang="en-US" altLang="zh-CN"/>
                <a:t>R</a:t>
              </a:r>
            </a:p>
          </p:txBody>
        </p:sp>
        <p:sp>
          <p:nvSpPr>
            <p:cNvPr id="50181" name="文本框 124933">
              <a:extLst>
                <a:ext uri="{FF2B5EF4-FFF2-40B4-BE49-F238E27FC236}">
                  <a16:creationId xmlns:a16="http://schemas.microsoft.com/office/drawing/2014/main" id="{4C22025F-85DE-41C9-BD1B-33CB45A7D591}"/>
                </a:ext>
              </a:extLst>
            </p:cNvPr>
            <p:cNvSpPr txBox="1">
              <a:spLocks noChangeArrowheads="1"/>
            </p:cNvSpPr>
            <p:nvPr/>
          </p:nvSpPr>
          <p:spPr bwMode="auto">
            <a:xfrm>
              <a:off x="2018"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0182" name="文本框 124934">
              <a:extLst>
                <a:ext uri="{FF2B5EF4-FFF2-40B4-BE49-F238E27FC236}">
                  <a16:creationId xmlns:a16="http://schemas.microsoft.com/office/drawing/2014/main" id="{DA81B7A4-355D-4FF1-A3E3-76021BBA8485}"/>
                </a:ext>
              </a:extLst>
            </p:cNvPr>
            <p:cNvSpPr txBox="1">
              <a:spLocks noChangeArrowheads="1"/>
            </p:cNvSpPr>
            <p:nvPr/>
          </p:nvSpPr>
          <p:spPr bwMode="auto">
            <a:xfrm>
              <a:off x="2925" y="184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0183" name="文本框 124935">
              <a:extLst>
                <a:ext uri="{FF2B5EF4-FFF2-40B4-BE49-F238E27FC236}">
                  <a16:creationId xmlns:a16="http://schemas.microsoft.com/office/drawing/2014/main" id="{9C492E91-50BB-4D9B-A2CF-BA2113A651DC}"/>
                </a:ext>
              </a:extLst>
            </p:cNvPr>
            <p:cNvSpPr txBox="1">
              <a:spLocks noChangeArrowheads="1"/>
            </p:cNvSpPr>
            <p:nvPr/>
          </p:nvSpPr>
          <p:spPr bwMode="auto">
            <a:xfrm>
              <a:off x="4468" y="16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0184" name="文本框 124936">
              <a:extLst>
                <a:ext uri="{FF2B5EF4-FFF2-40B4-BE49-F238E27FC236}">
                  <a16:creationId xmlns:a16="http://schemas.microsoft.com/office/drawing/2014/main" id="{E67C5184-00D6-4720-B25D-8D6EF8B8F33F}"/>
                </a:ext>
              </a:extLst>
            </p:cNvPr>
            <p:cNvSpPr txBox="1">
              <a:spLocks noChangeArrowheads="1"/>
            </p:cNvSpPr>
            <p:nvPr/>
          </p:nvSpPr>
          <p:spPr bwMode="auto">
            <a:xfrm>
              <a:off x="4468" y="225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0185" name="文本框 124937">
              <a:extLst>
                <a:ext uri="{FF2B5EF4-FFF2-40B4-BE49-F238E27FC236}">
                  <a16:creationId xmlns:a16="http://schemas.microsoft.com/office/drawing/2014/main" id="{3714741D-B9F9-4661-BAB3-1105FC0F47AD}"/>
                </a:ext>
              </a:extLst>
            </p:cNvPr>
            <p:cNvSpPr txBox="1">
              <a:spLocks noChangeArrowheads="1"/>
            </p:cNvSpPr>
            <p:nvPr/>
          </p:nvSpPr>
          <p:spPr bwMode="auto">
            <a:xfrm>
              <a:off x="2925" y="2523"/>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0186" name="直接连接符 124938">
              <a:extLst>
                <a:ext uri="{FF2B5EF4-FFF2-40B4-BE49-F238E27FC236}">
                  <a16:creationId xmlns:a16="http://schemas.microsoft.com/office/drawing/2014/main" id="{AED3AD10-28A1-4C87-A907-2A1621081190}"/>
                </a:ext>
              </a:extLst>
            </p:cNvPr>
            <p:cNvSpPr>
              <a:spLocks noChangeShapeType="1"/>
            </p:cNvSpPr>
            <p:nvPr/>
          </p:nvSpPr>
          <p:spPr bwMode="auto">
            <a:xfrm>
              <a:off x="1338" y="1298"/>
              <a:ext cx="340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直接连接符 124939">
              <a:extLst>
                <a:ext uri="{FF2B5EF4-FFF2-40B4-BE49-F238E27FC236}">
                  <a16:creationId xmlns:a16="http://schemas.microsoft.com/office/drawing/2014/main" id="{1B7AD081-4ACF-417E-8F51-9162EA83F3B5}"/>
                </a:ext>
              </a:extLst>
            </p:cNvPr>
            <p:cNvSpPr>
              <a:spLocks noChangeShapeType="1"/>
            </p:cNvSpPr>
            <p:nvPr/>
          </p:nvSpPr>
          <p:spPr bwMode="auto">
            <a:xfrm flipV="1">
              <a:off x="4740"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8" name="直接连接符 124940">
              <a:extLst>
                <a:ext uri="{FF2B5EF4-FFF2-40B4-BE49-F238E27FC236}">
                  <a16:creationId xmlns:a16="http://schemas.microsoft.com/office/drawing/2014/main" id="{EC5E38A0-6C0C-4B86-9E56-8550CB33DCE0}"/>
                </a:ext>
              </a:extLst>
            </p:cNvPr>
            <p:cNvSpPr>
              <a:spLocks noChangeShapeType="1"/>
            </p:cNvSpPr>
            <p:nvPr/>
          </p:nvSpPr>
          <p:spPr bwMode="auto">
            <a:xfrm>
              <a:off x="4604"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直接连接符 124941">
              <a:extLst>
                <a:ext uri="{FF2B5EF4-FFF2-40B4-BE49-F238E27FC236}">
                  <a16:creationId xmlns:a16="http://schemas.microsoft.com/office/drawing/2014/main" id="{B001D997-06F2-4DAF-9A0D-2877E8841273}"/>
                </a:ext>
              </a:extLst>
            </p:cNvPr>
            <p:cNvSpPr>
              <a:spLocks noChangeShapeType="1"/>
            </p:cNvSpPr>
            <p:nvPr/>
          </p:nvSpPr>
          <p:spPr bwMode="auto">
            <a:xfrm flipV="1">
              <a:off x="4831" y="188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0" name="直接连接符 124942">
              <a:extLst>
                <a:ext uri="{FF2B5EF4-FFF2-40B4-BE49-F238E27FC236}">
                  <a16:creationId xmlns:a16="http://schemas.microsoft.com/office/drawing/2014/main" id="{07B603D5-F145-40A8-A5E4-5AC0800BA013}"/>
                </a:ext>
              </a:extLst>
            </p:cNvPr>
            <p:cNvSpPr>
              <a:spLocks noChangeShapeType="1"/>
            </p:cNvSpPr>
            <p:nvPr/>
          </p:nvSpPr>
          <p:spPr bwMode="auto">
            <a:xfrm>
              <a:off x="1338" y="1525"/>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直接连接符 124943">
              <a:extLst>
                <a:ext uri="{FF2B5EF4-FFF2-40B4-BE49-F238E27FC236}">
                  <a16:creationId xmlns:a16="http://schemas.microsoft.com/office/drawing/2014/main" id="{C55ECBEB-C84A-450D-BCED-0DAAC6AD44F2}"/>
                </a:ext>
              </a:extLst>
            </p:cNvPr>
            <p:cNvSpPr>
              <a:spLocks noChangeShapeType="1"/>
            </p:cNvSpPr>
            <p:nvPr/>
          </p:nvSpPr>
          <p:spPr bwMode="auto">
            <a:xfrm>
              <a:off x="3969" y="1525"/>
              <a:ext cx="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直接连接符 124944">
              <a:extLst>
                <a:ext uri="{FF2B5EF4-FFF2-40B4-BE49-F238E27FC236}">
                  <a16:creationId xmlns:a16="http://schemas.microsoft.com/office/drawing/2014/main" id="{3D4DD295-E415-4A8F-A55F-2A518AEDA03F}"/>
                </a:ext>
              </a:extLst>
            </p:cNvPr>
            <p:cNvSpPr>
              <a:spLocks noChangeShapeType="1"/>
            </p:cNvSpPr>
            <p:nvPr/>
          </p:nvSpPr>
          <p:spPr bwMode="auto">
            <a:xfrm>
              <a:off x="3970" y="2387"/>
              <a:ext cx="4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3" name="直接连接符 124945">
              <a:extLst>
                <a:ext uri="{FF2B5EF4-FFF2-40B4-BE49-F238E27FC236}">
                  <a16:creationId xmlns:a16="http://schemas.microsoft.com/office/drawing/2014/main" id="{4AEEFE81-91A3-4AB3-B15C-EF50DF0A271E}"/>
                </a:ext>
              </a:extLst>
            </p:cNvPr>
            <p:cNvSpPr>
              <a:spLocks noChangeShapeType="1"/>
            </p:cNvSpPr>
            <p:nvPr/>
          </p:nvSpPr>
          <p:spPr bwMode="auto">
            <a:xfrm>
              <a:off x="3197"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4" name="直接连接符 124946">
              <a:extLst>
                <a:ext uri="{FF2B5EF4-FFF2-40B4-BE49-F238E27FC236}">
                  <a16:creationId xmlns:a16="http://schemas.microsoft.com/office/drawing/2014/main" id="{F7D00937-3DEC-4ECB-8522-37D5E8A68490}"/>
                </a:ext>
              </a:extLst>
            </p:cNvPr>
            <p:cNvSpPr>
              <a:spLocks noChangeShapeType="1"/>
            </p:cNvSpPr>
            <p:nvPr/>
          </p:nvSpPr>
          <p:spPr bwMode="auto">
            <a:xfrm>
              <a:off x="3197" y="2069"/>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直接连接符 124947">
              <a:extLst>
                <a:ext uri="{FF2B5EF4-FFF2-40B4-BE49-F238E27FC236}">
                  <a16:creationId xmlns:a16="http://schemas.microsoft.com/office/drawing/2014/main" id="{62DE2521-279C-47EB-80DA-25D7936656DF}"/>
                </a:ext>
              </a:extLst>
            </p:cNvPr>
            <p:cNvSpPr>
              <a:spLocks noChangeShapeType="1"/>
            </p:cNvSpPr>
            <p:nvPr/>
          </p:nvSpPr>
          <p:spPr bwMode="auto">
            <a:xfrm flipV="1">
              <a:off x="2154" y="1298"/>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6" name="直接连接符 124948">
              <a:extLst>
                <a:ext uri="{FF2B5EF4-FFF2-40B4-BE49-F238E27FC236}">
                  <a16:creationId xmlns:a16="http://schemas.microsoft.com/office/drawing/2014/main" id="{B56A7570-435F-44FF-A3AA-139CDE9FED4E}"/>
                </a:ext>
              </a:extLst>
            </p:cNvPr>
            <p:cNvSpPr>
              <a:spLocks noChangeShapeType="1"/>
            </p:cNvSpPr>
            <p:nvPr/>
          </p:nvSpPr>
          <p:spPr bwMode="auto">
            <a:xfrm>
              <a:off x="2381" y="152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7" name="文本框 124949">
              <a:extLst>
                <a:ext uri="{FF2B5EF4-FFF2-40B4-BE49-F238E27FC236}">
                  <a16:creationId xmlns:a16="http://schemas.microsoft.com/office/drawing/2014/main" id="{279010CC-69D1-4D95-89EE-673D89AA3F30}"/>
                </a:ext>
              </a:extLst>
            </p:cNvPr>
            <p:cNvSpPr txBox="1">
              <a:spLocks noChangeArrowheads="1"/>
            </p:cNvSpPr>
            <p:nvPr/>
          </p:nvSpPr>
          <p:spPr bwMode="auto">
            <a:xfrm>
              <a:off x="1111" y="2115"/>
              <a:ext cx="242"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a:p>
              <a:r>
                <a:rPr lang="en-US" altLang="zh-CN"/>
                <a:t>A</a:t>
              </a:r>
            </a:p>
            <a:p>
              <a:r>
                <a:rPr lang="en-US" altLang="zh-CN"/>
                <a:t>R</a:t>
              </a:r>
            </a:p>
          </p:txBody>
        </p:sp>
        <p:sp>
          <p:nvSpPr>
            <p:cNvPr id="50198" name="直接连接符 124950">
              <a:extLst>
                <a:ext uri="{FF2B5EF4-FFF2-40B4-BE49-F238E27FC236}">
                  <a16:creationId xmlns:a16="http://schemas.microsoft.com/office/drawing/2014/main" id="{5399AA33-67F8-4FCC-B542-F244D3A22D99}"/>
                </a:ext>
              </a:extLst>
            </p:cNvPr>
            <p:cNvSpPr>
              <a:spLocks noChangeShapeType="1"/>
            </p:cNvSpPr>
            <p:nvPr/>
          </p:nvSpPr>
          <p:spPr bwMode="auto">
            <a:xfrm>
              <a:off x="1610" y="1525"/>
              <a:ext cx="0"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9" name="直接连接符 124951">
              <a:extLst>
                <a:ext uri="{FF2B5EF4-FFF2-40B4-BE49-F238E27FC236}">
                  <a16:creationId xmlns:a16="http://schemas.microsoft.com/office/drawing/2014/main" id="{E9265A20-0B7E-497C-883A-D0DF2E36C898}"/>
                </a:ext>
              </a:extLst>
            </p:cNvPr>
            <p:cNvSpPr>
              <a:spLocks noChangeShapeType="1"/>
            </p:cNvSpPr>
            <p:nvPr/>
          </p:nvSpPr>
          <p:spPr bwMode="auto">
            <a:xfrm flipH="1">
              <a:off x="1338" y="2296"/>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0" name="直接连接符 124952">
              <a:extLst>
                <a:ext uri="{FF2B5EF4-FFF2-40B4-BE49-F238E27FC236}">
                  <a16:creationId xmlns:a16="http://schemas.microsoft.com/office/drawing/2014/main" id="{C277DEBE-7DCB-46BA-ABB9-D35773E6692E}"/>
                </a:ext>
              </a:extLst>
            </p:cNvPr>
            <p:cNvSpPr>
              <a:spLocks noChangeShapeType="1"/>
            </p:cNvSpPr>
            <p:nvPr/>
          </p:nvSpPr>
          <p:spPr bwMode="auto">
            <a:xfrm>
              <a:off x="2245" y="206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直接连接符 124953">
              <a:extLst>
                <a:ext uri="{FF2B5EF4-FFF2-40B4-BE49-F238E27FC236}">
                  <a16:creationId xmlns:a16="http://schemas.microsoft.com/office/drawing/2014/main" id="{3BE248C5-7791-4BD9-82FE-5A12FB897DAA}"/>
                </a:ext>
              </a:extLst>
            </p:cNvPr>
            <p:cNvSpPr>
              <a:spLocks noChangeShapeType="1"/>
            </p:cNvSpPr>
            <p:nvPr/>
          </p:nvSpPr>
          <p:spPr bwMode="auto">
            <a:xfrm flipH="1">
              <a:off x="1338" y="2523"/>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2" name="直接连接符 124954">
              <a:extLst>
                <a:ext uri="{FF2B5EF4-FFF2-40B4-BE49-F238E27FC236}">
                  <a16:creationId xmlns:a16="http://schemas.microsoft.com/office/drawing/2014/main" id="{FD041655-753B-4828-830D-31D7D2680BCA}"/>
                </a:ext>
              </a:extLst>
            </p:cNvPr>
            <p:cNvSpPr>
              <a:spLocks noChangeShapeType="1"/>
            </p:cNvSpPr>
            <p:nvPr/>
          </p:nvSpPr>
          <p:spPr bwMode="auto">
            <a:xfrm>
              <a:off x="703" y="1298"/>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直接连接符 124955">
              <a:extLst>
                <a:ext uri="{FF2B5EF4-FFF2-40B4-BE49-F238E27FC236}">
                  <a16:creationId xmlns:a16="http://schemas.microsoft.com/office/drawing/2014/main" id="{ACFF40EE-B206-4591-BC28-DAD736EA3FFC}"/>
                </a:ext>
              </a:extLst>
            </p:cNvPr>
            <p:cNvSpPr>
              <a:spLocks noChangeShapeType="1"/>
            </p:cNvSpPr>
            <p:nvPr/>
          </p:nvSpPr>
          <p:spPr bwMode="auto">
            <a:xfrm flipH="1">
              <a:off x="703" y="1525"/>
              <a:ext cx="4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直接连接符 124956">
              <a:extLst>
                <a:ext uri="{FF2B5EF4-FFF2-40B4-BE49-F238E27FC236}">
                  <a16:creationId xmlns:a16="http://schemas.microsoft.com/office/drawing/2014/main" id="{988F1803-E764-4237-8646-AB4C06C741AC}"/>
                </a:ext>
              </a:extLst>
            </p:cNvPr>
            <p:cNvSpPr>
              <a:spLocks noChangeShapeType="1"/>
            </p:cNvSpPr>
            <p:nvPr/>
          </p:nvSpPr>
          <p:spPr bwMode="auto">
            <a:xfrm>
              <a:off x="3061"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5" name="直接连接符 124957">
              <a:extLst>
                <a:ext uri="{FF2B5EF4-FFF2-40B4-BE49-F238E27FC236}">
                  <a16:creationId xmlns:a16="http://schemas.microsoft.com/office/drawing/2014/main" id="{FC5888A9-D619-4F93-A89D-C24B258939B5}"/>
                </a:ext>
              </a:extLst>
            </p:cNvPr>
            <p:cNvSpPr>
              <a:spLocks noChangeShapeType="1"/>
            </p:cNvSpPr>
            <p:nvPr/>
          </p:nvSpPr>
          <p:spPr bwMode="auto">
            <a:xfrm>
              <a:off x="3288" y="275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直接连接符 124958">
              <a:extLst>
                <a:ext uri="{FF2B5EF4-FFF2-40B4-BE49-F238E27FC236}">
                  <a16:creationId xmlns:a16="http://schemas.microsoft.com/office/drawing/2014/main" id="{474F89A5-4FA5-4268-8DA1-6BA0756E297C}"/>
                </a:ext>
              </a:extLst>
            </p:cNvPr>
            <p:cNvSpPr>
              <a:spLocks noChangeShapeType="1"/>
            </p:cNvSpPr>
            <p:nvPr/>
          </p:nvSpPr>
          <p:spPr bwMode="auto">
            <a:xfrm>
              <a:off x="3107" y="28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直接连接符 124959">
              <a:extLst>
                <a:ext uri="{FF2B5EF4-FFF2-40B4-BE49-F238E27FC236}">
                  <a16:creationId xmlns:a16="http://schemas.microsoft.com/office/drawing/2014/main" id="{DF95BF7A-EB0D-4F59-8950-B303D76E77B5}"/>
                </a:ext>
              </a:extLst>
            </p:cNvPr>
            <p:cNvSpPr>
              <a:spLocks noChangeShapeType="1"/>
            </p:cNvSpPr>
            <p:nvPr/>
          </p:nvSpPr>
          <p:spPr bwMode="auto">
            <a:xfrm flipH="1">
              <a:off x="3424" y="265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8" name="直接连接符 124960">
              <a:extLst>
                <a:ext uri="{FF2B5EF4-FFF2-40B4-BE49-F238E27FC236}">
                  <a16:creationId xmlns:a16="http://schemas.microsoft.com/office/drawing/2014/main" id="{893CDFA1-296B-484E-B929-7883B5A1E864}"/>
                </a:ext>
              </a:extLst>
            </p:cNvPr>
            <p:cNvSpPr>
              <a:spLocks noChangeShapeType="1"/>
            </p:cNvSpPr>
            <p:nvPr/>
          </p:nvSpPr>
          <p:spPr bwMode="auto">
            <a:xfrm flipH="1">
              <a:off x="2608" y="2659"/>
              <a:ext cx="3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文本框 124961">
              <a:extLst>
                <a:ext uri="{FF2B5EF4-FFF2-40B4-BE49-F238E27FC236}">
                  <a16:creationId xmlns:a16="http://schemas.microsoft.com/office/drawing/2014/main" id="{C9764A4E-AC88-49D2-863B-387E3E5CC4C4}"/>
                </a:ext>
              </a:extLst>
            </p:cNvPr>
            <p:cNvSpPr txBox="1">
              <a:spLocks noChangeArrowheads="1"/>
            </p:cNvSpPr>
            <p:nvPr/>
          </p:nvSpPr>
          <p:spPr bwMode="auto">
            <a:xfrm>
              <a:off x="3651" y="247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0210" name="文本框 124962">
              <a:extLst>
                <a:ext uri="{FF2B5EF4-FFF2-40B4-BE49-F238E27FC236}">
                  <a16:creationId xmlns:a16="http://schemas.microsoft.com/office/drawing/2014/main" id="{8E27B710-4961-48F0-851A-90A7EB1D1255}"/>
                </a:ext>
              </a:extLst>
            </p:cNvPr>
            <p:cNvSpPr txBox="1">
              <a:spLocks noChangeArrowheads="1"/>
            </p:cNvSpPr>
            <p:nvPr/>
          </p:nvSpPr>
          <p:spPr bwMode="auto">
            <a:xfrm>
              <a:off x="2381" y="261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0211" name="文本框 124963">
              <a:extLst>
                <a:ext uri="{FF2B5EF4-FFF2-40B4-BE49-F238E27FC236}">
                  <a16:creationId xmlns:a16="http://schemas.microsoft.com/office/drawing/2014/main" id="{72BCC8CA-7291-4B29-86D8-9415A2174A25}"/>
                </a:ext>
              </a:extLst>
            </p:cNvPr>
            <p:cNvSpPr txBox="1">
              <a:spLocks noChangeArrowheads="1"/>
            </p:cNvSpPr>
            <p:nvPr/>
          </p:nvSpPr>
          <p:spPr bwMode="auto">
            <a:xfrm>
              <a:off x="2744" y="2931"/>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0212" name="直接连接符 124964">
              <a:extLst>
                <a:ext uri="{FF2B5EF4-FFF2-40B4-BE49-F238E27FC236}">
                  <a16:creationId xmlns:a16="http://schemas.microsoft.com/office/drawing/2014/main" id="{D541277A-3BDA-4C9B-A2B3-697896F1C6D1}"/>
                </a:ext>
              </a:extLst>
            </p:cNvPr>
            <p:cNvSpPr>
              <a:spLocks noChangeShapeType="1"/>
            </p:cNvSpPr>
            <p:nvPr/>
          </p:nvSpPr>
          <p:spPr bwMode="auto">
            <a:xfrm flipH="1">
              <a:off x="703" y="238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流程图: 联系 124965">
              <a:extLst>
                <a:ext uri="{FF2B5EF4-FFF2-40B4-BE49-F238E27FC236}">
                  <a16:creationId xmlns:a16="http://schemas.microsoft.com/office/drawing/2014/main" id="{F5E12B02-A4DD-43AD-818C-3067CD6766F3}"/>
                </a:ext>
              </a:extLst>
            </p:cNvPr>
            <p:cNvSpPr>
              <a:spLocks noChangeArrowheads="1"/>
            </p:cNvSpPr>
            <p:nvPr/>
          </p:nvSpPr>
          <p:spPr bwMode="auto">
            <a:xfrm>
              <a:off x="839" y="1253"/>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4" name="直接连接符 124966">
              <a:extLst>
                <a:ext uri="{FF2B5EF4-FFF2-40B4-BE49-F238E27FC236}">
                  <a16:creationId xmlns:a16="http://schemas.microsoft.com/office/drawing/2014/main" id="{0FF1CFFB-EF57-4C33-97D2-C814ADCA835B}"/>
                </a:ext>
              </a:extLst>
            </p:cNvPr>
            <p:cNvSpPr>
              <a:spLocks noChangeShapeType="1"/>
            </p:cNvSpPr>
            <p:nvPr/>
          </p:nvSpPr>
          <p:spPr bwMode="auto">
            <a:xfrm>
              <a:off x="884" y="116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5" name="文本框 124967">
              <a:extLst>
                <a:ext uri="{FF2B5EF4-FFF2-40B4-BE49-F238E27FC236}">
                  <a16:creationId xmlns:a16="http://schemas.microsoft.com/office/drawing/2014/main" id="{9D79480F-F0D9-4CD1-850D-617A57A7DCE3}"/>
                </a:ext>
              </a:extLst>
            </p:cNvPr>
            <p:cNvSpPr txBox="1">
              <a:spLocks noChangeArrowheads="1"/>
            </p:cNvSpPr>
            <p:nvPr/>
          </p:nvSpPr>
          <p:spPr bwMode="auto">
            <a:xfrm>
              <a:off x="703" y="166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2</a:t>
              </a:r>
            </a:p>
          </p:txBody>
        </p:sp>
        <p:sp>
          <p:nvSpPr>
            <p:cNvPr id="50216" name="流程图: 联系 124968">
              <a:extLst>
                <a:ext uri="{FF2B5EF4-FFF2-40B4-BE49-F238E27FC236}">
                  <a16:creationId xmlns:a16="http://schemas.microsoft.com/office/drawing/2014/main" id="{6260DAD1-65A5-42B4-A0FC-014E883DDAB7}"/>
                </a:ext>
              </a:extLst>
            </p:cNvPr>
            <p:cNvSpPr>
              <a:spLocks noChangeArrowheads="1"/>
            </p:cNvSpPr>
            <p:nvPr/>
          </p:nvSpPr>
          <p:spPr bwMode="auto">
            <a:xfrm>
              <a:off x="839"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7" name="流程图: 联系 124969">
              <a:extLst>
                <a:ext uri="{FF2B5EF4-FFF2-40B4-BE49-F238E27FC236}">
                  <a16:creationId xmlns:a16="http://schemas.microsoft.com/office/drawing/2014/main" id="{6B0113A3-48AC-4F51-AC28-AA2F12B54B64}"/>
                </a:ext>
              </a:extLst>
            </p:cNvPr>
            <p:cNvSpPr>
              <a:spLocks noChangeArrowheads="1"/>
            </p:cNvSpPr>
            <p:nvPr/>
          </p:nvSpPr>
          <p:spPr bwMode="auto">
            <a:xfrm>
              <a:off x="839"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8" name="流程图: 联系 124970">
              <a:extLst>
                <a:ext uri="{FF2B5EF4-FFF2-40B4-BE49-F238E27FC236}">
                  <a16:creationId xmlns:a16="http://schemas.microsoft.com/office/drawing/2014/main" id="{4DA3BF6F-E4B6-4A2A-AAD0-7ABB9BED9CB5}"/>
                </a:ext>
              </a:extLst>
            </p:cNvPr>
            <p:cNvSpPr>
              <a:spLocks noChangeArrowheads="1"/>
            </p:cNvSpPr>
            <p:nvPr/>
          </p:nvSpPr>
          <p:spPr bwMode="auto">
            <a:xfrm>
              <a:off x="1565" y="1842"/>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19" name="流程图: 联系 124971">
              <a:extLst>
                <a:ext uri="{FF2B5EF4-FFF2-40B4-BE49-F238E27FC236}">
                  <a16:creationId xmlns:a16="http://schemas.microsoft.com/office/drawing/2014/main" id="{3866C239-5905-4222-830B-8D299DBEEFBE}"/>
                </a:ext>
              </a:extLst>
            </p:cNvPr>
            <p:cNvSpPr>
              <a:spLocks noChangeArrowheads="1"/>
            </p:cNvSpPr>
            <p:nvPr/>
          </p:nvSpPr>
          <p:spPr bwMode="auto">
            <a:xfrm>
              <a:off x="2109"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0" name="流程图: 联系 124972">
              <a:extLst>
                <a:ext uri="{FF2B5EF4-FFF2-40B4-BE49-F238E27FC236}">
                  <a16:creationId xmlns:a16="http://schemas.microsoft.com/office/drawing/2014/main" id="{682F2817-F135-45CF-ADDF-0785213F5B4A}"/>
                </a:ext>
              </a:extLst>
            </p:cNvPr>
            <p:cNvSpPr>
              <a:spLocks noChangeArrowheads="1"/>
            </p:cNvSpPr>
            <p:nvPr/>
          </p:nvSpPr>
          <p:spPr bwMode="auto">
            <a:xfrm>
              <a:off x="2336"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1" name="流程图: 联系 124973">
              <a:extLst>
                <a:ext uri="{FF2B5EF4-FFF2-40B4-BE49-F238E27FC236}">
                  <a16:creationId xmlns:a16="http://schemas.microsoft.com/office/drawing/2014/main" id="{FA0A547A-CAA1-42A0-B168-FD47677EC5E8}"/>
                </a:ext>
              </a:extLst>
            </p:cNvPr>
            <p:cNvSpPr>
              <a:spLocks noChangeArrowheads="1"/>
            </p:cNvSpPr>
            <p:nvPr/>
          </p:nvSpPr>
          <p:spPr bwMode="auto">
            <a:xfrm>
              <a:off x="2200"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2" name="流程图: 联系 124974">
              <a:extLst>
                <a:ext uri="{FF2B5EF4-FFF2-40B4-BE49-F238E27FC236}">
                  <a16:creationId xmlns:a16="http://schemas.microsoft.com/office/drawing/2014/main" id="{26115DC1-93D7-4F3D-B2EC-67BAAD37184C}"/>
                </a:ext>
              </a:extLst>
            </p:cNvPr>
            <p:cNvSpPr>
              <a:spLocks noChangeArrowheads="1"/>
            </p:cNvSpPr>
            <p:nvPr/>
          </p:nvSpPr>
          <p:spPr bwMode="auto">
            <a:xfrm>
              <a:off x="3152" y="166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3" name="流程图: 联系 124975">
              <a:extLst>
                <a:ext uri="{FF2B5EF4-FFF2-40B4-BE49-F238E27FC236}">
                  <a16:creationId xmlns:a16="http://schemas.microsoft.com/office/drawing/2014/main" id="{4B5EE1F7-4FA7-4C7C-928C-89E48E552980}"/>
                </a:ext>
              </a:extLst>
            </p:cNvPr>
            <p:cNvSpPr>
              <a:spLocks noChangeArrowheads="1"/>
            </p:cNvSpPr>
            <p:nvPr/>
          </p:nvSpPr>
          <p:spPr bwMode="auto">
            <a:xfrm>
              <a:off x="3152" y="2251"/>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4" name="流程图: 联系 124976">
              <a:extLst>
                <a:ext uri="{FF2B5EF4-FFF2-40B4-BE49-F238E27FC236}">
                  <a16:creationId xmlns:a16="http://schemas.microsoft.com/office/drawing/2014/main" id="{C3E9F2C3-0916-46B7-8FE4-03F9EC22BCD0}"/>
                </a:ext>
              </a:extLst>
            </p:cNvPr>
            <p:cNvSpPr>
              <a:spLocks noChangeArrowheads="1"/>
            </p:cNvSpPr>
            <p:nvPr/>
          </p:nvSpPr>
          <p:spPr bwMode="auto">
            <a:xfrm>
              <a:off x="4559" y="2024"/>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5" name="流程图: 联系 124977">
              <a:extLst>
                <a:ext uri="{FF2B5EF4-FFF2-40B4-BE49-F238E27FC236}">
                  <a16:creationId xmlns:a16="http://schemas.microsoft.com/office/drawing/2014/main" id="{1F95C8A6-D658-45F1-97B6-809D1257CE9E}"/>
                </a:ext>
              </a:extLst>
            </p:cNvPr>
            <p:cNvSpPr>
              <a:spLocks noChangeArrowheads="1"/>
            </p:cNvSpPr>
            <p:nvPr/>
          </p:nvSpPr>
          <p:spPr bwMode="auto">
            <a:xfrm>
              <a:off x="4786" y="2024"/>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6" name="流程图: 联系 124978">
              <a:extLst>
                <a:ext uri="{FF2B5EF4-FFF2-40B4-BE49-F238E27FC236}">
                  <a16:creationId xmlns:a16="http://schemas.microsoft.com/office/drawing/2014/main" id="{C83E4095-0BF8-405F-AFD4-C89B3B56D452}"/>
                </a:ext>
              </a:extLst>
            </p:cNvPr>
            <p:cNvSpPr>
              <a:spLocks noChangeArrowheads="1"/>
            </p:cNvSpPr>
            <p:nvPr/>
          </p:nvSpPr>
          <p:spPr bwMode="auto">
            <a:xfrm>
              <a:off x="4694" y="14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7" name="直接连接符 124979">
              <a:extLst>
                <a:ext uri="{FF2B5EF4-FFF2-40B4-BE49-F238E27FC236}">
                  <a16:creationId xmlns:a16="http://schemas.microsoft.com/office/drawing/2014/main" id="{9E6DC0EE-0F1B-4E39-8737-E99ACF7A52AD}"/>
                </a:ext>
              </a:extLst>
            </p:cNvPr>
            <p:cNvSpPr>
              <a:spLocks noChangeShapeType="1"/>
            </p:cNvSpPr>
            <p:nvPr/>
          </p:nvSpPr>
          <p:spPr bwMode="auto">
            <a:xfrm>
              <a:off x="3970" y="1797"/>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8" name="流程图: 联系 124980">
              <a:extLst>
                <a:ext uri="{FF2B5EF4-FFF2-40B4-BE49-F238E27FC236}">
                  <a16:creationId xmlns:a16="http://schemas.microsoft.com/office/drawing/2014/main" id="{30121235-4C65-4387-94C3-1D17D0004535}"/>
                </a:ext>
              </a:extLst>
            </p:cNvPr>
            <p:cNvSpPr>
              <a:spLocks noChangeArrowheads="1"/>
            </p:cNvSpPr>
            <p:nvPr/>
          </p:nvSpPr>
          <p:spPr bwMode="auto">
            <a:xfrm>
              <a:off x="4151" y="1752"/>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29" name="流程图: 联系 124981">
              <a:extLst>
                <a:ext uri="{FF2B5EF4-FFF2-40B4-BE49-F238E27FC236}">
                  <a16:creationId xmlns:a16="http://schemas.microsoft.com/office/drawing/2014/main" id="{F5AC713D-32A7-4F48-9382-1FD81BBE2970}"/>
                </a:ext>
              </a:extLst>
            </p:cNvPr>
            <p:cNvSpPr>
              <a:spLocks noChangeArrowheads="1"/>
            </p:cNvSpPr>
            <p:nvPr/>
          </p:nvSpPr>
          <p:spPr bwMode="auto">
            <a:xfrm>
              <a:off x="4151" y="2341"/>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230" name="直接连接符 124982">
              <a:extLst>
                <a:ext uri="{FF2B5EF4-FFF2-40B4-BE49-F238E27FC236}">
                  <a16:creationId xmlns:a16="http://schemas.microsoft.com/office/drawing/2014/main" id="{AB9C85C8-C575-4359-9F51-DDD45521EDE6}"/>
                </a:ext>
              </a:extLst>
            </p:cNvPr>
            <p:cNvSpPr>
              <a:spLocks noChangeShapeType="1"/>
            </p:cNvSpPr>
            <p:nvPr/>
          </p:nvSpPr>
          <p:spPr bwMode="auto">
            <a:xfrm flipV="1">
              <a:off x="884" y="1570"/>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1" name="文本框 124983">
              <a:extLst>
                <a:ext uri="{FF2B5EF4-FFF2-40B4-BE49-F238E27FC236}">
                  <a16:creationId xmlns:a16="http://schemas.microsoft.com/office/drawing/2014/main" id="{74A5A626-CA51-42CB-9BC1-C58CDA31BFFC}"/>
                </a:ext>
              </a:extLst>
            </p:cNvPr>
            <p:cNvSpPr txBox="1">
              <a:spLocks noChangeArrowheads="1"/>
            </p:cNvSpPr>
            <p:nvPr/>
          </p:nvSpPr>
          <p:spPr bwMode="auto">
            <a:xfrm>
              <a:off x="748" y="256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a:t>
              </a:r>
            </a:p>
          </p:txBody>
        </p:sp>
        <p:sp>
          <p:nvSpPr>
            <p:cNvPr id="50232" name="直接连接符 124984">
              <a:extLst>
                <a:ext uri="{FF2B5EF4-FFF2-40B4-BE49-F238E27FC236}">
                  <a16:creationId xmlns:a16="http://schemas.microsoft.com/office/drawing/2014/main" id="{98DEEE3F-904F-41E4-B327-1E3B049584D5}"/>
                </a:ext>
              </a:extLst>
            </p:cNvPr>
            <p:cNvSpPr>
              <a:spLocks noChangeShapeType="1"/>
            </p:cNvSpPr>
            <p:nvPr/>
          </p:nvSpPr>
          <p:spPr bwMode="auto">
            <a:xfrm flipV="1">
              <a:off x="884"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3" name="直接连接符 124985">
              <a:extLst>
                <a:ext uri="{FF2B5EF4-FFF2-40B4-BE49-F238E27FC236}">
                  <a16:creationId xmlns:a16="http://schemas.microsoft.com/office/drawing/2014/main" id="{CD3D55E3-B1FC-44F7-9E66-4E87CF92AEC0}"/>
                </a:ext>
              </a:extLst>
            </p:cNvPr>
            <p:cNvSpPr>
              <a:spLocks noChangeShapeType="1"/>
            </p:cNvSpPr>
            <p:nvPr/>
          </p:nvSpPr>
          <p:spPr bwMode="auto">
            <a:xfrm flipH="1">
              <a:off x="3243"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4" name="文本框 124986">
              <a:extLst>
                <a:ext uri="{FF2B5EF4-FFF2-40B4-BE49-F238E27FC236}">
                  <a16:creationId xmlns:a16="http://schemas.microsoft.com/office/drawing/2014/main" id="{5DE3A36D-51F2-4BEE-990F-30EB39195AD2}"/>
                </a:ext>
              </a:extLst>
            </p:cNvPr>
            <p:cNvSpPr txBox="1">
              <a:spLocks noChangeArrowheads="1"/>
            </p:cNvSpPr>
            <p:nvPr/>
          </p:nvSpPr>
          <p:spPr bwMode="auto">
            <a:xfrm>
              <a:off x="3334"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3</a:t>
              </a:r>
            </a:p>
          </p:txBody>
        </p:sp>
        <p:sp>
          <p:nvSpPr>
            <p:cNvPr id="50235" name="文本框 124987">
              <a:extLst>
                <a:ext uri="{FF2B5EF4-FFF2-40B4-BE49-F238E27FC236}">
                  <a16:creationId xmlns:a16="http://schemas.microsoft.com/office/drawing/2014/main" id="{7CF1D61A-9CF6-41A7-A393-F38F588BD4E6}"/>
                </a:ext>
              </a:extLst>
            </p:cNvPr>
            <p:cNvSpPr txBox="1">
              <a:spLocks noChangeArrowheads="1"/>
            </p:cNvSpPr>
            <p:nvPr/>
          </p:nvSpPr>
          <p:spPr bwMode="auto">
            <a:xfrm>
              <a:off x="3334" y="22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4</a:t>
              </a:r>
            </a:p>
          </p:txBody>
        </p:sp>
        <p:sp>
          <p:nvSpPr>
            <p:cNvPr id="50236" name="直接连接符 124988">
              <a:extLst>
                <a:ext uri="{FF2B5EF4-FFF2-40B4-BE49-F238E27FC236}">
                  <a16:creationId xmlns:a16="http://schemas.microsoft.com/office/drawing/2014/main" id="{419BA3DD-26AE-45ED-BB8D-4A6793ED7FCD}"/>
                </a:ext>
              </a:extLst>
            </p:cNvPr>
            <p:cNvSpPr>
              <a:spLocks noChangeShapeType="1"/>
            </p:cNvSpPr>
            <p:nvPr/>
          </p:nvSpPr>
          <p:spPr bwMode="auto">
            <a:xfrm flipH="1">
              <a:off x="3243"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7" name="文本框 124989">
              <a:extLst>
                <a:ext uri="{FF2B5EF4-FFF2-40B4-BE49-F238E27FC236}">
                  <a16:creationId xmlns:a16="http://schemas.microsoft.com/office/drawing/2014/main" id="{D2119190-79B6-4ED3-9AF5-E8E5077003AE}"/>
                </a:ext>
              </a:extLst>
            </p:cNvPr>
            <p:cNvSpPr txBox="1">
              <a:spLocks noChangeArrowheads="1"/>
            </p:cNvSpPr>
            <p:nvPr/>
          </p:nvSpPr>
          <p:spPr bwMode="auto">
            <a:xfrm>
              <a:off x="1202" y="175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5</a:t>
              </a:r>
            </a:p>
          </p:txBody>
        </p:sp>
        <p:sp>
          <p:nvSpPr>
            <p:cNvPr id="50238" name="直接连接符 124990">
              <a:extLst>
                <a:ext uri="{FF2B5EF4-FFF2-40B4-BE49-F238E27FC236}">
                  <a16:creationId xmlns:a16="http://schemas.microsoft.com/office/drawing/2014/main" id="{692373C1-E662-4C95-BBFE-9B722C8A7732}"/>
                </a:ext>
              </a:extLst>
            </p:cNvPr>
            <p:cNvSpPr>
              <a:spLocks noChangeShapeType="1"/>
            </p:cNvSpPr>
            <p:nvPr/>
          </p:nvSpPr>
          <p:spPr bwMode="auto">
            <a:xfrm flipV="1">
              <a:off x="1474" y="1888"/>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39" name="直接连接符 124991">
              <a:extLst>
                <a:ext uri="{FF2B5EF4-FFF2-40B4-BE49-F238E27FC236}">
                  <a16:creationId xmlns:a16="http://schemas.microsoft.com/office/drawing/2014/main" id="{AB98B96B-9AFA-4BDE-8656-B90BE9EDAC88}"/>
                </a:ext>
              </a:extLst>
            </p:cNvPr>
            <p:cNvSpPr>
              <a:spLocks noChangeShapeType="1"/>
            </p:cNvSpPr>
            <p:nvPr/>
          </p:nvSpPr>
          <p:spPr bwMode="auto">
            <a:xfrm flipV="1">
              <a:off x="4195" y="2432"/>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0" name="文本框 124992">
              <a:extLst>
                <a:ext uri="{FF2B5EF4-FFF2-40B4-BE49-F238E27FC236}">
                  <a16:creationId xmlns:a16="http://schemas.microsoft.com/office/drawing/2014/main" id="{D1877331-824B-4F58-A186-CC89D72D1568}"/>
                </a:ext>
              </a:extLst>
            </p:cNvPr>
            <p:cNvSpPr txBox="1">
              <a:spLocks noChangeArrowheads="1"/>
            </p:cNvSpPr>
            <p:nvPr/>
          </p:nvSpPr>
          <p:spPr bwMode="auto">
            <a:xfrm>
              <a:off x="4059" y="143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12</a:t>
              </a:r>
            </a:p>
          </p:txBody>
        </p:sp>
        <p:sp>
          <p:nvSpPr>
            <p:cNvPr id="50241" name="文本框 124993">
              <a:extLst>
                <a:ext uri="{FF2B5EF4-FFF2-40B4-BE49-F238E27FC236}">
                  <a16:creationId xmlns:a16="http://schemas.microsoft.com/office/drawing/2014/main" id="{149F6AE6-4D17-4FF8-B66C-99728D583EA4}"/>
                </a:ext>
              </a:extLst>
            </p:cNvPr>
            <p:cNvSpPr txBox="1">
              <a:spLocks noChangeArrowheads="1"/>
            </p:cNvSpPr>
            <p:nvPr/>
          </p:nvSpPr>
          <p:spPr bwMode="auto">
            <a:xfrm>
              <a:off x="405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7</a:t>
              </a:r>
            </a:p>
          </p:txBody>
        </p:sp>
        <p:sp>
          <p:nvSpPr>
            <p:cNvPr id="50242" name="直接连接符 124994">
              <a:extLst>
                <a:ext uri="{FF2B5EF4-FFF2-40B4-BE49-F238E27FC236}">
                  <a16:creationId xmlns:a16="http://schemas.microsoft.com/office/drawing/2014/main" id="{53C89355-AE34-46C8-8C50-B6A36140CE7F}"/>
                </a:ext>
              </a:extLst>
            </p:cNvPr>
            <p:cNvSpPr>
              <a:spLocks noChangeShapeType="1"/>
            </p:cNvSpPr>
            <p:nvPr/>
          </p:nvSpPr>
          <p:spPr bwMode="auto">
            <a:xfrm>
              <a:off x="4195" y="1661"/>
              <a:ext cx="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3" name="直接连接符 124995">
              <a:extLst>
                <a:ext uri="{FF2B5EF4-FFF2-40B4-BE49-F238E27FC236}">
                  <a16:creationId xmlns:a16="http://schemas.microsoft.com/office/drawing/2014/main" id="{9B1FAE49-F3AB-4D45-89AF-5BDD445EC4DA}"/>
                </a:ext>
              </a:extLst>
            </p:cNvPr>
            <p:cNvSpPr>
              <a:spLocks noChangeShapeType="1"/>
            </p:cNvSpPr>
            <p:nvPr/>
          </p:nvSpPr>
          <p:spPr bwMode="auto">
            <a:xfrm>
              <a:off x="4468" y="2069"/>
              <a:ext cx="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4" name="文本框 124996">
              <a:extLst>
                <a:ext uri="{FF2B5EF4-FFF2-40B4-BE49-F238E27FC236}">
                  <a16:creationId xmlns:a16="http://schemas.microsoft.com/office/drawing/2014/main" id="{5DDA08FC-213F-4F35-9195-1FE67AC618A9}"/>
                </a:ext>
              </a:extLst>
            </p:cNvPr>
            <p:cNvSpPr txBox="1">
              <a:spLocks noChangeArrowheads="1"/>
            </p:cNvSpPr>
            <p:nvPr/>
          </p:nvSpPr>
          <p:spPr bwMode="auto">
            <a:xfrm>
              <a:off x="4195" y="197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6</a:t>
              </a:r>
            </a:p>
          </p:txBody>
        </p:sp>
        <p:sp>
          <p:nvSpPr>
            <p:cNvPr id="50245" name="文本框 124997">
              <a:extLst>
                <a:ext uri="{FF2B5EF4-FFF2-40B4-BE49-F238E27FC236}">
                  <a16:creationId xmlns:a16="http://schemas.microsoft.com/office/drawing/2014/main" id="{574D7662-FC51-40D2-AB5F-56A4E3902C8A}"/>
                </a:ext>
              </a:extLst>
            </p:cNvPr>
            <p:cNvSpPr txBox="1">
              <a:spLocks noChangeArrowheads="1"/>
            </p:cNvSpPr>
            <p:nvPr/>
          </p:nvSpPr>
          <p:spPr bwMode="auto">
            <a:xfrm>
              <a:off x="4967" y="193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8</a:t>
              </a:r>
            </a:p>
          </p:txBody>
        </p:sp>
        <p:sp>
          <p:nvSpPr>
            <p:cNvPr id="50246" name="直接连接符 124998">
              <a:extLst>
                <a:ext uri="{FF2B5EF4-FFF2-40B4-BE49-F238E27FC236}">
                  <a16:creationId xmlns:a16="http://schemas.microsoft.com/office/drawing/2014/main" id="{0742416E-EEA9-4BD8-8F6A-CC959BC9AD65}"/>
                </a:ext>
              </a:extLst>
            </p:cNvPr>
            <p:cNvSpPr>
              <a:spLocks noChangeShapeType="1"/>
            </p:cNvSpPr>
            <p:nvPr/>
          </p:nvSpPr>
          <p:spPr bwMode="auto">
            <a:xfrm flipH="1">
              <a:off x="4876" y="206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7" name="文本框 124999">
              <a:extLst>
                <a:ext uri="{FF2B5EF4-FFF2-40B4-BE49-F238E27FC236}">
                  <a16:creationId xmlns:a16="http://schemas.microsoft.com/office/drawing/2014/main" id="{D9362645-628B-438B-9546-4A2B6C3007D3}"/>
                </a:ext>
              </a:extLst>
            </p:cNvPr>
            <p:cNvSpPr txBox="1">
              <a:spLocks noChangeArrowheads="1"/>
            </p:cNvSpPr>
            <p:nvPr/>
          </p:nvSpPr>
          <p:spPr bwMode="auto">
            <a:xfrm>
              <a:off x="4876" y="13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11</a:t>
              </a:r>
            </a:p>
          </p:txBody>
        </p:sp>
        <p:sp>
          <p:nvSpPr>
            <p:cNvPr id="50248" name="直接连接符 125000">
              <a:extLst>
                <a:ext uri="{FF2B5EF4-FFF2-40B4-BE49-F238E27FC236}">
                  <a16:creationId xmlns:a16="http://schemas.microsoft.com/office/drawing/2014/main" id="{569983A1-C90D-4A11-9B2F-2EC3F82D57FA}"/>
                </a:ext>
              </a:extLst>
            </p:cNvPr>
            <p:cNvSpPr>
              <a:spLocks noChangeShapeType="1"/>
            </p:cNvSpPr>
            <p:nvPr/>
          </p:nvSpPr>
          <p:spPr bwMode="auto">
            <a:xfrm flipH="1">
              <a:off x="4785" y="1480"/>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9" name="直接连接符 125001">
              <a:extLst>
                <a:ext uri="{FF2B5EF4-FFF2-40B4-BE49-F238E27FC236}">
                  <a16:creationId xmlns:a16="http://schemas.microsoft.com/office/drawing/2014/main" id="{DEFEBAB9-7222-40C4-B337-D9044297F511}"/>
                </a:ext>
              </a:extLst>
            </p:cNvPr>
            <p:cNvSpPr>
              <a:spLocks noChangeShapeType="1"/>
            </p:cNvSpPr>
            <p:nvPr/>
          </p:nvSpPr>
          <p:spPr bwMode="auto">
            <a:xfrm>
              <a:off x="2018"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0" name="文本框 125002">
              <a:extLst>
                <a:ext uri="{FF2B5EF4-FFF2-40B4-BE49-F238E27FC236}">
                  <a16:creationId xmlns:a16="http://schemas.microsoft.com/office/drawing/2014/main" id="{8ABBB130-8EFF-455C-8A15-CA099E572546}"/>
                </a:ext>
              </a:extLst>
            </p:cNvPr>
            <p:cNvSpPr txBox="1">
              <a:spLocks noChangeArrowheads="1"/>
            </p:cNvSpPr>
            <p:nvPr/>
          </p:nvSpPr>
          <p:spPr bwMode="auto">
            <a:xfrm>
              <a:off x="1746" y="157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9</a:t>
              </a:r>
            </a:p>
          </p:txBody>
        </p:sp>
        <p:sp>
          <p:nvSpPr>
            <p:cNvPr id="50251" name="文本框 125003">
              <a:extLst>
                <a:ext uri="{FF2B5EF4-FFF2-40B4-BE49-F238E27FC236}">
                  <a16:creationId xmlns:a16="http://schemas.microsoft.com/office/drawing/2014/main" id="{268A3DBF-8796-46A9-91B4-2E2AA5EC21FF}"/>
                </a:ext>
              </a:extLst>
            </p:cNvPr>
            <p:cNvSpPr txBox="1">
              <a:spLocks noChangeArrowheads="1"/>
            </p:cNvSpPr>
            <p:nvPr/>
          </p:nvSpPr>
          <p:spPr bwMode="auto">
            <a:xfrm>
              <a:off x="2517" y="1570"/>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10</a:t>
              </a:r>
            </a:p>
          </p:txBody>
        </p:sp>
        <p:sp>
          <p:nvSpPr>
            <p:cNvPr id="50252" name="直接连接符 125004">
              <a:extLst>
                <a:ext uri="{FF2B5EF4-FFF2-40B4-BE49-F238E27FC236}">
                  <a16:creationId xmlns:a16="http://schemas.microsoft.com/office/drawing/2014/main" id="{2FAE8F2E-C11B-447C-A12C-E850312696D7}"/>
                </a:ext>
              </a:extLst>
            </p:cNvPr>
            <p:cNvSpPr>
              <a:spLocks noChangeShapeType="1"/>
            </p:cNvSpPr>
            <p:nvPr/>
          </p:nvSpPr>
          <p:spPr bwMode="auto">
            <a:xfrm flipH="1">
              <a:off x="2426" y="170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3" name="直接连接符 125005">
              <a:extLst>
                <a:ext uri="{FF2B5EF4-FFF2-40B4-BE49-F238E27FC236}">
                  <a16:creationId xmlns:a16="http://schemas.microsoft.com/office/drawing/2014/main" id="{2E21ED3B-79FD-4947-9568-C4C388C5ADA0}"/>
                </a:ext>
              </a:extLst>
            </p:cNvPr>
            <p:cNvSpPr>
              <a:spLocks noChangeShapeType="1"/>
            </p:cNvSpPr>
            <p:nvPr/>
          </p:nvSpPr>
          <p:spPr bwMode="auto">
            <a:xfrm flipH="1">
              <a:off x="2290" y="2296"/>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4" name="文本框 125006">
              <a:extLst>
                <a:ext uri="{FF2B5EF4-FFF2-40B4-BE49-F238E27FC236}">
                  <a16:creationId xmlns:a16="http://schemas.microsoft.com/office/drawing/2014/main" id="{DD153672-9408-4684-A73D-5BAEAF4110E1}"/>
                </a:ext>
              </a:extLst>
            </p:cNvPr>
            <p:cNvSpPr txBox="1">
              <a:spLocks noChangeArrowheads="1"/>
            </p:cNvSpPr>
            <p:nvPr/>
          </p:nvSpPr>
          <p:spPr bwMode="auto">
            <a:xfrm>
              <a:off x="2381" y="216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50255" name="文本框 125007">
              <a:extLst>
                <a:ext uri="{FF2B5EF4-FFF2-40B4-BE49-F238E27FC236}">
                  <a16:creationId xmlns:a16="http://schemas.microsoft.com/office/drawing/2014/main" id="{39150AA9-5F04-49FE-BE04-0F7788174408}"/>
                </a:ext>
              </a:extLst>
            </p:cNvPr>
            <p:cNvSpPr txBox="1">
              <a:spLocks noChangeArrowheads="1"/>
            </p:cNvSpPr>
            <p:nvPr/>
          </p:nvSpPr>
          <p:spPr bwMode="auto">
            <a:xfrm>
              <a:off x="748" y="935"/>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13</a:t>
              </a:r>
            </a:p>
          </p:txBody>
        </p:sp>
        <p:sp>
          <p:nvSpPr>
            <p:cNvPr id="50256" name="直接连接符 125008">
              <a:extLst>
                <a:ext uri="{FF2B5EF4-FFF2-40B4-BE49-F238E27FC236}">
                  <a16:creationId xmlns:a16="http://schemas.microsoft.com/office/drawing/2014/main" id="{1072D24E-6D37-4262-85AC-801FFA4F2F03}"/>
                </a:ext>
              </a:extLst>
            </p:cNvPr>
            <p:cNvSpPr>
              <a:spLocks noChangeShapeType="1"/>
            </p:cNvSpPr>
            <p:nvPr/>
          </p:nvSpPr>
          <p:spPr bwMode="auto">
            <a:xfrm flipV="1">
              <a:off x="4649"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7" name="直接连接符 125009">
              <a:extLst>
                <a:ext uri="{FF2B5EF4-FFF2-40B4-BE49-F238E27FC236}">
                  <a16:creationId xmlns:a16="http://schemas.microsoft.com/office/drawing/2014/main" id="{5FA5AB2D-A670-4727-ACAA-86D1718BE4C0}"/>
                </a:ext>
              </a:extLst>
            </p:cNvPr>
            <p:cNvSpPr>
              <a:spLocks noChangeShapeType="1"/>
            </p:cNvSpPr>
            <p:nvPr/>
          </p:nvSpPr>
          <p:spPr bwMode="auto">
            <a:xfrm flipV="1">
              <a:off x="4785" y="247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58" name="文本框 125010">
              <a:extLst>
                <a:ext uri="{FF2B5EF4-FFF2-40B4-BE49-F238E27FC236}">
                  <a16:creationId xmlns:a16="http://schemas.microsoft.com/office/drawing/2014/main" id="{D270F809-957A-415E-B9A5-E174CDB2C92F}"/>
                </a:ext>
              </a:extLst>
            </p:cNvPr>
            <p:cNvSpPr txBox="1">
              <a:spLocks noChangeArrowheads="1"/>
            </p:cNvSpPr>
            <p:nvPr/>
          </p:nvSpPr>
          <p:spPr bwMode="auto">
            <a:xfrm>
              <a:off x="4468" y="261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grpSp>
      <p:sp>
        <p:nvSpPr>
          <p:cNvPr id="50259" name="页脚占位符 1">
            <a:extLst>
              <a:ext uri="{FF2B5EF4-FFF2-40B4-BE49-F238E27FC236}">
                <a16:creationId xmlns:a16="http://schemas.microsoft.com/office/drawing/2014/main" id="{031BF262-1B08-48E9-A511-61AEFA45AFC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0260" name="灯片编号占位符 2">
            <a:extLst>
              <a:ext uri="{FF2B5EF4-FFF2-40B4-BE49-F238E27FC236}">
                <a16:creationId xmlns:a16="http://schemas.microsoft.com/office/drawing/2014/main" id="{0C42E3E2-9847-4C29-8BAB-E7B9F5F718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F8A5F65-6EB8-46B3-875C-BF1D7A336B53}"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占位符 125954">
            <a:extLst>
              <a:ext uri="{FF2B5EF4-FFF2-40B4-BE49-F238E27FC236}">
                <a16:creationId xmlns:a16="http://schemas.microsoft.com/office/drawing/2014/main" id="{9597AA44-6DB5-4299-9DF8-8608748C0C71}"/>
              </a:ext>
            </a:extLst>
          </p:cNvPr>
          <p:cNvSpPr>
            <a:spLocks noGrp="1" noChangeArrowheads="1"/>
          </p:cNvSpPr>
          <p:nvPr>
            <p:ph idx="1"/>
          </p:nvPr>
        </p:nvSpPr>
        <p:spPr>
          <a:xfrm>
            <a:off x="468313" y="5734050"/>
            <a:ext cx="8229600" cy="504825"/>
          </a:xfrm>
        </p:spPr>
        <p:txBody>
          <a:bodyPr/>
          <a:lstStyle/>
          <a:p>
            <a:pPr>
              <a:lnSpc>
                <a:spcPct val="90000"/>
              </a:lnSpc>
            </a:pPr>
            <a:r>
              <a:rPr lang="zh-CN" altLang="en-US" sz="2800"/>
              <a:t>寄存器</a:t>
            </a:r>
            <a:r>
              <a:rPr lang="en-US" altLang="zh-CN" sz="2800"/>
              <a:t>Y</a:t>
            </a:r>
            <a:r>
              <a:rPr lang="zh-CN" altLang="en-US" sz="2800"/>
              <a:t>、</a:t>
            </a:r>
            <a:r>
              <a:rPr lang="en-US" altLang="zh-CN" sz="2800"/>
              <a:t>Z</a:t>
            </a:r>
            <a:r>
              <a:rPr lang="zh-CN" altLang="en-US" sz="2800"/>
              <a:t>的作用：保持</a:t>
            </a:r>
            <a:r>
              <a:rPr lang="en-US" altLang="zh-CN" sz="2800"/>
              <a:t>ALU</a:t>
            </a:r>
            <a:r>
              <a:rPr lang="zh-CN" altLang="en-US" sz="2800"/>
              <a:t>的操作数</a:t>
            </a:r>
          </a:p>
        </p:txBody>
      </p:sp>
      <p:sp>
        <p:nvSpPr>
          <p:cNvPr id="51202" name="标题 126090">
            <a:extLst>
              <a:ext uri="{FF2B5EF4-FFF2-40B4-BE49-F238E27FC236}">
                <a16:creationId xmlns:a16="http://schemas.microsoft.com/office/drawing/2014/main" id="{3756A8CC-5F21-40A2-A99C-E376892E49EF}"/>
              </a:ext>
            </a:extLst>
          </p:cNvPr>
          <p:cNvSpPr>
            <a:spLocks noGrp="1" noChangeArrowheads="1"/>
          </p:cNvSpPr>
          <p:nvPr>
            <p:ph type="title"/>
          </p:nvPr>
        </p:nvSpPr>
        <p:spPr/>
        <p:txBody>
          <a:bodyPr/>
          <a:lstStyle/>
          <a:p>
            <a:r>
              <a:rPr lang="en-US" altLang="zh-CN"/>
              <a:t>ADD @X</a:t>
            </a:r>
            <a:r>
              <a:rPr lang="zh-CN" altLang="en-US"/>
              <a:t>的控制－总线连接方式</a:t>
            </a:r>
          </a:p>
        </p:txBody>
      </p:sp>
      <p:grpSp>
        <p:nvGrpSpPr>
          <p:cNvPr id="51203" name="组合 126098">
            <a:extLst>
              <a:ext uri="{FF2B5EF4-FFF2-40B4-BE49-F238E27FC236}">
                <a16:creationId xmlns:a16="http://schemas.microsoft.com/office/drawing/2014/main" id="{0CE057CD-29AB-4678-BAED-CEEBDAE35456}"/>
              </a:ext>
            </a:extLst>
          </p:cNvPr>
          <p:cNvGrpSpPr>
            <a:grpSpLocks/>
          </p:cNvGrpSpPr>
          <p:nvPr/>
        </p:nvGrpSpPr>
        <p:grpSpPr bwMode="auto">
          <a:xfrm>
            <a:off x="179388" y="2133600"/>
            <a:ext cx="8748712" cy="3032125"/>
            <a:chOff x="113" y="1344"/>
            <a:chExt cx="5511" cy="1910"/>
          </a:xfrm>
        </p:grpSpPr>
        <p:sp>
          <p:nvSpPr>
            <p:cNvPr id="51204" name="文本框 125956">
              <a:extLst>
                <a:ext uri="{FF2B5EF4-FFF2-40B4-BE49-F238E27FC236}">
                  <a16:creationId xmlns:a16="http://schemas.microsoft.com/office/drawing/2014/main" id="{2BDD8747-197B-4719-9120-02CAE3DA1B2B}"/>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1205" name="文本框 125957">
              <a:extLst>
                <a:ext uri="{FF2B5EF4-FFF2-40B4-BE49-F238E27FC236}">
                  <a16:creationId xmlns:a16="http://schemas.microsoft.com/office/drawing/2014/main" id="{C31E43FF-3501-40D2-80D3-C3E9ADD00CD8}"/>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1206" name="文本框 125958">
              <a:extLst>
                <a:ext uri="{FF2B5EF4-FFF2-40B4-BE49-F238E27FC236}">
                  <a16:creationId xmlns:a16="http://schemas.microsoft.com/office/drawing/2014/main" id="{E9B39B08-827A-4F1E-8D4A-DDE3A15FF98A}"/>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1207" name="文本框 125959">
              <a:extLst>
                <a:ext uri="{FF2B5EF4-FFF2-40B4-BE49-F238E27FC236}">
                  <a16:creationId xmlns:a16="http://schemas.microsoft.com/office/drawing/2014/main" id="{4A418C9E-A015-4A7A-B745-AE89D308CA40}"/>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1208" name="文本框 125960">
              <a:extLst>
                <a:ext uri="{FF2B5EF4-FFF2-40B4-BE49-F238E27FC236}">
                  <a16:creationId xmlns:a16="http://schemas.microsoft.com/office/drawing/2014/main" id="{4051DB67-2521-49E4-A2B4-7E8493D2E792}"/>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1209" name="文本框 125961">
              <a:extLst>
                <a:ext uri="{FF2B5EF4-FFF2-40B4-BE49-F238E27FC236}">
                  <a16:creationId xmlns:a16="http://schemas.microsoft.com/office/drawing/2014/main" id="{FFB01877-807B-4F69-8B62-6B030F1CCF90}"/>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1210" name="直接连接符 125966">
              <a:extLst>
                <a:ext uri="{FF2B5EF4-FFF2-40B4-BE49-F238E27FC236}">
                  <a16:creationId xmlns:a16="http://schemas.microsoft.com/office/drawing/2014/main" id="{1DDA140B-BD22-408D-B9CB-97885F9F0AE7}"/>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1" name="直接连接符 125971">
              <a:extLst>
                <a:ext uri="{FF2B5EF4-FFF2-40B4-BE49-F238E27FC236}">
                  <a16:creationId xmlns:a16="http://schemas.microsoft.com/office/drawing/2014/main" id="{16786F06-58EA-4EFD-B7CB-19C0EDBCA724}"/>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直接连接符 125972">
              <a:extLst>
                <a:ext uri="{FF2B5EF4-FFF2-40B4-BE49-F238E27FC236}">
                  <a16:creationId xmlns:a16="http://schemas.microsoft.com/office/drawing/2014/main" id="{BB145759-BCAF-47BE-9A95-CD49ACEBB571}"/>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文本框 125973">
              <a:extLst>
                <a:ext uri="{FF2B5EF4-FFF2-40B4-BE49-F238E27FC236}">
                  <a16:creationId xmlns:a16="http://schemas.microsoft.com/office/drawing/2014/main" id="{67B40CF1-4740-42B1-BEFE-FD51F073C4B5}"/>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1214" name="直接连接符 125976">
              <a:extLst>
                <a:ext uri="{FF2B5EF4-FFF2-40B4-BE49-F238E27FC236}">
                  <a16:creationId xmlns:a16="http://schemas.microsoft.com/office/drawing/2014/main" id="{534BBBAD-E405-43F7-8C4A-084BDFC81E8E}"/>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5" name="直接连接符 125980">
              <a:extLst>
                <a:ext uri="{FF2B5EF4-FFF2-40B4-BE49-F238E27FC236}">
                  <a16:creationId xmlns:a16="http://schemas.microsoft.com/office/drawing/2014/main" id="{A43BD8E6-C184-4B01-979D-F9C7F35850E7}"/>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6" name="直接连接符 125981">
              <a:extLst>
                <a:ext uri="{FF2B5EF4-FFF2-40B4-BE49-F238E27FC236}">
                  <a16:creationId xmlns:a16="http://schemas.microsoft.com/office/drawing/2014/main" id="{72FD6BE9-B95F-4C6B-AD69-C728518E3C0F}"/>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7" name="直接连接符 125982">
              <a:extLst>
                <a:ext uri="{FF2B5EF4-FFF2-40B4-BE49-F238E27FC236}">
                  <a16:creationId xmlns:a16="http://schemas.microsoft.com/office/drawing/2014/main" id="{F24B85BA-F174-4326-8F95-DAF0559306F3}"/>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直接连接符 125984">
              <a:extLst>
                <a:ext uri="{FF2B5EF4-FFF2-40B4-BE49-F238E27FC236}">
                  <a16:creationId xmlns:a16="http://schemas.microsoft.com/office/drawing/2014/main" id="{EE01AAA3-1AAF-4263-A943-DFCB24F94362}"/>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9" name="文本框 125985">
              <a:extLst>
                <a:ext uri="{FF2B5EF4-FFF2-40B4-BE49-F238E27FC236}">
                  <a16:creationId xmlns:a16="http://schemas.microsoft.com/office/drawing/2014/main" id="{B8E7E9C9-3BB2-4270-A74B-A19B8AFA5094}"/>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1220" name="文本框 125986">
              <a:extLst>
                <a:ext uri="{FF2B5EF4-FFF2-40B4-BE49-F238E27FC236}">
                  <a16:creationId xmlns:a16="http://schemas.microsoft.com/office/drawing/2014/main" id="{884C29B1-1872-4CC1-8E6E-E1EE9D623250}"/>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1221" name="文本框 125987">
              <a:extLst>
                <a:ext uri="{FF2B5EF4-FFF2-40B4-BE49-F238E27FC236}">
                  <a16:creationId xmlns:a16="http://schemas.microsoft.com/office/drawing/2014/main" id="{42E81B9A-5556-40CF-9213-B6EA96BD93E2}"/>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1222" name="流程图: 联系 125995">
              <a:extLst>
                <a:ext uri="{FF2B5EF4-FFF2-40B4-BE49-F238E27FC236}">
                  <a16:creationId xmlns:a16="http://schemas.microsoft.com/office/drawing/2014/main" id="{B9D7BCF0-0B15-49B8-9F7F-3FF4C4D2AA68}"/>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23" name="流程图: 联系 125996">
              <a:extLst>
                <a:ext uri="{FF2B5EF4-FFF2-40B4-BE49-F238E27FC236}">
                  <a16:creationId xmlns:a16="http://schemas.microsoft.com/office/drawing/2014/main" id="{19ECF061-0C41-4496-A844-E64F1B1F0694}"/>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24" name="流程图: 联系 125997">
              <a:extLst>
                <a:ext uri="{FF2B5EF4-FFF2-40B4-BE49-F238E27FC236}">
                  <a16:creationId xmlns:a16="http://schemas.microsoft.com/office/drawing/2014/main" id="{8C589D6B-DF49-417D-8CE3-AFE8C4141027}"/>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25" name="直接连接符 126025">
              <a:extLst>
                <a:ext uri="{FF2B5EF4-FFF2-40B4-BE49-F238E27FC236}">
                  <a16:creationId xmlns:a16="http://schemas.microsoft.com/office/drawing/2014/main" id="{CAEFCC6C-9CC2-47E5-A88B-18FB84B9B544}"/>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6" name="文本框 126026">
              <a:extLst>
                <a:ext uri="{FF2B5EF4-FFF2-40B4-BE49-F238E27FC236}">
                  <a16:creationId xmlns:a16="http://schemas.microsoft.com/office/drawing/2014/main" id="{DF634403-4013-45BD-A359-80782F1D329F}"/>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1227" name="直接连接符 126028">
              <a:extLst>
                <a:ext uri="{FF2B5EF4-FFF2-40B4-BE49-F238E27FC236}">
                  <a16:creationId xmlns:a16="http://schemas.microsoft.com/office/drawing/2014/main" id="{EE7C9096-9A2C-442A-B395-9E1EB0E2718F}"/>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8" name="直接连接符 126029">
              <a:extLst>
                <a:ext uri="{FF2B5EF4-FFF2-40B4-BE49-F238E27FC236}">
                  <a16:creationId xmlns:a16="http://schemas.microsoft.com/office/drawing/2014/main" id="{6ACA2787-5800-45F1-8D69-C54979CDE022}"/>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9" name="文本框 126030">
              <a:extLst>
                <a:ext uri="{FF2B5EF4-FFF2-40B4-BE49-F238E27FC236}">
                  <a16:creationId xmlns:a16="http://schemas.microsoft.com/office/drawing/2014/main" id="{50B933B7-FF37-4A9D-8261-4CC12121EBD2}"/>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1230" name="直接连接符 126032">
              <a:extLst>
                <a:ext uri="{FF2B5EF4-FFF2-40B4-BE49-F238E27FC236}">
                  <a16:creationId xmlns:a16="http://schemas.microsoft.com/office/drawing/2014/main" id="{457F0F06-CCB3-4B71-88DC-68D3644CBEBF}"/>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1" name="直接连接符 126033">
              <a:extLst>
                <a:ext uri="{FF2B5EF4-FFF2-40B4-BE49-F238E27FC236}">
                  <a16:creationId xmlns:a16="http://schemas.microsoft.com/office/drawing/2014/main" id="{FB80BF6B-C9F3-44E2-B269-67873E4C9D54}"/>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2" name="文本框 126034">
              <a:extLst>
                <a:ext uri="{FF2B5EF4-FFF2-40B4-BE49-F238E27FC236}">
                  <a16:creationId xmlns:a16="http://schemas.microsoft.com/office/drawing/2014/main" id="{446A7CE5-C1BC-49A6-9454-D2D041C607CD}"/>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1233" name="直接连接符 126035">
              <a:extLst>
                <a:ext uri="{FF2B5EF4-FFF2-40B4-BE49-F238E27FC236}">
                  <a16:creationId xmlns:a16="http://schemas.microsoft.com/office/drawing/2014/main" id="{78A012AB-7FA1-4AB2-9B2E-E70564A0A124}"/>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直接连接符 126036">
              <a:extLst>
                <a:ext uri="{FF2B5EF4-FFF2-40B4-BE49-F238E27FC236}">
                  <a16:creationId xmlns:a16="http://schemas.microsoft.com/office/drawing/2014/main" id="{913060AC-8CA7-4709-8DAD-7C1038A77562}"/>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5" name="文本框 126037">
              <a:extLst>
                <a:ext uri="{FF2B5EF4-FFF2-40B4-BE49-F238E27FC236}">
                  <a16:creationId xmlns:a16="http://schemas.microsoft.com/office/drawing/2014/main" id="{65F20F73-F286-4B59-B9A2-E6A7D4245B2B}"/>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1236" name="文本框 126038">
              <a:extLst>
                <a:ext uri="{FF2B5EF4-FFF2-40B4-BE49-F238E27FC236}">
                  <a16:creationId xmlns:a16="http://schemas.microsoft.com/office/drawing/2014/main" id="{9496D1FD-C923-4DB4-8C7E-DE2A88001A54}"/>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1237" name="直接连接符 126039">
              <a:extLst>
                <a:ext uri="{FF2B5EF4-FFF2-40B4-BE49-F238E27FC236}">
                  <a16:creationId xmlns:a16="http://schemas.microsoft.com/office/drawing/2014/main" id="{3DCE712C-C18A-4278-B155-F5745466650F}"/>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直接连接符 126040">
              <a:extLst>
                <a:ext uri="{FF2B5EF4-FFF2-40B4-BE49-F238E27FC236}">
                  <a16:creationId xmlns:a16="http://schemas.microsoft.com/office/drawing/2014/main" id="{4261BC5D-E090-45A9-93C4-F43B8894580B}"/>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流程图: 联系 126041">
              <a:extLst>
                <a:ext uri="{FF2B5EF4-FFF2-40B4-BE49-F238E27FC236}">
                  <a16:creationId xmlns:a16="http://schemas.microsoft.com/office/drawing/2014/main" id="{9180F611-AC3F-45C7-B7A0-45BBFB944339}"/>
                </a:ext>
              </a:extLst>
            </p:cNvPr>
            <p:cNvSpPr>
              <a:spLocks noChangeArrowheads="1"/>
            </p:cNvSpPr>
            <p:nvPr/>
          </p:nvSpPr>
          <p:spPr bwMode="auto">
            <a:xfrm>
              <a:off x="1746"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40" name="流程图: 联系 126042">
              <a:extLst>
                <a:ext uri="{FF2B5EF4-FFF2-40B4-BE49-F238E27FC236}">
                  <a16:creationId xmlns:a16="http://schemas.microsoft.com/office/drawing/2014/main" id="{150F2598-5F78-4E85-88D4-18E3008E8D66}"/>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41" name="直接连接符 126043">
              <a:extLst>
                <a:ext uri="{FF2B5EF4-FFF2-40B4-BE49-F238E27FC236}">
                  <a16:creationId xmlns:a16="http://schemas.microsoft.com/office/drawing/2014/main" id="{5DD50C74-92D9-45BD-BC57-D6AA44C20DDD}"/>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2" name="文本框 126044">
              <a:extLst>
                <a:ext uri="{FF2B5EF4-FFF2-40B4-BE49-F238E27FC236}">
                  <a16:creationId xmlns:a16="http://schemas.microsoft.com/office/drawing/2014/main" id="{7C7A5303-4C6D-4591-A2C3-4FA5FFA81381}"/>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1243" name="文本框 126045">
              <a:extLst>
                <a:ext uri="{FF2B5EF4-FFF2-40B4-BE49-F238E27FC236}">
                  <a16:creationId xmlns:a16="http://schemas.microsoft.com/office/drawing/2014/main" id="{FBA1F0E3-EA43-4365-BE5C-3607140AEC10}"/>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1244" name="直接连接符 126046">
              <a:extLst>
                <a:ext uri="{FF2B5EF4-FFF2-40B4-BE49-F238E27FC236}">
                  <a16:creationId xmlns:a16="http://schemas.microsoft.com/office/drawing/2014/main" id="{720BFFDE-C863-4C81-926D-3E1DFC80D808}"/>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5" name="文本框 126047">
              <a:extLst>
                <a:ext uri="{FF2B5EF4-FFF2-40B4-BE49-F238E27FC236}">
                  <a16:creationId xmlns:a16="http://schemas.microsoft.com/office/drawing/2014/main" id="{E41AA74D-5E88-467A-B4B0-BD1D7B52B726}"/>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1246" name="直接连接符 126048">
              <a:extLst>
                <a:ext uri="{FF2B5EF4-FFF2-40B4-BE49-F238E27FC236}">
                  <a16:creationId xmlns:a16="http://schemas.microsoft.com/office/drawing/2014/main" id="{5678F245-F711-47D7-AE87-A65002117BF6}"/>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直接连接符 126049">
              <a:extLst>
                <a:ext uri="{FF2B5EF4-FFF2-40B4-BE49-F238E27FC236}">
                  <a16:creationId xmlns:a16="http://schemas.microsoft.com/office/drawing/2014/main" id="{CBCCB7BD-312E-46D3-B56D-8F1245D41753}"/>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48" name="流程图: 联系 126050">
              <a:extLst>
                <a:ext uri="{FF2B5EF4-FFF2-40B4-BE49-F238E27FC236}">
                  <a16:creationId xmlns:a16="http://schemas.microsoft.com/office/drawing/2014/main" id="{50AA382B-0B06-4653-9BAE-0C595CDFF19A}"/>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49" name="流程图: 联系 126051">
              <a:extLst>
                <a:ext uri="{FF2B5EF4-FFF2-40B4-BE49-F238E27FC236}">
                  <a16:creationId xmlns:a16="http://schemas.microsoft.com/office/drawing/2014/main" id="{415D03CC-65BD-4425-82BD-91F1E656470E}"/>
                </a:ext>
              </a:extLst>
            </p:cNvPr>
            <p:cNvSpPr>
              <a:spLocks noChangeArrowheads="1"/>
            </p:cNvSpPr>
            <p:nvPr/>
          </p:nvSpPr>
          <p:spPr bwMode="auto">
            <a:xfrm>
              <a:off x="2654"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50" name="直接连接符 126052">
              <a:extLst>
                <a:ext uri="{FF2B5EF4-FFF2-40B4-BE49-F238E27FC236}">
                  <a16:creationId xmlns:a16="http://schemas.microsoft.com/office/drawing/2014/main" id="{40EF1559-77B2-401C-B3FB-2B33A516C262}"/>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1" name="文本框 126053">
              <a:extLst>
                <a:ext uri="{FF2B5EF4-FFF2-40B4-BE49-F238E27FC236}">
                  <a16:creationId xmlns:a16="http://schemas.microsoft.com/office/drawing/2014/main" id="{B25415B0-17FE-441D-8441-2CD9AF9054B7}"/>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1252" name="文本框 126054">
              <a:extLst>
                <a:ext uri="{FF2B5EF4-FFF2-40B4-BE49-F238E27FC236}">
                  <a16:creationId xmlns:a16="http://schemas.microsoft.com/office/drawing/2014/main" id="{877FA0D1-C17E-4B3E-84E4-D03806E2BF2B}"/>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1253" name="直接连接符 126055">
              <a:extLst>
                <a:ext uri="{FF2B5EF4-FFF2-40B4-BE49-F238E27FC236}">
                  <a16:creationId xmlns:a16="http://schemas.microsoft.com/office/drawing/2014/main" id="{55DC93B6-667D-4700-AFB9-110BD57B6C56}"/>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4" name="直接连接符 126057">
              <a:extLst>
                <a:ext uri="{FF2B5EF4-FFF2-40B4-BE49-F238E27FC236}">
                  <a16:creationId xmlns:a16="http://schemas.microsoft.com/office/drawing/2014/main" id="{82F95CA0-DFFC-4443-B784-23C6A45D61C7}"/>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5" name="直接连接符 126058">
              <a:extLst>
                <a:ext uri="{FF2B5EF4-FFF2-40B4-BE49-F238E27FC236}">
                  <a16:creationId xmlns:a16="http://schemas.microsoft.com/office/drawing/2014/main" id="{4F073927-8708-4466-A995-860C55D314AB}"/>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56" name="流程图: 联系 126059">
              <a:extLst>
                <a:ext uri="{FF2B5EF4-FFF2-40B4-BE49-F238E27FC236}">
                  <a16:creationId xmlns:a16="http://schemas.microsoft.com/office/drawing/2014/main" id="{176EC067-1DFA-48CC-99B5-56A25230E10A}"/>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57" name="流程图: 联系 126060">
              <a:extLst>
                <a:ext uri="{FF2B5EF4-FFF2-40B4-BE49-F238E27FC236}">
                  <a16:creationId xmlns:a16="http://schemas.microsoft.com/office/drawing/2014/main" id="{82F2DF4C-68ED-4253-AC16-3BBAD505273F}"/>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58" name="直接连接符 126061">
              <a:extLst>
                <a:ext uri="{FF2B5EF4-FFF2-40B4-BE49-F238E27FC236}">
                  <a16:creationId xmlns:a16="http://schemas.microsoft.com/office/drawing/2014/main" id="{0EAE2CE4-FFA4-4A71-9413-1949B41E1BB6}"/>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9" name="文本框 126062">
              <a:extLst>
                <a:ext uri="{FF2B5EF4-FFF2-40B4-BE49-F238E27FC236}">
                  <a16:creationId xmlns:a16="http://schemas.microsoft.com/office/drawing/2014/main" id="{B995A93B-30BB-41C2-B387-179E07506739}"/>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1260" name="文本框 126063">
              <a:extLst>
                <a:ext uri="{FF2B5EF4-FFF2-40B4-BE49-F238E27FC236}">
                  <a16:creationId xmlns:a16="http://schemas.microsoft.com/office/drawing/2014/main" id="{FFDB6965-8623-4B5C-A171-BA1D1E684129}"/>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1261" name="直接连接符 126064">
              <a:extLst>
                <a:ext uri="{FF2B5EF4-FFF2-40B4-BE49-F238E27FC236}">
                  <a16:creationId xmlns:a16="http://schemas.microsoft.com/office/drawing/2014/main" id="{56F6DBE5-7DDE-483C-90A2-7662C86D3461}"/>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2" name="直接连接符 126066">
              <a:extLst>
                <a:ext uri="{FF2B5EF4-FFF2-40B4-BE49-F238E27FC236}">
                  <a16:creationId xmlns:a16="http://schemas.microsoft.com/office/drawing/2014/main" id="{7B7C3F88-CD31-45EB-9941-F30993CB3AC8}"/>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63" name="流程图: 联系 126068">
              <a:extLst>
                <a:ext uri="{FF2B5EF4-FFF2-40B4-BE49-F238E27FC236}">
                  <a16:creationId xmlns:a16="http://schemas.microsoft.com/office/drawing/2014/main" id="{8497076B-3C2B-445B-B7B9-478083707D91}"/>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64" name="直接连接符 126070">
              <a:extLst>
                <a:ext uri="{FF2B5EF4-FFF2-40B4-BE49-F238E27FC236}">
                  <a16:creationId xmlns:a16="http://schemas.microsoft.com/office/drawing/2014/main" id="{1A7AA05A-4FE5-46EA-8106-C5BB459FF929}"/>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5" name="文本框 126071">
              <a:extLst>
                <a:ext uri="{FF2B5EF4-FFF2-40B4-BE49-F238E27FC236}">
                  <a16:creationId xmlns:a16="http://schemas.microsoft.com/office/drawing/2014/main" id="{F5036D9E-6C80-44DD-A711-E2D9D41074AD}"/>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1266" name="直接连接符 126075">
              <a:extLst>
                <a:ext uri="{FF2B5EF4-FFF2-40B4-BE49-F238E27FC236}">
                  <a16:creationId xmlns:a16="http://schemas.microsoft.com/office/drawing/2014/main" id="{4555CE7C-9D64-4850-984B-0FF408EEF762}"/>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直接连接符 126076">
              <a:extLst>
                <a:ext uri="{FF2B5EF4-FFF2-40B4-BE49-F238E27FC236}">
                  <a16:creationId xmlns:a16="http://schemas.microsoft.com/office/drawing/2014/main" id="{B5D834CE-FC7A-4995-BAE6-843243BD7B0C}"/>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8" name="直接连接符 126077">
              <a:extLst>
                <a:ext uri="{FF2B5EF4-FFF2-40B4-BE49-F238E27FC236}">
                  <a16:creationId xmlns:a16="http://schemas.microsoft.com/office/drawing/2014/main" id="{FEAB835A-3157-4920-BDD4-A8ACDE07415A}"/>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9" name="直接连接符 126080">
              <a:extLst>
                <a:ext uri="{FF2B5EF4-FFF2-40B4-BE49-F238E27FC236}">
                  <a16:creationId xmlns:a16="http://schemas.microsoft.com/office/drawing/2014/main" id="{A1085D41-0064-481D-AE48-F8F03EB75AC6}"/>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70" name="流程图: 联系 126081">
              <a:extLst>
                <a:ext uri="{FF2B5EF4-FFF2-40B4-BE49-F238E27FC236}">
                  <a16:creationId xmlns:a16="http://schemas.microsoft.com/office/drawing/2014/main" id="{FF43BCBC-8BA1-4E17-A79A-D20D81947F36}"/>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71" name="直接连接符 126082">
              <a:extLst>
                <a:ext uri="{FF2B5EF4-FFF2-40B4-BE49-F238E27FC236}">
                  <a16:creationId xmlns:a16="http://schemas.microsoft.com/office/drawing/2014/main" id="{F47EDC6E-D83A-4AD4-AB97-075A4871F3B2}"/>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2" name="文本框 126083">
              <a:extLst>
                <a:ext uri="{FF2B5EF4-FFF2-40B4-BE49-F238E27FC236}">
                  <a16:creationId xmlns:a16="http://schemas.microsoft.com/office/drawing/2014/main" id="{9677D356-C246-4E2F-B692-29E487CC57D7}"/>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1273" name="直接连接符 126086">
              <a:extLst>
                <a:ext uri="{FF2B5EF4-FFF2-40B4-BE49-F238E27FC236}">
                  <a16:creationId xmlns:a16="http://schemas.microsoft.com/office/drawing/2014/main" id="{EFD3A136-27BE-472B-9425-37A2E58EB69F}"/>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4" name="流程图: 联系 126087">
              <a:extLst>
                <a:ext uri="{FF2B5EF4-FFF2-40B4-BE49-F238E27FC236}">
                  <a16:creationId xmlns:a16="http://schemas.microsoft.com/office/drawing/2014/main" id="{7FF0B9BE-6E5C-45DF-BB04-BBFF8266F553}"/>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75" name="直接连接符 126088">
              <a:extLst>
                <a:ext uri="{FF2B5EF4-FFF2-40B4-BE49-F238E27FC236}">
                  <a16:creationId xmlns:a16="http://schemas.microsoft.com/office/drawing/2014/main" id="{623FD633-315F-4468-954C-E3725B31EDBA}"/>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6" name="文本框 126089">
              <a:extLst>
                <a:ext uri="{FF2B5EF4-FFF2-40B4-BE49-F238E27FC236}">
                  <a16:creationId xmlns:a16="http://schemas.microsoft.com/office/drawing/2014/main" id="{32E281CB-4CD0-48A6-AC51-C6A571047E40}"/>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1277" name="直接连接符 126091">
              <a:extLst>
                <a:ext uri="{FF2B5EF4-FFF2-40B4-BE49-F238E27FC236}">
                  <a16:creationId xmlns:a16="http://schemas.microsoft.com/office/drawing/2014/main" id="{C351D04D-0B97-4FB5-A054-BD8E4EEC08E9}"/>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8" name="直接连接符 126093">
              <a:extLst>
                <a:ext uri="{FF2B5EF4-FFF2-40B4-BE49-F238E27FC236}">
                  <a16:creationId xmlns:a16="http://schemas.microsoft.com/office/drawing/2014/main" id="{62D3C018-D30F-4A15-8C0D-3CB894A82CB5}"/>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9" name="直接连接符 126094">
              <a:extLst>
                <a:ext uri="{FF2B5EF4-FFF2-40B4-BE49-F238E27FC236}">
                  <a16:creationId xmlns:a16="http://schemas.microsoft.com/office/drawing/2014/main" id="{D4CB5F91-8A6B-4CD6-9EA2-17F1B47FF75F}"/>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0" name="文本框 126095">
              <a:extLst>
                <a:ext uri="{FF2B5EF4-FFF2-40B4-BE49-F238E27FC236}">
                  <a16:creationId xmlns:a16="http://schemas.microsoft.com/office/drawing/2014/main" id="{4CEA5794-9A42-4A88-ACC3-E12861CC6933}"/>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1281" name="文本框 126096">
              <a:extLst>
                <a:ext uri="{FF2B5EF4-FFF2-40B4-BE49-F238E27FC236}">
                  <a16:creationId xmlns:a16="http://schemas.microsoft.com/office/drawing/2014/main" id="{23BF0467-DAEE-4DEF-93DE-67E414E339C6}"/>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1282" name="页脚占位符 1">
            <a:extLst>
              <a:ext uri="{FF2B5EF4-FFF2-40B4-BE49-F238E27FC236}">
                <a16:creationId xmlns:a16="http://schemas.microsoft.com/office/drawing/2014/main" id="{6102A753-C8A3-4BC1-B815-7F7A3A73BD4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1283" name="灯片编号占位符 2">
            <a:extLst>
              <a:ext uri="{FF2B5EF4-FFF2-40B4-BE49-F238E27FC236}">
                <a16:creationId xmlns:a16="http://schemas.microsoft.com/office/drawing/2014/main" id="{1BA67702-1377-44EA-9775-62AA3C6142F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9D83063-0E8C-4C24-BD9D-687FAF692129}"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26977">
            <a:extLst>
              <a:ext uri="{FF2B5EF4-FFF2-40B4-BE49-F238E27FC236}">
                <a16:creationId xmlns:a16="http://schemas.microsoft.com/office/drawing/2014/main" id="{4BC43C84-9CCB-4326-9900-02E96F2C4023}"/>
              </a:ext>
            </a:extLst>
          </p:cNvPr>
          <p:cNvSpPr>
            <a:spLocks noGrp="1" noChangeArrowheads="1"/>
          </p:cNvSpPr>
          <p:nvPr>
            <p:ph type="title"/>
          </p:nvPr>
        </p:nvSpPr>
        <p:spPr/>
        <p:txBody>
          <a:bodyPr/>
          <a:lstStyle/>
          <a:p>
            <a:r>
              <a:rPr lang="en-US" altLang="zh-CN"/>
              <a:t>ADD @X</a:t>
            </a:r>
            <a:r>
              <a:rPr lang="zh-CN" altLang="en-US"/>
              <a:t>的控制－取指</a:t>
            </a:r>
          </a:p>
        </p:txBody>
      </p:sp>
      <p:sp>
        <p:nvSpPr>
          <p:cNvPr id="52226" name="文本占位符 126978">
            <a:extLst>
              <a:ext uri="{FF2B5EF4-FFF2-40B4-BE49-F238E27FC236}">
                <a16:creationId xmlns:a16="http://schemas.microsoft.com/office/drawing/2014/main" id="{4080DF69-7000-4CB7-8BE8-7FB30EA5402A}"/>
              </a:ext>
            </a:extLst>
          </p:cNvPr>
          <p:cNvSpPr>
            <a:spLocks noGrp="1" noChangeArrowheads="1"/>
          </p:cNvSpPr>
          <p:nvPr>
            <p:ph idx="1"/>
          </p:nvPr>
        </p:nvSpPr>
        <p:spPr>
          <a:xfrm>
            <a:off x="457200" y="5373688"/>
            <a:ext cx="8229600" cy="752475"/>
          </a:xfrm>
        </p:spPr>
        <p:txBody>
          <a:bodyPr/>
          <a:lstStyle/>
          <a:p>
            <a:r>
              <a:rPr lang="en-US" altLang="zh-CN"/>
              <a:t>PC</a:t>
            </a:r>
            <a:r>
              <a:rPr lang="en-US" altLang="zh-CN" baseline="-25000"/>
              <a:t>o</a:t>
            </a:r>
            <a:r>
              <a:rPr lang="zh-CN" altLang="en-US"/>
              <a:t>、</a:t>
            </a:r>
            <a:r>
              <a:rPr lang="en-US" altLang="zh-CN"/>
              <a:t>MAR</a:t>
            </a:r>
            <a:r>
              <a:rPr lang="en-US" altLang="zh-CN" baseline="-25000"/>
              <a:t>i</a:t>
            </a:r>
            <a:r>
              <a:rPr lang="zh-CN" altLang="en-US"/>
              <a:t>、</a:t>
            </a:r>
            <a:r>
              <a:rPr lang="en-US" altLang="zh-CN"/>
              <a:t>MDR</a:t>
            </a:r>
            <a:r>
              <a:rPr lang="en-US" altLang="zh-CN" baseline="-25000"/>
              <a:t>o</a:t>
            </a:r>
            <a:r>
              <a:rPr lang="zh-CN" altLang="en-US"/>
              <a:t>、</a:t>
            </a:r>
            <a:r>
              <a:rPr lang="en-US" altLang="zh-CN"/>
              <a:t>IR</a:t>
            </a:r>
            <a:r>
              <a:rPr lang="en-US" altLang="zh-CN" baseline="-25000"/>
              <a:t>i</a:t>
            </a:r>
            <a:endParaRPr lang="en-US" altLang="zh-CN"/>
          </a:p>
        </p:txBody>
      </p:sp>
      <p:grpSp>
        <p:nvGrpSpPr>
          <p:cNvPr id="52227" name="组合 126979">
            <a:extLst>
              <a:ext uri="{FF2B5EF4-FFF2-40B4-BE49-F238E27FC236}">
                <a16:creationId xmlns:a16="http://schemas.microsoft.com/office/drawing/2014/main" id="{36DF407D-54EA-445B-9FAE-91717E2B3ED3}"/>
              </a:ext>
            </a:extLst>
          </p:cNvPr>
          <p:cNvGrpSpPr>
            <a:grpSpLocks/>
          </p:cNvGrpSpPr>
          <p:nvPr/>
        </p:nvGrpSpPr>
        <p:grpSpPr bwMode="auto">
          <a:xfrm>
            <a:off x="179388" y="1557338"/>
            <a:ext cx="8748712" cy="3032125"/>
            <a:chOff x="113" y="1344"/>
            <a:chExt cx="5511" cy="1910"/>
          </a:xfrm>
        </p:grpSpPr>
        <p:sp>
          <p:nvSpPr>
            <p:cNvPr id="52228" name="文本框 126980">
              <a:extLst>
                <a:ext uri="{FF2B5EF4-FFF2-40B4-BE49-F238E27FC236}">
                  <a16:creationId xmlns:a16="http://schemas.microsoft.com/office/drawing/2014/main" id="{1D02D313-4C27-4D86-88FC-99AAA433B015}"/>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2229" name="文本框 126981">
              <a:extLst>
                <a:ext uri="{FF2B5EF4-FFF2-40B4-BE49-F238E27FC236}">
                  <a16:creationId xmlns:a16="http://schemas.microsoft.com/office/drawing/2014/main" id="{58105DE1-2200-4B3F-B818-8C09A63A38C1}"/>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2230" name="文本框 126982">
              <a:extLst>
                <a:ext uri="{FF2B5EF4-FFF2-40B4-BE49-F238E27FC236}">
                  <a16:creationId xmlns:a16="http://schemas.microsoft.com/office/drawing/2014/main" id="{10BAD023-7593-473C-AD5F-6919A21F1C17}"/>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2231" name="文本框 126983">
              <a:extLst>
                <a:ext uri="{FF2B5EF4-FFF2-40B4-BE49-F238E27FC236}">
                  <a16:creationId xmlns:a16="http://schemas.microsoft.com/office/drawing/2014/main" id="{AAECCF80-C64B-4E14-9FA4-63C968F61FA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2232" name="文本框 126984">
              <a:extLst>
                <a:ext uri="{FF2B5EF4-FFF2-40B4-BE49-F238E27FC236}">
                  <a16:creationId xmlns:a16="http://schemas.microsoft.com/office/drawing/2014/main" id="{AE59AEFC-0FCC-4698-89BB-BEE21A8A5017}"/>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2233" name="文本框 126985">
              <a:extLst>
                <a:ext uri="{FF2B5EF4-FFF2-40B4-BE49-F238E27FC236}">
                  <a16:creationId xmlns:a16="http://schemas.microsoft.com/office/drawing/2014/main" id="{A5714C78-96D7-4823-9954-2DDDA10F0BFC}"/>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2234" name="直接连接符 126986">
              <a:extLst>
                <a:ext uri="{FF2B5EF4-FFF2-40B4-BE49-F238E27FC236}">
                  <a16:creationId xmlns:a16="http://schemas.microsoft.com/office/drawing/2014/main" id="{9FEF88A6-7EF5-4029-B042-C39DBB55E11A}"/>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5" name="直接连接符 126987">
              <a:extLst>
                <a:ext uri="{FF2B5EF4-FFF2-40B4-BE49-F238E27FC236}">
                  <a16:creationId xmlns:a16="http://schemas.microsoft.com/office/drawing/2014/main" id="{CA0259A7-40E1-44AD-B5F9-F0E8ECB10E7B}"/>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直接连接符 126988">
              <a:extLst>
                <a:ext uri="{FF2B5EF4-FFF2-40B4-BE49-F238E27FC236}">
                  <a16:creationId xmlns:a16="http://schemas.microsoft.com/office/drawing/2014/main" id="{88A54E85-87E5-44F2-91AF-7486C4ABEBE7}"/>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文本框 126989">
              <a:extLst>
                <a:ext uri="{FF2B5EF4-FFF2-40B4-BE49-F238E27FC236}">
                  <a16:creationId xmlns:a16="http://schemas.microsoft.com/office/drawing/2014/main" id="{261BC057-C58C-4182-B562-A9EC412BA8F3}"/>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2238" name="直接连接符 126990">
              <a:extLst>
                <a:ext uri="{FF2B5EF4-FFF2-40B4-BE49-F238E27FC236}">
                  <a16:creationId xmlns:a16="http://schemas.microsoft.com/office/drawing/2014/main" id="{72B5F885-5AE9-443B-82F1-DD438A286883}"/>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直接连接符 126991">
              <a:extLst>
                <a:ext uri="{FF2B5EF4-FFF2-40B4-BE49-F238E27FC236}">
                  <a16:creationId xmlns:a16="http://schemas.microsoft.com/office/drawing/2014/main" id="{A96B8873-71EC-4BCD-949F-7088E53DA85E}"/>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0" name="直接连接符 126992">
              <a:extLst>
                <a:ext uri="{FF2B5EF4-FFF2-40B4-BE49-F238E27FC236}">
                  <a16:creationId xmlns:a16="http://schemas.microsoft.com/office/drawing/2014/main" id="{365DCD63-53DD-44D7-B1DE-F5E07676C060}"/>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1" name="直接连接符 126993">
              <a:extLst>
                <a:ext uri="{FF2B5EF4-FFF2-40B4-BE49-F238E27FC236}">
                  <a16:creationId xmlns:a16="http://schemas.microsoft.com/office/drawing/2014/main" id="{1EC5CA19-EABA-4AFF-9EFD-2DD37A4FAFF2}"/>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直接连接符 126994">
              <a:extLst>
                <a:ext uri="{FF2B5EF4-FFF2-40B4-BE49-F238E27FC236}">
                  <a16:creationId xmlns:a16="http://schemas.microsoft.com/office/drawing/2014/main" id="{6FEF8F4E-CCA5-4D6C-A0A0-93EA62E37DFB}"/>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文本框 126995">
              <a:extLst>
                <a:ext uri="{FF2B5EF4-FFF2-40B4-BE49-F238E27FC236}">
                  <a16:creationId xmlns:a16="http://schemas.microsoft.com/office/drawing/2014/main" id="{47BBF4ED-A55E-4B8B-B32D-48A5E2A39020}"/>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2244" name="文本框 126996">
              <a:extLst>
                <a:ext uri="{FF2B5EF4-FFF2-40B4-BE49-F238E27FC236}">
                  <a16:creationId xmlns:a16="http://schemas.microsoft.com/office/drawing/2014/main" id="{A296ED90-61D3-4781-A3BD-FCA0F3E16D1F}"/>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2245" name="文本框 126997">
              <a:extLst>
                <a:ext uri="{FF2B5EF4-FFF2-40B4-BE49-F238E27FC236}">
                  <a16:creationId xmlns:a16="http://schemas.microsoft.com/office/drawing/2014/main" id="{9337B81D-F17A-4A43-AAAE-19FFB7F485E0}"/>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2246" name="流程图: 联系 126998">
              <a:extLst>
                <a:ext uri="{FF2B5EF4-FFF2-40B4-BE49-F238E27FC236}">
                  <a16:creationId xmlns:a16="http://schemas.microsoft.com/office/drawing/2014/main" id="{D5087BE0-9D38-4D64-8693-FAF071B20BA9}"/>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47" name="流程图: 联系 126999">
              <a:extLst>
                <a:ext uri="{FF2B5EF4-FFF2-40B4-BE49-F238E27FC236}">
                  <a16:creationId xmlns:a16="http://schemas.microsoft.com/office/drawing/2014/main" id="{1DAD7136-B49A-4AD9-97AA-EAD11E523C90}"/>
                </a:ext>
              </a:extLst>
            </p:cNvPr>
            <p:cNvSpPr>
              <a:spLocks noChangeArrowheads="1"/>
            </p:cNvSpPr>
            <p:nvPr/>
          </p:nvSpPr>
          <p:spPr bwMode="auto">
            <a:xfrm>
              <a:off x="1293"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48" name="流程图: 联系 127000">
              <a:extLst>
                <a:ext uri="{FF2B5EF4-FFF2-40B4-BE49-F238E27FC236}">
                  <a16:creationId xmlns:a16="http://schemas.microsoft.com/office/drawing/2014/main" id="{FA48C468-E587-4016-8BEB-C6CA6F654766}"/>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49" name="直接连接符 127001">
              <a:extLst>
                <a:ext uri="{FF2B5EF4-FFF2-40B4-BE49-F238E27FC236}">
                  <a16:creationId xmlns:a16="http://schemas.microsoft.com/office/drawing/2014/main" id="{54844EEF-5DB0-4843-B16A-F73E6EC26805}"/>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0" name="文本框 127002">
              <a:extLst>
                <a:ext uri="{FF2B5EF4-FFF2-40B4-BE49-F238E27FC236}">
                  <a16:creationId xmlns:a16="http://schemas.microsoft.com/office/drawing/2014/main" id="{26EAAC98-F1F3-412A-B23B-15ACB49D6CA7}"/>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2251" name="直接连接符 127003">
              <a:extLst>
                <a:ext uri="{FF2B5EF4-FFF2-40B4-BE49-F238E27FC236}">
                  <a16:creationId xmlns:a16="http://schemas.microsoft.com/office/drawing/2014/main" id="{9622F857-6975-4E94-A99F-259CB664A7F6}"/>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2" name="直接连接符 127004">
              <a:extLst>
                <a:ext uri="{FF2B5EF4-FFF2-40B4-BE49-F238E27FC236}">
                  <a16:creationId xmlns:a16="http://schemas.microsoft.com/office/drawing/2014/main" id="{2EE96721-9D67-4B7D-A348-47A359C82178}"/>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3" name="文本框 127005">
              <a:extLst>
                <a:ext uri="{FF2B5EF4-FFF2-40B4-BE49-F238E27FC236}">
                  <a16:creationId xmlns:a16="http://schemas.microsoft.com/office/drawing/2014/main" id="{2978F3A5-6663-4848-8F9B-BDFE6DED798D}"/>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2254" name="直接连接符 127006">
              <a:extLst>
                <a:ext uri="{FF2B5EF4-FFF2-40B4-BE49-F238E27FC236}">
                  <a16:creationId xmlns:a16="http://schemas.microsoft.com/office/drawing/2014/main" id="{3A94F07A-E669-48EE-8799-DE7B260B7CD3}"/>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5" name="直接连接符 127007">
              <a:extLst>
                <a:ext uri="{FF2B5EF4-FFF2-40B4-BE49-F238E27FC236}">
                  <a16:creationId xmlns:a16="http://schemas.microsoft.com/office/drawing/2014/main" id="{C980648D-ECB4-4E16-9BAF-93C09F61CB94}"/>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6" name="文本框 127008">
              <a:extLst>
                <a:ext uri="{FF2B5EF4-FFF2-40B4-BE49-F238E27FC236}">
                  <a16:creationId xmlns:a16="http://schemas.microsoft.com/office/drawing/2014/main" id="{CEB6EA77-87FA-4181-8C8E-D7909E5DED2E}"/>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2257" name="直接连接符 127009">
              <a:extLst>
                <a:ext uri="{FF2B5EF4-FFF2-40B4-BE49-F238E27FC236}">
                  <a16:creationId xmlns:a16="http://schemas.microsoft.com/office/drawing/2014/main" id="{5C43C8D5-7C7E-4288-B570-AE912E6A38BE}"/>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直接连接符 127010">
              <a:extLst>
                <a:ext uri="{FF2B5EF4-FFF2-40B4-BE49-F238E27FC236}">
                  <a16:creationId xmlns:a16="http://schemas.microsoft.com/office/drawing/2014/main" id="{C6CA6AC2-8D6A-43F9-AEA3-5B4892FC71D4}"/>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9" name="文本框 127011">
              <a:extLst>
                <a:ext uri="{FF2B5EF4-FFF2-40B4-BE49-F238E27FC236}">
                  <a16:creationId xmlns:a16="http://schemas.microsoft.com/office/drawing/2014/main" id="{2C826C28-FD75-44DB-A454-A8F1EE983DDA}"/>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2260" name="文本框 127012">
              <a:extLst>
                <a:ext uri="{FF2B5EF4-FFF2-40B4-BE49-F238E27FC236}">
                  <a16:creationId xmlns:a16="http://schemas.microsoft.com/office/drawing/2014/main" id="{9BC565C1-9B11-4A3C-920C-AE77C8C7AD4B}"/>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2261" name="直接连接符 127013">
              <a:extLst>
                <a:ext uri="{FF2B5EF4-FFF2-40B4-BE49-F238E27FC236}">
                  <a16:creationId xmlns:a16="http://schemas.microsoft.com/office/drawing/2014/main" id="{33715A69-1258-4CAE-A85A-EA2E18514682}"/>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直接连接符 127014">
              <a:extLst>
                <a:ext uri="{FF2B5EF4-FFF2-40B4-BE49-F238E27FC236}">
                  <a16:creationId xmlns:a16="http://schemas.microsoft.com/office/drawing/2014/main" id="{5D57BBAC-F67C-431D-8477-274849039D5F}"/>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流程图: 联系 127015">
              <a:extLst>
                <a:ext uri="{FF2B5EF4-FFF2-40B4-BE49-F238E27FC236}">
                  <a16:creationId xmlns:a16="http://schemas.microsoft.com/office/drawing/2014/main" id="{F3D10690-618D-4FA2-934D-DEDEB2AF5FE9}"/>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64" name="流程图: 联系 127016">
              <a:extLst>
                <a:ext uri="{FF2B5EF4-FFF2-40B4-BE49-F238E27FC236}">
                  <a16:creationId xmlns:a16="http://schemas.microsoft.com/office/drawing/2014/main" id="{2925E1D3-21C9-485A-99CE-3A178BD148CC}"/>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65" name="直接连接符 127017">
              <a:extLst>
                <a:ext uri="{FF2B5EF4-FFF2-40B4-BE49-F238E27FC236}">
                  <a16:creationId xmlns:a16="http://schemas.microsoft.com/office/drawing/2014/main" id="{EDDCE99B-42F8-45D0-8AD9-5A4763F1AA0F}"/>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6" name="文本框 127018">
              <a:extLst>
                <a:ext uri="{FF2B5EF4-FFF2-40B4-BE49-F238E27FC236}">
                  <a16:creationId xmlns:a16="http://schemas.microsoft.com/office/drawing/2014/main" id="{928C92CD-0B3A-4934-BD52-824907EBD188}"/>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2267" name="文本框 127019">
              <a:extLst>
                <a:ext uri="{FF2B5EF4-FFF2-40B4-BE49-F238E27FC236}">
                  <a16:creationId xmlns:a16="http://schemas.microsoft.com/office/drawing/2014/main" id="{ADCA1D5C-2851-4FE0-BB1F-C6996AC9C2FE}"/>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2268" name="直接连接符 127020">
              <a:extLst>
                <a:ext uri="{FF2B5EF4-FFF2-40B4-BE49-F238E27FC236}">
                  <a16:creationId xmlns:a16="http://schemas.microsoft.com/office/drawing/2014/main" id="{3DFF053D-EE2B-4360-AC5C-A4F335882F1C}"/>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9" name="文本框 127021">
              <a:extLst>
                <a:ext uri="{FF2B5EF4-FFF2-40B4-BE49-F238E27FC236}">
                  <a16:creationId xmlns:a16="http://schemas.microsoft.com/office/drawing/2014/main" id="{6EC5F71C-17CD-4338-A638-98B6543B5B78}"/>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2270" name="直接连接符 127022">
              <a:extLst>
                <a:ext uri="{FF2B5EF4-FFF2-40B4-BE49-F238E27FC236}">
                  <a16:creationId xmlns:a16="http://schemas.microsoft.com/office/drawing/2014/main" id="{96C6BE95-51FB-4787-92DC-3623C8DC21EB}"/>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直接连接符 127023">
              <a:extLst>
                <a:ext uri="{FF2B5EF4-FFF2-40B4-BE49-F238E27FC236}">
                  <a16:creationId xmlns:a16="http://schemas.microsoft.com/office/drawing/2014/main" id="{6658986A-ED6D-49CA-AED6-FD69027BDA6C}"/>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2" name="流程图: 联系 127024">
              <a:extLst>
                <a:ext uri="{FF2B5EF4-FFF2-40B4-BE49-F238E27FC236}">
                  <a16:creationId xmlns:a16="http://schemas.microsoft.com/office/drawing/2014/main" id="{DBF39670-EC15-46BC-B066-C92634166E0B}"/>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73" name="流程图: 联系 127025">
              <a:extLst>
                <a:ext uri="{FF2B5EF4-FFF2-40B4-BE49-F238E27FC236}">
                  <a16:creationId xmlns:a16="http://schemas.microsoft.com/office/drawing/2014/main" id="{FAF4219F-1846-4ECF-9AB3-EEE7F1E9DA35}"/>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74" name="直接连接符 127026">
              <a:extLst>
                <a:ext uri="{FF2B5EF4-FFF2-40B4-BE49-F238E27FC236}">
                  <a16:creationId xmlns:a16="http://schemas.microsoft.com/office/drawing/2014/main" id="{810F6629-EEAF-428A-9238-1251D063672B}"/>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5" name="文本框 127027">
              <a:extLst>
                <a:ext uri="{FF2B5EF4-FFF2-40B4-BE49-F238E27FC236}">
                  <a16:creationId xmlns:a16="http://schemas.microsoft.com/office/drawing/2014/main" id="{FE000459-9206-4A38-B998-E7DC91F6D5E5}"/>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2276" name="文本框 127028">
              <a:extLst>
                <a:ext uri="{FF2B5EF4-FFF2-40B4-BE49-F238E27FC236}">
                  <a16:creationId xmlns:a16="http://schemas.microsoft.com/office/drawing/2014/main" id="{4424788A-3033-4511-8555-0585E98DDB90}"/>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2277" name="直接连接符 127029">
              <a:extLst>
                <a:ext uri="{FF2B5EF4-FFF2-40B4-BE49-F238E27FC236}">
                  <a16:creationId xmlns:a16="http://schemas.microsoft.com/office/drawing/2014/main" id="{7BD7B1A5-740D-4123-9732-8D551B7286E9}"/>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直接连接符 127030">
              <a:extLst>
                <a:ext uri="{FF2B5EF4-FFF2-40B4-BE49-F238E27FC236}">
                  <a16:creationId xmlns:a16="http://schemas.microsoft.com/office/drawing/2014/main" id="{EDACADA8-C5FB-4053-9C80-D3347139CA37}"/>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直接连接符 127031">
              <a:extLst>
                <a:ext uri="{FF2B5EF4-FFF2-40B4-BE49-F238E27FC236}">
                  <a16:creationId xmlns:a16="http://schemas.microsoft.com/office/drawing/2014/main" id="{E6A39691-6398-417F-9EB9-D2349687A575}"/>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0" name="流程图: 联系 127032">
              <a:extLst>
                <a:ext uri="{FF2B5EF4-FFF2-40B4-BE49-F238E27FC236}">
                  <a16:creationId xmlns:a16="http://schemas.microsoft.com/office/drawing/2014/main" id="{BFD309F5-B4B0-4C88-8559-18684080870A}"/>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81" name="流程图: 联系 127033">
              <a:extLst>
                <a:ext uri="{FF2B5EF4-FFF2-40B4-BE49-F238E27FC236}">
                  <a16:creationId xmlns:a16="http://schemas.microsoft.com/office/drawing/2014/main" id="{D35C43F0-5E66-4AC9-832B-EB335655DD89}"/>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82" name="直接连接符 127034">
              <a:extLst>
                <a:ext uri="{FF2B5EF4-FFF2-40B4-BE49-F238E27FC236}">
                  <a16:creationId xmlns:a16="http://schemas.microsoft.com/office/drawing/2014/main" id="{CFC971B0-9B4C-4C6D-92A4-92FAECFC1213}"/>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3" name="文本框 127035">
              <a:extLst>
                <a:ext uri="{FF2B5EF4-FFF2-40B4-BE49-F238E27FC236}">
                  <a16:creationId xmlns:a16="http://schemas.microsoft.com/office/drawing/2014/main" id="{60E8FF46-1C0A-4363-B75F-F021090AAEB9}"/>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2284" name="文本框 127036">
              <a:extLst>
                <a:ext uri="{FF2B5EF4-FFF2-40B4-BE49-F238E27FC236}">
                  <a16:creationId xmlns:a16="http://schemas.microsoft.com/office/drawing/2014/main" id="{6F242B7D-B8DB-4C48-AAC0-88C0ED894903}"/>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2285" name="直接连接符 127037">
              <a:extLst>
                <a:ext uri="{FF2B5EF4-FFF2-40B4-BE49-F238E27FC236}">
                  <a16:creationId xmlns:a16="http://schemas.microsoft.com/office/drawing/2014/main" id="{EE26EA6A-0BFC-45F4-9574-79312EF3C0F1}"/>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6" name="直接连接符 127038">
              <a:extLst>
                <a:ext uri="{FF2B5EF4-FFF2-40B4-BE49-F238E27FC236}">
                  <a16:creationId xmlns:a16="http://schemas.microsoft.com/office/drawing/2014/main" id="{0FE5EF43-29A3-4F9E-BBBF-5E4900498FA8}"/>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流程图: 联系 127039">
              <a:extLst>
                <a:ext uri="{FF2B5EF4-FFF2-40B4-BE49-F238E27FC236}">
                  <a16:creationId xmlns:a16="http://schemas.microsoft.com/office/drawing/2014/main" id="{8C899E15-5DEF-4335-BC84-DC2757051E39}"/>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88" name="直接连接符 127040">
              <a:extLst>
                <a:ext uri="{FF2B5EF4-FFF2-40B4-BE49-F238E27FC236}">
                  <a16:creationId xmlns:a16="http://schemas.microsoft.com/office/drawing/2014/main" id="{792EBB36-65EB-4D48-89AD-0B16F4667F73}"/>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9" name="文本框 127041">
              <a:extLst>
                <a:ext uri="{FF2B5EF4-FFF2-40B4-BE49-F238E27FC236}">
                  <a16:creationId xmlns:a16="http://schemas.microsoft.com/office/drawing/2014/main" id="{95221820-6A6D-4D75-B741-66C0D6C18FC8}"/>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2290" name="直接连接符 127042">
              <a:extLst>
                <a:ext uri="{FF2B5EF4-FFF2-40B4-BE49-F238E27FC236}">
                  <a16:creationId xmlns:a16="http://schemas.microsoft.com/office/drawing/2014/main" id="{330309E1-6982-44F4-8CC6-14777E5BB04A}"/>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1" name="直接连接符 127043">
              <a:extLst>
                <a:ext uri="{FF2B5EF4-FFF2-40B4-BE49-F238E27FC236}">
                  <a16:creationId xmlns:a16="http://schemas.microsoft.com/office/drawing/2014/main" id="{B03134E6-D1FD-4DDA-808E-62EA2A756A7C}"/>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2" name="直接连接符 127044">
              <a:extLst>
                <a:ext uri="{FF2B5EF4-FFF2-40B4-BE49-F238E27FC236}">
                  <a16:creationId xmlns:a16="http://schemas.microsoft.com/office/drawing/2014/main" id="{32FDED4E-4203-47E0-BBCE-118202977243}"/>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93" name="直接连接符 127045">
              <a:extLst>
                <a:ext uri="{FF2B5EF4-FFF2-40B4-BE49-F238E27FC236}">
                  <a16:creationId xmlns:a16="http://schemas.microsoft.com/office/drawing/2014/main" id="{D608AEBF-5984-4BAB-A139-30A8C115688E}"/>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流程图: 联系 127046">
              <a:extLst>
                <a:ext uri="{FF2B5EF4-FFF2-40B4-BE49-F238E27FC236}">
                  <a16:creationId xmlns:a16="http://schemas.microsoft.com/office/drawing/2014/main" id="{DEEFF05C-6EC8-4DC6-8D7F-0F32B1908875}"/>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95" name="直接连接符 127047">
              <a:extLst>
                <a:ext uri="{FF2B5EF4-FFF2-40B4-BE49-F238E27FC236}">
                  <a16:creationId xmlns:a16="http://schemas.microsoft.com/office/drawing/2014/main" id="{97E9732C-FD2A-465F-8921-32D217E27B65}"/>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96" name="文本框 127048">
              <a:extLst>
                <a:ext uri="{FF2B5EF4-FFF2-40B4-BE49-F238E27FC236}">
                  <a16:creationId xmlns:a16="http://schemas.microsoft.com/office/drawing/2014/main" id="{0628BA84-8321-4B18-A699-AE2F75F60F47}"/>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2297" name="直接连接符 127049">
              <a:extLst>
                <a:ext uri="{FF2B5EF4-FFF2-40B4-BE49-F238E27FC236}">
                  <a16:creationId xmlns:a16="http://schemas.microsoft.com/office/drawing/2014/main" id="{5B1A97B1-B249-42FD-9ACA-8F5D48A3EED0}"/>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98" name="流程图: 联系 127050">
              <a:extLst>
                <a:ext uri="{FF2B5EF4-FFF2-40B4-BE49-F238E27FC236}">
                  <a16:creationId xmlns:a16="http://schemas.microsoft.com/office/drawing/2014/main" id="{8E07DCFB-CD64-4417-8EF7-EC7EB2FA63B6}"/>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99" name="直接连接符 127051">
              <a:extLst>
                <a:ext uri="{FF2B5EF4-FFF2-40B4-BE49-F238E27FC236}">
                  <a16:creationId xmlns:a16="http://schemas.microsoft.com/office/drawing/2014/main" id="{7B1E85BD-FC62-4E03-9118-C0E650178CE3}"/>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0" name="文本框 127052">
              <a:extLst>
                <a:ext uri="{FF2B5EF4-FFF2-40B4-BE49-F238E27FC236}">
                  <a16:creationId xmlns:a16="http://schemas.microsoft.com/office/drawing/2014/main" id="{81004412-79F4-49F0-85FB-91FD8E6AF1EF}"/>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2301" name="直接连接符 127053">
              <a:extLst>
                <a:ext uri="{FF2B5EF4-FFF2-40B4-BE49-F238E27FC236}">
                  <a16:creationId xmlns:a16="http://schemas.microsoft.com/office/drawing/2014/main" id="{A93D7F51-804C-4C8B-8B2C-B703CF7D081D}"/>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2" name="直接连接符 127054">
              <a:extLst>
                <a:ext uri="{FF2B5EF4-FFF2-40B4-BE49-F238E27FC236}">
                  <a16:creationId xmlns:a16="http://schemas.microsoft.com/office/drawing/2014/main" id="{93773615-B295-4F04-A7E8-B3DB37CC72A6}"/>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3" name="直接连接符 127055">
              <a:extLst>
                <a:ext uri="{FF2B5EF4-FFF2-40B4-BE49-F238E27FC236}">
                  <a16:creationId xmlns:a16="http://schemas.microsoft.com/office/drawing/2014/main" id="{853D1105-FE9E-4DB2-9F6A-5DC0B24EA60E}"/>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04" name="文本框 127056">
              <a:extLst>
                <a:ext uri="{FF2B5EF4-FFF2-40B4-BE49-F238E27FC236}">
                  <a16:creationId xmlns:a16="http://schemas.microsoft.com/office/drawing/2014/main" id="{193766BA-4702-435E-91CE-8D16535D6D67}"/>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2305" name="文本框 127057">
              <a:extLst>
                <a:ext uri="{FF2B5EF4-FFF2-40B4-BE49-F238E27FC236}">
                  <a16:creationId xmlns:a16="http://schemas.microsoft.com/office/drawing/2014/main" id="{CF654C71-2030-4EFB-B99C-575192139B81}"/>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2306" name="页脚占位符 1">
            <a:extLst>
              <a:ext uri="{FF2B5EF4-FFF2-40B4-BE49-F238E27FC236}">
                <a16:creationId xmlns:a16="http://schemas.microsoft.com/office/drawing/2014/main" id="{60E52F9B-B09E-4102-B089-B7B65ADD264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2307" name="灯片编号占位符 2">
            <a:extLst>
              <a:ext uri="{FF2B5EF4-FFF2-40B4-BE49-F238E27FC236}">
                <a16:creationId xmlns:a16="http://schemas.microsoft.com/office/drawing/2014/main" id="{6F2B05CE-7402-466F-B3B8-9F40A023BA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14BCB4B-15FB-425C-ABAF-0AB2F495CFFE}" type="slidenum">
              <a:rPr lang="zh-CN" altLang="en-US" smtClean="0"/>
              <a:pPr/>
              <a:t>44</a:t>
            </a:fld>
            <a:endParaRPr lang="zh-CN" altLang="en-US"/>
          </a:p>
        </p:txBody>
      </p:sp>
      <p:sp>
        <p:nvSpPr>
          <p:cNvPr id="2" name="等腰三角形 1">
            <a:extLst>
              <a:ext uri="{FF2B5EF4-FFF2-40B4-BE49-F238E27FC236}">
                <a16:creationId xmlns:a16="http://schemas.microsoft.com/office/drawing/2014/main" id="{B1F0952C-F964-4A7B-9539-D81E56F4215C}"/>
              </a:ext>
            </a:extLst>
          </p:cNvPr>
          <p:cNvSpPr/>
          <p:nvPr/>
        </p:nvSpPr>
        <p:spPr>
          <a:xfrm>
            <a:off x="1835150" y="2852738"/>
            <a:ext cx="360363" cy="360362"/>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1852 L 0.003958 -0.023704 L 0.004931 -0.034259 L 0.004931 -0.044815 L 0.004931 -0.055370 L 0.004931 -0.065926 L 0.004931 -0.076481 L 0.002986 -0.088426 L 0.002986 -0.098981 L 0.002986 -0.109537 L 0.002986 -0.120093 L 0.002986 -0.130648 L 0.002986 -0.141111 L 0.002986 -0.151667 L 0.002986 -0.162222 L 0.001944 -0.172778 L 0.001944 -0.183333 L 0.000000 -0.193889 L 0.000000 -0.204444 L 0.001944 -0.215000 L 0.010903 -0.222963 L 0.018819 -0.222963 L 0.026736 -0.224259 L 0.035625 -0.224259 L 0.043542 -0.224259 L 0.052431 -0.225556 L 0.060347 -0.225556 L 0.068264 -0.225556 L 0.076181 -0.225556 L 0.084097 -0.225556 L 0.092014 -0.222963 L 0.091042 -0.212407 L 0.089028 -0.201852 L 0.088056 -0.191296 L 0.088056 -0.180741 L 0.088056 -0.170185 L 0.088056 -0.159630 L 0.088056 -0.147778 L 0.088056 -0.137222 L 0.088056 -0.126667 L 0.088056 -0.116111 L 0.088056 -0.105556 L 0.088056 -0.095000 L 0.088056 -0.084444 L 0.088056 -0.072593 L 0.088056 -0.062037 L 0.088056 -0.051481 L 0.088056 -0.040926 L 0.090000 -0.030370 L 0.095000 -0.018426 L 0.099931 -0.007870 L 0.107847 0.000000 L 0.114792 0.013241 L 0.120694 0.023796 L 0.122708 0.035648 L 0.125625 0.046204 L 0.125625 0.056759 L 0.123681 0.067315 L 0.122708 0.079167 L 0.122708 0.089722 L 0.122708 0.101574 L 0.124653 0.112130 L 0.124653 0.122685 L 0.124653 0.133241 L 0.124653 0.143796 L 0.126667 0.154352 L 0.134583 0.163611 L 0.143472 0.168889 L 0.151389 0.171481 L 0.161250 0.175463 L 0.169167 0.178148 L 0.178125 0.180741 L 0.187014 0.182037 L 0.196875 0.182037 L 0.204792 0.176759 L 0.209722 0.166204 L 0.217639 0.154352 L 0.219653 0.143796 L 0.219653 0.130648 L 0.218681 0.120093 L 0.216667 0.109537 L 0.215694 0.098981 L 0.213681 0.087037 L 0.212708 0.075185 L 0.212708 0.064630 L 0.212708 0.054074 L 0.213681 0.043519 L 0.213681 0.032963 L 0.215694 0.021111 L 0.219653 0.009259 L 0.226597 -0.001296 L 0.235486 -0.001296 L 0.243403 -0.005278 L 0.247361 -0.015833 L 0.248333 -0.026389 L 0.248333 -0.036944 L 0.248333 -0.047500 L 0.248333 -0.058056 L 0.248333 -0.068611 L 0.248333 -0.079167 L 0.248333 -0.089722 L 0.250347 -0.100278 L 0.251319 -0.110833 L 0.253264 -0.121389 L 0.253264 -0.131944 L 0.255278 -0.142500 L 0.256250 -0.154352 L 0.257222 -0.164907 L 0.255278 -0.175463 L 0.253264 -0.186019 L 0.252292 -0.196574 L 0.252292 -0.207130 L 0.244375 -0.216389 L 0.236458 -0.220278 L 0.228542 -0.222963 L 0.220625 -0.224259 L 0.212708 -0.228241 L 0.203819 -0.232222 L 0.195903 -0.236111 L 0.187014 -0.238796 L 0.179097 -0.238796 L 0.169167 -0.238796 L 0.161250 -0.238796 L 0.152361 -0.238796 L 0.144444 -0.236111 L 0.135556 -0.234815 L 0.127639 -0.234815 L 0.119722 -0.234815 L 0.111806 -0.234815 L 0.103889 -0.234815 L 0.095972 -0.234815 L 0.088056 -0.234815 L 0.080139 -0.234815 L 0.072222 -0.234815 L 0.061319 -0.234815 L 0.053403 -0.234815 L 0.044514 -0.234815 L 0.035625 -0.236111 L 0.026736 -0.236111 L 0.015833 -0.236111 L 0.007917 -0.236111 L 0.000000 -0.234815 L -0.007917 -0.234815 L -0.015833 -0.234815 L -0.026736 -0.234815 L -0.034653 -0.234815 L -0.044514 -0.234815 L -0.053472 -0.237500 L -0.062361 -0.240093 L -0.073194 -0.242778 L -0.081111 -0.245370 L -0.091042 -0.245370 L -0.098958 -0.245370 L -0.107847 -0.245370 L -0.116736 -0.242778 L -0.124653 -0.240093 L -0.128611 -0.229537 L -0.133611 -0.218981 L -0.133611 -0.207130 L -0.133611 -0.196574 L -0.134583 -0.183333 L -0.138542 -0.172778 L -0.138542 -0.159630 L -0.136528 -0.147778 L -0.135556 -0.135833 L -0.135556 -0.125370 L -0.133611 -0.114815 L -0.132569 -0.102870 L -0.132569 -0.092315 L -0.132569 -0.081759 L -0.132569 -0.071204 L -0.132569 -0.060648 L -0.132569 -0.050093 L -0.132569 -0.039537 L -0.132569 -0.028981 L -0.133611 -0.017130 L -0.129653 -0.006574 L -0.122708 0.005278 L -0.117778 0.015833 L -0.114792 0.027685 L -0.116736 0.038241 L -0.125694 0.040926 L -0.134583 0.035648 L -0.142500 0.029074 L -0.144444 0.018519 L -0.139514 0.007963 L -0.131597 0.003981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28001">
            <a:extLst>
              <a:ext uri="{FF2B5EF4-FFF2-40B4-BE49-F238E27FC236}">
                <a16:creationId xmlns:a16="http://schemas.microsoft.com/office/drawing/2014/main" id="{C958609F-7898-404F-B848-0715510E4666}"/>
              </a:ext>
            </a:extLst>
          </p:cNvPr>
          <p:cNvSpPr>
            <a:spLocks noGrp="1" noChangeArrowheads="1"/>
          </p:cNvSpPr>
          <p:nvPr>
            <p:ph type="title"/>
          </p:nvPr>
        </p:nvSpPr>
        <p:spPr/>
        <p:txBody>
          <a:bodyPr/>
          <a:lstStyle/>
          <a:p>
            <a:r>
              <a:rPr lang="en-US" altLang="zh-CN"/>
              <a:t>ADD @X</a:t>
            </a:r>
            <a:r>
              <a:rPr lang="zh-CN" altLang="en-US"/>
              <a:t>的控制－间址</a:t>
            </a:r>
          </a:p>
        </p:txBody>
      </p:sp>
      <p:sp>
        <p:nvSpPr>
          <p:cNvPr id="53250" name="文本占位符 128002">
            <a:extLst>
              <a:ext uri="{FF2B5EF4-FFF2-40B4-BE49-F238E27FC236}">
                <a16:creationId xmlns:a16="http://schemas.microsoft.com/office/drawing/2014/main" id="{0008E4BB-F506-4B62-B1D8-2132AC6BD88C}"/>
              </a:ext>
            </a:extLst>
          </p:cNvPr>
          <p:cNvSpPr>
            <a:spLocks noGrp="1" noChangeArrowheads="1"/>
          </p:cNvSpPr>
          <p:nvPr>
            <p:ph idx="1"/>
          </p:nvPr>
        </p:nvSpPr>
        <p:spPr>
          <a:xfrm>
            <a:off x="457200" y="5373688"/>
            <a:ext cx="8229600" cy="752475"/>
          </a:xfrm>
        </p:spPr>
        <p:txBody>
          <a:bodyPr/>
          <a:lstStyle/>
          <a:p>
            <a:r>
              <a:rPr lang="en-US" altLang="zh-CN"/>
              <a:t>MDR</a:t>
            </a:r>
            <a:r>
              <a:rPr lang="en-US" altLang="zh-CN" baseline="-25000"/>
              <a:t>o</a:t>
            </a:r>
            <a:r>
              <a:rPr lang="zh-CN" altLang="en-US"/>
              <a:t>、</a:t>
            </a:r>
            <a:r>
              <a:rPr lang="zh-CN" altLang="en-US" baseline="-25000"/>
              <a:t> </a:t>
            </a:r>
            <a:r>
              <a:rPr lang="en-US" altLang="zh-CN"/>
              <a:t>MAR</a:t>
            </a:r>
            <a:r>
              <a:rPr lang="en-US" altLang="zh-CN" baseline="-25000"/>
              <a:t>i</a:t>
            </a:r>
            <a:r>
              <a:rPr lang="en-US" altLang="zh-CN"/>
              <a:t> </a:t>
            </a:r>
            <a:r>
              <a:rPr lang="zh-CN" altLang="en-US"/>
              <a:t>、 </a:t>
            </a:r>
            <a:r>
              <a:rPr lang="en-US" altLang="zh-CN"/>
              <a:t>MDR</a:t>
            </a:r>
            <a:r>
              <a:rPr lang="en-US" altLang="zh-CN" baseline="-25000"/>
              <a:t>o</a:t>
            </a:r>
            <a:r>
              <a:rPr lang="zh-CN" altLang="en-US"/>
              <a:t>、</a:t>
            </a:r>
            <a:r>
              <a:rPr lang="zh-CN" altLang="en-US" baseline="-25000"/>
              <a:t> </a:t>
            </a:r>
            <a:r>
              <a:rPr lang="en-US" altLang="zh-CN"/>
              <a:t>IR</a:t>
            </a:r>
            <a:r>
              <a:rPr lang="en-US" altLang="zh-CN" baseline="-25000"/>
              <a:t>i</a:t>
            </a:r>
          </a:p>
        </p:txBody>
      </p:sp>
      <p:grpSp>
        <p:nvGrpSpPr>
          <p:cNvPr id="53251" name="组合 128003">
            <a:extLst>
              <a:ext uri="{FF2B5EF4-FFF2-40B4-BE49-F238E27FC236}">
                <a16:creationId xmlns:a16="http://schemas.microsoft.com/office/drawing/2014/main" id="{64DF8DCE-1806-4ED8-8AC9-802C784367A7}"/>
              </a:ext>
            </a:extLst>
          </p:cNvPr>
          <p:cNvGrpSpPr>
            <a:grpSpLocks/>
          </p:cNvGrpSpPr>
          <p:nvPr/>
        </p:nvGrpSpPr>
        <p:grpSpPr bwMode="auto">
          <a:xfrm>
            <a:off x="179388" y="1557338"/>
            <a:ext cx="8748712" cy="3032125"/>
            <a:chOff x="113" y="1344"/>
            <a:chExt cx="5511" cy="1910"/>
          </a:xfrm>
        </p:grpSpPr>
        <p:sp>
          <p:nvSpPr>
            <p:cNvPr id="53252" name="文本框 128004">
              <a:extLst>
                <a:ext uri="{FF2B5EF4-FFF2-40B4-BE49-F238E27FC236}">
                  <a16:creationId xmlns:a16="http://schemas.microsoft.com/office/drawing/2014/main" id="{AD94A7EC-0446-404A-A553-ECEE6A99B0CE}"/>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3253" name="文本框 128005">
              <a:extLst>
                <a:ext uri="{FF2B5EF4-FFF2-40B4-BE49-F238E27FC236}">
                  <a16:creationId xmlns:a16="http://schemas.microsoft.com/office/drawing/2014/main" id="{025391EA-730D-4E0C-BE15-D12F556BE6B7}"/>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3254" name="文本框 128006">
              <a:extLst>
                <a:ext uri="{FF2B5EF4-FFF2-40B4-BE49-F238E27FC236}">
                  <a16:creationId xmlns:a16="http://schemas.microsoft.com/office/drawing/2014/main" id="{DFA6BE15-DEE8-41DA-A8CD-77E1D2CB89E8}"/>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3255" name="文本框 128007">
              <a:extLst>
                <a:ext uri="{FF2B5EF4-FFF2-40B4-BE49-F238E27FC236}">
                  <a16:creationId xmlns:a16="http://schemas.microsoft.com/office/drawing/2014/main" id="{7FD29544-A2FE-4CF0-BA75-B7AF30F8B92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3256" name="文本框 128008">
              <a:extLst>
                <a:ext uri="{FF2B5EF4-FFF2-40B4-BE49-F238E27FC236}">
                  <a16:creationId xmlns:a16="http://schemas.microsoft.com/office/drawing/2014/main" id="{E38AECEE-9270-4627-8C98-0ACEF64FE1D6}"/>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3257" name="文本框 128009">
              <a:extLst>
                <a:ext uri="{FF2B5EF4-FFF2-40B4-BE49-F238E27FC236}">
                  <a16:creationId xmlns:a16="http://schemas.microsoft.com/office/drawing/2014/main" id="{58FE023D-7C54-42E3-8656-6582754D12F2}"/>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3258" name="直接连接符 128010">
              <a:extLst>
                <a:ext uri="{FF2B5EF4-FFF2-40B4-BE49-F238E27FC236}">
                  <a16:creationId xmlns:a16="http://schemas.microsoft.com/office/drawing/2014/main" id="{E2063225-6738-4389-B075-CF5B4A61A9BF}"/>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9" name="直接连接符 128011">
              <a:extLst>
                <a:ext uri="{FF2B5EF4-FFF2-40B4-BE49-F238E27FC236}">
                  <a16:creationId xmlns:a16="http://schemas.microsoft.com/office/drawing/2014/main" id="{464BB0FD-4502-4C0B-8B99-9BB02BA0965A}"/>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直接连接符 128012">
              <a:extLst>
                <a:ext uri="{FF2B5EF4-FFF2-40B4-BE49-F238E27FC236}">
                  <a16:creationId xmlns:a16="http://schemas.microsoft.com/office/drawing/2014/main" id="{4D79BCF7-811C-411A-8813-A19CAFFC5AA0}"/>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文本框 128013">
              <a:extLst>
                <a:ext uri="{FF2B5EF4-FFF2-40B4-BE49-F238E27FC236}">
                  <a16:creationId xmlns:a16="http://schemas.microsoft.com/office/drawing/2014/main" id="{7BDF1AEF-6F58-4F53-A0DF-868025C612DE}"/>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3262" name="直接连接符 128014">
              <a:extLst>
                <a:ext uri="{FF2B5EF4-FFF2-40B4-BE49-F238E27FC236}">
                  <a16:creationId xmlns:a16="http://schemas.microsoft.com/office/drawing/2014/main" id="{056258BD-7B98-445D-85EA-0F8A9DEAD13A}"/>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直接连接符 128015">
              <a:extLst>
                <a:ext uri="{FF2B5EF4-FFF2-40B4-BE49-F238E27FC236}">
                  <a16:creationId xmlns:a16="http://schemas.microsoft.com/office/drawing/2014/main" id="{3C8A71A5-1613-4CE0-AFBF-2C3D2BB6AF57}"/>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4" name="直接连接符 128016">
              <a:extLst>
                <a:ext uri="{FF2B5EF4-FFF2-40B4-BE49-F238E27FC236}">
                  <a16:creationId xmlns:a16="http://schemas.microsoft.com/office/drawing/2014/main" id="{0324CDB2-0289-4409-B055-D9F110F5FB0F}"/>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5" name="直接连接符 128017">
              <a:extLst>
                <a:ext uri="{FF2B5EF4-FFF2-40B4-BE49-F238E27FC236}">
                  <a16:creationId xmlns:a16="http://schemas.microsoft.com/office/drawing/2014/main" id="{D1CCE9A7-3782-4C77-95A0-B9459FB889A8}"/>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直接连接符 128018">
              <a:extLst>
                <a:ext uri="{FF2B5EF4-FFF2-40B4-BE49-F238E27FC236}">
                  <a16:creationId xmlns:a16="http://schemas.microsoft.com/office/drawing/2014/main" id="{A75C15DD-B7BC-415B-8B9D-98834FECAACE}"/>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文本框 128019">
              <a:extLst>
                <a:ext uri="{FF2B5EF4-FFF2-40B4-BE49-F238E27FC236}">
                  <a16:creationId xmlns:a16="http://schemas.microsoft.com/office/drawing/2014/main" id="{4A510AD9-3C42-456D-A276-63C2A8CEECB2}"/>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3268" name="文本框 128020">
              <a:extLst>
                <a:ext uri="{FF2B5EF4-FFF2-40B4-BE49-F238E27FC236}">
                  <a16:creationId xmlns:a16="http://schemas.microsoft.com/office/drawing/2014/main" id="{DA4AF8DE-C822-4BFB-86A8-0F737AAEBE97}"/>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3269" name="文本框 128021">
              <a:extLst>
                <a:ext uri="{FF2B5EF4-FFF2-40B4-BE49-F238E27FC236}">
                  <a16:creationId xmlns:a16="http://schemas.microsoft.com/office/drawing/2014/main" id="{9D78331C-F1C9-41BA-AE5B-F3093EC06C01}"/>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3270" name="流程图: 联系 128022">
              <a:extLst>
                <a:ext uri="{FF2B5EF4-FFF2-40B4-BE49-F238E27FC236}">
                  <a16:creationId xmlns:a16="http://schemas.microsoft.com/office/drawing/2014/main" id="{F0A1C5B4-540E-48C8-A43F-49923262C610}"/>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71" name="流程图: 联系 128023">
              <a:extLst>
                <a:ext uri="{FF2B5EF4-FFF2-40B4-BE49-F238E27FC236}">
                  <a16:creationId xmlns:a16="http://schemas.microsoft.com/office/drawing/2014/main" id="{A4C5F445-819E-44E2-841D-AEE20B55885E}"/>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72" name="流程图: 联系 128024">
              <a:extLst>
                <a:ext uri="{FF2B5EF4-FFF2-40B4-BE49-F238E27FC236}">
                  <a16:creationId xmlns:a16="http://schemas.microsoft.com/office/drawing/2014/main" id="{813C91D6-8A2F-4FAC-9D90-CB8222B808ED}"/>
                </a:ext>
              </a:extLst>
            </p:cNvPr>
            <p:cNvSpPr>
              <a:spLocks noChangeArrowheads="1"/>
            </p:cNvSpPr>
            <p:nvPr/>
          </p:nvSpPr>
          <p:spPr bwMode="auto">
            <a:xfrm>
              <a:off x="521"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73" name="直接连接符 128025">
              <a:extLst>
                <a:ext uri="{FF2B5EF4-FFF2-40B4-BE49-F238E27FC236}">
                  <a16:creationId xmlns:a16="http://schemas.microsoft.com/office/drawing/2014/main" id="{1C9F3A83-966C-4B30-9B6C-0E0EA717582B}"/>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4" name="文本框 128026">
              <a:extLst>
                <a:ext uri="{FF2B5EF4-FFF2-40B4-BE49-F238E27FC236}">
                  <a16:creationId xmlns:a16="http://schemas.microsoft.com/office/drawing/2014/main" id="{D3EF3968-6396-4D0F-963C-422D2296921D}"/>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3275" name="直接连接符 128027">
              <a:extLst>
                <a:ext uri="{FF2B5EF4-FFF2-40B4-BE49-F238E27FC236}">
                  <a16:creationId xmlns:a16="http://schemas.microsoft.com/office/drawing/2014/main" id="{6E832B34-8698-4EA5-8130-0A32AF0F5E48}"/>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6" name="直接连接符 128028">
              <a:extLst>
                <a:ext uri="{FF2B5EF4-FFF2-40B4-BE49-F238E27FC236}">
                  <a16:creationId xmlns:a16="http://schemas.microsoft.com/office/drawing/2014/main" id="{6D9EC19F-D1F0-4EF9-BF0C-B521815D7902}"/>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7" name="文本框 128029">
              <a:extLst>
                <a:ext uri="{FF2B5EF4-FFF2-40B4-BE49-F238E27FC236}">
                  <a16:creationId xmlns:a16="http://schemas.microsoft.com/office/drawing/2014/main" id="{CA66A5C2-AE22-4EC0-AB1C-4E9EB1C2E115}"/>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3278" name="直接连接符 128030">
              <a:extLst>
                <a:ext uri="{FF2B5EF4-FFF2-40B4-BE49-F238E27FC236}">
                  <a16:creationId xmlns:a16="http://schemas.microsoft.com/office/drawing/2014/main" id="{446F8104-57AC-45FB-B9D2-D1BC061345DE}"/>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9" name="直接连接符 128031">
              <a:extLst>
                <a:ext uri="{FF2B5EF4-FFF2-40B4-BE49-F238E27FC236}">
                  <a16:creationId xmlns:a16="http://schemas.microsoft.com/office/drawing/2014/main" id="{90C80F8C-9617-4C2D-8823-F0905FD51730}"/>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0" name="文本框 128032">
              <a:extLst>
                <a:ext uri="{FF2B5EF4-FFF2-40B4-BE49-F238E27FC236}">
                  <a16:creationId xmlns:a16="http://schemas.microsoft.com/office/drawing/2014/main" id="{63E42C29-1842-472D-A2F6-57D98954B6F9}"/>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3281" name="直接连接符 128033">
              <a:extLst>
                <a:ext uri="{FF2B5EF4-FFF2-40B4-BE49-F238E27FC236}">
                  <a16:creationId xmlns:a16="http://schemas.microsoft.com/office/drawing/2014/main" id="{01D2999C-52CE-475F-8928-7C32C9758499}"/>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直接连接符 128034">
              <a:extLst>
                <a:ext uri="{FF2B5EF4-FFF2-40B4-BE49-F238E27FC236}">
                  <a16:creationId xmlns:a16="http://schemas.microsoft.com/office/drawing/2014/main" id="{E4D414BC-6500-418D-B479-BE7ED5D3689B}"/>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3" name="文本框 128035">
              <a:extLst>
                <a:ext uri="{FF2B5EF4-FFF2-40B4-BE49-F238E27FC236}">
                  <a16:creationId xmlns:a16="http://schemas.microsoft.com/office/drawing/2014/main" id="{3D33900D-6BC0-4F58-9A82-46315B80FC0A}"/>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3284" name="文本框 128036">
              <a:extLst>
                <a:ext uri="{FF2B5EF4-FFF2-40B4-BE49-F238E27FC236}">
                  <a16:creationId xmlns:a16="http://schemas.microsoft.com/office/drawing/2014/main" id="{EAF4F725-A43A-42BC-9386-ED354AB8619B}"/>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3285" name="直接连接符 128037">
              <a:extLst>
                <a:ext uri="{FF2B5EF4-FFF2-40B4-BE49-F238E27FC236}">
                  <a16:creationId xmlns:a16="http://schemas.microsoft.com/office/drawing/2014/main" id="{87C87F4E-BCAB-4F46-AA35-5C1F5BBAB4A9}"/>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直接连接符 128038">
              <a:extLst>
                <a:ext uri="{FF2B5EF4-FFF2-40B4-BE49-F238E27FC236}">
                  <a16:creationId xmlns:a16="http://schemas.microsoft.com/office/drawing/2014/main" id="{2BF29F2B-C6CB-4FAD-A9E7-02E7EEE6D304}"/>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流程图: 联系 128039">
              <a:extLst>
                <a:ext uri="{FF2B5EF4-FFF2-40B4-BE49-F238E27FC236}">
                  <a16:creationId xmlns:a16="http://schemas.microsoft.com/office/drawing/2014/main" id="{3B4151BF-CFA7-4DFF-88A0-B14B17E35FE8}"/>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88" name="流程图: 联系 128040">
              <a:extLst>
                <a:ext uri="{FF2B5EF4-FFF2-40B4-BE49-F238E27FC236}">
                  <a16:creationId xmlns:a16="http://schemas.microsoft.com/office/drawing/2014/main" id="{DAC848C3-2D46-44DF-91FC-E857BF9476CD}"/>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89" name="直接连接符 128041">
              <a:extLst>
                <a:ext uri="{FF2B5EF4-FFF2-40B4-BE49-F238E27FC236}">
                  <a16:creationId xmlns:a16="http://schemas.microsoft.com/office/drawing/2014/main" id="{E71D5199-B50C-4783-9719-3D94C8117BA8}"/>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0" name="文本框 128042">
              <a:extLst>
                <a:ext uri="{FF2B5EF4-FFF2-40B4-BE49-F238E27FC236}">
                  <a16:creationId xmlns:a16="http://schemas.microsoft.com/office/drawing/2014/main" id="{BFBE9019-B450-459A-BC51-5A8088B832B3}"/>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3291" name="文本框 128043">
              <a:extLst>
                <a:ext uri="{FF2B5EF4-FFF2-40B4-BE49-F238E27FC236}">
                  <a16:creationId xmlns:a16="http://schemas.microsoft.com/office/drawing/2014/main" id="{CE835343-4846-4539-9B85-79A1726EA2B0}"/>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3292" name="直接连接符 128044">
              <a:extLst>
                <a:ext uri="{FF2B5EF4-FFF2-40B4-BE49-F238E27FC236}">
                  <a16:creationId xmlns:a16="http://schemas.microsoft.com/office/drawing/2014/main" id="{FE123E56-399B-40F6-8859-860F2D7E8EC7}"/>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3" name="文本框 128045">
              <a:extLst>
                <a:ext uri="{FF2B5EF4-FFF2-40B4-BE49-F238E27FC236}">
                  <a16:creationId xmlns:a16="http://schemas.microsoft.com/office/drawing/2014/main" id="{B80B3BE5-78FC-4752-BE2F-29328FA42112}"/>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3294" name="直接连接符 128046">
              <a:extLst>
                <a:ext uri="{FF2B5EF4-FFF2-40B4-BE49-F238E27FC236}">
                  <a16:creationId xmlns:a16="http://schemas.microsoft.com/office/drawing/2014/main" id="{2D409E35-2748-4AF5-B0D1-537232560299}"/>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直接连接符 128047">
              <a:extLst>
                <a:ext uri="{FF2B5EF4-FFF2-40B4-BE49-F238E27FC236}">
                  <a16:creationId xmlns:a16="http://schemas.microsoft.com/office/drawing/2014/main" id="{1D47C2E9-3377-4092-82F9-105C28E4644A}"/>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96" name="流程图: 联系 128048">
              <a:extLst>
                <a:ext uri="{FF2B5EF4-FFF2-40B4-BE49-F238E27FC236}">
                  <a16:creationId xmlns:a16="http://schemas.microsoft.com/office/drawing/2014/main" id="{CD19E8E1-5D9A-41EB-8443-8EEAD2195A65}"/>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97" name="流程图: 联系 128049">
              <a:extLst>
                <a:ext uri="{FF2B5EF4-FFF2-40B4-BE49-F238E27FC236}">
                  <a16:creationId xmlns:a16="http://schemas.microsoft.com/office/drawing/2014/main" id="{12000857-93CE-4102-BBD4-30CBC16873EA}"/>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98" name="直接连接符 128050">
              <a:extLst>
                <a:ext uri="{FF2B5EF4-FFF2-40B4-BE49-F238E27FC236}">
                  <a16:creationId xmlns:a16="http://schemas.microsoft.com/office/drawing/2014/main" id="{518F1260-980D-4BF8-BB22-DA386C2ECD74}"/>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9" name="文本框 128051">
              <a:extLst>
                <a:ext uri="{FF2B5EF4-FFF2-40B4-BE49-F238E27FC236}">
                  <a16:creationId xmlns:a16="http://schemas.microsoft.com/office/drawing/2014/main" id="{F22128AB-9DAD-4B5F-94C0-368AF203E686}"/>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3300" name="文本框 128052">
              <a:extLst>
                <a:ext uri="{FF2B5EF4-FFF2-40B4-BE49-F238E27FC236}">
                  <a16:creationId xmlns:a16="http://schemas.microsoft.com/office/drawing/2014/main" id="{E9682DA9-E243-4E51-96D8-F9E829737B1C}"/>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3301" name="直接连接符 128053">
              <a:extLst>
                <a:ext uri="{FF2B5EF4-FFF2-40B4-BE49-F238E27FC236}">
                  <a16:creationId xmlns:a16="http://schemas.microsoft.com/office/drawing/2014/main" id="{70FC853F-9023-4DEA-BCEF-8DC64B10C8A6}"/>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2" name="直接连接符 128054">
              <a:extLst>
                <a:ext uri="{FF2B5EF4-FFF2-40B4-BE49-F238E27FC236}">
                  <a16:creationId xmlns:a16="http://schemas.microsoft.com/office/drawing/2014/main" id="{10337544-4011-4D4F-AA14-09B860C970BB}"/>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3" name="直接连接符 128055">
              <a:extLst>
                <a:ext uri="{FF2B5EF4-FFF2-40B4-BE49-F238E27FC236}">
                  <a16:creationId xmlns:a16="http://schemas.microsoft.com/office/drawing/2014/main" id="{EA7BFA4B-07FE-46E7-BB89-94324B7358BC}"/>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流程图: 联系 128056">
              <a:extLst>
                <a:ext uri="{FF2B5EF4-FFF2-40B4-BE49-F238E27FC236}">
                  <a16:creationId xmlns:a16="http://schemas.microsoft.com/office/drawing/2014/main" id="{A27871B2-89F8-4D69-9E32-9F02BD26D755}"/>
                </a:ext>
              </a:extLst>
            </p:cNvPr>
            <p:cNvSpPr>
              <a:spLocks noChangeArrowheads="1"/>
            </p:cNvSpPr>
            <p:nvPr/>
          </p:nvSpPr>
          <p:spPr bwMode="auto">
            <a:xfrm>
              <a:off x="3107"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05" name="流程图: 联系 128057">
              <a:extLst>
                <a:ext uri="{FF2B5EF4-FFF2-40B4-BE49-F238E27FC236}">
                  <a16:creationId xmlns:a16="http://schemas.microsoft.com/office/drawing/2014/main" id="{E7595B88-CA08-4B30-AAFB-5F5E7B11645C}"/>
                </a:ext>
              </a:extLst>
            </p:cNvPr>
            <p:cNvSpPr>
              <a:spLocks noChangeArrowheads="1"/>
            </p:cNvSpPr>
            <p:nvPr/>
          </p:nvSpPr>
          <p:spPr bwMode="auto">
            <a:xfrm>
              <a:off x="3334"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06" name="直接连接符 128058">
              <a:extLst>
                <a:ext uri="{FF2B5EF4-FFF2-40B4-BE49-F238E27FC236}">
                  <a16:creationId xmlns:a16="http://schemas.microsoft.com/office/drawing/2014/main" id="{DDD30095-EBBE-4555-9DAE-698271281C62}"/>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7" name="文本框 128059">
              <a:extLst>
                <a:ext uri="{FF2B5EF4-FFF2-40B4-BE49-F238E27FC236}">
                  <a16:creationId xmlns:a16="http://schemas.microsoft.com/office/drawing/2014/main" id="{C7D5AD8C-86F2-4091-8240-6F28E3AD9E82}"/>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3308" name="文本框 128060">
              <a:extLst>
                <a:ext uri="{FF2B5EF4-FFF2-40B4-BE49-F238E27FC236}">
                  <a16:creationId xmlns:a16="http://schemas.microsoft.com/office/drawing/2014/main" id="{660912D5-A311-4298-8939-61833C5785FE}"/>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3309" name="直接连接符 128061">
              <a:extLst>
                <a:ext uri="{FF2B5EF4-FFF2-40B4-BE49-F238E27FC236}">
                  <a16:creationId xmlns:a16="http://schemas.microsoft.com/office/drawing/2014/main" id="{F78E571F-9D36-4CC8-B0EC-7AD3C5A0589B}"/>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0" name="直接连接符 128062">
              <a:extLst>
                <a:ext uri="{FF2B5EF4-FFF2-40B4-BE49-F238E27FC236}">
                  <a16:creationId xmlns:a16="http://schemas.microsoft.com/office/drawing/2014/main" id="{69EBBCC7-2A08-4FD6-9499-27837D002A6C}"/>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流程图: 联系 128063">
              <a:extLst>
                <a:ext uri="{FF2B5EF4-FFF2-40B4-BE49-F238E27FC236}">
                  <a16:creationId xmlns:a16="http://schemas.microsoft.com/office/drawing/2014/main" id="{70CB5418-3C3A-4030-A670-24E8C8A75ED7}"/>
                </a:ext>
              </a:extLst>
            </p:cNvPr>
            <p:cNvSpPr>
              <a:spLocks noChangeArrowheads="1"/>
            </p:cNvSpPr>
            <p:nvPr/>
          </p:nvSpPr>
          <p:spPr bwMode="auto">
            <a:xfrm>
              <a:off x="3787" y="1934"/>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12" name="直接连接符 128064">
              <a:extLst>
                <a:ext uri="{FF2B5EF4-FFF2-40B4-BE49-F238E27FC236}">
                  <a16:creationId xmlns:a16="http://schemas.microsoft.com/office/drawing/2014/main" id="{CD8218E3-5713-4289-9DBB-159120A2DF5A}"/>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3" name="文本框 128065">
              <a:extLst>
                <a:ext uri="{FF2B5EF4-FFF2-40B4-BE49-F238E27FC236}">
                  <a16:creationId xmlns:a16="http://schemas.microsoft.com/office/drawing/2014/main" id="{3F604382-D1D9-4982-BAF5-C3E3F5FE4AFA}"/>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3314" name="直接连接符 128066">
              <a:extLst>
                <a:ext uri="{FF2B5EF4-FFF2-40B4-BE49-F238E27FC236}">
                  <a16:creationId xmlns:a16="http://schemas.microsoft.com/office/drawing/2014/main" id="{C43C7EC5-6F13-4B4C-970E-A425599ED1A0}"/>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5" name="直接连接符 128067">
              <a:extLst>
                <a:ext uri="{FF2B5EF4-FFF2-40B4-BE49-F238E27FC236}">
                  <a16:creationId xmlns:a16="http://schemas.microsoft.com/office/drawing/2014/main" id="{AD5C7736-ECFA-47BD-A98D-EFD77BF31B73}"/>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6" name="直接连接符 128068">
              <a:extLst>
                <a:ext uri="{FF2B5EF4-FFF2-40B4-BE49-F238E27FC236}">
                  <a16:creationId xmlns:a16="http://schemas.microsoft.com/office/drawing/2014/main" id="{7B464D47-CE52-4150-B494-32921FAAB62C}"/>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7" name="直接连接符 128069">
              <a:extLst>
                <a:ext uri="{FF2B5EF4-FFF2-40B4-BE49-F238E27FC236}">
                  <a16:creationId xmlns:a16="http://schemas.microsoft.com/office/drawing/2014/main" id="{3B92FB38-45F6-4410-88DE-25BA16DA408A}"/>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流程图: 联系 128070">
              <a:extLst>
                <a:ext uri="{FF2B5EF4-FFF2-40B4-BE49-F238E27FC236}">
                  <a16:creationId xmlns:a16="http://schemas.microsoft.com/office/drawing/2014/main" id="{34A57881-6F6A-48AB-9AB0-01221F57B36B}"/>
                </a:ext>
              </a:extLst>
            </p:cNvPr>
            <p:cNvSpPr>
              <a:spLocks noChangeArrowheads="1"/>
            </p:cNvSpPr>
            <p:nvPr/>
          </p:nvSpPr>
          <p:spPr bwMode="auto">
            <a:xfrm>
              <a:off x="474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19" name="直接连接符 128071">
              <a:extLst>
                <a:ext uri="{FF2B5EF4-FFF2-40B4-BE49-F238E27FC236}">
                  <a16:creationId xmlns:a16="http://schemas.microsoft.com/office/drawing/2014/main" id="{CDFF5D7D-A095-4338-9265-374A5D2524ED}"/>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0" name="文本框 128072">
              <a:extLst>
                <a:ext uri="{FF2B5EF4-FFF2-40B4-BE49-F238E27FC236}">
                  <a16:creationId xmlns:a16="http://schemas.microsoft.com/office/drawing/2014/main" id="{690A3AD0-2961-42F2-9356-66D5CE42BC1B}"/>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3321" name="直接连接符 128073">
              <a:extLst>
                <a:ext uri="{FF2B5EF4-FFF2-40B4-BE49-F238E27FC236}">
                  <a16:creationId xmlns:a16="http://schemas.microsoft.com/office/drawing/2014/main" id="{42DE1791-9E2A-46E9-B027-28D237CFAB45}"/>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2" name="流程图: 联系 128074">
              <a:extLst>
                <a:ext uri="{FF2B5EF4-FFF2-40B4-BE49-F238E27FC236}">
                  <a16:creationId xmlns:a16="http://schemas.microsoft.com/office/drawing/2014/main" id="{643F4760-E725-43E5-A805-DEEF66144D7C}"/>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323" name="直接连接符 128075">
              <a:extLst>
                <a:ext uri="{FF2B5EF4-FFF2-40B4-BE49-F238E27FC236}">
                  <a16:creationId xmlns:a16="http://schemas.microsoft.com/office/drawing/2014/main" id="{BEAA435B-199D-495F-996A-BE55D9CE4E5C}"/>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4" name="文本框 128076">
              <a:extLst>
                <a:ext uri="{FF2B5EF4-FFF2-40B4-BE49-F238E27FC236}">
                  <a16:creationId xmlns:a16="http://schemas.microsoft.com/office/drawing/2014/main" id="{60072A98-D361-45D5-B9E6-3AF7A1862A24}"/>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3325" name="直接连接符 128077">
              <a:extLst>
                <a:ext uri="{FF2B5EF4-FFF2-40B4-BE49-F238E27FC236}">
                  <a16:creationId xmlns:a16="http://schemas.microsoft.com/office/drawing/2014/main" id="{231BF197-17C7-492D-AFB2-C775E40D67B9}"/>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6" name="直接连接符 128078">
              <a:extLst>
                <a:ext uri="{FF2B5EF4-FFF2-40B4-BE49-F238E27FC236}">
                  <a16:creationId xmlns:a16="http://schemas.microsoft.com/office/drawing/2014/main" id="{AE9DF98C-0C53-4737-B328-68E5BBAAF7B4}"/>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7" name="直接连接符 128079">
              <a:extLst>
                <a:ext uri="{FF2B5EF4-FFF2-40B4-BE49-F238E27FC236}">
                  <a16:creationId xmlns:a16="http://schemas.microsoft.com/office/drawing/2014/main" id="{AA4AEBAA-65C5-45B6-9A5E-E41AF55F18A1}"/>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8" name="文本框 128080">
              <a:extLst>
                <a:ext uri="{FF2B5EF4-FFF2-40B4-BE49-F238E27FC236}">
                  <a16:creationId xmlns:a16="http://schemas.microsoft.com/office/drawing/2014/main" id="{BAAAE9A4-DCEA-4C9B-8D87-CACD94655B8E}"/>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3329" name="文本框 128081">
              <a:extLst>
                <a:ext uri="{FF2B5EF4-FFF2-40B4-BE49-F238E27FC236}">
                  <a16:creationId xmlns:a16="http://schemas.microsoft.com/office/drawing/2014/main" id="{66CCAE4E-3375-4D4F-A93B-FA3AED1B8A10}"/>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3330" name="页脚占位符 1">
            <a:extLst>
              <a:ext uri="{FF2B5EF4-FFF2-40B4-BE49-F238E27FC236}">
                <a16:creationId xmlns:a16="http://schemas.microsoft.com/office/drawing/2014/main" id="{71F07EB2-B51D-47B8-9991-6D2CC044332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3331" name="灯片编号占位符 2">
            <a:extLst>
              <a:ext uri="{FF2B5EF4-FFF2-40B4-BE49-F238E27FC236}">
                <a16:creationId xmlns:a16="http://schemas.microsoft.com/office/drawing/2014/main" id="{7899724D-22B9-47BE-AF53-BC77EB86C1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B208840-4A32-458F-8A60-2A617656FADC}" type="slidenum">
              <a:rPr lang="zh-CN" altLang="en-US" smtClean="0"/>
              <a:pPr/>
              <a:t>45</a:t>
            </a:fld>
            <a:endParaRPr lang="zh-CN" altLang="en-US"/>
          </a:p>
        </p:txBody>
      </p:sp>
      <p:sp>
        <p:nvSpPr>
          <p:cNvPr id="2" name="等腰三角形 1">
            <a:extLst>
              <a:ext uri="{FF2B5EF4-FFF2-40B4-BE49-F238E27FC236}">
                <a16:creationId xmlns:a16="http://schemas.microsoft.com/office/drawing/2014/main" id="{D74F5792-2A55-424A-B571-52F0508AB5D8}"/>
              </a:ext>
            </a:extLst>
          </p:cNvPr>
          <p:cNvSpPr/>
          <p:nvPr/>
        </p:nvSpPr>
        <p:spPr>
          <a:xfrm>
            <a:off x="3924300" y="2781300"/>
            <a:ext cx="431800" cy="503238"/>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2986 -0.010556 L 0.007917 -0.021111 L 0.015833 -0.028981 L 0.020764 -0.039537 L 0.020764 -0.051389 L 0.019792 -0.061944 L 0.019792 -0.072500 L 0.017778 -0.084444 L 0.016806 -0.096296 L 0.014861 -0.106852 L 0.014861 -0.117407 L 0.014861 -0.127963 L 0.014861 -0.138519 L 0.014861 -0.149074 L 0.012847 -0.160926 L 0.012847 -0.172778 L 0.011875 -0.183333 L 0.011875 -0.193889 L 0.011875 -0.204444 L 0.011875 -0.215000 L 0.011875 -0.225556 L 0.006944 -0.236111 L -0.002014 -0.240093 L -0.009931 -0.241389 L -0.017847 -0.240093 L -0.025764 -0.240093 L -0.033681 -0.240093 L -0.041597 -0.240093 L -0.049444 -0.240093 L -0.057361 -0.240093 L -0.065278 -0.240093 L -0.073194 -0.237407 L -0.081111 -0.237407 L -0.089028 -0.237407 L -0.096944 -0.237407 L -0.104861 -0.236111 L -0.112778 -0.236111 L -0.120694 -0.236111 L -0.128611 -0.236111 L -0.136528 -0.233519 L -0.145486 -0.232130 L -0.149444 -0.221574 L -0.150417 -0.211019 L -0.151389 -0.200463 L -0.151389 -0.189907 L -0.151389 -0.179352 L -0.151389 -0.168796 L -0.152361 -0.156944 L -0.152361 -0.145093 L -0.152361 -0.134537 L -0.152361 -0.123981 L -0.152361 -0.113426 L -0.152361 -0.101574 L -0.152361 -0.091019 L -0.152361 -0.080463 L -0.152361 -0.069907 L -0.150417 -0.058056 L -0.147431 -0.047500 L -0.144444 -0.036944 L -0.139514 -0.026389 L -0.129653 -0.019722 L -0.120694 -0.005278 L -0.115764 0.005278 L -0.114792 0.017222 L -0.114792 0.029074 L -0.115764 0.039630 L -0.115764 0.050185 L -0.117778 0.060741 L -0.118750 0.073889 L -0.118750 0.085741 L -0.119722 0.098981 L -0.120694 0.110833 L -0.122708 0.122685 L -0.122708 0.133241 L -0.122708 0.145185 L -0.122708 0.155741 L -0.123681 0.166296 L -0.123681 0.176852 L -0.123681 0.188704 L -0.121736 0.199259 L -0.112778 0.201852 L -0.103889 0.205833 L -0.095000 0.208426 L -0.085069 0.209815 L -0.076181 0.209815 L -0.068264 0.209815 L -0.058403 0.212407 L -0.047500 0.212407 L -0.039583 0.212407 L -0.031667 0.212407 L -0.022778 0.215093 L -0.014861 0.212407 L -0.005972 0.208426 L 0.001944 0.204537 L 0.009861 0.190000 L 0.010903 0.179444 L 0.013819 0.166296 L 0.011875 0.154352 L 0.008889 0.143796 L 0.005903 0.131944 L 0.002986 0.121389 L 0.000972 0.110833 L -0.002014 0.100278 L -0.000972 0.089722 L 0.000000 0.077870 L 0.001944 0.067315 L 0.004931 0.056759 L 0.007917 0.044907 L 0.008889 0.034352 L 0.010903 0.022500 L 0.011875 0.011944 L 0.013819 0.001389 L 0.018819 -0.009167 L 0.026736 -0.017130 L 0.031667 -0.028981 L 0.033611 -0.040833 L 0.034653 -0.051389 L 0.037569 -0.061944 L 0.039583 -0.073889 L 0.039583 -0.084444 L 0.039583 -0.095000 L 0.039583 -0.105556 L 0.038611 -0.116111 L 0.035625 -0.126667 L 0.033611 -0.137222 L 0.032639 -0.147685 L 0.031667 -0.158241 L 0.031667 -0.168796 L 0.031667 -0.179352 L 0.031667 -0.189907 L 0.029653 -0.200463 L 0.029653 -0.211019 L 0.029653 -0.221574 L 0.028681 -0.232130 L 0.025694 -0.242685 L 0.013819 -0.251944 L 0.005903 -0.255926 L -0.002986 -0.259907 L -0.010903 -0.259907 L -0.018819 -0.259907 L -0.026736 -0.259907 L -0.035625 -0.259907 L -0.044514 -0.255926 L -0.052431 -0.255926 L -0.060347 -0.253241 L -0.068264 -0.253241 L -0.076181 -0.247963 L -0.085069 -0.247963 L -0.094028 -0.247963 L -0.102917 -0.247963 L -0.111806 -0.247963 L -0.119722 -0.246667 L -0.128611 -0.246667 L -0.136528 -0.246667 L -0.146458 -0.246667 L -0.157361 -0.246667 L -0.165278 -0.246667 L -0.175139 -0.246667 L -0.184028 -0.246667 L -0.191944 -0.247963 L -0.200833 -0.250648 L -0.209792 -0.251944 L -0.218681 -0.251944 L -0.226597 -0.251944 L -0.238472 -0.254630 L -0.246389 -0.257222 L -0.257292 -0.257222 L -0.267153 -0.257222 L -0.276042 -0.259907 L -0.285972 -0.261204 L -0.294861 -0.261204 L -0.302778 -0.259907 L -0.310694 -0.257222 L -0.318611 -0.254630 L -0.326528 -0.253241 L -0.334444 -0.247963 L -0.343333 -0.244074 L -0.352222 -0.241389 L -0.360139 -0.234815 L -0.360139 -0.222963 L -0.361181 -0.211019 L -0.362153 -0.199167 L -0.362153 -0.188611 L -0.364097 -0.176759 L -0.363125 -0.166204 L -0.363125 -0.155648 L -0.362153 -0.145093 L -0.358194 -0.134537 L -0.356181 -0.123981 L -0.352222 -0.113426 L -0.350278 -0.101574 L -0.349306 -0.089722 L -0.347292 -0.076481 L -0.343333 -0.064630 L -0.340347 -0.054074 L -0.339375 -0.043519 L -0.336389 -0.032963 L -0.334444 -0.022407 L -0.334444 -0.011852 L -0.332431 -0.001296 L -0.332431 0.009259 L -0.335417 0.019815 L -0.341389 0.030370 L -0.350278 0.032963 L -0.358194 0.036944 L -0.366111 0.035648 L -0.374028 0.026389 L -0.377014 0.015833 L -0.379931 0.003981 L -0.382917 -0.006574 L -0.382917 -0.017130 L -0.383889 -0.027685 L -0.379931 -0.038241 L -0.372014 -0.043519 L -0.363125 -0.046111 L -0.355208 -0.044815 L -0.348264 -0.032963 L -0.344306 -0.021111 L -0.340347 -0.010556 " pathEditMode="relative" rAng="0" ptsTypes="">
                                      <p:cBhvr>
                                        <p:cTn id="11" dur="2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29025">
            <a:extLst>
              <a:ext uri="{FF2B5EF4-FFF2-40B4-BE49-F238E27FC236}">
                <a16:creationId xmlns:a16="http://schemas.microsoft.com/office/drawing/2014/main" id="{D8131839-9F7F-4C7F-BBAA-7C3E4FA27FBD}"/>
              </a:ext>
            </a:extLst>
          </p:cNvPr>
          <p:cNvSpPr>
            <a:spLocks noGrp="1" noChangeArrowheads="1"/>
          </p:cNvSpPr>
          <p:nvPr>
            <p:ph type="title"/>
          </p:nvPr>
        </p:nvSpPr>
        <p:spPr/>
        <p:txBody>
          <a:bodyPr/>
          <a:lstStyle/>
          <a:p>
            <a:r>
              <a:rPr lang="en-US" altLang="zh-CN"/>
              <a:t>ADD @X</a:t>
            </a:r>
            <a:r>
              <a:rPr lang="zh-CN" altLang="en-US"/>
              <a:t>的控制－执行</a:t>
            </a:r>
          </a:p>
        </p:txBody>
      </p:sp>
      <p:sp>
        <p:nvSpPr>
          <p:cNvPr id="54274" name="文本占位符 129026">
            <a:extLst>
              <a:ext uri="{FF2B5EF4-FFF2-40B4-BE49-F238E27FC236}">
                <a16:creationId xmlns:a16="http://schemas.microsoft.com/office/drawing/2014/main" id="{BD18EE99-5931-499B-A718-3BC1C8C52204}"/>
              </a:ext>
            </a:extLst>
          </p:cNvPr>
          <p:cNvSpPr>
            <a:spLocks noGrp="1" noChangeArrowheads="1"/>
          </p:cNvSpPr>
          <p:nvPr>
            <p:ph idx="1"/>
          </p:nvPr>
        </p:nvSpPr>
        <p:spPr>
          <a:xfrm>
            <a:off x="468313" y="4868863"/>
            <a:ext cx="8229600" cy="1368425"/>
          </a:xfrm>
        </p:spPr>
        <p:txBody>
          <a:bodyPr/>
          <a:lstStyle/>
          <a:p>
            <a:pPr>
              <a:lnSpc>
                <a:spcPct val="80000"/>
              </a:lnSpc>
            </a:pPr>
            <a:r>
              <a:rPr lang="zh-CN" altLang="en-US" sz="2800"/>
              <a:t>取数：</a:t>
            </a:r>
            <a:r>
              <a:rPr lang="en-US" altLang="zh-CN" sz="2800"/>
              <a:t>MDR</a:t>
            </a:r>
            <a:r>
              <a:rPr lang="en-US" altLang="zh-CN" sz="2800" baseline="-25000"/>
              <a:t>o</a:t>
            </a:r>
            <a:r>
              <a:rPr lang="zh-CN" altLang="en-US" sz="2800"/>
              <a:t>、</a:t>
            </a:r>
            <a:r>
              <a:rPr lang="en-US" altLang="zh-CN" sz="2800"/>
              <a:t>MAR</a:t>
            </a:r>
            <a:r>
              <a:rPr lang="en-US" altLang="zh-CN" sz="2800" baseline="-25000"/>
              <a:t>i</a:t>
            </a:r>
            <a:r>
              <a:rPr lang="en-US" altLang="zh-CN" sz="2800"/>
              <a:t> </a:t>
            </a:r>
            <a:r>
              <a:rPr lang="zh-CN" altLang="en-US" sz="2800"/>
              <a:t>、</a:t>
            </a:r>
            <a:r>
              <a:rPr lang="en-US" altLang="zh-CN" sz="2800"/>
              <a:t>MDR</a:t>
            </a:r>
            <a:r>
              <a:rPr lang="en-US" altLang="zh-CN" sz="2800" baseline="-25000"/>
              <a:t>o</a:t>
            </a:r>
            <a:r>
              <a:rPr lang="zh-CN" altLang="en-US" sz="2800"/>
              <a:t>、</a:t>
            </a:r>
            <a:r>
              <a:rPr lang="en-US" altLang="zh-CN" sz="2800"/>
              <a:t>Y</a:t>
            </a:r>
            <a:r>
              <a:rPr lang="en-US" altLang="zh-CN" sz="2800" baseline="-25000"/>
              <a:t>i </a:t>
            </a:r>
            <a:endParaRPr lang="en-US" altLang="zh-CN" sz="2800"/>
          </a:p>
          <a:p>
            <a:pPr>
              <a:lnSpc>
                <a:spcPct val="80000"/>
              </a:lnSpc>
            </a:pPr>
            <a:r>
              <a:rPr lang="zh-CN" altLang="en-US" sz="2800"/>
              <a:t>计算：</a:t>
            </a:r>
            <a:r>
              <a:rPr lang="en-US" altLang="zh-CN" sz="2800"/>
              <a:t>ACC</a:t>
            </a:r>
            <a:r>
              <a:rPr lang="en-US" altLang="zh-CN" sz="2800" baseline="-25000"/>
              <a:t>o</a:t>
            </a:r>
            <a:r>
              <a:rPr lang="zh-CN" altLang="en-US" sz="2800"/>
              <a:t>、</a:t>
            </a:r>
            <a:r>
              <a:rPr lang="en-US" altLang="zh-CN" sz="2800"/>
              <a:t>ALU</a:t>
            </a:r>
            <a:r>
              <a:rPr lang="en-US" altLang="zh-CN" sz="2800" baseline="-25000"/>
              <a:t>i</a:t>
            </a:r>
            <a:r>
              <a:rPr lang="en-US" altLang="zh-CN" sz="2800"/>
              <a:t> </a:t>
            </a:r>
          </a:p>
          <a:p>
            <a:pPr>
              <a:lnSpc>
                <a:spcPct val="80000"/>
              </a:lnSpc>
            </a:pPr>
            <a:r>
              <a:rPr lang="zh-CN" altLang="en-US" sz="2800"/>
              <a:t>写回：</a:t>
            </a:r>
            <a:r>
              <a:rPr lang="en-US" altLang="zh-CN" sz="2800"/>
              <a:t>Z</a:t>
            </a:r>
            <a:r>
              <a:rPr lang="en-US" altLang="zh-CN" sz="2800" baseline="-25000"/>
              <a:t>o</a:t>
            </a:r>
            <a:r>
              <a:rPr lang="zh-CN" altLang="en-US" sz="2800"/>
              <a:t>、</a:t>
            </a:r>
            <a:r>
              <a:rPr lang="en-US" altLang="zh-CN" sz="2800"/>
              <a:t>ACC</a:t>
            </a:r>
            <a:r>
              <a:rPr lang="en-US" altLang="zh-CN" sz="2800" baseline="-25000"/>
              <a:t>i</a:t>
            </a:r>
            <a:r>
              <a:rPr lang="en-US" altLang="zh-CN" sz="2800"/>
              <a:t> </a:t>
            </a:r>
          </a:p>
        </p:txBody>
      </p:sp>
      <p:grpSp>
        <p:nvGrpSpPr>
          <p:cNvPr id="54275" name="组合 129027">
            <a:extLst>
              <a:ext uri="{FF2B5EF4-FFF2-40B4-BE49-F238E27FC236}">
                <a16:creationId xmlns:a16="http://schemas.microsoft.com/office/drawing/2014/main" id="{7229F30A-B4FD-42C5-A331-C2CABEDA719B}"/>
              </a:ext>
            </a:extLst>
          </p:cNvPr>
          <p:cNvGrpSpPr>
            <a:grpSpLocks/>
          </p:cNvGrpSpPr>
          <p:nvPr/>
        </p:nvGrpSpPr>
        <p:grpSpPr bwMode="auto">
          <a:xfrm>
            <a:off x="179388" y="1557338"/>
            <a:ext cx="8748712" cy="3032125"/>
            <a:chOff x="113" y="1344"/>
            <a:chExt cx="5511" cy="1910"/>
          </a:xfrm>
        </p:grpSpPr>
        <p:sp>
          <p:nvSpPr>
            <p:cNvPr id="54276" name="文本框 129028">
              <a:extLst>
                <a:ext uri="{FF2B5EF4-FFF2-40B4-BE49-F238E27FC236}">
                  <a16:creationId xmlns:a16="http://schemas.microsoft.com/office/drawing/2014/main" id="{7204939F-DAFE-476F-AB17-67CDC1DAB55C}"/>
                </a:ext>
              </a:extLst>
            </p:cNvPr>
            <p:cNvSpPr txBox="1">
              <a:spLocks noChangeArrowheads="1"/>
            </p:cNvSpPr>
            <p:nvPr/>
          </p:nvSpPr>
          <p:spPr bwMode="auto">
            <a:xfrm>
              <a:off x="2336" y="2161"/>
              <a:ext cx="45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p>
          </p:txBody>
        </p:sp>
        <p:sp>
          <p:nvSpPr>
            <p:cNvPr id="54277" name="文本框 129029">
              <a:extLst>
                <a:ext uri="{FF2B5EF4-FFF2-40B4-BE49-F238E27FC236}">
                  <a16:creationId xmlns:a16="http://schemas.microsoft.com/office/drawing/2014/main" id="{E156C7B3-4C24-4707-BA73-159B159CD193}"/>
                </a:ext>
              </a:extLst>
            </p:cNvPr>
            <p:cNvSpPr txBox="1">
              <a:spLocks noChangeArrowheads="1"/>
            </p:cNvSpPr>
            <p:nvPr/>
          </p:nvSpPr>
          <p:spPr bwMode="auto">
            <a:xfrm>
              <a:off x="97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PC</a:t>
              </a:r>
            </a:p>
          </p:txBody>
        </p:sp>
        <p:sp>
          <p:nvSpPr>
            <p:cNvPr id="54278" name="文本框 129030">
              <a:extLst>
                <a:ext uri="{FF2B5EF4-FFF2-40B4-BE49-F238E27FC236}">
                  <a16:creationId xmlns:a16="http://schemas.microsoft.com/office/drawing/2014/main" id="{D25F0292-EF35-44C8-A7B4-C46F0F130CBD}"/>
                </a:ext>
              </a:extLst>
            </p:cNvPr>
            <p:cNvSpPr txBox="1">
              <a:spLocks noChangeArrowheads="1"/>
            </p:cNvSpPr>
            <p:nvPr/>
          </p:nvSpPr>
          <p:spPr bwMode="auto">
            <a:xfrm>
              <a:off x="29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4279" name="文本框 129031">
              <a:extLst>
                <a:ext uri="{FF2B5EF4-FFF2-40B4-BE49-F238E27FC236}">
                  <a16:creationId xmlns:a16="http://schemas.microsoft.com/office/drawing/2014/main" id="{D2911387-439A-4187-86B9-E48D34FDF4D9}"/>
                </a:ext>
              </a:extLst>
            </p:cNvPr>
            <p:cNvSpPr txBox="1">
              <a:spLocks noChangeArrowheads="1"/>
            </p:cNvSpPr>
            <p:nvPr/>
          </p:nvSpPr>
          <p:spPr bwMode="auto">
            <a:xfrm>
              <a:off x="301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ACC</a:t>
              </a:r>
            </a:p>
          </p:txBody>
        </p:sp>
        <p:sp>
          <p:nvSpPr>
            <p:cNvPr id="54280" name="文本框 129032">
              <a:extLst>
                <a:ext uri="{FF2B5EF4-FFF2-40B4-BE49-F238E27FC236}">
                  <a16:creationId xmlns:a16="http://schemas.microsoft.com/office/drawing/2014/main" id="{747BC8D0-111A-4322-A429-1EB794ED471F}"/>
                </a:ext>
              </a:extLst>
            </p:cNvPr>
            <p:cNvSpPr txBox="1">
              <a:spLocks noChangeArrowheads="1"/>
            </p:cNvSpPr>
            <p:nvPr/>
          </p:nvSpPr>
          <p:spPr bwMode="auto">
            <a:xfrm>
              <a:off x="4422"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ALU</a:t>
              </a:r>
            </a:p>
          </p:txBody>
        </p:sp>
        <p:sp>
          <p:nvSpPr>
            <p:cNvPr id="54281" name="文本框 129033">
              <a:extLst>
                <a:ext uri="{FF2B5EF4-FFF2-40B4-BE49-F238E27FC236}">
                  <a16:creationId xmlns:a16="http://schemas.microsoft.com/office/drawing/2014/main" id="{260CCF82-45E7-4477-AD25-A43DD40F1A97}"/>
                </a:ext>
              </a:extLst>
            </p:cNvPr>
            <p:cNvSpPr txBox="1">
              <a:spLocks noChangeArrowheads="1"/>
            </p:cNvSpPr>
            <p:nvPr/>
          </p:nvSpPr>
          <p:spPr bwMode="auto">
            <a:xfrm>
              <a:off x="294" y="2615"/>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4282" name="直接连接符 129034">
              <a:extLst>
                <a:ext uri="{FF2B5EF4-FFF2-40B4-BE49-F238E27FC236}">
                  <a16:creationId xmlns:a16="http://schemas.microsoft.com/office/drawing/2014/main" id="{2B115B6A-2EDE-40DE-8A19-5D7CC0F73789}"/>
                </a:ext>
              </a:extLst>
            </p:cNvPr>
            <p:cNvSpPr>
              <a:spLocks noChangeShapeType="1"/>
            </p:cNvSpPr>
            <p:nvPr/>
          </p:nvSpPr>
          <p:spPr bwMode="auto">
            <a:xfrm>
              <a:off x="295" y="1344"/>
              <a:ext cx="530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3" name="直接连接符 129035">
              <a:extLst>
                <a:ext uri="{FF2B5EF4-FFF2-40B4-BE49-F238E27FC236}">
                  <a16:creationId xmlns:a16="http://schemas.microsoft.com/office/drawing/2014/main" id="{F06E8C71-B1D8-4276-97C5-EE86945A556E}"/>
                </a:ext>
              </a:extLst>
            </p:cNvPr>
            <p:cNvSpPr>
              <a:spLocks noChangeShapeType="1"/>
            </p:cNvSpPr>
            <p:nvPr/>
          </p:nvSpPr>
          <p:spPr bwMode="auto">
            <a:xfrm flipV="1">
              <a:off x="111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直接连接符 129036">
              <a:extLst>
                <a:ext uri="{FF2B5EF4-FFF2-40B4-BE49-F238E27FC236}">
                  <a16:creationId xmlns:a16="http://schemas.microsoft.com/office/drawing/2014/main" id="{1B89C0D9-E14D-4A3A-990B-ADB8B55ABC03}"/>
                </a:ext>
              </a:extLst>
            </p:cNvPr>
            <p:cNvSpPr>
              <a:spLocks noChangeShapeType="1"/>
            </p:cNvSpPr>
            <p:nvPr/>
          </p:nvSpPr>
          <p:spPr bwMode="auto">
            <a:xfrm>
              <a:off x="133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文本框 129037">
              <a:extLst>
                <a:ext uri="{FF2B5EF4-FFF2-40B4-BE49-F238E27FC236}">
                  <a16:creationId xmlns:a16="http://schemas.microsoft.com/office/drawing/2014/main" id="{69962EDD-A3FA-4CBD-8036-0703DA7B79DC}"/>
                </a:ext>
              </a:extLst>
            </p:cNvPr>
            <p:cNvSpPr txBox="1">
              <a:spLocks noChangeArrowheads="1"/>
            </p:cNvSpPr>
            <p:nvPr/>
          </p:nvSpPr>
          <p:spPr bwMode="auto">
            <a:xfrm>
              <a:off x="1701" y="2161"/>
              <a:ext cx="4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p>
          </p:txBody>
        </p:sp>
        <p:sp>
          <p:nvSpPr>
            <p:cNvPr id="54286" name="直接连接符 129038">
              <a:extLst>
                <a:ext uri="{FF2B5EF4-FFF2-40B4-BE49-F238E27FC236}">
                  <a16:creationId xmlns:a16="http://schemas.microsoft.com/office/drawing/2014/main" id="{5959417F-25E5-4B98-B7CA-A03C007B6190}"/>
                </a:ext>
              </a:extLst>
            </p:cNvPr>
            <p:cNvSpPr>
              <a:spLocks noChangeShapeType="1"/>
            </p:cNvSpPr>
            <p:nvPr/>
          </p:nvSpPr>
          <p:spPr bwMode="auto">
            <a:xfrm>
              <a:off x="567" y="1344"/>
              <a:ext cx="0" cy="8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7" name="直接连接符 129039">
              <a:extLst>
                <a:ext uri="{FF2B5EF4-FFF2-40B4-BE49-F238E27FC236}">
                  <a16:creationId xmlns:a16="http://schemas.microsoft.com/office/drawing/2014/main" id="{B26A5A20-328C-48FE-B8B4-53C4E6CDA045}"/>
                </a:ext>
              </a:extLst>
            </p:cNvPr>
            <p:cNvSpPr>
              <a:spLocks noChangeShapeType="1"/>
            </p:cNvSpPr>
            <p:nvPr/>
          </p:nvSpPr>
          <p:spPr bwMode="auto">
            <a:xfrm>
              <a:off x="430"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8" name="直接连接符 129040">
              <a:extLst>
                <a:ext uri="{FF2B5EF4-FFF2-40B4-BE49-F238E27FC236}">
                  <a16:creationId xmlns:a16="http://schemas.microsoft.com/office/drawing/2014/main" id="{D3522D49-5189-4F91-B148-ED7CF85B6F54}"/>
                </a:ext>
              </a:extLst>
            </p:cNvPr>
            <p:cNvSpPr>
              <a:spLocks noChangeShapeType="1"/>
            </p:cNvSpPr>
            <p:nvPr/>
          </p:nvSpPr>
          <p:spPr bwMode="auto">
            <a:xfrm>
              <a:off x="657" y="284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9" name="直接连接符 129041">
              <a:extLst>
                <a:ext uri="{FF2B5EF4-FFF2-40B4-BE49-F238E27FC236}">
                  <a16:creationId xmlns:a16="http://schemas.microsoft.com/office/drawing/2014/main" id="{62572346-E676-4700-B927-9676936EF78D}"/>
                </a:ext>
              </a:extLst>
            </p:cNvPr>
            <p:cNvSpPr>
              <a:spLocks noChangeShapeType="1"/>
            </p:cNvSpPr>
            <p:nvPr/>
          </p:nvSpPr>
          <p:spPr bwMode="auto">
            <a:xfrm>
              <a:off x="476" y="293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0" name="直接连接符 129042">
              <a:extLst>
                <a:ext uri="{FF2B5EF4-FFF2-40B4-BE49-F238E27FC236}">
                  <a16:creationId xmlns:a16="http://schemas.microsoft.com/office/drawing/2014/main" id="{95869210-AC70-4AB0-BF36-B00CF64BE0B0}"/>
                </a:ext>
              </a:extLst>
            </p:cNvPr>
            <p:cNvSpPr>
              <a:spLocks noChangeShapeType="1"/>
            </p:cNvSpPr>
            <p:nvPr/>
          </p:nvSpPr>
          <p:spPr bwMode="auto">
            <a:xfrm flipH="1">
              <a:off x="793" y="2796"/>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1" name="文本框 129043">
              <a:extLst>
                <a:ext uri="{FF2B5EF4-FFF2-40B4-BE49-F238E27FC236}">
                  <a16:creationId xmlns:a16="http://schemas.microsoft.com/office/drawing/2014/main" id="{044E3BFF-56B8-40A8-A84B-D0A383EEE6FC}"/>
                </a:ext>
              </a:extLst>
            </p:cNvPr>
            <p:cNvSpPr txBox="1">
              <a:spLocks noChangeArrowheads="1"/>
            </p:cNvSpPr>
            <p:nvPr/>
          </p:nvSpPr>
          <p:spPr bwMode="auto">
            <a:xfrm>
              <a:off x="1110" y="2569"/>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4292" name="文本框 129044">
              <a:extLst>
                <a:ext uri="{FF2B5EF4-FFF2-40B4-BE49-F238E27FC236}">
                  <a16:creationId xmlns:a16="http://schemas.microsoft.com/office/drawing/2014/main" id="{FE917298-B2DD-4A3C-8972-A274F69CD09F}"/>
                </a:ext>
              </a:extLst>
            </p:cNvPr>
            <p:cNvSpPr txBox="1">
              <a:spLocks noChangeArrowheads="1"/>
            </p:cNvSpPr>
            <p:nvPr/>
          </p:nvSpPr>
          <p:spPr bwMode="auto">
            <a:xfrm>
              <a:off x="1110" y="275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4293" name="文本框 129045">
              <a:extLst>
                <a:ext uri="{FF2B5EF4-FFF2-40B4-BE49-F238E27FC236}">
                  <a16:creationId xmlns:a16="http://schemas.microsoft.com/office/drawing/2014/main" id="{E36026ED-9213-4C28-B1D6-71F77157C85C}"/>
                </a:ext>
              </a:extLst>
            </p:cNvPr>
            <p:cNvSpPr txBox="1">
              <a:spLocks noChangeArrowheads="1"/>
            </p:cNvSpPr>
            <p:nvPr/>
          </p:nvSpPr>
          <p:spPr bwMode="auto">
            <a:xfrm>
              <a:off x="113" y="3023"/>
              <a:ext cx="10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0~13 </a:t>
              </a:r>
              <a:r>
                <a:rPr lang="zh-CN" altLang="en-US"/>
                <a:t>、</a:t>
              </a:r>
              <a:r>
                <a:rPr lang="zh-CN" altLang="en-US" baseline="-25000"/>
                <a:t> </a:t>
              </a:r>
              <a:r>
                <a:rPr lang="en-US" altLang="zh-CN"/>
                <a:t>ALUop</a:t>
              </a:r>
            </a:p>
          </p:txBody>
        </p:sp>
        <p:sp>
          <p:nvSpPr>
            <p:cNvPr id="54294" name="流程图: 联系 129046">
              <a:extLst>
                <a:ext uri="{FF2B5EF4-FFF2-40B4-BE49-F238E27FC236}">
                  <a16:creationId xmlns:a16="http://schemas.microsoft.com/office/drawing/2014/main" id="{A79B8A28-E589-4E3B-B85A-DE5EFEE17AEE}"/>
                </a:ext>
              </a:extLst>
            </p:cNvPr>
            <p:cNvSpPr>
              <a:spLocks noChangeArrowheads="1"/>
            </p:cNvSpPr>
            <p:nvPr/>
          </p:nvSpPr>
          <p:spPr bwMode="auto">
            <a:xfrm>
              <a:off x="1066"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95" name="流程图: 联系 129047">
              <a:extLst>
                <a:ext uri="{FF2B5EF4-FFF2-40B4-BE49-F238E27FC236}">
                  <a16:creationId xmlns:a16="http://schemas.microsoft.com/office/drawing/2014/main" id="{4A0FC456-2945-44D4-83CA-840A453532D8}"/>
                </a:ext>
              </a:extLst>
            </p:cNvPr>
            <p:cNvSpPr>
              <a:spLocks noChangeArrowheads="1"/>
            </p:cNvSpPr>
            <p:nvPr/>
          </p:nvSpPr>
          <p:spPr bwMode="auto">
            <a:xfrm>
              <a:off x="1293"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96" name="流程图: 联系 129048">
              <a:extLst>
                <a:ext uri="{FF2B5EF4-FFF2-40B4-BE49-F238E27FC236}">
                  <a16:creationId xmlns:a16="http://schemas.microsoft.com/office/drawing/2014/main" id="{069D0D84-67CC-426A-B0A7-4C0F8ED62567}"/>
                </a:ext>
              </a:extLst>
            </p:cNvPr>
            <p:cNvSpPr>
              <a:spLocks noChangeArrowheads="1"/>
            </p:cNvSpPr>
            <p:nvPr/>
          </p:nvSpPr>
          <p:spPr bwMode="auto">
            <a:xfrm>
              <a:off x="521"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97" name="直接连接符 129049">
              <a:extLst>
                <a:ext uri="{FF2B5EF4-FFF2-40B4-BE49-F238E27FC236}">
                  <a16:creationId xmlns:a16="http://schemas.microsoft.com/office/drawing/2014/main" id="{89BF31E6-BE10-438B-8732-2A3C1CA78EBF}"/>
                </a:ext>
              </a:extLst>
            </p:cNvPr>
            <p:cNvSpPr>
              <a:spLocks noChangeShapeType="1"/>
            </p:cNvSpPr>
            <p:nvPr/>
          </p:nvSpPr>
          <p:spPr bwMode="auto">
            <a:xfrm>
              <a:off x="975"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文本框 129050">
              <a:extLst>
                <a:ext uri="{FF2B5EF4-FFF2-40B4-BE49-F238E27FC236}">
                  <a16:creationId xmlns:a16="http://schemas.microsoft.com/office/drawing/2014/main" id="{EF5D02F8-7EDD-487D-AB30-5C5B36C0F1F4}"/>
                </a:ext>
              </a:extLst>
            </p:cNvPr>
            <p:cNvSpPr txBox="1">
              <a:spLocks noChangeArrowheads="1"/>
            </p:cNvSpPr>
            <p:nvPr/>
          </p:nvSpPr>
          <p:spPr bwMode="auto">
            <a:xfrm>
              <a:off x="703" y="1753"/>
              <a:ext cx="3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i</a:t>
              </a:r>
            </a:p>
          </p:txBody>
        </p:sp>
        <p:sp>
          <p:nvSpPr>
            <p:cNvPr id="54299" name="直接连接符 129051">
              <a:extLst>
                <a:ext uri="{FF2B5EF4-FFF2-40B4-BE49-F238E27FC236}">
                  <a16:creationId xmlns:a16="http://schemas.microsoft.com/office/drawing/2014/main" id="{C1FCF551-7D6C-408C-88D0-3E550419A27F}"/>
                </a:ext>
              </a:extLst>
            </p:cNvPr>
            <p:cNvSpPr>
              <a:spLocks noChangeShapeType="1"/>
            </p:cNvSpPr>
            <p:nvPr/>
          </p:nvSpPr>
          <p:spPr bwMode="auto">
            <a:xfrm flipH="1">
              <a:off x="1383"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0" name="直接连接符 129052">
              <a:extLst>
                <a:ext uri="{FF2B5EF4-FFF2-40B4-BE49-F238E27FC236}">
                  <a16:creationId xmlns:a16="http://schemas.microsoft.com/office/drawing/2014/main" id="{1201E18D-F862-4CCD-83B8-0A556DB5A477}"/>
                </a:ext>
              </a:extLst>
            </p:cNvPr>
            <p:cNvSpPr>
              <a:spLocks noChangeShapeType="1"/>
            </p:cNvSpPr>
            <p:nvPr/>
          </p:nvSpPr>
          <p:spPr bwMode="auto">
            <a:xfrm flipH="1">
              <a:off x="611"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1" name="文本框 129053">
              <a:extLst>
                <a:ext uri="{FF2B5EF4-FFF2-40B4-BE49-F238E27FC236}">
                  <a16:creationId xmlns:a16="http://schemas.microsoft.com/office/drawing/2014/main" id="{A31DCC7B-374C-49AE-A78A-8482C8B93DBC}"/>
                </a:ext>
              </a:extLst>
            </p:cNvPr>
            <p:cNvSpPr txBox="1">
              <a:spLocks noChangeArrowheads="1"/>
            </p:cNvSpPr>
            <p:nvPr/>
          </p:nvSpPr>
          <p:spPr bwMode="auto">
            <a:xfrm>
              <a:off x="612" y="1526"/>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IR</a:t>
              </a:r>
              <a:r>
                <a:rPr lang="en-US" altLang="zh-CN" baseline="-25000"/>
                <a:t>i</a:t>
              </a:r>
            </a:p>
          </p:txBody>
        </p:sp>
        <p:sp>
          <p:nvSpPr>
            <p:cNvPr id="54302" name="直接连接符 129054">
              <a:extLst>
                <a:ext uri="{FF2B5EF4-FFF2-40B4-BE49-F238E27FC236}">
                  <a16:creationId xmlns:a16="http://schemas.microsoft.com/office/drawing/2014/main" id="{BF528645-EF72-4D35-9AEA-C5D2D20D3D2B}"/>
                </a:ext>
              </a:extLst>
            </p:cNvPr>
            <p:cNvSpPr>
              <a:spLocks noChangeShapeType="1"/>
            </p:cNvSpPr>
            <p:nvPr/>
          </p:nvSpPr>
          <p:spPr bwMode="auto">
            <a:xfrm flipV="1">
              <a:off x="4603"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3" name="直接连接符 129055">
              <a:extLst>
                <a:ext uri="{FF2B5EF4-FFF2-40B4-BE49-F238E27FC236}">
                  <a16:creationId xmlns:a16="http://schemas.microsoft.com/office/drawing/2014/main" id="{729F20F6-EF91-4A79-A22E-73EA8DF3C6B0}"/>
                </a:ext>
              </a:extLst>
            </p:cNvPr>
            <p:cNvSpPr>
              <a:spLocks noChangeShapeType="1"/>
            </p:cNvSpPr>
            <p:nvPr/>
          </p:nvSpPr>
          <p:spPr bwMode="auto">
            <a:xfrm flipV="1">
              <a:off x="4739" y="2388"/>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4" name="文本框 129056">
              <a:extLst>
                <a:ext uri="{FF2B5EF4-FFF2-40B4-BE49-F238E27FC236}">
                  <a16:creationId xmlns:a16="http://schemas.microsoft.com/office/drawing/2014/main" id="{2C7352C5-4CF8-402D-A141-179992968439}"/>
                </a:ext>
              </a:extLst>
            </p:cNvPr>
            <p:cNvSpPr txBox="1">
              <a:spLocks noChangeArrowheads="1"/>
            </p:cNvSpPr>
            <p:nvPr/>
          </p:nvSpPr>
          <p:spPr bwMode="auto">
            <a:xfrm>
              <a:off x="4422" y="2524"/>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ALUop</a:t>
              </a:r>
            </a:p>
          </p:txBody>
        </p:sp>
        <p:sp>
          <p:nvSpPr>
            <p:cNvPr id="54305" name="直接连接符 129057">
              <a:extLst>
                <a:ext uri="{FF2B5EF4-FFF2-40B4-BE49-F238E27FC236}">
                  <a16:creationId xmlns:a16="http://schemas.microsoft.com/office/drawing/2014/main" id="{9DD5D59D-487C-4A49-A7EB-16466A04E217}"/>
                </a:ext>
              </a:extLst>
            </p:cNvPr>
            <p:cNvSpPr>
              <a:spLocks noChangeShapeType="1"/>
            </p:cNvSpPr>
            <p:nvPr/>
          </p:nvSpPr>
          <p:spPr bwMode="auto">
            <a:xfrm>
              <a:off x="793" y="2705"/>
              <a:ext cx="27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直接连接符 129058">
              <a:extLst>
                <a:ext uri="{FF2B5EF4-FFF2-40B4-BE49-F238E27FC236}">
                  <a16:creationId xmlns:a16="http://schemas.microsoft.com/office/drawing/2014/main" id="{6C94A39C-705D-4A33-8B4E-A30B0279B2DA}"/>
                </a:ext>
              </a:extLst>
            </p:cNvPr>
            <p:cNvSpPr>
              <a:spLocks noChangeShapeType="1"/>
            </p:cNvSpPr>
            <p:nvPr/>
          </p:nvSpPr>
          <p:spPr bwMode="auto">
            <a:xfrm>
              <a:off x="567" y="2388"/>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7" name="文本框 129059">
              <a:extLst>
                <a:ext uri="{FF2B5EF4-FFF2-40B4-BE49-F238E27FC236}">
                  <a16:creationId xmlns:a16="http://schemas.microsoft.com/office/drawing/2014/main" id="{275B3C9B-DA68-4020-8DF3-4D0DD7ACED00}"/>
                </a:ext>
              </a:extLst>
            </p:cNvPr>
            <p:cNvSpPr txBox="1">
              <a:spLocks noChangeArrowheads="1"/>
            </p:cNvSpPr>
            <p:nvPr/>
          </p:nvSpPr>
          <p:spPr bwMode="auto">
            <a:xfrm>
              <a:off x="3696"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Y</a:t>
              </a:r>
            </a:p>
          </p:txBody>
        </p:sp>
        <p:sp>
          <p:nvSpPr>
            <p:cNvPr id="54308" name="文本框 129060">
              <a:extLst>
                <a:ext uri="{FF2B5EF4-FFF2-40B4-BE49-F238E27FC236}">
                  <a16:creationId xmlns:a16="http://schemas.microsoft.com/office/drawing/2014/main" id="{ABE347F5-C23A-48FD-8058-FBE6FA81E0E0}"/>
                </a:ext>
              </a:extLst>
            </p:cNvPr>
            <p:cNvSpPr txBox="1">
              <a:spLocks noChangeArrowheads="1"/>
            </p:cNvSpPr>
            <p:nvPr/>
          </p:nvSpPr>
          <p:spPr bwMode="auto">
            <a:xfrm>
              <a:off x="5125" y="2161"/>
              <a:ext cx="499"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Z</a:t>
              </a:r>
            </a:p>
          </p:txBody>
        </p:sp>
        <p:sp>
          <p:nvSpPr>
            <p:cNvPr id="54309" name="直接连接符 129061">
              <a:extLst>
                <a:ext uri="{FF2B5EF4-FFF2-40B4-BE49-F238E27FC236}">
                  <a16:creationId xmlns:a16="http://schemas.microsoft.com/office/drawing/2014/main" id="{5857583B-3913-495A-851F-A58CEED36DB2}"/>
                </a:ext>
              </a:extLst>
            </p:cNvPr>
            <p:cNvSpPr>
              <a:spLocks noChangeShapeType="1"/>
            </p:cNvSpPr>
            <p:nvPr/>
          </p:nvSpPr>
          <p:spPr bwMode="auto">
            <a:xfrm flipV="1">
              <a:off x="1791"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10" name="直接连接符 129062">
              <a:extLst>
                <a:ext uri="{FF2B5EF4-FFF2-40B4-BE49-F238E27FC236}">
                  <a16:creationId xmlns:a16="http://schemas.microsoft.com/office/drawing/2014/main" id="{E75DD046-B381-4B77-B4ED-BB94589EBCB7}"/>
                </a:ext>
              </a:extLst>
            </p:cNvPr>
            <p:cNvSpPr>
              <a:spLocks noChangeShapeType="1"/>
            </p:cNvSpPr>
            <p:nvPr/>
          </p:nvSpPr>
          <p:spPr bwMode="auto">
            <a:xfrm>
              <a:off x="2018"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11" name="流程图: 联系 129063">
              <a:extLst>
                <a:ext uri="{FF2B5EF4-FFF2-40B4-BE49-F238E27FC236}">
                  <a16:creationId xmlns:a16="http://schemas.microsoft.com/office/drawing/2014/main" id="{FF33A6CB-EF11-44C8-A537-043A77EC164E}"/>
                </a:ext>
              </a:extLst>
            </p:cNvPr>
            <p:cNvSpPr>
              <a:spLocks noChangeArrowheads="1"/>
            </p:cNvSpPr>
            <p:nvPr/>
          </p:nvSpPr>
          <p:spPr bwMode="auto">
            <a:xfrm>
              <a:off x="1746"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12" name="流程图: 联系 129064">
              <a:extLst>
                <a:ext uri="{FF2B5EF4-FFF2-40B4-BE49-F238E27FC236}">
                  <a16:creationId xmlns:a16="http://schemas.microsoft.com/office/drawing/2014/main" id="{A2CABBB9-147A-4A9A-8141-6F4EC69FBDB2}"/>
                </a:ext>
              </a:extLst>
            </p:cNvPr>
            <p:cNvSpPr>
              <a:spLocks noChangeArrowheads="1"/>
            </p:cNvSpPr>
            <p:nvPr/>
          </p:nvSpPr>
          <p:spPr bwMode="auto">
            <a:xfrm>
              <a:off x="1973" y="14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13" name="直接连接符 129065">
              <a:extLst>
                <a:ext uri="{FF2B5EF4-FFF2-40B4-BE49-F238E27FC236}">
                  <a16:creationId xmlns:a16="http://schemas.microsoft.com/office/drawing/2014/main" id="{FECD7C49-6FB2-4C25-9C00-C10C9DF9E69B}"/>
                </a:ext>
              </a:extLst>
            </p:cNvPr>
            <p:cNvSpPr>
              <a:spLocks noChangeShapeType="1"/>
            </p:cNvSpPr>
            <p:nvPr/>
          </p:nvSpPr>
          <p:spPr bwMode="auto">
            <a:xfrm>
              <a:off x="1655"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4" name="文本框 129066">
              <a:extLst>
                <a:ext uri="{FF2B5EF4-FFF2-40B4-BE49-F238E27FC236}">
                  <a16:creationId xmlns:a16="http://schemas.microsoft.com/office/drawing/2014/main" id="{3794197C-5424-49D5-AAC0-4F54DA596C54}"/>
                </a:ext>
              </a:extLst>
            </p:cNvPr>
            <p:cNvSpPr txBox="1">
              <a:spLocks noChangeArrowheads="1"/>
            </p:cNvSpPr>
            <p:nvPr/>
          </p:nvSpPr>
          <p:spPr bwMode="auto">
            <a:xfrm>
              <a:off x="1383" y="1753"/>
              <a:ext cx="3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PC</a:t>
              </a:r>
              <a:r>
                <a:rPr lang="en-US" altLang="zh-CN" baseline="-25000"/>
                <a:t>o</a:t>
              </a:r>
            </a:p>
          </p:txBody>
        </p:sp>
        <p:sp>
          <p:nvSpPr>
            <p:cNvPr id="54315" name="文本框 129067">
              <a:extLst>
                <a:ext uri="{FF2B5EF4-FFF2-40B4-BE49-F238E27FC236}">
                  <a16:creationId xmlns:a16="http://schemas.microsoft.com/office/drawing/2014/main" id="{D7160487-2F43-4268-9B37-4A997EBCBBEC}"/>
                </a:ext>
              </a:extLst>
            </p:cNvPr>
            <p:cNvSpPr txBox="1">
              <a:spLocks noChangeArrowheads="1"/>
            </p:cNvSpPr>
            <p:nvPr/>
          </p:nvSpPr>
          <p:spPr bwMode="auto">
            <a:xfrm>
              <a:off x="2018" y="1526"/>
              <a:ext cx="4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o</a:t>
              </a:r>
            </a:p>
          </p:txBody>
        </p:sp>
        <p:sp>
          <p:nvSpPr>
            <p:cNvPr id="54316" name="直接连接符 129068">
              <a:extLst>
                <a:ext uri="{FF2B5EF4-FFF2-40B4-BE49-F238E27FC236}">
                  <a16:creationId xmlns:a16="http://schemas.microsoft.com/office/drawing/2014/main" id="{48DCF1A7-159F-44D3-9666-29AB56BE38C2}"/>
                </a:ext>
              </a:extLst>
            </p:cNvPr>
            <p:cNvSpPr>
              <a:spLocks noChangeShapeType="1"/>
            </p:cNvSpPr>
            <p:nvPr/>
          </p:nvSpPr>
          <p:spPr bwMode="auto">
            <a:xfrm flipH="1">
              <a:off x="2063"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7" name="文本框 129069">
              <a:extLst>
                <a:ext uri="{FF2B5EF4-FFF2-40B4-BE49-F238E27FC236}">
                  <a16:creationId xmlns:a16="http://schemas.microsoft.com/office/drawing/2014/main" id="{7B6A25D0-3BA0-470D-B63A-4AAB5554142D}"/>
                </a:ext>
              </a:extLst>
            </p:cNvPr>
            <p:cNvSpPr txBox="1">
              <a:spLocks noChangeArrowheads="1"/>
            </p:cNvSpPr>
            <p:nvPr/>
          </p:nvSpPr>
          <p:spPr bwMode="auto">
            <a:xfrm>
              <a:off x="1338" y="1526"/>
              <a:ext cx="4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MAR</a:t>
              </a:r>
              <a:r>
                <a:rPr lang="en-US" altLang="zh-CN" baseline="-25000"/>
                <a:t>i</a:t>
              </a:r>
            </a:p>
          </p:txBody>
        </p:sp>
        <p:sp>
          <p:nvSpPr>
            <p:cNvPr id="54318" name="直接连接符 129070">
              <a:extLst>
                <a:ext uri="{FF2B5EF4-FFF2-40B4-BE49-F238E27FC236}">
                  <a16:creationId xmlns:a16="http://schemas.microsoft.com/office/drawing/2014/main" id="{1299017E-EEFB-458F-85DB-D6B8351BC107}"/>
                </a:ext>
              </a:extLst>
            </p:cNvPr>
            <p:cNvSpPr>
              <a:spLocks noChangeShapeType="1"/>
            </p:cNvSpPr>
            <p:nvPr/>
          </p:nvSpPr>
          <p:spPr bwMode="auto">
            <a:xfrm flipV="1">
              <a:off x="247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19" name="直接连接符 129071">
              <a:extLst>
                <a:ext uri="{FF2B5EF4-FFF2-40B4-BE49-F238E27FC236}">
                  <a16:creationId xmlns:a16="http://schemas.microsoft.com/office/drawing/2014/main" id="{B694E29E-9F1F-4CFE-A02F-0461844224F3}"/>
                </a:ext>
              </a:extLst>
            </p:cNvPr>
            <p:cNvSpPr>
              <a:spLocks noChangeShapeType="1"/>
            </p:cNvSpPr>
            <p:nvPr/>
          </p:nvSpPr>
          <p:spPr bwMode="auto">
            <a:xfrm>
              <a:off x="269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0" name="流程图: 联系 129072">
              <a:extLst>
                <a:ext uri="{FF2B5EF4-FFF2-40B4-BE49-F238E27FC236}">
                  <a16:creationId xmlns:a16="http://schemas.microsoft.com/office/drawing/2014/main" id="{39CB0DE6-D187-45BE-A629-5CD3E90C4423}"/>
                </a:ext>
              </a:extLst>
            </p:cNvPr>
            <p:cNvSpPr>
              <a:spLocks noChangeArrowheads="1"/>
            </p:cNvSpPr>
            <p:nvPr/>
          </p:nvSpPr>
          <p:spPr bwMode="auto">
            <a:xfrm>
              <a:off x="2427" y="1980"/>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21" name="流程图: 联系 129073">
              <a:extLst>
                <a:ext uri="{FF2B5EF4-FFF2-40B4-BE49-F238E27FC236}">
                  <a16:creationId xmlns:a16="http://schemas.microsoft.com/office/drawing/2014/main" id="{8CCED873-6FA9-40D2-818A-56BBF8339726}"/>
                </a:ext>
              </a:extLst>
            </p:cNvPr>
            <p:cNvSpPr>
              <a:spLocks noChangeArrowheads="1"/>
            </p:cNvSpPr>
            <p:nvPr/>
          </p:nvSpPr>
          <p:spPr bwMode="auto">
            <a:xfrm>
              <a:off x="2654" y="19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22" name="直接连接符 129074">
              <a:extLst>
                <a:ext uri="{FF2B5EF4-FFF2-40B4-BE49-F238E27FC236}">
                  <a16:creationId xmlns:a16="http://schemas.microsoft.com/office/drawing/2014/main" id="{1640CCA8-AD63-40BE-9886-A34319465EB5}"/>
                </a:ext>
              </a:extLst>
            </p:cNvPr>
            <p:cNvSpPr>
              <a:spLocks noChangeShapeType="1"/>
            </p:cNvSpPr>
            <p:nvPr/>
          </p:nvSpPr>
          <p:spPr bwMode="auto">
            <a:xfrm>
              <a:off x="2336"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3" name="文本框 129075">
              <a:extLst>
                <a:ext uri="{FF2B5EF4-FFF2-40B4-BE49-F238E27FC236}">
                  <a16:creationId xmlns:a16="http://schemas.microsoft.com/office/drawing/2014/main" id="{C02A821E-E795-4739-A2A5-B3B6FC7F3355}"/>
                </a:ext>
              </a:extLst>
            </p:cNvPr>
            <p:cNvSpPr txBox="1">
              <a:spLocks noChangeArrowheads="1"/>
            </p:cNvSpPr>
            <p:nvPr/>
          </p:nvSpPr>
          <p:spPr bwMode="auto">
            <a:xfrm>
              <a:off x="2018" y="1753"/>
              <a:ext cx="4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i</a:t>
              </a:r>
            </a:p>
          </p:txBody>
        </p:sp>
        <p:sp>
          <p:nvSpPr>
            <p:cNvPr id="54324" name="文本框 129076">
              <a:extLst>
                <a:ext uri="{FF2B5EF4-FFF2-40B4-BE49-F238E27FC236}">
                  <a16:creationId xmlns:a16="http://schemas.microsoft.com/office/drawing/2014/main" id="{FE6C3457-EA71-41BF-8872-6AE672E1BAE1}"/>
                </a:ext>
              </a:extLst>
            </p:cNvPr>
            <p:cNvSpPr txBox="1">
              <a:spLocks noChangeArrowheads="1"/>
            </p:cNvSpPr>
            <p:nvPr/>
          </p:nvSpPr>
          <p:spPr bwMode="auto">
            <a:xfrm>
              <a:off x="2699" y="1753"/>
              <a:ext cx="4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MDR</a:t>
              </a:r>
              <a:r>
                <a:rPr lang="en-US" altLang="zh-CN" baseline="-25000"/>
                <a:t>o</a:t>
              </a:r>
            </a:p>
          </p:txBody>
        </p:sp>
        <p:sp>
          <p:nvSpPr>
            <p:cNvPr id="54325" name="直接连接符 129077">
              <a:extLst>
                <a:ext uri="{FF2B5EF4-FFF2-40B4-BE49-F238E27FC236}">
                  <a16:creationId xmlns:a16="http://schemas.microsoft.com/office/drawing/2014/main" id="{B626161F-603B-4D29-A313-E29AA9ACED8E}"/>
                </a:ext>
              </a:extLst>
            </p:cNvPr>
            <p:cNvSpPr>
              <a:spLocks noChangeShapeType="1"/>
            </p:cNvSpPr>
            <p:nvPr/>
          </p:nvSpPr>
          <p:spPr bwMode="auto">
            <a:xfrm flipH="1">
              <a:off x="2744" y="20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6" name="直接连接符 129078">
              <a:extLst>
                <a:ext uri="{FF2B5EF4-FFF2-40B4-BE49-F238E27FC236}">
                  <a16:creationId xmlns:a16="http://schemas.microsoft.com/office/drawing/2014/main" id="{363014A4-31B3-43EB-9B6C-8989FF0504E3}"/>
                </a:ext>
              </a:extLst>
            </p:cNvPr>
            <p:cNvSpPr>
              <a:spLocks noChangeShapeType="1"/>
            </p:cNvSpPr>
            <p:nvPr/>
          </p:nvSpPr>
          <p:spPr bwMode="auto">
            <a:xfrm flipV="1">
              <a:off x="3152"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7" name="直接连接符 129079">
              <a:extLst>
                <a:ext uri="{FF2B5EF4-FFF2-40B4-BE49-F238E27FC236}">
                  <a16:creationId xmlns:a16="http://schemas.microsoft.com/office/drawing/2014/main" id="{6D734148-9C90-480A-90FF-7A2CD84876D8}"/>
                </a:ext>
              </a:extLst>
            </p:cNvPr>
            <p:cNvSpPr>
              <a:spLocks noChangeShapeType="1"/>
            </p:cNvSpPr>
            <p:nvPr/>
          </p:nvSpPr>
          <p:spPr bwMode="auto">
            <a:xfrm>
              <a:off x="3379"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28" name="流程图: 联系 129080">
              <a:extLst>
                <a:ext uri="{FF2B5EF4-FFF2-40B4-BE49-F238E27FC236}">
                  <a16:creationId xmlns:a16="http://schemas.microsoft.com/office/drawing/2014/main" id="{6D468FC5-6984-4822-B613-122D6D8ABA95}"/>
                </a:ext>
              </a:extLst>
            </p:cNvPr>
            <p:cNvSpPr>
              <a:spLocks noChangeArrowheads="1"/>
            </p:cNvSpPr>
            <p:nvPr/>
          </p:nvSpPr>
          <p:spPr bwMode="auto">
            <a:xfrm>
              <a:off x="3107"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29" name="流程图: 联系 129081">
              <a:extLst>
                <a:ext uri="{FF2B5EF4-FFF2-40B4-BE49-F238E27FC236}">
                  <a16:creationId xmlns:a16="http://schemas.microsoft.com/office/drawing/2014/main" id="{4A6C499A-8821-4B88-B40F-E3BEF36B1F2D}"/>
                </a:ext>
              </a:extLst>
            </p:cNvPr>
            <p:cNvSpPr>
              <a:spLocks noChangeArrowheads="1"/>
            </p:cNvSpPr>
            <p:nvPr/>
          </p:nvSpPr>
          <p:spPr bwMode="auto">
            <a:xfrm>
              <a:off x="3334" y="1480"/>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30" name="直接连接符 129082">
              <a:extLst>
                <a:ext uri="{FF2B5EF4-FFF2-40B4-BE49-F238E27FC236}">
                  <a16:creationId xmlns:a16="http://schemas.microsoft.com/office/drawing/2014/main" id="{BB80A12A-C4CB-4114-BA6E-0384FC14434C}"/>
                </a:ext>
              </a:extLst>
            </p:cNvPr>
            <p:cNvSpPr>
              <a:spLocks noChangeShapeType="1"/>
            </p:cNvSpPr>
            <p:nvPr/>
          </p:nvSpPr>
          <p:spPr bwMode="auto">
            <a:xfrm>
              <a:off x="3016"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1" name="文本框 129083">
              <a:extLst>
                <a:ext uri="{FF2B5EF4-FFF2-40B4-BE49-F238E27FC236}">
                  <a16:creationId xmlns:a16="http://schemas.microsoft.com/office/drawing/2014/main" id="{69A3981F-B185-4CBC-BF07-241CBCA528BB}"/>
                </a:ext>
              </a:extLst>
            </p:cNvPr>
            <p:cNvSpPr txBox="1">
              <a:spLocks noChangeArrowheads="1"/>
            </p:cNvSpPr>
            <p:nvPr/>
          </p:nvSpPr>
          <p:spPr bwMode="auto">
            <a:xfrm>
              <a:off x="2699" y="1526"/>
              <a:ext cx="4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i</a:t>
              </a:r>
            </a:p>
          </p:txBody>
        </p:sp>
        <p:sp>
          <p:nvSpPr>
            <p:cNvPr id="54332" name="文本框 129084">
              <a:extLst>
                <a:ext uri="{FF2B5EF4-FFF2-40B4-BE49-F238E27FC236}">
                  <a16:creationId xmlns:a16="http://schemas.microsoft.com/office/drawing/2014/main" id="{BB71ED87-7682-4BA4-BD3E-9B46D4182555}"/>
                </a:ext>
              </a:extLst>
            </p:cNvPr>
            <p:cNvSpPr txBox="1">
              <a:spLocks noChangeArrowheads="1"/>
            </p:cNvSpPr>
            <p:nvPr/>
          </p:nvSpPr>
          <p:spPr bwMode="auto">
            <a:xfrm>
              <a:off x="3379" y="1526"/>
              <a:ext cx="4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ACC</a:t>
              </a:r>
              <a:r>
                <a:rPr lang="en-US" altLang="zh-CN" baseline="-25000"/>
                <a:t>o</a:t>
              </a:r>
            </a:p>
          </p:txBody>
        </p:sp>
        <p:sp>
          <p:nvSpPr>
            <p:cNvPr id="54333" name="直接连接符 129085">
              <a:extLst>
                <a:ext uri="{FF2B5EF4-FFF2-40B4-BE49-F238E27FC236}">
                  <a16:creationId xmlns:a16="http://schemas.microsoft.com/office/drawing/2014/main" id="{7D0FEB6A-51AA-4431-8349-5EEBB5E0F84B}"/>
                </a:ext>
              </a:extLst>
            </p:cNvPr>
            <p:cNvSpPr>
              <a:spLocks noChangeShapeType="1"/>
            </p:cNvSpPr>
            <p:nvPr/>
          </p:nvSpPr>
          <p:spPr bwMode="auto">
            <a:xfrm flipH="1">
              <a:off x="3424" y="1525"/>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4" name="直接连接符 129086">
              <a:extLst>
                <a:ext uri="{FF2B5EF4-FFF2-40B4-BE49-F238E27FC236}">
                  <a16:creationId xmlns:a16="http://schemas.microsoft.com/office/drawing/2014/main" id="{D23508B1-A19A-4446-9778-A8A468CF52FA}"/>
                </a:ext>
              </a:extLst>
            </p:cNvPr>
            <p:cNvSpPr>
              <a:spLocks noChangeShapeType="1"/>
            </p:cNvSpPr>
            <p:nvPr/>
          </p:nvSpPr>
          <p:spPr bwMode="auto">
            <a:xfrm flipV="1">
              <a:off x="3832" y="1344"/>
              <a:ext cx="1" cy="81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35" name="流程图: 联系 129087">
              <a:extLst>
                <a:ext uri="{FF2B5EF4-FFF2-40B4-BE49-F238E27FC236}">
                  <a16:creationId xmlns:a16="http://schemas.microsoft.com/office/drawing/2014/main" id="{97B720BF-8878-471C-8343-715C88128AC3}"/>
                </a:ext>
              </a:extLst>
            </p:cNvPr>
            <p:cNvSpPr>
              <a:spLocks noChangeArrowheads="1"/>
            </p:cNvSpPr>
            <p:nvPr/>
          </p:nvSpPr>
          <p:spPr bwMode="auto">
            <a:xfrm>
              <a:off x="3787" y="1934"/>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36" name="直接连接符 129088">
              <a:extLst>
                <a:ext uri="{FF2B5EF4-FFF2-40B4-BE49-F238E27FC236}">
                  <a16:creationId xmlns:a16="http://schemas.microsoft.com/office/drawing/2014/main" id="{DBDFA252-98D4-4CD3-9494-CA6B25E1E3C7}"/>
                </a:ext>
              </a:extLst>
            </p:cNvPr>
            <p:cNvSpPr>
              <a:spLocks noChangeShapeType="1"/>
            </p:cNvSpPr>
            <p:nvPr/>
          </p:nvSpPr>
          <p:spPr bwMode="auto">
            <a:xfrm>
              <a:off x="3696" y="1979"/>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7" name="文本框 129089">
              <a:extLst>
                <a:ext uri="{FF2B5EF4-FFF2-40B4-BE49-F238E27FC236}">
                  <a16:creationId xmlns:a16="http://schemas.microsoft.com/office/drawing/2014/main" id="{335ECF31-3675-4110-AAE2-E7642644A2C2}"/>
                </a:ext>
              </a:extLst>
            </p:cNvPr>
            <p:cNvSpPr txBox="1">
              <a:spLocks noChangeArrowheads="1"/>
            </p:cNvSpPr>
            <p:nvPr/>
          </p:nvSpPr>
          <p:spPr bwMode="auto">
            <a:xfrm>
              <a:off x="3515" y="1753"/>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Y</a:t>
              </a:r>
              <a:r>
                <a:rPr lang="en-US" altLang="zh-CN" baseline="-25000"/>
                <a:t>i</a:t>
              </a:r>
            </a:p>
          </p:txBody>
        </p:sp>
        <p:sp>
          <p:nvSpPr>
            <p:cNvPr id="54338" name="直接连接符 129090">
              <a:extLst>
                <a:ext uri="{FF2B5EF4-FFF2-40B4-BE49-F238E27FC236}">
                  <a16:creationId xmlns:a16="http://schemas.microsoft.com/office/drawing/2014/main" id="{5B0B4398-9CA3-4773-AB38-7C8F429F48EE}"/>
                </a:ext>
              </a:extLst>
            </p:cNvPr>
            <p:cNvSpPr>
              <a:spLocks noChangeShapeType="1"/>
            </p:cNvSpPr>
            <p:nvPr/>
          </p:nvSpPr>
          <p:spPr bwMode="auto">
            <a:xfrm>
              <a:off x="4059" y="1980"/>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9" name="直接连接符 129091">
              <a:extLst>
                <a:ext uri="{FF2B5EF4-FFF2-40B4-BE49-F238E27FC236}">
                  <a16:creationId xmlns:a16="http://schemas.microsoft.com/office/drawing/2014/main" id="{EEA0ED35-11C0-4430-A9A1-9F4B0D966919}"/>
                </a:ext>
              </a:extLst>
            </p:cNvPr>
            <p:cNvSpPr>
              <a:spLocks noChangeShapeType="1"/>
            </p:cNvSpPr>
            <p:nvPr/>
          </p:nvSpPr>
          <p:spPr bwMode="auto">
            <a:xfrm>
              <a:off x="4059" y="198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0" name="直接连接符 129092">
              <a:extLst>
                <a:ext uri="{FF2B5EF4-FFF2-40B4-BE49-F238E27FC236}">
                  <a16:creationId xmlns:a16="http://schemas.microsoft.com/office/drawing/2014/main" id="{E14164B5-D944-4A1A-9E34-28C927FF1542}"/>
                </a:ext>
              </a:extLst>
            </p:cNvPr>
            <p:cNvSpPr>
              <a:spLocks noChangeShapeType="1"/>
            </p:cNvSpPr>
            <p:nvPr/>
          </p:nvSpPr>
          <p:spPr bwMode="auto">
            <a:xfrm>
              <a:off x="4558" y="1980"/>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1" name="直接连接符 129093">
              <a:extLst>
                <a:ext uri="{FF2B5EF4-FFF2-40B4-BE49-F238E27FC236}">
                  <a16:creationId xmlns:a16="http://schemas.microsoft.com/office/drawing/2014/main" id="{1BAAC25E-4297-4045-87D4-13FF9DAB027B}"/>
                </a:ext>
              </a:extLst>
            </p:cNvPr>
            <p:cNvSpPr>
              <a:spLocks noChangeShapeType="1"/>
            </p:cNvSpPr>
            <p:nvPr/>
          </p:nvSpPr>
          <p:spPr bwMode="auto">
            <a:xfrm flipV="1">
              <a:off x="4785" y="1344"/>
              <a:ext cx="0" cy="81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42" name="流程图: 联系 129094">
              <a:extLst>
                <a:ext uri="{FF2B5EF4-FFF2-40B4-BE49-F238E27FC236}">
                  <a16:creationId xmlns:a16="http://schemas.microsoft.com/office/drawing/2014/main" id="{D03F66C4-A7BC-4455-8967-E9115C2BC3C4}"/>
                </a:ext>
              </a:extLst>
            </p:cNvPr>
            <p:cNvSpPr>
              <a:spLocks noChangeArrowheads="1"/>
            </p:cNvSpPr>
            <p:nvPr/>
          </p:nvSpPr>
          <p:spPr bwMode="auto">
            <a:xfrm>
              <a:off x="4740" y="1708"/>
              <a:ext cx="90" cy="91"/>
            </a:xfrm>
            <a:prstGeom prst="flowChartConnector">
              <a:avLst/>
            </a:prstGeom>
            <a:solidFill>
              <a:srgbClr val="FF0000"/>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43" name="直接连接符 129095">
              <a:extLst>
                <a:ext uri="{FF2B5EF4-FFF2-40B4-BE49-F238E27FC236}">
                  <a16:creationId xmlns:a16="http://schemas.microsoft.com/office/drawing/2014/main" id="{B52AC005-0296-4FBF-BA38-5D8EE534EBF4}"/>
                </a:ext>
              </a:extLst>
            </p:cNvPr>
            <p:cNvSpPr>
              <a:spLocks noChangeShapeType="1"/>
            </p:cNvSpPr>
            <p:nvPr/>
          </p:nvSpPr>
          <p:spPr bwMode="auto">
            <a:xfrm>
              <a:off x="464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4" name="文本框 129096">
              <a:extLst>
                <a:ext uri="{FF2B5EF4-FFF2-40B4-BE49-F238E27FC236}">
                  <a16:creationId xmlns:a16="http://schemas.microsoft.com/office/drawing/2014/main" id="{DA35C0AC-E709-4A2E-9784-9ACA0F408992}"/>
                </a:ext>
              </a:extLst>
            </p:cNvPr>
            <p:cNvSpPr txBox="1">
              <a:spLocks noChangeArrowheads="1"/>
            </p:cNvSpPr>
            <p:nvPr/>
          </p:nvSpPr>
          <p:spPr bwMode="auto">
            <a:xfrm>
              <a:off x="4286" y="1480"/>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ALU</a:t>
              </a:r>
              <a:r>
                <a:rPr lang="en-US" altLang="zh-CN" baseline="-25000"/>
                <a:t>i</a:t>
              </a:r>
            </a:p>
          </p:txBody>
        </p:sp>
        <p:sp>
          <p:nvSpPr>
            <p:cNvPr id="54345" name="直接连接符 129097">
              <a:extLst>
                <a:ext uri="{FF2B5EF4-FFF2-40B4-BE49-F238E27FC236}">
                  <a16:creationId xmlns:a16="http://schemas.microsoft.com/office/drawing/2014/main" id="{350769E5-467E-4648-9700-6A2F931DD123}"/>
                </a:ext>
              </a:extLst>
            </p:cNvPr>
            <p:cNvSpPr>
              <a:spLocks noChangeShapeType="1"/>
            </p:cNvSpPr>
            <p:nvPr/>
          </p:nvSpPr>
          <p:spPr bwMode="auto">
            <a:xfrm flipV="1">
              <a:off x="5375" y="1344"/>
              <a:ext cx="0" cy="8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6" name="流程图: 联系 129098">
              <a:extLst>
                <a:ext uri="{FF2B5EF4-FFF2-40B4-BE49-F238E27FC236}">
                  <a16:creationId xmlns:a16="http://schemas.microsoft.com/office/drawing/2014/main" id="{2E9B572C-84FB-4698-9154-49669DBA78DD}"/>
                </a:ext>
              </a:extLst>
            </p:cNvPr>
            <p:cNvSpPr>
              <a:spLocks noChangeArrowheads="1"/>
            </p:cNvSpPr>
            <p:nvPr/>
          </p:nvSpPr>
          <p:spPr bwMode="auto">
            <a:xfrm>
              <a:off x="5330" y="1708"/>
              <a:ext cx="90" cy="91"/>
            </a:xfrm>
            <a:prstGeom prst="flowChartConnector">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347" name="直接连接符 129099">
              <a:extLst>
                <a:ext uri="{FF2B5EF4-FFF2-40B4-BE49-F238E27FC236}">
                  <a16:creationId xmlns:a16="http://schemas.microsoft.com/office/drawing/2014/main" id="{4692D8C6-F50C-4E84-9770-ED6A68A4D4B5}"/>
                </a:ext>
              </a:extLst>
            </p:cNvPr>
            <p:cNvSpPr>
              <a:spLocks noChangeShapeType="1"/>
            </p:cNvSpPr>
            <p:nvPr/>
          </p:nvSpPr>
          <p:spPr bwMode="auto">
            <a:xfrm>
              <a:off x="5239" y="175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48" name="文本框 129100">
              <a:extLst>
                <a:ext uri="{FF2B5EF4-FFF2-40B4-BE49-F238E27FC236}">
                  <a16:creationId xmlns:a16="http://schemas.microsoft.com/office/drawing/2014/main" id="{D530079A-B8A7-4ED0-B977-705B2E74C5F7}"/>
                </a:ext>
              </a:extLst>
            </p:cNvPr>
            <p:cNvSpPr txBox="1">
              <a:spLocks noChangeArrowheads="1"/>
            </p:cNvSpPr>
            <p:nvPr/>
          </p:nvSpPr>
          <p:spPr bwMode="auto">
            <a:xfrm>
              <a:off x="5057" y="1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Z</a:t>
              </a:r>
              <a:r>
                <a:rPr lang="en-US" altLang="zh-CN" baseline="-25000"/>
                <a:t>o</a:t>
              </a:r>
            </a:p>
          </p:txBody>
        </p:sp>
        <p:sp>
          <p:nvSpPr>
            <p:cNvPr id="54349" name="直接连接符 129101">
              <a:extLst>
                <a:ext uri="{FF2B5EF4-FFF2-40B4-BE49-F238E27FC236}">
                  <a16:creationId xmlns:a16="http://schemas.microsoft.com/office/drawing/2014/main" id="{CC2196B7-D405-43F6-92CF-DFD4E27E0E50}"/>
                </a:ext>
              </a:extLst>
            </p:cNvPr>
            <p:cNvSpPr>
              <a:spLocks noChangeShapeType="1"/>
            </p:cNvSpPr>
            <p:nvPr/>
          </p:nvSpPr>
          <p:spPr bwMode="auto">
            <a:xfrm>
              <a:off x="4921" y="2297"/>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0" name="直接连接符 129102">
              <a:extLst>
                <a:ext uri="{FF2B5EF4-FFF2-40B4-BE49-F238E27FC236}">
                  <a16:creationId xmlns:a16="http://schemas.microsoft.com/office/drawing/2014/main" id="{B1DB4725-6428-417D-972F-5CA8C810EBE8}"/>
                </a:ext>
              </a:extLst>
            </p:cNvPr>
            <p:cNvSpPr>
              <a:spLocks noChangeShapeType="1"/>
            </p:cNvSpPr>
            <p:nvPr/>
          </p:nvSpPr>
          <p:spPr bwMode="auto">
            <a:xfrm>
              <a:off x="1927" y="2388"/>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1" name="直接连接符 129103">
              <a:extLst>
                <a:ext uri="{FF2B5EF4-FFF2-40B4-BE49-F238E27FC236}">
                  <a16:creationId xmlns:a16="http://schemas.microsoft.com/office/drawing/2014/main" id="{E83F1A68-7194-431A-8F66-5920D9CFC21D}"/>
                </a:ext>
              </a:extLst>
            </p:cNvPr>
            <p:cNvSpPr>
              <a:spLocks noChangeShapeType="1"/>
            </p:cNvSpPr>
            <p:nvPr/>
          </p:nvSpPr>
          <p:spPr bwMode="auto">
            <a:xfrm>
              <a:off x="2562" y="2388"/>
              <a:ext cx="0" cy="2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2" name="文本框 129104">
              <a:extLst>
                <a:ext uri="{FF2B5EF4-FFF2-40B4-BE49-F238E27FC236}">
                  <a16:creationId xmlns:a16="http://schemas.microsoft.com/office/drawing/2014/main" id="{A3D2083A-4DF7-47D7-A397-02C122901AE2}"/>
                </a:ext>
              </a:extLst>
            </p:cNvPr>
            <p:cNvSpPr txBox="1">
              <a:spLocks noChangeArrowheads="1"/>
            </p:cNvSpPr>
            <p:nvPr/>
          </p:nvSpPr>
          <p:spPr bwMode="auto">
            <a:xfrm>
              <a:off x="170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地址</a:t>
              </a:r>
            </a:p>
            <a:p>
              <a:r>
                <a:rPr lang="zh-CN" altLang="en-US"/>
                <a:t>总线</a:t>
              </a:r>
            </a:p>
          </p:txBody>
        </p:sp>
        <p:sp>
          <p:nvSpPr>
            <p:cNvPr id="54353" name="文本框 129105">
              <a:extLst>
                <a:ext uri="{FF2B5EF4-FFF2-40B4-BE49-F238E27FC236}">
                  <a16:creationId xmlns:a16="http://schemas.microsoft.com/office/drawing/2014/main" id="{68673402-31C5-4238-8DBF-123B7F77041C}"/>
                </a:ext>
              </a:extLst>
            </p:cNvPr>
            <p:cNvSpPr txBox="1">
              <a:spLocks noChangeArrowheads="1"/>
            </p:cNvSpPr>
            <p:nvPr/>
          </p:nvSpPr>
          <p:spPr bwMode="auto">
            <a:xfrm>
              <a:off x="2381" y="26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数据</a:t>
              </a:r>
            </a:p>
            <a:p>
              <a:r>
                <a:rPr lang="zh-CN" altLang="en-US"/>
                <a:t>总线</a:t>
              </a:r>
            </a:p>
          </p:txBody>
        </p:sp>
      </p:grpSp>
      <p:sp>
        <p:nvSpPr>
          <p:cNvPr id="54354" name="页脚占位符 1">
            <a:extLst>
              <a:ext uri="{FF2B5EF4-FFF2-40B4-BE49-F238E27FC236}">
                <a16:creationId xmlns:a16="http://schemas.microsoft.com/office/drawing/2014/main" id="{00C4A0DA-804F-4606-91FE-A36EF1FD984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4355" name="灯片编号占位符 2">
            <a:extLst>
              <a:ext uri="{FF2B5EF4-FFF2-40B4-BE49-F238E27FC236}">
                <a16:creationId xmlns:a16="http://schemas.microsoft.com/office/drawing/2014/main" id="{2A9D2FC7-6179-4382-B47A-8B49322D8B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9A35C6F-E09E-412E-AD70-476BCF91E3D5}" type="slidenum">
              <a:rPr lang="zh-CN" altLang="en-US" smtClean="0"/>
              <a:pPr/>
              <a:t>46</a:t>
            </a:fld>
            <a:endParaRPr lang="zh-CN" altLang="en-US"/>
          </a:p>
        </p:txBody>
      </p:sp>
      <p:sp>
        <p:nvSpPr>
          <p:cNvPr id="2" name="等腰三角形 1">
            <a:extLst>
              <a:ext uri="{FF2B5EF4-FFF2-40B4-BE49-F238E27FC236}">
                <a16:creationId xmlns:a16="http://schemas.microsoft.com/office/drawing/2014/main" id="{64D4807D-719E-4BC7-B953-2F074DAD19EF}"/>
              </a:ext>
            </a:extLst>
          </p:cNvPr>
          <p:cNvSpPr/>
          <p:nvPr/>
        </p:nvSpPr>
        <p:spPr>
          <a:xfrm>
            <a:off x="3884613" y="2817813"/>
            <a:ext cx="431800" cy="504825"/>
          </a:xfrm>
          <a:prstGeom prst="triangle">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1" nodeType="clickEffect">
                                  <p:stCondLst>
                                    <p:cond delay="0"/>
                                  </p:stCondLst>
                                  <p:childTnLst>
                                    <p:animMotion origin="layout" path="M 0.000000 0.000000 L 0.000972 -0.010556 L 0.000972 -0.021111 L 0.005903 -0.031667 L 0.014792 -0.035648 L 0.022708 -0.042222 L 0.031667 -0.047500 L 0.036597 -0.059352 L 0.039583 -0.069907 L 0.037569 -0.081852 L 0.031667 -0.092407 L 0.028681 -0.102963 L 0.023750 -0.113519 L 0.019792 -0.124074 L 0.019792 -0.134630 L 0.019792 -0.145185 L 0.019792 -0.155648 L 0.019792 -0.167593 L 0.019792 -0.179444 L 0.019792 -0.193981 L 0.019792 -0.204537 L 0.019792 -0.216389 L 0.019792 -0.226944 L 0.019792 -0.237500 L 0.017778 -0.248056 L 0.009861 -0.254630 L 0.000972 -0.257315 L -0.006944 -0.257315 L -0.017847 -0.257315 L -0.027708 -0.257315 L -0.035625 -0.257315 L -0.043542 -0.257315 L -0.052431 -0.257315 L -0.061389 -0.257315 L -0.069306 -0.257315 L -0.077222 -0.257315 L -0.085139 -0.257315 L -0.093056 -0.257315 L -0.102917 -0.254630 L -0.114792 -0.252037 L -0.122708 -0.252037 L -0.133611 -0.252037 L -0.141528 -0.252037 L -0.149444 -0.250648 L -0.157361 -0.246759 L -0.162292 -0.236204 L -0.163264 -0.224259 L -0.165278 -0.213704 L -0.165278 -0.203148 L -0.165278 -0.192593 L -0.165278 -0.179444 L -0.163264 -0.168889 L -0.163264 -0.158333 L -0.163264 -0.147778 L -0.160347 -0.134630 L -0.159306 -0.122685 L -0.159306 -0.112130 L -0.162292 -0.100278 L -0.165278 -0.089722 L -0.167222 -0.077870 L -0.165278 -0.059352 L -0.161319 -0.040926 L -0.161319 -0.023796 L -0.160347 -0.009259 L -0.156389 0.009259 L -0.156389 0.019722 L -0.154375 0.030278 L -0.154375 0.040833 L -0.154375 0.052778 L -0.154375 0.063333 L -0.154375 0.073889 L -0.152431 0.084444 L -0.149444 0.095000 L -0.145486 0.105556 L -0.137569 0.116111 L -0.129653 0.121389 L -0.121736 0.122685 L -0.112847 0.126667 L -0.103889 0.129259 L -0.094028 0.135833 L -0.085139 0.139815 L -0.075208 0.143796 L -0.067292 0.146389 L -0.059375 0.147778 L -0.051458 0.150370 L -0.043542 0.153056 L -0.035625 0.153056 L -0.027708 0.151667 L -0.017847 0.142500 L -0.014861 0.131944 L -0.009931 0.121389 L -0.006944 0.109444 L -0.005972 0.098889 L -0.005972 0.088333 L -0.005972 0.077778 L -0.005972 0.067222 L -0.005972 0.056667 L -0.005972 0.046111 L -0.005972 0.035556 L -0.003958 0.025000 L -0.003958 0.014537 L -0.003958 0.000000 L -0.002014 -0.011852 L -0.002014 -0.026389 L 0.000972 -0.036944 L 0.003958 -0.050185 L 0.003958 -0.060741 L 0.003958 -0.071296 L 0.003958 -0.083148 L 0.002917 -0.095000 L 0.000000 -0.109537 L -0.001042 -0.121389 L -0.001042 -0.134630 L -0.001042 -0.149074 L 0.000000 -0.159630 L 0.006875 -0.172870 L 0.011875 -0.184722 L 0.013819 -0.195278 L 0.016806 -0.207130 L 0.018750 -0.217685 L 0.022708 -0.228241 L 0.030625 -0.234815 L 0.038542 -0.241481 L 0.046458 -0.246759 L 0.055417 -0.252037 L 0.064306 -0.255926 L 0.073194 -0.261204 L 0.081111 -0.265185 L 0.090972 -0.269167 L 0.098889 -0.269167 L 0.109792 -0.271759 L 0.117708 -0.274444 L 0.126597 -0.277037 L 0.135556 -0.277037 L 0.144444 -0.277037 L 0.152361 -0.277037 L 0.161250 -0.273148 L 0.169167 -0.266481 L 0.176111 -0.255926 L 0.184028 -0.249352 L 0.191944 -0.248056 L 0.199861 -0.242778 L 0.203819 -0.232222 L 0.206736 -0.220370 L 0.207778 -0.209815 L 0.207778 -0.199259 L 0.206736 -0.184722 L 0.206736 -0.170185 L 0.206736 -0.158333 L 0.206736 -0.146481 L 0.206736 -0.131944 L 0.206736 -0.121389 L 0.206736 -0.106852 L 0.206736 -0.096296 L 0.207778 -0.085741 L 0.210694 -0.071296 L 0.213681 -0.060741 L 0.213681 -0.050185 L 0.216667 -0.039630 L 0.218611 -0.029074 L 0.227569 -0.018519 L 0.236458 -0.005278 L 0.244375 0.006574 L 0.249306 0.017130 L 0.249306 0.027685 L 0.247361 0.038241 L 0.239444 0.046111 L 0.230486 0.056667 L 0.221597 0.060648 L 0.212708 0.065926 L 0.203819 0.065926 L 0.194931 0.069907 L 0.187014 0.069907 L 0.179097 0.069907 L 0.170139 0.069907 L 0.162222 0.069907 L 0.154306 0.069907 L 0.146389 0.065926 L 0.138472 0.056667 L 0.133542 0.044815 L 0.133542 0.034259 L 0.133542 0.022407 L 0.132569 0.011852 L 0.132569 0.001296 L 0.132569 -0.009259 L 0.132569 -0.019815 L 0.132569 -0.030370 L 0.132569 -0.040926 L 0.130556 -0.051481 L 0.130556 -0.062037 L 0.130556 -0.072593 L 0.130556 -0.083148 L 0.129583 -0.093704 L 0.127639 -0.104259 L 0.127639 -0.114815 L 0.128611 -0.126667 L 0.128611 -0.137222 L 0.128611 -0.147778 L 0.128611 -0.158333 L 0.128611 -0.168889 L 0.128611 -0.179444 L 0.128611 -0.192593 L 0.128611 -0.203148 L 0.128611 -0.215093 L 0.128611 -0.226944 L 0.128611 -0.237500 L 0.128611 -0.248056 L 0.129583 -0.258611 L 0.138472 -0.258611 L 0.146389 -0.258611 L 0.154306 -0.258611 L 0.162222 -0.258611 L 0.170139 -0.255926 L 0.180069 -0.253333 L 0.187986 -0.252037 L 0.195903 -0.250648 L 0.203819 -0.246759 L 0.212708 -0.242778 L 0.220625 -0.241481 L 0.228542 -0.238796 L 0.236458 -0.238796 L 0.244375 -0.238796 L 0.252292 -0.238796 L 0.260208 -0.238796 L 0.270069 -0.238796 L 0.277986 -0.238796 L 0.285903 -0.238796 L 0.293819 -0.238796 L 0.302778 -0.244074 L 0.310694 -0.244074 L 0.318611 -0.244074 L 0.326528 -0.245370 L 0.334375 -0.246759 L 0.343333 -0.245370 L 0.350208 -0.234815 L 0.355208 -0.224259 L 0.358125 -0.213704 L 0.360139 -0.203148 L 0.362083 -0.192593 L 0.362083 -0.182037 L 0.363125 -0.171481 L 0.365069 -0.160926 L 0.366042 -0.150463 L 0.371042 -0.137222 L 0.373958 -0.125370 L 0.375972 -0.114815 L 0.376944 -0.104259 L 0.377917 -0.093704 L 0.377917 -0.083148 L 0.379931 -0.072593 L 0.380903 -0.060741 L 0.380903 -0.050185 L 0.380903 -0.039630 L 0.380903 -0.029074 L 0.380903 -0.018519 L 0.379931 -0.005278 L 0.376944 0.005278 L 0.369028 0.017130 L 0.362083 0.028981 L 0.353194 0.035556 L 0.344306 0.040833 L 0.336389 0.044815 L 0.327500 0.046111 L 0.319583 0.046111 L 0.312639 0.035556 L 0.312639 0.025000 L 0.314653 0.014537 L 0.318611 0.002593 L 0.323542 -0.011852 L 0.326528 -0.022407 L 0.330417 -0.032963 L 0.338333 -0.042222 L 0.346250 -0.044907 L 0.354167 -0.050185 L 0.362083 -0.051481 L 0.370000 -0.050185 L 0.377917 -0.046204 L 0.385833 -0.036944 L 0.389792 -0.026389 L 0.391806 -0.015833 L 0.389792 -0.003981 L 0.385833 0.007870 L 0.379931 0.018426 L 0.372014 0.021111 L 0.364097 0.025000 L 0.356181 0.017130 L 0.351250 0.006574 L 0.350208 -0.005278 L 0.361111 -0.009259 L 0.372014 -0.010556 L 0.379931 -0.013241 L 0.388819 -0.013241 L 0.396736 -0.013241 L 0.406667 -0.013241 L 0.415556 -0.013241 L 0.423472 -0.013241 L 0.431389 -0.013241 L 0.439306 -0.013241 L 0.447222 -0.014537 L 0.455139 -0.014537 L 0.463056 -0.014537 L 0.470972 -0.017130 L 0.475903 -0.027685 L 0.475903 -0.039630 L 0.475903 -0.050185 L 0.475903 -0.060741 L 0.477847 -0.071296 L 0.477847 -0.081852 L 0.478889 -0.092407 L 0.478889 -0.102963 L 0.478889 -0.113519 L 0.478889 -0.124074 L 0.478889 -0.134630 L 0.478889 -0.145185 L 0.478889 -0.155648 L 0.477847 -0.168889 L 0.477847 -0.180741 L 0.477847 -0.195278 L 0.477847 -0.207130 L 0.477847 -0.217685 L 0.477847 -0.228241 L 0.469931 -0.236204 L 0.461042 -0.241481 L 0.453125 -0.246759 L 0.444236 -0.246759 L 0.431389 -0.252037 L 0.422500 -0.254630 L 0.414583 -0.254630 L 0.406667 -0.254630 L 0.397708 -0.257315 L 0.387847 -0.259907 L 0.379931 -0.262593 L 0.372014 -0.262593 L 0.363125 -0.266481 L 0.354167 -0.269167 L 0.345278 -0.269167 L 0.335417 -0.270463 L 0.326528 -0.271759 L 0.312639 -0.271759 L 0.303750 -0.271759 L 0.295833 -0.271759 L 0.285903 -0.271759 L 0.277014 -0.271759 L 0.265139 -0.271759 L 0.257222 -0.271759 L 0.248333 -0.271759 L 0.240417 -0.271759 L 0.232500 -0.271759 L 0.223611 -0.271759 L 0.215694 -0.271759 L 0.206736 -0.271759 L 0.195903 -0.271759 L 0.187986 -0.271759 L 0.179097 -0.271759 L 0.170139 -0.271759 L 0.162222 -0.270463 L 0.152361 -0.270463 L 0.143472 -0.270463 L 0.135556 -0.270463 L 0.127639 -0.270463 L 0.119722 -0.270463 L 0.110764 -0.270463 L 0.102847 -0.270463 L 0.094931 -0.270463 L 0.087014 -0.269167 L 0.079097 -0.265185 L 0.075208 -0.254630 L 0.071250 -0.242778 L 0.069236 -0.228241 L 0.067292 -0.217685 L 0.067292 -0.207130 L 0.066250 -0.196574 L 0.066250 -0.183426 L 0.066250 -0.171481 L 0.066250 -0.158333 L 0.066250 -0.145185 L 0.064306 -0.131944 L 0.064306 -0.120093 L 0.064306 -0.109537 L 0.064306 -0.096296 L 0.064306 -0.083148 L 0.066250 -0.068611 L 0.066250 -0.056759 L 0.070208 -0.046204 L 0.079097 -0.043519 L 0.087014 -0.043519 L 0.095972 -0.042222 L 0.103889 -0.031667 L 0.109792 -0.019815 L 0.116736 -0.009259 L 0.117708 0.001296 L 0.117708 0.011852 L 0.114722 0.023704 L 0.106806 0.031667 L 0.098889 0.031667 L 0.090972 0.030278 L 0.084097 0.018426 L 0.082083 0.006574 L 0.083056 -0.003981 L 0.092014 -0.007963 L 0.100903 -0.010556 L 0.108819 -0.010556 " pathEditMode="relative" rAng="0" ptsTypes="">
                                      <p:cBhvr>
                                        <p:cTn id="11" dur="5000" fill="hold"/>
                                        <p:tgtEl>
                                          <p:spTgt spid="2"/>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30049">
            <a:extLst>
              <a:ext uri="{FF2B5EF4-FFF2-40B4-BE49-F238E27FC236}">
                <a16:creationId xmlns:a16="http://schemas.microsoft.com/office/drawing/2014/main" id="{3392863C-4B70-4A30-B311-829974B4ABC6}"/>
              </a:ext>
            </a:extLst>
          </p:cNvPr>
          <p:cNvSpPr>
            <a:spLocks noGrp="1" noChangeArrowheads="1"/>
          </p:cNvSpPr>
          <p:nvPr>
            <p:ph type="title"/>
          </p:nvPr>
        </p:nvSpPr>
        <p:spPr>
          <a:xfrm>
            <a:off x="457200" y="274638"/>
            <a:ext cx="8229600" cy="993775"/>
          </a:xfrm>
        </p:spPr>
        <p:txBody>
          <a:bodyPr/>
          <a:lstStyle/>
          <a:p>
            <a:r>
              <a:rPr lang="zh-CN" altLang="en-US"/>
              <a:t>时钟同步控制方式</a:t>
            </a:r>
          </a:p>
        </p:txBody>
      </p:sp>
      <p:sp>
        <p:nvSpPr>
          <p:cNvPr id="55298" name="文本占位符 130050">
            <a:extLst>
              <a:ext uri="{FF2B5EF4-FFF2-40B4-BE49-F238E27FC236}">
                <a16:creationId xmlns:a16="http://schemas.microsoft.com/office/drawing/2014/main" id="{012946B1-388E-48D8-93CC-1C7FDF7FFA9F}"/>
              </a:ext>
            </a:extLst>
          </p:cNvPr>
          <p:cNvSpPr>
            <a:spLocks noGrp="1" noChangeArrowheads="1"/>
          </p:cNvSpPr>
          <p:nvPr>
            <p:ph idx="1"/>
          </p:nvPr>
        </p:nvSpPr>
        <p:spPr>
          <a:xfrm>
            <a:off x="457200" y="1341438"/>
            <a:ext cx="8435975" cy="5040312"/>
          </a:xfrm>
        </p:spPr>
        <p:txBody>
          <a:bodyPr/>
          <a:lstStyle/>
          <a:p>
            <a:r>
              <a:rPr lang="zh-CN" altLang="en-US" sz="2800"/>
              <a:t>指令执行的过程是</a:t>
            </a:r>
            <a:r>
              <a:rPr lang="zh-CN" altLang="en-US" sz="2800">
                <a:solidFill>
                  <a:srgbClr val="C00000"/>
                </a:solidFill>
              </a:rPr>
              <a:t>顺序完成各个机器周期中的微操作</a:t>
            </a:r>
            <a:r>
              <a:rPr lang="zh-CN" altLang="en-US" sz="2800"/>
              <a:t>的过程</a:t>
            </a:r>
          </a:p>
          <a:p>
            <a:r>
              <a:rPr lang="zh-CN" altLang="en-US" sz="2800"/>
              <a:t>指令和微操作的执行由统一的时序信号控制</a:t>
            </a:r>
          </a:p>
          <a:p>
            <a:pPr lvl="1"/>
            <a:r>
              <a:rPr lang="zh-CN" altLang="en-US" sz="2400"/>
              <a:t>定长机器周期模式</a:t>
            </a:r>
          </a:p>
          <a:p>
            <a:pPr lvl="2"/>
            <a:r>
              <a:rPr lang="zh-CN" altLang="en-US" sz="2000"/>
              <a:t>所有机器周期的节拍数相等</a:t>
            </a:r>
          </a:p>
          <a:p>
            <a:pPr lvl="1"/>
            <a:r>
              <a:rPr lang="zh-CN" altLang="en-US" sz="2400"/>
              <a:t>不定长机器周期模式</a:t>
            </a:r>
          </a:p>
          <a:p>
            <a:pPr lvl="2"/>
            <a:r>
              <a:rPr lang="zh-CN" altLang="en-US" sz="2000"/>
              <a:t>不同机器周期的节拍数不等，如不同指令的执行周期的节拍数可以不等</a:t>
            </a:r>
          </a:p>
          <a:p>
            <a:pPr lvl="1"/>
            <a:r>
              <a:rPr lang="zh-CN" altLang="en-US" sz="2400"/>
              <a:t>中央控制和局部控制模式</a:t>
            </a:r>
          </a:p>
          <a:p>
            <a:pPr lvl="2"/>
            <a:r>
              <a:rPr lang="zh-CN" altLang="en-US" sz="2000"/>
              <a:t>中央控制：多数指令的机器周期等长</a:t>
            </a:r>
          </a:p>
          <a:p>
            <a:pPr lvl="2"/>
            <a:r>
              <a:rPr lang="zh-CN" altLang="en-US" sz="2000"/>
              <a:t>局部控制：少数复杂指令的某些操作进行局部控制</a:t>
            </a:r>
          </a:p>
          <a:p>
            <a:pPr lvl="3"/>
            <a:r>
              <a:rPr lang="zh-CN" altLang="en-US" sz="1800">
                <a:solidFill>
                  <a:srgbClr val="FF0000"/>
                </a:solidFill>
              </a:rPr>
              <a:t>局部时钟与全局时钟要同步（保持一定的比例关系）</a:t>
            </a:r>
          </a:p>
        </p:txBody>
      </p:sp>
      <p:sp>
        <p:nvSpPr>
          <p:cNvPr id="55299" name="页脚占位符 1">
            <a:extLst>
              <a:ext uri="{FF2B5EF4-FFF2-40B4-BE49-F238E27FC236}">
                <a16:creationId xmlns:a16="http://schemas.microsoft.com/office/drawing/2014/main" id="{B7673C4B-2E4A-4BFF-A8F9-D7C1D5058C1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5300" name="灯片编号占位符 2">
            <a:extLst>
              <a:ext uri="{FF2B5EF4-FFF2-40B4-BE49-F238E27FC236}">
                <a16:creationId xmlns:a16="http://schemas.microsoft.com/office/drawing/2014/main" id="{14CF3170-CD9C-4EF1-9D47-C218269E57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BACBF73-EF68-45D5-BBE9-E0F2320D360A}"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31073">
            <a:extLst>
              <a:ext uri="{FF2B5EF4-FFF2-40B4-BE49-F238E27FC236}">
                <a16:creationId xmlns:a16="http://schemas.microsoft.com/office/drawing/2014/main" id="{D63D1CEE-C6B0-4DC4-90CB-2E7B8038F877}"/>
              </a:ext>
            </a:extLst>
          </p:cNvPr>
          <p:cNvSpPr>
            <a:spLocks noGrp="1" noChangeArrowheads="1"/>
          </p:cNvSpPr>
          <p:nvPr>
            <p:ph type="title"/>
          </p:nvPr>
        </p:nvSpPr>
        <p:spPr/>
        <p:txBody>
          <a:bodyPr/>
          <a:lstStyle/>
          <a:p>
            <a:r>
              <a:rPr lang="zh-CN" altLang="en-US"/>
              <a:t>小结</a:t>
            </a:r>
          </a:p>
        </p:txBody>
      </p:sp>
      <p:sp>
        <p:nvSpPr>
          <p:cNvPr id="55298" name="文本占位符 131074">
            <a:extLst>
              <a:ext uri="{FF2B5EF4-FFF2-40B4-BE49-F238E27FC236}">
                <a16:creationId xmlns:a16="http://schemas.microsoft.com/office/drawing/2014/main" id="{B243F1F5-6A9D-4E3F-B513-F0F1C3567E3B}"/>
              </a:ext>
            </a:extLst>
          </p:cNvPr>
          <p:cNvSpPr>
            <a:spLocks noGrp="1"/>
          </p:cNvSpPr>
          <p:nvPr>
            <p:ph idx="1"/>
          </p:nvPr>
        </p:nvSpPr>
        <p:spPr>
          <a:xfrm>
            <a:off x="468313" y="1341438"/>
            <a:ext cx="8435975" cy="5111750"/>
          </a:xfrm>
        </p:spPr>
        <p:txBody>
          <a:bodyPr/>
          <a:lstStyle/>
          <a:p>
            <a:r>
              <a:rPr lang="en-US" altLang="zh-CN" sz="2800" noProof="1"/>
              <a:t>CPU</a:t>
            </a:r>
            <a:r>
              <a:rPr lang="zh-CN" altLang="en-US" sz="2800" noProof="1"/>
              <a:t>的结构与功能</a:t>
            </a:r>
          </a:p>
          <a:p>
            <a:r>
              <a:rPr lang="zh-CN" altLang="en-US" sz="2800" noProof="1"/>
              <a:t>指令的执行过程</a:t>
            </a:r>
          </a:p>
          <a:p>
            <a:pPr lvl="1"/>
            <a:r>
              <a:rPr lang="zh-CN" altLang="en-US" sz="2400" noProof="1"/>
              <a:t>多个机器周期</a:t>
            </a:r>
          </a:p>
          <a:p>
            <a:pPr lvl="1"/>
            <a:r>
              <a:rPr lang="zh-CN" altLang="en-US" sz="2400" noProof="1"/>
              <a:t>多个微操作</a:t>
            </a:r>
          </a:p>
          <a:p>
            <a:r>
              <a:rPr lang="en-US" altLang="zh-CN" sz="2800" noProof="1"/>
              <a:t>CU</a:t>
            </a:r>
            <a:r>
              <a:rPr lang="zh-CN" altLang="en-US" sz="2800" noProof="1"/>
              <a:t>的功能：产生各种控制信号（微指令）</a:t>
            </a:r>
          </a:p>
          <a:p>
            <a:r>
              <a:rPr lang="en-US" altLang="zh-CN" sz="2800" noProof="1"/>
              <a:t>CU</a:t>
            </a:r>
            <a:r>
              <a:rPr lang="zh-CN" altLang="en-US" sz="2800" noProof="1"/>
              <a:t>的定时：按照微操作的顺序在不同的节拍发出不同的控制信号</a:t>
            </a:r>
          </a:p>
          <a:p>
            <a:r>
              <a:rPr lang="zh-CN" altLang="en-US" sz="2800" noProof="1">
                <a:solidFill>
                  <a:srgbClr val="FF0000"/>
                </a:solidFill>
              </a:rPr>
              <a:t>要好好研究各个指令的数据通路！！！</a:t>
            </a:r>
          </a:p>
        </p:txBody>
      </p:sp>
      <p:sp>
        <p:nvSpPr>
          <p:cNvPr id="56323" name="页脚占位符 1">
            <a:extLst>
              <a:ext uri="{FF2B5EF4-FFF2-40B4-BE49-F238E27FC236}">
                <a16:creationId xmlns:a16="http://schemas.microsoft.com/office/drawing/2014/main" id="{4020EA47-676B-4861-9BCC-D0090B05968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6324" name="灯片编号占位符 2">
            <a:extLst>
              <a:ext uri="{FF2B5EF4-FFF2-40B4-BE49-F238E27FC236}">
                <a16:creationId xmlns:a16="http://schemas.microsoft.com/office/drawing/2014/main" id="{E713E03C-B430-4F5D-B82C-D599435A66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05E1958-5360-4B3D-9A6F-01F8A7E19A6F}"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32097">
            <a:extLst>
              <a:ext uri="{FF2B5EF4-FFF2-40B4-BE49-F238E27FC236}">
                <a16:creationId xmlns:a16="http://schemas.microsoft.com/office/drawing/2014/main" id="{356281C1-83AB-4AC6-A1B9-7802D35D97FA}"/>
              </a:ext>
            </a:extLst>
          </p:cNvPr>
          <p:cNvSpPr>
            <a:spLocks noGrp="1" noChangeArrowheads="1"/>
          </p:cNvSpPr>
          <p:nvPr>
            <p:ph type="title"/>
          </p:nvPr>
        </p:nvSpPr>
        <p:spPr>
          <a:xfrm>
            <a:off x="457200" y="274638"/>
            <a:ext cx="8229600" cy="850900"/>
          </a:xfrm>
        </p:spPr>
        <p:txBody>
          <a:bodyPr/>
          <a:lstStyle/>
          <a:p>
            <a:r>
              <a:rPr lang="zh-CN" altLang="en-US"/>
              <a:t>控制部件设计</a:t>
            </a:r>
          </a:p>
        </p:txBody>
      </p:sp>
      <p:sp>
        <p:nvSpPr>
          <p:cNvPr id="57346" name="文本占位符 132098">
            <a:extLst>
              <a:ext uri="{FF2B5EF4-FFF2-40B4-BE49-F238E27FC236}">
                <a16:creationId xmlns:a16="http://schemas.microsoft.com/office/drawing/2014/main" id="{222EDACB-6AA8-48F4-BFEC-8AA66A117C37}"/>
              </a:ext>
            </a:extLst>
          </p:cNvPr>
          <p:cNvSpPr>
            <a:spLocks noGrp="1" noChangeArrowheads="1"/>
          </p:cNvSpPr>
          <p:nvPr>
            <p:ph idx="1"/>
          </p:nvPr>
        </p:nvSpPr>
        <p:spPr>
          <a:xfrm>
            <a:off x="468313" y="1196975"/>
            <a:ext cx="4835525" cy="3844925"/>
          </a:xfrm>
        </p:spPr>
        <p:txBody>
          <a:bodyPr/>
          <a:lstStyle/>
          <a:p>
            <a:pPr>
              <a:lnSpc>
                <a:spcPct val="80000"/>
              </a:lnSpc>
            </a:pPr>
            <a:r>
              <a:rPr lang="zh-CN" altLang="en-US" sz="2400"/>
              <a:t>任务：根据各个指令执行时在不同节拍的微操作要求，生成各个控制信号</a:t>
            </a:r>
          </a:p>
          <a:p>
            <a:pPr>
              <a:lnSpc>
                <a:spcPct val="80000"/>
              </a:lnSpc>
            </a:pPr>
            <a:r>
              <a:rPr lang="zh-CN" altLang="en-US" sz="2400"/>
              <a:t>指令译码</a:t>
            </a:r>
          </a:p>
          <a:p>
            <a:pPr>
              <a:lnSpc>
                <a:spcPct val="80000"/>
              </a:lnSpc>
            </a:pPr>
            <a:r>
              <a:rPr lang="zh-CN" altLang="en-US" sz="2400"/>
              <a:t>节拍发生器：在时钟控制下，使</a:t>
            </a:r>
            <a:r>
              <a:rPr lang="en-US" altLang="zh-CN" sz="2400"/>
              <a:t>CU</a:t>
            </a:r>
            <a:r>
              <a:rPr lang="zh-CN" altLang="en-US" sz="2400"/>
              <a:t>按规定的节拍发出控制信号</a:t>
            </a:r>
          </a:p>
          <a:p>
            <a:pPr lvl="1">
              <a:lnSpc>
                <a:spcPct val="80000"/>
              </a:lnSpc>
            </a:pPr>
            <a:r>
              <a:rPr lang="zh-CN" altLang="en-US" sz="2000"/>
              <a:t>节拍宽度：按照微操作的要求，满足信息沿数据通路从源寄存器传送到目的寄存器所需的时间</a:t>
            </a:r>
          </a:p>
          <a:p>
            <a:pPr>
              <a:lnSpc>
                <a:spcPct val="80000"/>
              </a:lnSpc>
            </a:pPr>
            <a:r>
              <a:rPr lang="zh-CN" altLang="en-US" sz="2400"/>
              <a:t>控制部件实现方式</a:t>
            </a:r>
          </a:p>
          <a:p>
            <a:pPr lvl="1">
              <a:lnSpc>
                <a:spcPct val="80000"/>
              </a:lnSpc>
            </a:pPr>
            <a:r>
              <a:rPr lang="zh-CN" altLang="en-US" sz="2000"/>
              <a:t>组合逻辑电路</a:t>
            </a:r>
          </a:p>
          <a:p>
            <a:pPr lvl="1">
              <a:lnSpc>
                <a:spcPct val="80000"/>
              </a:lnSpc>
            </a:pPr>
            <a:r>
              <a:rPr lang="zh-CN" altLang="en-US" sz="2000"/>
              <a:t>微程序设计</a:t>
            </a:r>
          </a:p>
        </p:txBody>
      </p:sp>
      <p:grpSp>
        <p:nvGrpSpPr>
          <p:cNvPr id="57347" name="组合 132210">
            <a:extLst>
              <a:ext uri="{FF2B5EF4-FFF2-40B4-BE49-F238E27FC236}">
                <a16:creationId xmlns:a16="http://schemas.microsoft.com/office/drawing/2014/main" id="{12836928-A6C7-45FC-8E56-DCEFCF757241}"/>
              </a:ext>
            </a:extLst>
          </p:cNvPr>
          <p:cNvGrpSpPr>
            <a:grpSpLocks/>
          </p:cNvGrpSpPr>
          <p:nvPr/>
        </p:nvGrpSpPr>
        <p:grpSpPr bwMode="auto">
          <a:xfrm>
            <a:off x="5795963" y="1341438"/>
            <a:ext cx="2763837" cy="3246437"/>
            <a:chOff x="3651" y="845"/>
            <a:chExt cx="1741" cy="2045"/>
          </a:xfrm>
        </p:grpSpPr>
        <p:sp>
          <p:nvSpPr>
            <p:cNvPr id="57348" name="矩形 132099">
              <a:extLst>
                <a:ext uri="{FF2B5EF4-FFF2-40B4-BE49-F238E27FC236}">
                  <a16:creationId xmlns:a16="http://schemas.microsoft.com/office/drawing/2014/main" id="{2A449D62-E97C-4964-ACDF-6A272490EA84}"/>
                </a:ext>
              </a:extLst>
            </p:cNvPr>
            <p:cNvSpPr>
              <a:spLocks noChangeArrowheads="1"/>
            </p:cNvSpPr>
            <p:nvPr/>
          </p:nvSpPr>
          <p:spPr bwMode="auto">
            <a:xfrm>
              <a:off x="4195" y="1662"/>
              <a:ext cx="726" cy="59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CU</a:t>
              </a:r>
            </a:p>
          </p:txBody>
        </p:sp>
        <p:sp>
          <p:nvSpPr>
            <p:cNvPr id="57349" name="文本框 132101">
              <a:extLst>
                <a:ext uri="{FF2B5EF4-FFF2-40B4-BE49-F238E27FC236}">
                  <a16:creationId xmlns:a16="http://schemas.microsoft.com/office/drawing/2014/main" id="{85693643-725A-4EA4-B94A-500E47840CE1}"/>
                </a:ext>
              </a:extLst>
            </p:cNvPr>
            <p:cNvSpPr txBox="1">
              <a:spLocks noChangeArrowheads="1"/>
            </p:cNvSpPr>
            <p:nvPr/>
          </p:nvSpPr>
          <p:spPr bwMode="auto">
            <a:xfrm>
              <a:off x="4286" y="1253"/>
              <a:ext cx="55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译码器</a:t>
              </a:r>
            </a:p>
          </p:txBody>
        </p:sp>
        <p:sp>
          <p:nvSpPr>
            <p:cNvPr id="57350" name="文本框 132102">
              <a:extLst>
                <a:ext uri="{FF2B5EF4-FFF2-40B4-BE49-F238E27FC236}">
                  <a16:creationId xmlns:a16="http://schemas.microsoft.com/office/drawing/2014/main" id="{46B99129-290F-4F73-B8C7-4E7E8EC1B853}"/>
                </a:ext>
              </a:extLst>
            </p:cNvPr>
            <p:cNvSpPr txBox="1">
              <a:spLocks noChangeArrowheads="1"/>
            </p:cNvSpPr>
            <p:nvPr/>
          </p:nvSpPr>
          <p:spPr bwMode="auto">
            <a:xfrm>
              <a:off x="4286" y="845"/>
              <a:ext cx="54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IR</a:t>
              </a:r>
            </a:p>
          </p:txBody>
        </p:sp>
        <p:sp>
          <p:nvSpPr>
            <p:cNvPr id="57351" name="下箭头 132103">
              <a:extLst>
                <a:ext uri="{FF2B5EF4-FFF2-40B4-BE49-F238E27FC236}">
                  <a16:creationId xmlns:a16="http://schemas.microsoft.com/office/drawing/2014/main" id="{58FCF6EA-C8A6-4D99-A766-46E179C68B93}"/>
                </a:ext>
              </a:extLst>
            </p:cNvPr>
            <p:cNvSpPr>
              <a:spLocks noChangeArrowheads="1"/>
            </p:cNvSpPr>
            <p:nvPr/>
          </p:nvSpPr>
          <p:spPr bwMode="auto">
            <a:xfrm>
              <a:off x="4512" y="1072"/>
              <a:ext cx="136" cy="181"/>
            </a:xfrm>
            <a:prstGeom prst="downArrow">
              <a:avLst>
                <a:gd name="adj1" fmla="val 50000"/>
                <a:gd name="adj2" fmla="val 3324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52" name="下箭头 132104">
              <a:extLst>
                <a:ext uri="{FF2B5EF4-FFF2-40B4-BE49-F238E27FC236}">
                  <a16:creationId xmlns:a16="http://schemas.microsoft.com/office/drawing/2014/main" id="{A4D970E4-2A28-468F-8BDF-856032C29B09}"/>
                </a:ext>
              </a:extLst>
            </p:cNvPr>
            <p:cNvSpPr>
              <a:spLocks noChangeArrowheads="1"/>
            </p:cNvSpPr>
            <p:nvPr/>
          </p:nvSpPr>
          <p:spPr bwMode="auto">
            <a:xfrm>
              <a:off x="4512" y="1480"/>
              <a:ext cx="136" cy="181"/>
            </a:xfrm>
            <a:prstGeom prst="downArrow">
              <a:avLst>
                <a:gd name="adj1" fmla="val 50000"/>
                <a:gd name="adj2" fmla="val 3324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53" name="直接连接符 132105">
              <a:extLst>
                <a:ext uri="{FF2B5EF4-FFF2-40B4-BE49-F238E27FC236}">
                  <a16:creationId xmlns:a16="http://schemas.microsoft.com/office/drawing/2014/main" id="{BEAE55CE-B971-4B39-B413-398B17A57634}"/>
                </a:ext>
              </a:extLst>
            </p:cNvPr>
            <p:cNvSpPr>
              <a:spLocks noChangeShapeType="1"/>
            </p:cNvSpPr>
            <p:nvPr/>
          </p:nvSpPr>
          <p:spPr bwMode="auto">
            <a:xfrm flipH="1">
              <a:off x="4921" y="1934"/>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4" name="文本框 132106">
              <a:extLst>
                <a:ext uri="{FF2B5EF4-FFF2-40B4-BE49-F238E27FC236}">
                  <a16:creationId xmlns:a16="http://schemas.microsoft.com/office/drawing/2014/main" id="{8DB02D7F-7665-4509-A94F-08D535BD79B5}"/>
                </a:ext>
              </a:extLst>
            </p:cNvPr>
            <p:cNvSpPr txBox="1">
              <a:spLocks noChangeArrowheads="1"/>
            </p:cNvSpPr>
            <p:nvPr/>
          </p:nvSpPr>
          <p:spPr bwMode="auto">
            <a:xfrm>
              <a:off x="5044" y="1674"/>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57355" name="文本框 132107">
              <a:extLst>
                <a:ext uri="{FF2B5EF4-FFF2-40B4-BE49-F238E27FC236}">
                  <a16:creationId xmlns:a16="http://schemas.microsoft.com/office/drawing/2014/main" id="{0E54E077-B2BC-4142-ACDC-A45FC083E212}"/>
                </a:ext>
              </a:extLst>
            </p:cNvPr>
            <p:cNvSpPr txBox="1">
              <a:spLocks noChangeArrowheads="1"/>
            </p:cNvSpPr>
            <p:nvPr/>
          </p:nvSpPr>
          <p:spPr bwMode="auto">
            <a:xfrm>
              <a:off x="3696" y="1480"/>
              <a:ext cx="266" cy="9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节</a:t>
              </a:r>
            </a:p>
            <a:p>
              <a:r>
                <a:rPr lang="zh-CN" altLang="en-US"/>
                <a:t>拍</a:t>
              </a:r>
            </a:p>
            <a:p>
              <a:r>
                <a:rPr lang="zh-CN" altLang="en-US"/>
                <a:t>发</a:t>
              </a:r>
            </a:p>
            <a:p>
              <a:r>
                <a:rPr lang="zh-CN" altLang="en-US"/>
                <a:t>生</a:t>
              </a:r>
            </a:p>
            <a:p>
              <a:r>
                <a:rPr lang="zh-CN" altLang="en-US"/>
                <a:t>器</a:t>
              </a:r>
            </a:p>
          </p:txBody>
        </p:sp>
        <p:sp>
          <p:nvSpPr>
            <p:cNvPr id="57356" name="直接连接符 132108">
              <a:extLst>
                <a:ext uri="{FF2B5EF4-FFF2-40B4-BE49-F238E27FC236}">
                  <a16:creationId xmlns:a16="http://schemas.microsoft.com/office/drawing/2014/main" id="{D2EF71F7-1CA4-4020-AF69-0608FB89914E}"/>
                </a:ext>
              </a:extLst>
            </p:cNvPr>
            <p:cNvSpPr>
              <a:spLocks noChangeShapeType="1"/>
            </p:cNvSpPr>
            <p:nvPr/>
          </p:nvSpPr>
          <p:spPr bwMode="auto">
            <a:xfrm>
              <a:off x="3968" y="175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直接连接符 132109">
              <a:extLst>
                <a:ext uri="{FF2B5EF4-FFF2-40B4-BE49-F238E27FC236}">
                  <a16:creationId xmlns:a16="http://schemas.microsoft.com/office/drawing/2014/main" id="{B237BA43-CA23-49F9-A0FD-3250CC76BA8C}"/>
                </a:ext>
              </a:extLst>
            </p:cNvPr>
            <p:cNvSpPr>
              <a:spLocks noChangeShapeType="1"/>
            </p:cNvSpPr>
            <p:nvPr/>
          </p:nvSpPr>
          <p:spPr bwMode="auto">
            <a:xfrm>
              <a:off x="3968" y="1888"/>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8" name="直接连接符 132110">
              <a:extLst>
                <a:ext uri="{FF2B5EF4-FFF2-40B4-BE49-F238E27FC236}">
                  <a16:creationId xmlns:a16="http://schemas.microsoft.com/office/drawing/2014/main" id="{7E6BA25F-6700-4EBF-9A6A-030F74C1CD50}"/>
                </a:ext>
              </a:extLst>
            </p:cNvPr>
            <p:cNvSpPr>
              <a:spLocks noChangeShapeType="1"/>
            </p:cNvSpPr>
            <p:nvPr/>
          </p:nvSpPr>
          <p:spPr bwMode="auto">
            <a:xfrm>
              <a:off x="3968" y="2161"/>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直接连接符 132111">
              <a:extLst>
                <a:ext uri="{FF2B5EF4-FFF2-40B4-BE49-F238E27FC236}">
                  <a16:creationId xmlns:a16="http://schemas.microsoft.com/office/drawing/2014/main" id="{59CE3B8E-BFB7-49F6-B4D1-8EE67BB79E72}"/>
                </a:ext>
              </a:extLst>
            </p:cNvPr>
            <p:cNvSpPr>
              <a:spLocks noChangeShapeType="1"/>
            </p:cNvSpPr>
            <p:nvPr/>
          </p:nvSpPr>
          <p:spPr bwMode="auto">
            <a:xfrm>
              <a:off x="4059" y="1934"/>
              <a:ext cx="0" cy="181"/>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直接连接符 132112">
              <a:extLst>
                <a:ext uri="{FF2B5EF4-FFF2-40B4-BE49-F238E27FC236}">
                  <a16:creationId xmlns:a16="http://schemas.microsoft.com/office/drawing/2014/main" id="{29EC5AA9-B0D1-4B89-B587-2D2A2EAB0617}"/>
                </a:ext>
              </a:extLst>
            </p:cNvPr>
            <p:cNvSpPr>
              <a:spLocks noChangeShapeType="1"/>
            </p:cNvSpPr>
            <p:nvPr/>
          </p:nvSpPr>
          <p:spPr bwMode="auto">
            <a:xfrm flipV="1">
              <a:off x="3832"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1" name="文本框 132113">
              <a:extLst>
                <a:ext uri="{FF2B5EF4-FFF2-40B4-BE49-F238E27FC236}">
                  <a16:creationId xmlns:a16="http://schemas.microsoft.com/office/drawing/2014/main" id="{EF831ADA-D0B6-402B-898E-E1294B2DAE15}"/>
                </a:ext>
              </a:extLst>
            </p:cNvPr>
            <p:cNvSpPr txBox="1">
              <a:spLocks noChangeArrowheads="1"/>
            </p:cNvSpPr>
            <p:nvPr/>
          </p:nvSpPr>
          <p:spPr bwMode="auto">
            <a:xfrm>
              <a:off x="3651" y="2659"/>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57362" name="文本框 132114">
              <a:extLst>
                <a:ext uri="{FF2B5EF4-FFF2-40B4-BE49-F238E27FC236}">
                  <a16:creationId xmlns:a16="http://schemas.microsoft.com/office/drawing/2014/main" id="{A7145CE7-CC73-4BC0-863C-C3574F0431E1}"/>
                </a:ext>
              </a:extLst>
            </p:cNvPr>
            <p:cNvSpPr txBox="1">
              <a:spLocks noChangeArrowheads="1"/>
            </p:cNvSpPr>
            <p:nvPr/>
          </p:nvSpPr>
          <p:spPr bwMode="auto">
            <a:xfrm>
              <a:off x="3955" y="1493"/>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0</a:t>
              </a:r>
            </a:p>
          </p:txBody>
        </p:sp>
        <p:sp>
          <p:nvSpPr>
            <p:cNvPr id="57363" name="文本框 132115">
              <a:extLst>
                <a:ext uri="{FF2B5EF4-FFF2-40B4-BE49-F238E27FC236}">
                  <a16:creationId xmlns:a16="http://schemas.microsoft.com/office/drawing/2014/main" id="{8A8DD6EA-D301-4A1F-8024-D2837E13BF21}"/>
                </a:ext>
              </a:extLst>
            </p:cNvPr>
            <p:cNvSpPr txBox="1">
              <a:spLocks noChangeArrowheads="1"/>
            </p:cNvSpPr>
            <p:nvPr/>
          </p:nvSpPr>
          <p:spPr bwMode="auto">
            <a:xfrm>
              <a:off x="3968" y="2206"/>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n</a:t>
              </a:r>
            </a:p>
          </p:txBody>
        </p:sp>
        <p:sp>
          <p:nvSpPr>
            <p:cNvPr id="57364" name="直接连接符 132116">
              <a:extLst>
                <a:ext uri="{FF2B5EF4-FFF2-40B4-BE49-F238E27FC236}">
                  <a16:creationId xmlns:a16="http://schemas.microsoft.com/office/drawing/2014/main" id="{CE058D30-6C10-4CB4-B899-6DC89AE5C32E}"/>
                </a:ext>
              </a:extLst>
            </p:cNvPr>
            <p:cNvSpPr>
              <a:spLocks noChangeShapeType="1"/>
            </p:cNvSpPr>
            <p:nvPr/>
          </p:nvSpPr>
          <p:spPr bwMode="auto">
            <a:xfrm>
              <a:off x="4286" y="225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5" name="直接连接符 132117">
              <a:extLst>
                <a:ext uri="{FF2B5EF4-FFF2-40B4-BE49-F238E27FC236}">
                  <a16:creationId xmlns:a16="http://schemas.microsoft.com/office/drawing/2014/main" id="{8FE3581F-B01F-47A6-B34B-E9FC0D27C05F}"/>
                </a:ext>
              </a:extLst>
            </p:cNvPr>
            <p:cNvSpPr>
              <a:spLocks noChangeShapeType="1"/>
            </p:cNvSpPr>
            <p:nvPr/>
          </p:nvSpPr>
          <p:spPr bwMode="auto">
            <a:xfrm>
              <a:off x="4376" y="225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6" name="直接连接符 132118">
              <a:extLst>
                <a:ext uri="{FF2B5EF4-FFF2-40B4-BE49-F238E27FC236}">
                  <a16:creationId xmlns:a16="http://schemas.microsoft.com/office/drawing/2014/main" id="{E08802BB-C81D-4812-AA9B-72A160110697}"/>
                </a:ext>
              </a:extLst>
            </p:cNvPr>
            <p:cNvSpPr>
              <a:spLocks noChangeShapeType="1"/>
            </p:cNvSpPr>
            <p:nvPr/>
          </p:nvSpPr>
          <p:spPr bwMode="auto">
            <a:xfrm>
              <a:off x="4830" y="2251"/>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7" name="直接连接符 132119">
              <a:extLst>
                <a:ext uri="{FF2B5EF4-FFF2-40B4-BE49-F238E27FC236}">
                  <a16:creationId xmlns:a16="http://schemas.microsoft.com/office/drawing/2014/main" id="{5D564027-4A09-4C18-A9E6-222683A60678}"/>
                </a:ext>
              </a:extLst>
            </p:cNvPr>
            <p:cNvSpPr>
              <a:spLocks noChangeShapeType="1"/>
            </p:cNvSpPr>
            <p:nvPr/>
          </p:nvSpPr>
          <p:spPr bwMode="auto">
            <a:xfrm>
              <a:off x="4422" y="2387"/>
              <a:ext cx="363"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文本框 132121">
              <a:extLst>
                <a:ext uri="{FF2B5EF4-FFF2-40B4-BE49-F238E27FC236}">
                  <a16:creationId xmlns:a16="http://schemas.microsoft.com/office/drawing/2014/main" id="{FBFA16D7-E43B-412F-B7B5-A4752EE1B869}"/>
                </a:ext>
              </a:extLst>
            </p:cNvPr>
            <p:cNvSpPr txBox="1">
              <a:spLocks noChangeArrowheads="1"/>
            </p:cNvSpPr>
            <p:nvPr/>
          </p:nvSpPr>
          <p:spPr bwMode="auto">
            <a:xfrm>
              <a:off x="4150"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57369" name="文本框 132122">
              <a:extLst>
                <a:ext uri="{FF2B5EF4-FFF2-40B4-BE49-F238E27FC236}">
                  <a16:creationId xmlns:a16="http://schemas.microsoft.com/office/drawing/2014/main" id="{2381628E-0FA2-4486-9E8F-43B0D3234AA1}"/>
                </a:ext>
              </a:extLst>
            </p:cNvPr>
            <p:cNvSpPr txBox="1">
              <a:spLocks noChangeArrowheads="1"/>
            </p:cNvSpPr>
            <p:nvPr/>
          </p:nvSpPr>
          <p:spPr bwMode="auto">
            <a:xfrm>
              <a:off x="4739" y="2523"/>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n</a:t>
              </a:r>
            </a:p>
          </p:txBody>
        </p:sp>
      </p:grpSp>
      <p:grpSp>
        <p:nvGrpSpPr>
          <p:cNvPr id="57370" name="组合 132209">
            <a:extLst>
              <a:ext uri="{FF2B5EF4-FFF2-40B4-BE49-F238E27FC236}">
                <a16:creationId xmlns:a16="http://schemas.microsoft.com/office/drawing/2014/main" id="{765E61F3-E07B-4BF8-B648-7985D0F574D5}"/>
              </a:ext>
            </a:extLst>
          </p:cNvPr>
          <p:cNvGrpSpPr>
            <a:grpSpLocks/>
          </p:cNvGrpSpPr>
          <p:nvPr/>
        </p:nvGrpSpPr>
        <p:grpSpPr bwMode="auto">
          <a:xfrm>
            <a:off x="3179763" y="4652963"/>
            <a:ext cx="5964237" cy="1878012"/>
            <a:chOff x="2003" y="2931"/>
            <a:chExt cx="3757" cy="1183"/>
          </a:xfrm>
        </p:grpSpPr>
        <p:grpSp>
          <p:nvGrpSpPr>
            <p:cNvPr id="57371" name="组合 132125">
              <a:extLst>
                <a:ext uri="{FF2B5EF4-FFF2-40B4-BE49-F238E27FC236}">
                  <a16:creationId xmlns:a16="http://schemas.microsoft.com/office/drawing/2014/main" id="{FA6560D4-3AC4-46AD-9B2C-F0A25ADD3F0B}"/>
                </a:ext>
              </a:extLst>
            </p:cNvPr>
            <p:cNvGrpSpPr>
              <a:grpSpLocks/>
            </p:cNvGrpSpPr>
            <p:nvPr/>
          </p:nvGrpSpPr>
          <p:grpSpPr bwMode="auto">
            <a:xfrm>
              <a:off x="2008" y="3213"/>
              <a:ext cx="1158" cy="144"/>
              <a:chOff x="2517" y="3294"/>
              <a:chExt cx="1158" cy="144"/>
            </a:xfrm>
          </p:grpSpPr>
          <p:grpSp>
            <p:nvGrpSpPr>
              <p:cNvPr id="57372" name="组合 132126">
                <a:extLst>
                  <a:ext uri="{FF2B5EF4-FFF2-40B4-BE49-F238E27FC236}">
                    <a16:creationId xmlns:a16="http://schemas.microsoft.com/office/drawing/2014/main" id="{65E98A66-C402-41EB-A2FF-7D8E51E3C57B}"/>
                  </a:ext>
                </a:extLst>
              </p:cNvPr>
              <p:cNvGrpSpPr>
                <a:grpSpLocks/>
              </p:cNvGrpSpPr>
              <p:nvPr/>
            </p:nvGrpSpPr>
            <p:grpSpPr bwMode="auto">
              <a:xfrm>
                <a:off x="2517" y="3294"/>
                <a:ext cx="288" cy="144"/>
                <a:chOff x="2735" y="2738"/>
                <a:chExt cx="288" cy="144"/>
              </a:xfrm>
            </p:grpSpPr>
            <p:sp>
              <p:nvSpPr>
                <p:cNvPr id="57373" name="直接连接符 132127">
                  <a:extLst>
                    <a:ext uri="{FF2B5EF4-FFF2-40B4-BE49-F238E27FC236}">
                      <a16:creationId xmlns:a16="http://schemas.microsoft.com/office/drawing/2014/main" id="{D4BD8209-9ABB-4ACB-885A-1663FBBA8194}"/>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直接连接符 132128">
                  <a:extLst>
                    <a:ext uri="{FF2B5EF4-FFF2-40B4-BE49-F238E27FC236}">
                      <a16:creationId xmlns:a16="http://schemas.microsoft.com/office/drawing/2014/main" id="{35708C5D-4DA6-487E-83D2-C662632DF535}"/>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直接连接符 132129">
                  <a:extLst>
                    <a:ext uri="{FF2B5EF4-FFF2-40B4-BE49-F238E27FC236}">
                      <a16:creationId xmlns:a16="http://schemas.microsoft.com/office/drawing/2014/main" id="{904FA7FB-071B-4766-9DB4-F5061EF5E920}"/>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直接连接符 132130">
                  <a:extLst>
                    <a:ext uri="{FF2B5EF4-FFF2-40B4-BE49-F238E27FC236}">
                      <a16:creationId xmlns:a16="http://schemas.microsoft.com/office/drawing/2014/main" id="{0C261DE6-43B5-4660-BC3E-17B4A9CCF7F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77" name="组合 132131">
                <a:extLst>
                  <a:ext uri="{FF2B5EF4-FFF2-40B4-BE49-F238E27FC236}">
                    <a16:creationId xmlns:a16="http://schemas.microsoft.com/office/drawing/2014/main" id="{1430FA03-1AEB-4B66-A2B0-17745CC5E412}"/>
                  </a:ext>
                </a:extLst>
              </p:cNvPr>
              <p:cNvGrpSpPr>
                <a:grpSpLocks/>
              </p:cNvGrpSpPr>
              <p:nvPr/>
            </p:nvGrpSpPr>
            <p:grpSpPr bwMode="auto">
              <a:xfrm>
                <a:off x="2811" y="3294"/>
                <a:ext cx="288" cy="144"/>
                <a:chOff x="2735" y="2738"/>
                <a:chExt cx="288" cy="144"/>
              </a:xfrm>
            </p:grpSpPr>
            <p:sp>
              <p:nvSpPr>
                <p:cNvPr id="57378" name="直接连接符 132132">
                  <a:extLst>
                    <a:ext uri="{FF2B5EF4-FFF2-40B4-BE49-F238E27FC236}">
                      <a16:creationId xmlns:a16="http://schemas.microsoft.com/office/drawing/2014/main" id="{87545187-037A-449D-A279-F0178DD03E61}"/>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直接连接符 132133">
                  <a:extLst>
                    <a:ext uri="{FF2B5EF4-FFF2-40B4-BE49-F238E27FC236}">
                      <a16:creationId xmlns:a16="http://schemas.microsoft.com/office/drawing/2014/main" id="{496D2317-3A4A-4158-921A-82803385EF58}"/>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直接连接符 132134">
                  <a:extLst>
                    <a:ext uri="{FF2B5EF4-FFF2-40B4-BE49-F238E27FC236}">
                      <a16:creationId xmlns:a16="http://schemas.microsoft.com/office/drawing/2014/main" id="{E90F0C7C-B959-47BE-A3CE-74B990663234}"/>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直接连接符 132135">
                  <a:extLst>
                    <a:ext uri="{FF2B5EF4-FFF2-40B4-BE49-F238E27FC236}">
                      <a16:creationId xmlns:a16="http://schemas.microsoft.com/office/drawing/2014/main" id="{1D35EAB1-6712-4E4A-A9FF-396DC51D3E4D}"/>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82" name="组合 132136">
                <a:extLst>
                  <a:ext uri="{FF2B5EF4-FFF2-40B4-BE49-F238E27FC236}">
                    <a16:creationId xmlns:a16="http://schemas.microsoft.com/office/drawing/2014/main" id="{54A28814-9288-47A4-B070-A67EBFA2484F}"/>
                  </a:ext>
                </a:extLst>
              </p:cNvPr>
              <p:cNvGrpSpPr>
                <a:grpSpLocks/>
              </p:cNvGrpSpPr>
              <p:nvPr/>
            </p:nvGrpSpPr>
            <p:grpSpPr bwMode="auto">
              <a:xfrm>
                <a:off x="3093" y="3294"/>
                <a:ext cx="288" cy="144"/>
                <a:chOff x="2735" y="2738"/>
                <a:chExt cx="288" cy="144"/>
              </a:xfrm>
            </p:grpSpPr>
            <p:sp>
              <p:nvSpPr>
                <p:cNvPr id="57383" name="直接连接符 132137">
                  <a:extLst>
                    <a:ext uri="{FF2B5EF4-FFF2-40B4-BE49-F238E27FC236}">
                      <a16:creationId xmlns:a16="http://schemas.microsoft.com/office/drawing/2014/main" id="{70F7C625-E4A6-4FE5-839C-AB8ABE06B7A4}"/>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4" name="直接连接符 132138">
                  <a:extLst>
                    <a:ext uri="{FF2B5EF4-FFF2-40B4-BE49-F238E27FC236}">
                      <a16:creationId xmlns:a16="http://schemas.microsoft.com/office/drawing/2014/main" id="{7D90F695-B079-417E-B0FC-E594F0F28487}"/>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直接连接符 132139">
                  <a:extLst>
                    <a:ext uri="{FF2B5EF4-FFF2-40B4-BE49-F238E27FC236}">
                      <a16:creationId xmlns:a16="http://schemas.microsoft.com/office/drawing/2014/main" id="{89FCE0FA-52C2-40F1-97C2-7CBE796F9C7E}"/>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直接连接符 132140">
                  <a:extLst>
                    <a:ext uri="{FF2B5EF4-FFF2-40B4-BE49-F238E27FC236}">
                      <a16:creationId xmlns:a16="http://schemas.microsoft.com/office/drawing/2014/main" id="{B1E830C7-D554-4F1A-805A-736D6B0DD403}"/>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87" name="组合 132141">
                <a:extLst>
                  <a:ext uri="{FF2B5EF4-FFF2-40B4-BE49-F238E27FC236}">
                    <a16:creationId xmlns:a16="http://schemas.microsoft.com/office/drawing/2014/main" id="{42629319-D18F-4862-A235-278886DF479E}"/>
                  </a:ext>
                </a:extLst>
              </p:cNvPr>
              <p:cNvGrpSpPr>
                <a:grpSpLocks/>
              </p:cNvGrpSpPr>
              <p:nvPr/>
            </p:nvGrpSpPr>
            <p:grpSpPr bwMode="auto">
              <a:xfrm>
                <a:off x="3387" y="3294"/>
                <a:ext cx="288" cy="144"/>
                <a:chOff x="2735" y="2738"/>
                <a:chExt cx="288" cy="144"/>
              </a:xfrm>
            </p:grpSpPr>
            <p:sp>
              <p:nvSpPr>
                <p:cNvPr id="57388" name="直接连接符 132142">
                  <a:extLst>
                    <a:ext uri="{FF2B5EF4-FFF2-40B4-BE49-F238E27FC236}">
                      <a16:creationId xmlns:a16="http://schemas.microsoft.com/office/drawing/2014/main" id="{9406B4A6-D683-4A1C-97CF-802586A91B5F}"/>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9" name="直接连接符 132143">
                  <a:extLst>
                    <a:ext uri="{FF2B5EF4-FFF2-40B4-BE49-F238E27FC236}">
                      <a16:creationId xmlns:a16="http://schemas.microsoft.com/office/drawing/2014/main" id="{2894DD55-E54A-4F65-96E9-DC6B2D249D25}"/>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0" name="直接连接符 132144">
                  <a:extLst>
                    <a:ext uri="{FF2B5EF4-FFF2-40B4-BE49-F238E27FC236}">
                      <a16:creationId xmlns:a16="http://schemas.microsoft.com/office/drawing/2014/main" id="{2EF2712D-F063-408C-937F-03E8CEB1C380}"/>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1" name="直接连接符 132145">
                  <a:extLst>
                    <a:ext uri="{FF2B5EF4-FFF2-40B4-BE49-F238E27FC236}">
                      <a16:creationId xmlns:a16="http://schemas.microsoft.com/office/drawing/2014/main" id="{16D6711B-830D-4A98-BE20-85B863736E51}"/>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392" name="直接连接符 132146">
              <a:extLst>
                <a:ext uri="{FF2B5EF4-FFF2-40B4-BE49-F238E27FC236}">
                  <a16:creationId xmlns:a16="http://schemas.microsoft.com/office/drawing/2014/main" id="{F3C841C1-65C1-450A-A893-5541E322B324}"/>
                </a:ext>
              </a:extLst>
            </p:cNvPr>
            <p:cNvSpPr>
              <a:spLocks noChangeShapeType="1"/>
            </p:cNvSpPr>
            <p:nvPr/>
          </p:nvSpPr>
          <p:spPr bwMode="auto">
            <a:xfrm>
              <a:off x="2003" y="3161"/>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直接连接符 132147">
              <a:extLst>
                <a:ext uri="{FF2B5EF4-FFF2-40B4-BE49-F238E27FC236}">
                  <a16:creationId xmlns:a16="http://schemas.microsoft.com/office/drawing/2014/main" id="{41D9A597-F0F4-40B3-9EB3-B749516ED534}"/>
                </a:ext>
              </a:extLst>
            </p:cNvPr>
            <p:cNvSpPr>
              <a:spLocks noChangeShapeType="1"/>
            </p:cNvSpPr>
            <p:nvPr/>
          </p:nvSpPr>
          <p:spPr bwMode="auto">
            <a:xfrm>
              <a:off x="3160" y="3113"/>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394" name="组合 132148">
              <a:extLst>
                <a:ext uri="{FF2B5EF4-FFF2-40B4-BE49-F238E27FC236}">
                  <a16:creationId xmlns:a16="http://schemas.microsoft.com/office/drawing/2014/main" id="{DC18B626-FF25-4BD4-981E-25BF7443A699}"/>
                </a:ext>
              </a:extLst>
            </p:cNvPr>
            <p:cNvGrpSpPr>
              <a:grpSpLocks/>
            </p:cNvGrpSpPr>
            <p:nvPr/>
          </p:nvGrpSpPr>
          <p:grpSpPr bwMode="auto">
            <a:xfrm>
              <a:off x="3163" y="3213"/>
              <a:ext cx="1158" cy="144"/>
              <a:chOff x="2517" y="3294"/>
              <a:chExt cx="1158" cy="144"/>
            </a:xfrm>
          </p:grpSpPr>
          <p:grpSp>
            <p:nvGrpSpPr>
              <p:cNvPr id="57395" name="组合 132149">
                <a:extLst>
                  <a:ext uri="{FF2B5EF4-FFF2-40B4-BE49-F238E27FC236}">
                    <a16:creationId xmlns:a16="http://schemas.microsoft.com/office/drawing/2014/main" id="{A75BFACA-A435-4625-B686-C6658C6CAE5B}"/>
                  </a:ext>
                </a:extLst>
              </p:cNvPr>
              <p:cNvGrpSpPr>
                <a:grpSpLocks/>
              </p:cNvGrpSpPr>
              <p:nvPr/>
            </p:nvGrpSpPr>
            <p:grpSpPr bwMode="auto">
              <a:xfrm>
                <a:off x="2517" y="3294"/>
                <a:ext cx="288" cy="144"/>
                <a:chOff x="2735" y="2738"/>
                <a:chExt cx="288" cy="144"/>
              </a:xfrm>
            </p:grpSpPr>
            <p:sp>
              <p:nvSpPr>
                <p:cNvPr id="57396" name="直接连接符 132150">
                  <a:extLst>
                    <a:ext uri="{FF2B5EF4-FFF2-40B4-BE49-F238E27FC236}">
                      <a16:creationId xmlns:a16="http://schemas.microsoft.com/office/drawing/2014/main" id="{25FA8E64-460F-4F32-B4A8-2E241E88D163}"/>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7" name="直接连接符 132151">
                  <a:extLst>
                    <a:ext uri="{FF2B5EF4-FFF2-40B4-BE49-F238E27FC236}">
                      <a16:creationId xmlns:a16="http://schemas.microsoft.com/office/drawing/2014/main" id="{476973C4-E785-4998-864A-A8074D60C191}"/>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8" name="直接连接符 132152">
                  <a:extLst>
                    <a:ext uri="{FF2B5EF4-FFF2-40B4-BE49-F238E27FC236}">
                      <a16:creationId xmlns:a16="http://schemas.microsoft.com/office/drawing/2014/main" id="{E9ADAD6E-E3A7-460F-8825-217F3D22E19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9" name="直接连接符 132153">
                  <a:extLst>
                    <a:ext uri="{FF2B5EF4-FFF2-40B4-BE49-F238E27FC236}">
                      <a16:creationId xmlns:a16="http://schemas.microsoft.com/office/drawing/2014/main" id="{D9EE1597-DDBD-4633-8063-EB8477640EF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00" name="组合 132154">
                <a:extLst>
                  <a:ext uri="{FF2B5EF4-FFF2-40B4-BE49-F238E27FC236}">
                    <a16:creationId xmlns:a16="http://schemas.microsoft.com/office/drawing/2014/main" id="{08D8D6D4-C76E-416B-944F-EBBF35C76AE6}"/>
                  </a:ext>
                </a:extLst>
              </p:cNvPr>
              <p:cNvGrpSpPr>
                <a:grpSpLocks/>
              </p:cNvGrpSpPr>
              <p:nvPr/>
            </p:nvGrpSpPr>
            <p:grpSpPr bwMode="auto">
              <a:xfrm>
                <a:off x="2811" y="3294"/>
                <a:ext cx="288" cy="144"/>
                <a:chOff x="2735" y="2738"/>
                <a:chExt cx="288" cy="144"/>
              </a:xfrm>
            </p:grpSpPr>
            <p:sp>
              <p:nvSpPr>
                <p:cNvPr id="57401" name="直接连接符 132155">
                  <a:extLst>
                    <a:ext uri="{FF2B5EF4-FFF2-40B4-BE49-F238E27FC236}">
                      <a16:creationId xmlns:a16="http://schemas.microsoft.com/office/drawing/2014/main" id="{0C947B31-ED62-457B-BAE2-258AF7AAFDEC}"/>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直接连接符 132156">
                  <a:extLst>
                    <a:ext uri="{FF2B5EF4-FFF2-40B4-BE49-F238E27FC236}">
                      <a16:creationId xmlns:a16="http://schemas.microsoft.com/office/drawing/2014/main" id="{76CF1BE2-E5D6-4695-9AE4-4F2A43FDC5F6}"/>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直接连接符 132157">
                  <a:extLst>
                    <a:ext uri="{FF2B5EF4-FFF2-40B4-BE49-F238E27FC236}">
                      <a16:creationId xmlns:a16="http://schemas.microsoft.com/office/drawing/2014/main" id="{EC5A0B47-871D-4F6D-A390-5E91A782F355}"/>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直接连接符 132158">
                  <a:extLst>
                    <a:ext uri="{FF2B5EF4-FFF2-40B4-BE49-F238E27FC236}">
                      <a16:creationId xmlns:a16="http://schemas.microsoft.com/office/drawing/2014/main" id="{FC6D9483-6BC3-4E77-B99F-69435F8E5849}"/>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05" name="组合 132159">
                <a:extLst>
                  <a:ext uri="{FF2B5EF4-FFF2-40B4-BE49-F238E27FC236}">
                    <a16:creationId xmlns:a16="http://schemas.microsoft.com/office/drawing/2014/main" id="{6F810905-7AE2-4D0E-A28E-97F59C5C9017}"/>
                  </a:ext>
                </a:extLst>
              </p:cNvPr>
              <p:cNvGrpSpPr>
                <a:grpSpLocks/>
              </p:cNvGrpSpPr>
              <p:nvPr/>
            </p:nvGrpSpPr>
            <p:grpSpPr bwMode="auto">
              <a:xfrm>
                <a:off x="3093" y="3294"/>
                <a:ext cx="288" cy="144"/>
                <a:chOff x="2735" y="2738"/>
                <a:chExt cx="288" cy="144"/>
              </a:xfrm>
            </p:grpSpPr>
            <p:sp>
              <p:nvSpPr>
                <p:cNvPr id="57406" name="直接连接符 132160">
                  <a:extLst>
                    <a:ext uri="{FF2B5EF4-FFF2-40B4-BE49-F238E27FC236}">
                      <a16:creationId xmlns:a16="http://schemas.microsoft.com/office/drawing/2014/main" id="{237ABD3B-8E5A-48E8-9E5D-2CFF37C42B2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7" name="直接连接符 132161">
                  <a:extLst>
                    <a:ext uri="{FF2B5EF4-FFF2-40B4-BE49-F238E27FC236}">
                      <a16:creationId xmlns:a16="http://schemas.microsoft.com/office/drawing/2014/main" id="{F9EC0FAE-A58C-4A2E-8DB5-EB473862B216}"/>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8" name="直接连接符 132162">
                  <a:extLst>
                    <a:ext uri="{FF2B5EF4-FFF2-40B4-BE49-F238E27FC236}">
                      <a16:creationId xmlns:a16="http://schemas.microsoft.com/office/drawing/2014/main" id="{5783D98E-970E-476C-9B45-8C875F933D53}"/>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9" name="直接连接符 132163">
                  <a:extLst>
                    <a:ext uri="{FF2B5EF4-FFF2-40B4-BE49-F238E27FC236}">
                      <a16:creationId xmlns:a16="http://schemas.microsoft.com/office/drawing/2014/main" id="{B75C2257-F05E-4806-98E2-AD5E4B7D5093}"/>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10" name="组合 132164">
                <a:extLst>
                  <a:ext uri="{FF2B5EF4-FFF2-40B4-BE49-F238E27FC236}">
                    <a16:creationId xmlns:a16="http://schemas.microsoft.com/office/drawing/2014/main" id="{0A4D9046-4079-42F4-A7E9-250D763E1EBB}"/>
                  </a:ext>
                </a:extLst>
              </p:cNvPr>
              <p:cNvGrpSpPr>
                <a:grpSpLocks/>
              </p:cNvGrpSpPr>
              <p:nvPr/>
            </p:nvGrpSpPr>
            <p:grpSpPr bwMode="auto">
              <a:xfrm>
                <a:off x="3387" y="3294"/>
                <a:ext cx="288" cy="144"/>
                <a:chOff x="2735" y="2738"/>
                <a:chExt cx="288" cy="144"/>
              </a:xfrm>
            </p:grpSpPr>
            <p:sp>
              <p:nvSpPr>
                <p:cNvPr id="57411" name="直接连接符 132165">
                  <a:extLst>
                    <a:ext uri="{FF2B5EF4-FFF2-40B4-BE49-F238E27FC236}">
                      <a16:creationId xmlns:a16="http://schemas.microsoft.com/office/drawing/2014/main" id="{4B9C4E52-92AA-40D7-9AA6-1CEC83F2FB07}"/>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直接连接符 132166">
                  <a:extLst>
                    <a:ext uri="{FF2B5EF4-FFF2-40B4-BE49-F238E27FC236}">
                      <a16:creationId xmlns:a16="http://schemas.microsoft.com/office/drawing/2014/main" id="{656CED1C-1FA0-4BF3-B565-A9AE9AEE34C7}"/>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直接连接符 132167">
                  <a:extLst>
                    <a:ext uri="{FF2B5EF4-FFF2-40B4-BE49-F238E27FC236}">
                      <a16:creationId xmlns:a16="http://schemas.microsoft.com/office/drawing/2014/main" id="{D262C2A4-34A9-4141-B297-3DB68C54C159}"/>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4" name="直接连接符 132168">
                  <a:extLst>
                    <a:ext uri="{FF2B5EF4-FFF2-40B4-BE49-F238E27FC236}">
                      <a16:creationId xmlns:a16="http://schemas.microsoft.com/office/drawing/2014/main" id="{53052BA5-2D16-4CEE-8D2F-6691DBA1B81E}"/>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7415" name="组合 132169">
              <a:extLst>
                <a:ext uri="{FF2B5EF4-FFF2-40B4-BE49-F238E27FC236}">
                  <a16:creationId xmlns:a16="http://schemas.microsoft.com/office/drawing/2014/main" id="{F56D499A-786B-4CF0-8A80-15F652C846AE}"/>
                </a:ext>
              </a:extLst>
            </p:cNvPr>
            <p:cNvGrpSpPr>
              <a:grpSpLocks/>
            </p:cNvGrpSpPr>
            <p:nvPr/>
          </p:nvGrpSpPr>
          <p:grpSpPr bwMode="auto">
            <a:xfrm>
              <a:off x="4325" y="3211"/>
              <a:ext cx="288" cy="144"/>
              <a:chOff x="2735" y="2738"/>
              <a:chExt cx="288" cy="144"/>
            </a:xfrm>
          </p:grpSpPr>
          <p:sp>
            <p:nvSpPr>
              <p:cNvPr id="57416" name="直接连接符 132170">
                <a:extLst>
                  <a:ext uri="{FF2B5EF4-FFF2-40B4-BE49-F238E27FC236}">
                    <a16:creationId xmlns:a16="http://schemas.microsoft.com/office/drawing/2014/main" id="{924C1173-C944-4410-B397-65FE17F5446D}"/>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7" name="直接连接符 132171">
                <a:extLst>
                  <a:ext uri="{FF2B5EF4-FFF2-40B4-BE49-F238E27FC236}">
                    <a16:creationId xmlns:a16="http://schemas.microsoft.com/office/drawing/2014/main" id="{D7C949D0-F9D2-488E-AC45-E76E07956C50}"/>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直接连接符 132172">
                <a:extLst>
                  <a:ext uri="{FF2B5EF4-FFF2-40B4-BE49-F238E27FC236}">
                    <a16:creationId xmlns:a16="http://schemas.microsoft.com/office/drawing/2014/main" id="{1A3C85EB-1D9B-4DD6-8749-5FBCA13CFF6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直接连接符 132173">
                <a:extLst>
                  <a:ext uri="{FF2B5EF4-FFF2-40B4-BE49-F238E27FC236}">
                    <a16:creationId xmlns:a16="http://schemas.microsoft.com/office/drawing/2014/main" id="{43F90000-4CCD-48EA-9D4A-E92D92CB3352}"/>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20" name="组合 132174">
              <a:extLst>
                <a:ext uri="{FF2B5EF4-FFF2-40B4-BE49-F238E27FC236}">
                  <a16:creationId xmlns:a16="http://schemas.microsoft.com/office/drawing/2014/main" id="{AD3BFBB6-094F-4E68-8480-D75348BE295E}"/>
                </a:ext>
              </a:extLst>
            </p:cNvPr>
            <p:cNvGrpSpPr>
              <a:grpSpLocks/>
            </p:cNvGrpSpPr>
            <p:nvPr/>
          </p:nvGrpSpPr>
          <p:grpSpPr bwMode="auto">
            <a:xfrm>
              <a:off x="4619" y="3211"/>
              <a:ext cx="288" cy="144"/>
              <a:chOff x="2735" y="2738"/>
              <a:chExt cx="288" cy="144"/>
            </a:xfrm>
          </p:grpSpPr>
          <p:sp>
            <p:nvSpPr>
              <p:cNvPr id="57421" name="直接连接符 132175">
                <a:extLst>
                  <a:ext uri="{FF2B5EF4-FFF2-40B4-BE49-F238E27FC236}">
                    <a16:creationId xmlns:a16="http://schemas.microsoft.com/office/drawing/2014/main" id="{BE1250AC-9AF6-4863-8955-B9F533BCB36A}"/>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2" name="直接连接符 132176">
                <a:extLst>
                  <a:ext uri="{FF2B5EF4-FFF2-40B4-BE49-F238E27FC236}">
                    <a16:creationId xmlns:a16="http://schemas.microsoft.com/office/drawing/2014/main" id="{2047C971-50ED-4038-96DC-A39214A8A3E1}"/>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3" name="直接连接符 132177">
                <a:extLst>
                  <a:ext uri="{FF2B5EF4-FFF2-40B4-BE49-F238E27FC236}">
                    <a16:creationId xmlns:a16="http://schemas.microsoft.com/office/drawing/2014/main" id="{33317F42-78A5-43C6-86DB-A5B12A641E85}"/>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4" name="直接连接符 132178">
                <a:extLst>
                  <a:ext uri="{FF2B5EF4-FFF2-40B4-BE49-F238E27FC236}">
                    <a16:creationId xmlns:a16="http://schemas.microsoft.com/office/drawing/2014/main" id="{B4D92D11-AFDC-4BA4-9F56-DAC8EFEE12AA}"/>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25" name="组合 132179">
              <a:extLst>
                <a:ext uri="{FF2B5EF4-FFF2-40B4-BE49-F238E27FC236}">
                  <a16:creationId xmlns:a16="http://schemas.microsoft.com/office/drawing/2014/main" id="{2A62E9D7-4AD3-4DAA-9C45-94B02B69AFAB}"/>
                </a:ext>
              </a:extLst>
            </p:cNvPr>
            <p:cNvGrpSpPr>
              <a:grpSpLocks/>
            </p:cNvGrpSpPr>
            <p:nvPr/>
          </p:nvGrpSpPr>
          <p:grpSpPr bwMode="auto">
            <a:xfrm>
              <a:off x="4901" y="3211"/>
              <a:ext cx="288" cy="144"/>
              <a:chOff x="2735" y="2738"/>
              <a:chExt cx="288" cy="144"/>
            </a:xfrm>
          </p:grpSpPr>
          <p:sp>
            <p:nvSpPr>
              <p:cNvPr id="57426" name="直接连接符 132180">
                <a:extLst>
                  <a:ext uri="{FF2B5EF4-FFF2-40B4-BE49-F238E27FC236}">
                    <a16:creationId xmlns:a16="http://schemas.microsoft.com/office/drawing/2014/main" id="{81CC1362-9BD3-4CDC-BD4C-D8C58E3C4C27}"/>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直接连接符 132181">
                <a:extLst>
                  <a:ext uri="{FF2B5EF4-FFF2-40B4-BE49-F238E27FC236}">
                    <a16:creationId xmlns:a16="http://schemas.microsoft.com/office/drawing/2014/main" id="{83E8E058-E6D8-4AFD-9F4F-2522E68682DA}"/>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直接连接符 132182">
                <a:extLst>
                  <a:ext uri="{FF2B5EF4-FFF2-40B4-BE49-F238E27FC236}">
                    <a16:creationId xmlns:a16="http://schemas.microsoft.com/office/drawing/2014/main" id="{376E1BF2-85B3-4E20-8541-A5D04BEF9173}"/>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直接连接符 132183">
                <a:extLst>
                  <a:ext uri="{FF2B5EF4-FFF2-40B4-BE49-F238E27FC236}">
                    <a16:creationId xmlns:a16="http://schemas.microsoft.com/office/drawing/2014/main" id="{821D839A-7504-4D16-B021-7A9AA6279078}"/>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430" name="直接连接符 132184">
              <a:extLst>
                <a:ext uri="{FF2B5EF4-FFF2-40B4-BE49-F238E27FC236}">
                  <a16:creationId xmlns:a16="http://schemas.microsoft.com/office/drawing/2014/main" id="{F15C6FD9-9B5F-4E3B-B0F8-61AFC76E3858}"/>
                </a:ext>
              </a:extLst>
            </p:cNvPr>
            <p:cNvSpPr>
              <a:spLocks noChangeShapeType="1"/>
            </p:cNvSpPr>
            <p:nvPr/>
          </p:nvSpPr>
          <p:spPr bwMode="auto">
            <a:xfrm>
              <a:off x="5472" y="3114"/>
              <a:ext cx="0" cy="95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1" name="文本框 132185">
              <a:extLst>
                <a:ext uri="{FF2B5EF4-FFF2-40B4-BE49-F238E27FC236}">
                  <a16:creationId xmlns:a16="http://schemas.microsoft.com/office/drawing/2014/main" id="{F6A5A606-E53D-43F7-B94E-732CD94F453D}"/>
                </a:ext>
              </a:extLst>
            </p:cNvPr>
            <p:cNvSpPr txBox="1">
              <a:spLocks noChangeArrowheads="1"/>
            </p:cNvSpPr>
            <p:nvPr/>
          </p:nvSpPr>
          <p:spPr bwMode="auto">
            <a:xfrm>
              <a:off x="2115" y="352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取指周期</a:t>
              </a:r>
            </a:p>
          </p:txBody>
        </p:sp>
        <p:sp>
          <p:nvSpPr>
            <p:cNvPr id="57432" name="文本框 132186">
              <a:extLst>
                <a:ext uri="{FF2B5EF4-FFF2-40B4-BE49-F238E27FC236}">
                  <a16:creationId xmlns:a16="http://schemas.microsoft.com/office/drawing/2014/main" id="{7FD7F2EB-DAE4-4793-BD15-9B8A755EB7A8}"/>
                </a:ext>
              </a:extLst>
            </p:cNvPr>
            <p:cNvSpPr txBox="1">
              <a:spLocks noChangeArrowheads="1"/>
            </p:cNvSpPr>
            <p:nvPr/>
          </p:nvSpPr>
          <p:spPr bwMode="auto">
            <a:xfrm>
              <a:off x="3424" y="3839"/>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指令周期</a:t>
              </a:r>
            </a:p>
          </p:txBody>
        </p:sp>
        <p:sp>
          <p:nvSpPr>
            <p:cNvPr id="57433" name="直接连接符 132187">
              <a:extLst>
                <a:ext uri="{FF2B5EF4-FFF2-40B4-BE49-F238E27FC236}">
                  <a16:creationId xmlns:a16="http://schemas.microsoft.com/office/drawing/2014/main" id="{5648EE78-5C0D-4799-BCEA-5930A7DEE711}"/>
                </a:ext>
              </a:extLst>
            </p:cNvPr>
            <p:cNvSpPr>
              <a:spLocks noChangeShapeType="1"/>
            </p:cNvSpPr>
            <p:nvPr/>
          </p:nvSpPr>
          <p:spPr bwMode="auto">
            <a:xfrm>
              <a:off x="2295" y="3159"/>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直接连接符 132188">
              <a:extLst>
                <a:ext uri="{FF2B5EF4-FFF2-40B4-BE49-F238E27FC236}">
                  <a16:creationId xmlns:a16="http://schemas.microsoft.com/office/drawing/2014/main" id="{CC8FCC3E-422C-4AAB-93F4-F8A4DBF4A122}"/>
                </a:ext>
              </a:extLst>
            </p:cNvPr>
            <p:cNvSpPr>
              <a:spLocks noChangeShapeType="1"/>
            </p:cNvSpPr>
            <p:nvPr/>
          </p:nvSpPr>
          <p:spPr bwMode="auto">
            <a:xfrm>
              <a:off x="4329" y="3114"/>
              <a:ext cx="0" cy="59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435" name="组合 132189">
              <a:extLst>
                <a:ext uri="{FF2B5EF4-FFF2-40B4-BE49-F238E27FC236}">
                  <a16:creationId xmlns:a16="http://schemas.microsoft.com/office/drawing/2014/main" id="{27CCB630-DB45-46E1-AC8B-B3293EA52D37}"/>
                </a:ext>
              </a:extLst>
            </p:cNvPr>
            <p:cNvGrpSpPr>
              <a:grpSpLocks/>
            </p:cNvGrpSpPr>
            <p:nvPr/>
          </p:nvGrpSpPr>
          <p:grpSpPr bwMode="auto">
            <a:xfrm>
              <a:off x="5200" y="3204"/>
              <a:ext cx="288" cy="144"/>
              <a:chOff x="2735" y="2738"/>
              <a:chExt cx="288" cy="144"/>
            </a:xfrm>
          </p:grpSpPr>
          <p:sp>
            <p:nvSpPr>
              <p:cNvPr id="57436" name="直接连接符 132190">
                <a:extLst>
                  <a:ext uri="{FF2B5EF4-FFF2-40B4-BE49-F238E27FC236}">
                    <a16:creationId xmlns:a16="http://schemas.microsoft.com/office/drawing/2014/main" id="{E242AF5D-545D-4203-9BFF-4F0A09F98422}"/>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直接连接符 132191">
                <a:extLst>
                  <a:ext uri="{FF2B5EF4-FFF2-40B4-BE49-F238E27FC236}">
                    <a16:creationId xmlns:a16="http://schemas.microsoft.com/office/drawing/2014/main" id="{39BA68A9-C6FB-42B9-BBC2-2BA01350217A}"/>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8" name="直接连接符 132192">
                <a:extLst>
                  <a:ext uri="{FF2B5EF4-FFF2-40B4-BE49-F238E27FC236}">
                    <a16:creationId xmlns:a16="http://schemas.microsoft.com/office/drawing/2014/main" id="{E6287C44-4A68-4135-8D95-FBF93B61B84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9" name="直接连接符 132193">
                <a:extLst>
                  <a:ext uri="{FF2B5EF4-FFF2-40B4-BE49-F238E27FC236}">
                    <a16:creationId xmlns:a16="http://schemas.microsoft.com/office/drawing/2014/main" id="{39B8BAF3-25BA-4F5E-9E9D-33531A2926B8}"/>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440" name="组合 132194">
              <a:extLst>
                <a:ext uri="{FF2B5EF4-FFF2-40B4-BE49-F238E27FC236}">
                  <a16:creationId xmlns:a16="http://schemas.microsoft.com/office/drawing/2014/main" id="{5DF83765-16FB-49A5-B1EC-0888148F9626}"/>
                </a:ext>
              </a:extLst>
            </p:cNvPr>
            <p:cNvGrpSpPr>
              <a:grpSpLocks/>
            </p:cNvGrpSpPr>
            <p:nvPr/>
          </p:nvGrpSpPr>
          <p:grpSpPr bwMode="auto">
            <a:xfrm>
              <a:off x="5472" y="3204"/>
              <a:ext cx="288" cy="144"/>
              <a:chOff x="2735" y="2738"/>
              <a:chExt cx="288" cy="144"/>
            </a:xfrm>
          </p:grpSpPr>
          <p:sp>
            <p:nvSpPr>
              <p:cNvPr id="57441" name="直接连接符 132195">
                <a:extLst>
                  <a:ext uri="{FF2B5EF4-FFF2-40B4-BE49-F238E27FC236}">
                    <a16:creationId xmlns:a16="http://schemas.microsoft.com/office/drawing/2014/main" id="{56781BA3-6794-489E-80A2-9EEBFCCC7D45}"/>
                  </a:ext>
                </a:extLst>
              </p:cNvPr>
              <p:cNvSpPr>
                <a:spLocks noChangeShapeType="1"/>
              </p:cNvSpPr>
              <p:nvPr/>
            </p:nvSpPr>
            <p:spPr bwMode="auto">
              <a:xfrm flipV="1">
                <a:off x="2735"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直接连接符 132196">
                <a:extLst>
                  <a:ext uri="{FF2B5EF4-FFF2-40B4-BE49-F238E27FC236}">
                    <a16:creationId xmlns:a16="http://schemas.microsoft.com/office/drawing/2014/main" id="{D7F207A0-6D46-4A4D-87E5-2518F3722FAF}"/>
                  </a:ext>
                </a:extLst>
              </p:cNvPr>
              <p:cNvSpPr>
                <a:spLocks noChangeShapeType="1"/>
              </p:cNvSpPr>
              <p:nvPr/>
            </p:nvSpPr>
            <p:spPr bwMode="auto">
              <a:xfrm flipV="1">
                <a:off x="2879" y="2738"/>
                <a:ext cx="0"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直接连接符 132197">
                <a:extLst>
                  <a:ext uri="{FF2B5EF4-FFF2-40B4-BE49-F238E27FC236}">
                    <a16:creationId xmlns:a16="http://schemas.microsoft.com/office/drawing/2014/main" id="{62899C57-F3F2-49FB-B868-149F95946C51}"/>
                  </a:ext>
                </a:extLst>
              </p:cNvPr>
              <p:cNvSpPr>
                <a:spLocks noChangeShapeType="1"/>
              </p:cNvSpPr>
              <p:nvPr/>
            </p:nvSpPr>
            <p:spPr bwMode="auto">
              <a:xfrm>
                <a:off x="2735" y="2738"/>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直接连接符 132198">
                <a:extLst>
                  <a:ext uri="{FF2B5EF4-FFF2-40B4-BE49-F238E27FC236}">
                    <a16:creationId xmlns:a16="http://schemas.microsoft.com/office/drawing/2014/main" id="{F5EE67BB-A678-430B-8CFA-BB0DA048FB7A}"/>
                  </a:ext>
                </a:extLst>
              </p:cNvPr>
              <p:cNvSpPr>
                <a:spLocks noChangeShapeType="1"/>
              </p:cNvSpPr>
              <p:nvPr/>
            </p:nvSpPr>
            <p:spPr bwMode="auto">
              <a:xfrm>
                <a:off x="2879" y="2882"/>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445" name="文本框 132199">
              <a:extLst>
                <a:ext uri="{FF2B5EF4-FFF2-40B4-BE49-F238E27FC236}">
                  <a16:creationId xmlns:a16="http://schemas.microsoft.com/office/drawing/2014/main" id="{343F04EA-3E3E-4B6F-9DBA-9E4390D3544A}"/>
                </a:ext>
              </a:extLst>
            </p:cNvPr>
            <p:cNvSpPr txBox="1">
              <a:spLocks noChangeArrowheads="1"/>
            </p:cNvSpPr>
            <p:nvPr/>
          </p:nvSpPr>
          <p:spPr bwMode="auto">
            <a:xfrm>
              <a:off x="3379" y="35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间址周期</a:t>
              </a:r>
            </a:p>
          </p:txBody>
        </p:sp>
        <p:sp>
          <p:nvSpPr>
            <p:cNvPr id="57446" name="文本框 132200">
              <a:extLst>
                <a:ext uri="{FF2B5EF4-FFF2-40B4-BE49-F238E27FC236}">
                  <a16:creationId xmlns:a16="http://schemas.microsoft.com/office/drawing/2014/main" id="{C29843C0-B241-4756-9E28-E300F06B42C7}"/>
                </a:ext>
              </a:extLst>
            </p:cNvPr>
            <p:cNvSpPr txBox="1">
              <a:spLocks noChangeArrowheads="1"/>
            </p:cNvSpPr>
            <p:nvPr/>
          </p:nvSpPr>
          <p:spPr bwMode="auto">
            <a:xfrm>
              <a:off x="4604" y="3521"/>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执行周期</a:t>
              </a:r>
            </a:p>
          </p:txBody>
        </p:sp>
        <p:sp>
          <p:nvSpPr>
            <p:cNvPr id="57447" name="文本框 132202">
              <a:extLst>
                <a:ext uri="{FF2B5EF4-FFF2-40B4-BE49-F238E27FC236}">
                  <a16:creationId xmlns:a16="http://schemas.microsoft.com/office/drawing/2014/main" id="{6A9E0D8C-B0F0-4136-9871-0933F5E4B19E}"/>
                </a:ext>
              </a:extLst>
            </p:cNvPr>
            <p:cNvSpPr txBox="1">
              <a:spLocks noChangeArrowheads="1"/>
            </p:cNvSpPr>
            <p:nvPr/>
          </p:nvSpPr>
          <p:spPr bwMode="auto">
            <a:xfrm>
              <a:off x="2018"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0</a:t>
              </a:r>
            </a:p>
          </p:txBody>
        </p:sp>
        <p:sp>
          <p:nvSpPr>
            <p:cNvPr id="57448" name="文本框 132204">
              <a:extLst>
                <a:ext uri="{FF2B5EF4-FFF2-40B4-BE49-F238E27FC236}">
                  <a16:creationId xmlns:a16="http://schemas.microsoft.com/office/drawing/2014/main" id="{98374C2D-9F7B-49B8-9DC2-894641C6D66E}"/>
                </a:ext>
              </a:extLst>
            </p:cNvPr>
            <p:cNvSpPr txBox="1">
              <a:spLocks noChangeArrowheads="1"/>
            </p:cNvSpPr>
            <p:nvPr/>
          </p:nvSpPr>
          <p:spPr bwMode="auto">
            <a:xfrm>
              <a:off x="2336"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1</a:t>
              </a:r>
            </a:p>
          </p:txBody>
        </p:sp>
        <p:sp>
          <p:nvSpPr>
            <p:cNvPr id="57449" name="文本框 132205">
              <a:extLst>
                <a:ext uri="{FF2B5EF4-FFF2-40B4-BE49-F238E27FC236}">
                  <a16:creationId xmlns:a16="http://schemas.microsoft.com/office/drawing/2014/main" id="{C5965836-30E2-4C50-95EA-E0DC2C71270A}"/>
                </a:ext>
              </a:extLst>
            </p:cNvPr>
            <p:cNvSpPr txBox="1">
              <a:spLocks noChangeArrowheads="1"/>
            </p:cNvSpPr>
            <p:nvPr/>
          </p:nvSpPr>
          <p:spPr bwMode="auto">
            <a:xfrm>
              <a:off x="2608"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2</a:t>
              </a:r>
            </a:p>
          </p:txBody>
        </p:sp>
        <p:sp>
          <p:nvSpPr>
            <p:cNvPr id="57450" name="文本框 132206">
              <a:extLst>
                <a:ext uri="{FF2B5EF4-FFF2-40B4-BE49-F238E27FC236}">
                  <a16:creationId xmlns:a16="http://schemas.microsoft.com/office/drawing/2014/main" id="{D7671D3B-2734-4448-8BDB-40902B209791}"/>
                </a:ext>
              </a:extLst>
            </p:cNvPr>
            <p:cNvSpPr txBox="1">
              <a:spLocks noChangeArrowheads="1"/>
            </p:cNvSpPr>
            <p:nvPr/>
          </p:nvSpPr>
          <p:spPr bwMode="auto">
            <a:xfrm>
              <a:off x="2880" y="2931"/>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T</a:t>
              </a:r>
              <a:r>
                <a:rPr lang="en-US" altLang="zh-CN" baseline="-25000"/>
                <a:t>3</a:t>
              </a:r>
            </a:p>
          </p:txBody>
        </p:sp>
        <p:sp>
          <p:nvSpPr>
            <p:cNvPr id="57451" name="直接连接符 132207">
              <a:extLst>
                <a:ext uri="{FF2B5EF4-FFF2-40B4-BE49-F238E27FC236}">
                  <a16:creationId xmlns:a16="http://schemas.microsoft.com/office/drawing/2014/main" id="{0933AAC9-AAFC-4354-902B-C7A314DD169C}"/>
                </a:ext>
              </a:extLst>
            </p:cNvPr>
            <p:cNvSpPr>
              <a:spLocks noChangeShapeType="1"/>
            </p:cNvSpPr>
            <p:nvPr/>
          </p:nvSpPr>
          <p:spPr bwMode="auto">
            <a:xfrm>
              <a:off x="2580" y="3158"/>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直接连接符 132208">
              <a:extLst>
                <a:ext uri="{FF2B5EF4-FFF2-40B4-BE49-F238E27FC236}">
                  <a16:creationId xmlns:a16="http://schemas.microsoft.com/office/drawing/2014/main" id="{AA81DA11-7CDA-489D-8BF8-D38CF72B4C88}"/>
                </a:ext>
              </a:extLst>
            </p:cNvPr>
            <p:cNvSpPr>
              <a:spLocks noChangeShapeType="1"/>
            </p:cNvSpPr>
            <p:nvPr/>
          </p:nvSpPr>
          <p:spPr bwMode="auto">
            <a:xfrm>
              <a:off x="2871" y="3158"/>
              <a:ext cx="0" cy="31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453" name="页脚占位符 1">
            <a:extLst>
              <a:ext uri="{FF2B5EF4-FFF2-40B4-BE49-F238E27FC236}">
                <a16:creationId xmlns:a16="http://schemas.microsoft.com/office/drawing/2014/main" id="{90F9C83B-48A9-489F-BBE7-746BC2D89D2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7454" name="灯片编号占位符 2">
            <a:extLst>
              <a:ext uri="{FF2B5EF4-FFF2-40B4-BE49-F238E27FC236}">
                <a16:creationId xmlns:a16="http://schemas.microsoft.com/office/drawing/2014/main" id="{7CE9CC36-F9DF-4868-8575-E36F3CB234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A134691-A40C-4D3E-BE6B-4630DA9530D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945153">
            <a:extLst>
              <a:ext uri="{FF2B5EF4-FFF2-40B4-BE49-F238E27FC236}">
                <a16:creationId xmlns:a16="http://schemas.microsoft.com/office/drawing/2014/main" id="{5EB678B7-9BBE-47B8-8B1F-0651E192753B}"/>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en-US" altLang="zh-CN">
                <a:latin typeface="华文新魏" panose="02010800040101010101" pitchFamily="2" charset="-122"/>
                <a:ea typeface="华文新魏" panose="02010800040101010101" pitchFamily="2" charset="-122"/>
              </a:rPr>
              <a:t>5.1 CPU</a:t>
            </a:r>
            <a:r>
              <a:rPr lang="zh-CN" altLang="en-US">
                <a:latin typeface="华文新魏" panose="02010800040101010101" pitchFamily="2" charset="-122"/>
                <a:ea typeface="华文新魏" panose="02010800040101010101" pitchFamily="2" charset="-122"/>
              </a:rPr>
              <a:t>的功能和组成</a:t>
            </a:r>
          </a:p>
        </p:txBody>
      </p:sp>
      <p:sp>
        <p:nvSpPr>
          <p:cNvPr id="9218" name="文本占位符 945154">
            <a:extLst>
              <a:ext uri="{FF2B5EF4-FFF2-40B4-BE49-F238E27FC236}">
                <a16:creationId xmlns:a16="http://schemas.microsoft.com/office/drawing/2014/main" id="{D3E0D5CE-A552-4880-AB3C-6B26F51B3557}"/>
              </a:ext>
            </a:extLst>
          </p:cNvPr>
          <p:cNvSpPr>
            <a:spLocks noGrp="1" noChangeArrowheads="1"/>
          </p:cNvSpPr>
          <p:nvPr>
            <p:ph idx="1"/>
          </p:nvPr>
        </p:nvSpPr>
        <p:spPr>
          <a:xfrm>
            <a:off x="533400" y="1828800"/>
            <a:ext cx="7924800" cy="4114800"/>
          </a:xfrm>
        </p:spPr>
        <p:txBody>
          <a:bodyPr/>
          <a:lstStyle/>
          <a:p>
            <a:pPr marL="0" indent="0" algn="just"/>
            <a:r>
              <a:rPr lang="zh-CN" altLang="en-US" sz="3600">
                <a:solidFill>
                  <a:srgbClr val="993366"/>
                </a:solidFill>
                <a:latin typeface="华文新魏" panose="02010800040101010101" pitchFamily="2" charset="-122"/>
                <a:ea typeface="华文新魏" panose="02010800040101010101" pitchFamily="2" charset="-122"/>
              </a:rPr>
              <a:t>什么是</a:t>
            </a:r>
            <a:r>
              <a:rPr lang="en-US" altLang="zh-CN" sz="3600">
                <a:solidFill>
                  <a:srgbClr val="993366"/>
                </a:solidFill>
                <a:latin typeface="华文新魏" panose="02010800040101010101" pitchFamily="2" charset="-122"/>
                <a:ea typeface="华文新魏" panose="02010800040101010101" pitchFamily="2" charset="-122"/>
              </a:rPr>
              <a:t>CPU</a:t>
            </a:r>
            <a:r>
              <a:rPr lang="zh-CN" altLang="en-US" sz="3600">
                <a:solidFill>
                  <a:srgbClr val="993366"/>
                </a:solidFill>
                <a:latin typeface="华文新魏" panose="02010800040101010101" pitchFamily="2" charset="-122"/>
                <a:ea typeface="华文新魏" panose="02010800040101010101" pitchFamily="2" charset="-122"/>
              </a:rPr>
              <a:t>？</a:t>
            </a:r>
          </a:p>
          <a:p>
            <a:pPr marL="0" indent="0" algn="just">
              <a:buFontTx/>
              <a:buNone/>
            </a:pPr>
            <a:r>
              <a:rPr lang="zh-CN" altLang="en-US">
                <a:ea typeface="楷体_GB2312" pitchFamily="49" charset="-122"/>
              </a:rPr>
              <a:t>        所谓中央处理器是控制计算机来自动完成取出指令和执行指令任务的部件。它是计算机的核心部件，通常简称为</a:t>
            </a:r>
            <a:r>
              <a:rPr lang="en-US" altLang="zh-CN">
                <a:ea typeface="楷体_GB2312" pitchFamily="49" charset="-122"/>
              </a:rPr>
              <a:t>CPU</a:t>
            </a:r>
            <a:r>
              <a:rPr lang="zh-CN" altLang="en-US">
                <a:ea typeface="楷体_GB2312" pitchFamily="49" charset="-122"/>
              </a:rPr>
              <a:t>。</a:t>
            </a:r>
            <a:endParaRPr lang="zh-CN" altLang="en-US"/>
          </a:p>
        </p:txBody>
      </p:sp>
      <p:pic>
        <p:nvPicPr>
          <p:cNvPr id="9219" name="图片 945155" descr="1">
            <a:extLst>
              <a:ext uri="{FF2B5EF4-FFF2-40B4-BE49-F238E27FC236}">
                <a16:creationId xmlns:a16="http://schemas.microsoft.com/office/drawing/2014/main" id="{D0CA3472-7B7C-4A4D-9A5D-E06EF6F3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962400"/>
            <a:ext cx="2628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矩形 945156">
            <a:extLst>
              <a:ext uri="{FF2B5EF4-FFF2-40B4-BE49-F238E27FC236}">
                <a16:creationId xmlns:a16="http://schemas.microsoft.com/office/drawing/2014/main" id="{6590F11C-7523-4BF0-A77B-A6F0F13C88E4}"/>
              </a:ext>
            </a:extLst>
          </p:cNvPr>
          <p:cNvSpPr>
            <a:spLocks noChangeArrowheads="1"/>
          </p:cNvSpPr>
          <p:nvPr/>
        </p:nvSpPr>
        <p:spPr bwMode="auto">
          <a:xfrm>
            <a:off x="468313" y="4221163"/>
            <a:ext cx="59039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Char char="•"/>
            </a:pP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的基本组成</a:t>
            </a:r>
          </a:p>
          <a:p>
            <a:pPr>
              <a:spcBef>
                <a:spcPct val="20000"/>
              </a:spcBef>
            </a:pPr>
            <a:r>
              <a:rPr lang="zh-CN" altLang="en-US" sz="3200" b="1">
                <a:solidFill>
                  <a:srgbClr val="666699"/>
                </a:solidFill>
                <a:ea typeface="楷体_GB2312" pitchFamily="49" charset="-122"/>
              </a:rPr>
              <a:t>      中央处理器由两个主要部分</a:t>
            </a:r>
            <a:r>
              <a:rPr lang="en-US" altLang="zh-CN" sz="3200" b="1">
                <a:solidFill>
                  <a:srgbClr val="666699"/>
                </a:solidFill>
                <a:latin typeface="Times New Roman" panose="02020603050405020304" pitchFamily="18" charset="0"/>
                <a:ea typeface="楷体_GB2312" pitchFamily="49" charset="-122"/>
              </a:rPr>
              <a:t>——</a:t>
            </a:r>
            <a:r>
              <a:rPr lang="zh-CN" altLang="en-US" sz="3200" b="1">
                <a:solidFill>
                  <a:srgbClr val="993366"/>
                </a:solidFill>
                <a:ea typeface="楷体_GB2312" pitchFamily="49" charset="-122"/>
              </a:rPr>
              <a:t>控制器</a:t>
            </a:r>
            <a:r>
              <a:rPr lang="zh-CN" altLang="en-US" sz="3200" b="1">
                <a:solidFill>
                  <a:srgbClr val="666699"/>
                </a:solidFill>
                <a:ea typeface="楷体_GB2312" pitchFamily="49" charset="-122"/>
              </a:rPr>
              <a:t>和</a:t>
            </a:r>
            <a:r>
              <a:rPr lang="zh-CN" altLang="en-US" sz="3200" b="1">
                <a:solidFill>
                  <a:srgbClr val="993366"/>
                </a:solidFill>
                <a:ea typeface="楷体_GB2312" pitchFamily="49" charset="-122"/>
              </a:rPr>
              <a:t>运算器组成</a:t>
            </a:r>
            <a:r>
              <a:rPr lang="zh-CN" altLang="en-US" sz="3200" b="1">
                <a:solidFill>
                  <a:srgbClr val="666699"/>
                </a:solidFill>
                <a:ea typeface="楷体_GB2312" pitchFamily="49" charset="-122"/>
              </a:rPr>
              <a:t>。</a:t>
            </a:r>
            <a:endParaRPr lang="zh-CN" altLang="en-US" sz="3200" b="1">
              <a:solidFill>
                <a:srgbClr val="666699"/>
              </a:solidFill>
            </a:endParaRP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33123">
            <a:extLst>
              <a:ext uri="{FF2B5EF4-FFF2-40B4-BE49-F238E27FC236}">
                <a16:creationId xmlns:a16="http://schemas.microsoft.com/office/drawing/2014/main" id="{4833173D-ABF3-43D0-AEC4-3DB0B2C66AF5}"/>
              </a:ext>
            </a:extLst>
          </p:cNvPr>
          <p:cNvSpPr>
            <a:spLocks noGrp="1" noChangeArrowheads="1"/>
          </p:cNvSpPr>
          <p:nvPr>
            <p:ph type="ctrTitle"/>
          </p:nvPr>
        </p:nvSpPr>
        <p:spPr>
          <a:xfrm>
            <a:off x="685800" y="2130425"/>
            <a:ext cx="7772400" cy="1470025"/>
          </a:xfrm>
        </p:spPr>
        <p:txBody>
          <a:bodyPr anchor="ctr"/>
          <a:lstStyle/>
          <a:p>
            <a:r>
              <a:rPr lang="zh-CN" altLang="en-US" sz="4400"/>
              <a:t>控制部件设计</a:t>
            </a:r>
          </a:p>
        </p:txBody>
      </p:sp>
      <p:sp>
        <p:nvSpPr>
          <p:cNvPr id="58370" name="副标题 133124">
            <a:extLst>
              <a:ext uri="{FF2B5EF4-FFF2-40B4-BE49-F238E27FC236}">
                <a16:creationId xmlns:a16="http://schemas.microsoft.com/office/drawing/2014/main" id="{7F58C2C8-024D-4B76-A7DE-3B263DA04267}"/>
              </a:ext>
            </a:extLst>
          </p:cNvPr>
          <p:cNvSpPr>
            <a:spLocks noGrp="1" noChangeArrowheads="1"/>
          </p:cNvSpPr>
          <p:nvPr>
            <p:ph type="subTitle" idx="1"/>
          </p:nvPr>
        </p:nvSpPr>
        <p:spPr>
          <a:xfrm>
            <a:off x="1371600" y="3886200"/>
            <a:ext cx="6400800" cy="1752600"/>
          </a:xfrm>
        </p:spPr>
        <p:txBody>
          <a:bodyPr/>
          <a:lstStyle/>
          <a:p>
            <a:r>
              <a:rPr lang="zh-CN" altLang="en-US" sz="3200"/>
              <a:t>组合逻辑实现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35169">
            <a:extLst>
              <a:ext uri="{FF2B5EF4-FFF2-40B4-BE49-F238E27FC236}">
                <a16:creationId xmlns:a16="http://schemas.microsoft.com/office/drawing/2014/main" id="{6AF40885-DC97-4E5A-87DE-61A739331109}"/>
              </a:ext>
            </a:extLst>
          </p:cNvPr>
          <p:cNvSpPr>
            <a:spLocks noGrp="1" noChangeArrowheads="1"/>
          </p:cNvSpPr>
          <p:nvPr>
            <p:ph type="title"/>
          </p:nvPr>
        </p:nvSpPr>
        <p:spPr/>
        <p:txBody>
          <a:bodyPr/>
          <a:lstStyle/>
          <a:p>
            <a:r>
              <a:rPr lang="zh-CN" altLang="en-US"/>
              <a:t>微操作的节拍安排原则</a:t>
            </a:r>
          </a:p>
        </p:txBody>
      </p:sp>
      <p:sp>
        <p:nvSpPr>
          <p:cNvPr id="59394" name="文本占位符 135170">
            <a:extLst>
              <a:ext uri="{FF2B5EF4-FFF2-40B4-BE49-F238E27FC236}">
                <a16:creationId xmlns:a16="http://schemas.microsoft.com/office/drawing/2014/main" id="{BAEECA7F-444C-42A7-93B4-081540697AB9}"/>
              </a:ext>
            </a:extLst>
          </p:cNvPr>
          <p:cNvSpPr>
            <a:spLocks noGrp="1" noChangeArrowheads="1"/>
          </p:cNvSpPr>
          <p:nvPr>
            <p:ph idx="1"/>
          </p:nvPr>
        </p:nvSpPr>
        <p:spPr/>
        <p:txBody>
          <a:bodyPr/>
          <a:lstStyle/>
          <a:p>
            <a:r>
              <a:rPr lang="zh-CN" altLang="en-US"/>
              <a:t>顺序性：遵守微操作的先后次序</a:t>
            </a:r>
          </a:p>
          <a:p>
            <a:pPr lvl="1"/>
            <a:r>
              <a:rPr lang="zh-CN" altLang="en-US"/>
              <a:t>如先送地址，在发读写令</a:t>
            </a:r>
          </a:p>
          <a:p>
            <a:r>
              <a:rPr lang="zh-CN" altLang="en-US"/>
              <a:t>并行性：为了性能考虑，可以并行的微操作尽量安排在一个节拍内</a:t>
            </a:r>
          </a:p>
          <a:p>
            <a:pPr lvl="1"/>
            <a:r>
              <a:rPr lang="zh-CN" altLang="en-US"/>
              <a:t>针对不同对象的微操作</a:t>
            </a:r>
          </a:p>
          <a:p>
            <a:pPr lvl="1"/>
            <a:r>
              <a:rPr lang="zh-CN" altLang="en-US">
                <a:solidFill>
                  <a:srgbClr val="FF0000"/>
                </a:solidFill>
              </a:rPr>
              <a:t>注意总线冲突</a:t>
            </a:r>
          </a:p>
          <a:p>
            <a:r>
              <a:rPr lang="zh-CN" altLang="en-US"/>
              <a:t>如果有些微操作占用的时间不长，尽量安排在一个节拍内完成</a:t>
            </a:r>
          </a:p>
        </p:txBody>
      </p:sp>
      <p:sp>
        <p:nvSpPr>
          <p:cNvPr id="59395" name="页脚占位符 1">
            <a:extLst>
              <a:ext uri="{FF2B5EF4-FFF2-40B4-BE49-F238E27FC236}">
                <a16:creationId xmlns:a16="http://schemas.microsoft.com/office/drawing/2014/main" id="{FC91A84C-5693-4722-ACCC-BDC8322513B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59396" name="灯片编号占位符 2">
            <a:extLst>
              <a:ext uri="{FF2B5EF4-FFF2-40B4-BE49-F238E27FC236}">
                <a16:creationId xmlns:a16="http://schemas.microsoft.com/office/drawing/2014/main" id="{F4C5152C-EB21-40E9-B38C-60523D953E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AD324B6-1C68-42B0-97E5-3BBCF02E79E8}"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36193">
            <a:extLst>
              <a:ext uri="{FF2B5EF4-FFF2-40B4-BE49-F238E27FC236}">
                <a16:creationId xmlns:a16="http://schemas.microsoft.com/office/drawing/2014/main" id="{170BD2EE-4BF3-4673-9C71-9A4F1CA35F2F}"/>
              </a:ext>
            </a:extLst>
          </p:cNvPr>
          <p:cNvSpPr>
            <a:spLocks noGrp="1" noChangeArrowheads="1"/>
          </p:cNvSpPr>
          <p:nvPr>
            <p:ph type="title"/>
          </p:nvPr>
        </p:nvSpPr>
        <p:spPr/>
        <p:txBody>
          <a:bodyPr/>
          <a:lstStyle/>
          <a:p>
            <a:r>
              <a:rPr lang="zh-CN" altLang="en-US"/>
              <a:t>取指周期、间址周期</a:t>
            </a:r>
          </a:p>
        </p:txBody>
      </p:sp>
      <p:sp>
        <p:nvSpPr>
          <p:cNvPr id="60418" name="文本占位符 136194">
            <a:extLst>
              <a:ext uri="{FF2B5EF4-FFF2-40B4-BE49-F238E27FC236}">
                <a16:creationId xmlns:a16="http://schemas.microsoft.com/office/drawing/2014/main" id="{D9130C9D-B425-45CE-A88A-5F1198947D81}"/>
              </a:ext>
            </a:extLst>
          </p:cNvPr>
          <p:cNvSpPr>
            <a:spLocks noGrp="1" noChangeArrowheads="1"/>
          </p:cNvSpPr>
          <p:nvPr>
            <p:ph idx="1"/>
          </p:nvPr>
        </p:nvSpPr>
        <p:spPr/>
        <p:txBody>
          <a:bodyPr/>
          <a:lstStyle/>
          <a:p>
            <a:r>
              <a:rPr lang="zh-CN" altLang="en-US"/>
              <a:t>取指周期</a:t>
            </a:r>
          </a:p>
          <a:p>
            <a:pPr lvl="1"/>
            <a:r>
              <a:rPr lang="en-US" altLang="zh-CN"/>
              <a:t>T</a:t>
            </a:r>
            <a:r>
              <a:rPr lang="en-US" altLang="zh-CN" baseline="-25000"/>
              <a:t>0</a:t>
            </a:r>
            <a:r>
              <a:rPr lang="en-US" altLang="zh-CN"/>
              <a:t>: PC-&gt;MAR, 1-&gt;R</a:t>
            </a:r>
          </a:p>
          <a:p>
            <a:pPr lvl="1"/>
            <a:r>
              <a:rPr lang="en-US" altLang="zh-CN"/>
              <a:t>T</a:t>
            </a:r>
            <a:r>
              <a:rPr lang="en-US" altLang="zh-CN" baseline="-25000"/>
              <a:t>1</a:t>
            </a:r>
            <a:r>
              <a:rPr lang="en-US" altLang="zh-CN"/>
              <a:t>: M(MAR)-&gt;MDR, </a:t>
            </a:r>
            <a:r>
              <a:rPr lang="en-US" altLang="zh-CN">
                <a:solidFill>
                  <a:srgbClr val="FF0000"/>
                </a:solidFill>
              </a:rPr>
              <a:t>PC+1-&gt;PC</a:t>
            </a:r>
          </a:p>
          <a:p>
            <a:pPr lvl="1"/>
            <a:r>
              <a:rPr lang="en-US" altLang="zh-CN"/>
              <a:t>T</a:t>
            </a:r>
            <a:r>
              <a:rPr lang="en-US" altLang="zh-CN" baseline="-25000"/>
              <a:t>2</a:t>
            </a:r>
            <a:r>
              <a:rPr lang="en-US" altLang="zh-CN"/>
              <a:t>: MDR-&gt;IR, </a:t>
            </a:r>
            <a:r>
              <a:rPr lang="en-US" altLang="zh-CN">
                <a:solidFill>
                  <a:srgbClr val="FF0000"/>
                </a:solidFill>
              </a:rPr>
              <a:t>OP(IR)-&gt;ID</a:t>
            </a:r>
          </a:p>
          <a:p>
            <a:r>
              <a:rPr lang="zh-CN" altLang="en-US"/>
              <a:t>间址周期</a:t>
            </a:r>
          </a:p>
          <a:p>
            <a:pPr lvl="1"/>
            <a:r>
              <a:rPr lang="en-US" altLang="zh-CN"/>
              <a:t>T</a:t>
            </a:r>
            <a:r>
              <a:rPr lang="en-US" altLang="zh-CN" baseline="-25000"/>
              <a:t>0</a:t>
            </a:r>
            <a:r>
              <a:rPr lang="en-US" altLang="zh-CN"/>
              <a:t>: Ad(IR)-&gt;MAR, 1-&gt;R</a:t>
            </a:r>
          </a:p>
          <a:p>
            <a:pPr lvl="1"/>
            <a:r>
              <a:rPr lang="en-US" altLang="zh-CN"/>
              <a:t>T</a:t>
            </a:r>
            <a:r>
              <a:rPr lang="en-US" altLang="zh-CN" baseline="-25000"/>
              <a:t>1</a:t>
            </a:r>
            <a:r>
              <a:rPr lang="en-US" altLang="zh-CN"/>
              <a:t>: M(MAR)-&gt;MDR</a:t>
            </a:r>
            <a:endParaRPr lang="en-US" altLang="zh-CN">
              <a:solidFill>
                <a:srgbClr val="FF0000"/>
              </a:solidFill>
            </a:endParaRPr>
          </a:p>
          <a:p>
            <a:pPr lvl="1"/>
            <a:r>
              <a:rPr lang="en-US" altLang="zh-CN"/>
              <a:t>T</a:t>
            </a:r>
            <a:r>
              <a:rPr lang="en-US" altLang="zh-CN" baseline="-25000"/>
              <a:t>2</a:t>
            </a:r>
            <a:r>
              <a:rPr lang="en-US" altLang="zh-CN"/>
              <a:t>: MDR-&gt;Ad(IR)</a:t>
            </a:r>
          </a:p>
        </p:txBody>
      </p:sp>
      <p:sp>
        <p:nvSpPr>
          <p:cNvPr id="60419" name="页脚占位符 1">
            <a:extLst>
              <a:ext uri="{FF2B5EF4-FFF2-40B4-BE49-F238E27FC236}">
                <a16:creationId xmlns:a16="http://schemas.microsoft.com/office/drawing/2014/main" id="{F6B34FB1-02EB-44F0-B69E-07731293D83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0420" name="灯片编号占位符 2">
            <a:extLst>
              <a:ext uri="{FF2B5EF4-FFF2-40B4-BE49-F238E27FC236}">
                <a16:creationId xmlns:a16="http://schemas.microsoft.com/office/drawing/2014/main" id="{0AE29699-5D55-4F43-9C32-C56EB51D7A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BDCA31A-E8A8-48E6-835A-2C3F4B1EB3BA}"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37217">
            <a:extLst>
              <a:ext uri="{FF2B5EF4-FFF2-40B4-BE49-F238E27FC236}">
                <a16:creationId xmlns:a16="http://schemas.microsoft.com/office/drawing/2014/main" id="{335F8CCF-F23F-437B-9DEB-216096416A42}"/>
              </a:ext>
            </a:extLst>
          </p:cNvPr>
          <p:cNvSpPr>
            <a:spLocks noGrp="1" noChangeArrowheads="1"/>
          </p:cNvSpPr>
          <p:nvPr>
            <p:ph type="title"/>
          </p:nvPr>
        </p:nvSpPr>
        <p:spPr>
          <a:xfrm>
            <a:off x="457200" y="274638"/>
            <a:ext cx="8229600" cy="777875"/>
          </a:xfrm>
        </p:spPr>
        <p:txBody>
          <a:bodyPr/>
          <a:lstStyle/>
          <a:p>
            <a:r>
              <a:rPr lang="zh-CN" altLang="en-US"/>
              <a:t>执行周期</a:t>
            </a:r>
            <a:r>
              <a:rPr lang="en-US" altLang="zh-CN"/>
              <a:t>-</a:t>
            </a:r>
            <a:r>
              <a:rPr lang="zh-CN" altLang="en-US"/>
              <a:t>非访存指令</a:t>
            </a:r>
          </a:p>
        </p:txBody>
      </p:sp>
      <p:sp>
        <p:nvSpPr>
          <p:cNvPr id="61442" name="文本占位符 137218">
            <a:extLst>
              <a:ext uri="{FF2B5EF4-FFF2-40B4-BE49-F238E27FC236}">
                <a16:creationId xmlns:a16="http://schemas.microsoft.com/office/drawing/2014/main" id="{25E5C14D-9894-4D30-A8F6-12AFFBF11346}"/>
              </a:ext>
            </a:extLst>
          </p:cNvPr>
          <p:cNvSpPr>
            <a:spLocks noGrp="1" noChangeArrowheads="1"/>
          </p:cNvSpPr>
          <p:nvPr>
            <p:ph idx="1"/>
          </p:nvPr>
        </p:nvSpPr>
        <p:spPr>
          <a:xfrm>
            <a:off x="457200" y="1268413"/>
            <a:ext cx="8229600" cy="5113337"/>
          </a:xfrm>
        </p:spPr>
        <p:txBody>
          <a:bodyPr/>
          <a:lstStyle/>
          <a:p>
            <a:pPr>
              <a:lnSpc>
                <a:spcPct val="80000"/>
              </a:lnSpc>
            </a:pPr>
            <a:r>
              <a:rPr lang="en-US" altLang="zh-CN" sz="2800"/>
              <a:t>CLA: </a:t>
            </a:r>
            <a:r>
              <a:rPr lang="zh-CN" altLang="en-US" sz="2800"/>
              <a:t>清</a:t>
            </a:r>
            <a:r>
              <a:rPr lang="en-US" altLang="zh-CN" sz="2800"/>
              <a:t>ACC</a:t>
            </a:r>
          </a:p>
          <a:p>
            <a:pPr lvl="1">
              <a:lnSpc>
                <a:spcPct val="80000"/>
              </a:lnSpc>
            </a:pPr>
            <a:r>
              <a:rPr lang="en-US" altLang="zh-CN" sz="2400"/>
              <a:t>T</a:t>
            </a:r>
            <a:r>
              <a:rPr lang="en-US" altLang="zh-CN" sz="2400" baseline="-25000"/>
              <a:t>0</a:t>
            </a:r>
            <a:r>
              <a:rPr lang="en-US" altLang="zh-CN" sz="2400"/>
              <a:t>:</a:t>
            </a:r>
          </a:p>
          <a:p>
            <a:pPr lvl="1">
              <a:lnSpc>
                <a:spcPct val="80000"/>
              </a:lnSpc>
            </a:pPr>
            <a:r>
              <a:rPr lang="en-US" altLang="zh-CN" sz="2400"/>
              <a:t>T</a:t>
            </a:r>
            <a:r>
              <a:rPr lang="en-US" altLang="zh-CN" sz="2400" baseline="-25000"/>
              <a:t>1</a:t>
            </a:r>
            <a:r>
              <a:rPr lang="en-US" altLang="zh-CN" sz="2400"/>
              <a:t>:</a:t>
            </a:r>
          </a:p>
          <a:p>
            <a:pPr lvl="1">
              <a:lnSpc>
                <a:spcPct val="80000"/>
              </a:lnSpc>
            </a:pPr>
            <a:r>
              <a:rPr lang="en-US" altLang="zh-CN" sz="2400"/>
              <a:t>T</a:t>
            </a:r>
            <a:r>
              <a:rPr lang="en-US" altLang="zh-CN" sz="2400" baseline="-25000"/>
              <a:t>2</a:t>
            </a:r>
            <a:r>
              <a:rPr lang="en-US" altLang="zh-CN" sz="2400"/>
              <a:t>: 0-&gt;ACC</a:t>
            </a:r>
          </a:p>
          <a:p>
            <a:pPr lvl="2">
              <a:lnSpc>
                <a:spcPct val="80000"/>
              </a:lnSpc>
            </a:pPr>
            <a:r>
              <a:rPr lang="zh-CN" altLang="en-US" sz="2000">
                <a:solidFill>
                  <a:srgbClr val="FF0000"/>
                </a:solidFill>
              </a:rPr>
              <a:t>可以在任一节拍</a:t>
            </a:r>
          </a:p>
          <a:p>
            <a:pPr>
              <a:lnSpc>
                <a:spcPct val="80000"/>
              </a:lnSpc>
            </a:pPr>
            <a:r>
              <a:rPr lang="en-US" altLang="zh-CN" sz="2800"/>
              <a:t>COM: ACC</a:t>
            </a:r>
            <a:r>
              <a:rPr lang="zh-CN" altLang="en-US" sz="2800"/>
              <a:t>取反</a:t>
            </a:r>
          </a:p>
          <a:p>
            <a:pPr lvl="1">
              <a:lnSpc>
                <a:spcPct val="80000"/>
              </a:lnSpc>
            </a:pPr>
            <a:r>
              <a:rPr lang="en-US" altLang="zh-CN" sz="2400"/>
              <a:t>T</a:t>
            </a:r>
            <a:r>
              <a:rPr lang="en-US" altLang="zh-CN" sz="2400" baseline="-25000"/>
              <a:t>2</a:t>
            </a:r>
            <a:r>
              <a:rPr lang="en-US" altLang="zh-CN" sz="2400"/>
              <a:t>: </a:t>
            </a:r>
            <a:r>
              <a:rPr lang="en-US" altLang="zh-CN" sz="2400">
                <a:solidFill>
                  <a:srgbClr val="FF0000"/>
                </a:solidFill>
              </a:rPr>
              <a:t>/</a:t>
            </a:r>
            <a:r>
              <a:rPr lang="en-US" altLang="zh-CN" sz="2400"/>
              <a:t>ACC-&gt;ACC</a:t>
            </a:r>
          </a:p>
          <a:p>
            <a:pPr>
              <a:lnSpc>
                <a:spcPct val="80000"/>
              </a:lnSpc>
            </a:pPr>
            <a:r>
              <a:rPr lang="en-US" altLang="zh-CN" sz="2800"/>
              <a:t>SHR: ACC</a:t>
            </a:r>
            <a:r>
              <a:rPr lang="zh-CN" altLang="en-US" sz="2800"/>
              <a:t>算术右移一位</a:t>
            </a:r>
            <a:r>
              <a:rPr lang="en-US" altLang="zh-CN" sz="2800"/>
              <a:t>, </a:t>
            </a:r>
            <a:r>
              <a:rPr lang="zh-CN" altLang="en-US" sz="2800"/>
              <a:t>符号位不变</a:t>
            </a:r>
          </a:p>
          <a:p>
            <a:pPr lvl="1">
              <a:lnSpc>
                <a:spcPct val="80000"/>
              </a:lnSpc>
            </a:pPr>
            <a:r>
              <a:rPr lang="en-US" altLang="zh-CN" sz="2400"/>
              <a:t>T</a:t>
            </a:r>
            <a:r>
              <a:rPr lang="en-US" altLang="zh-CN" sz="2400" baseline="-25000"/>
              <a:t>2</a:t>
            </a:r>
            <a:r>
              <a:rPr lang="en-US" altLang="zh-CN" sz="2400"/>
              <a:t>: L(ACC)-&gt;R(ACC), ACC</a:t>
            </a:r>
            <a:r>
              <a:rPr lang="en-US" altLang="zh-CN" sz="2400" baseline="-25000"/>
              <a:t>0</a:t>
            </a:r>
            <a:r>
              <a:rPr lang="en-US" altLang="zh-CN" sz="2400"/>
              <a:t>-&gt;ACC</a:t>
            </a:r>
            <a:r>
              <a:rPr lang="en-US" altLang="zh-CN" sz="2400" baseline="-25000"/>
              <a:t>0</a:t>
            </a:r>
          </a:p>
          <a:p>
            <a:pPr>
              <a:lnSpc>
                <a:spcPct val="80000"/>
              </a:lnSpc>
            </a:pPr>
            <a:r>
              <a:rPr lang="en-US" altLang="zh-CN" sz="2400"/>
              <a:t>CSL: ACC</a:t>
            </a:r>
            <a:r>
              <a:rPr lang="zh-CN" altLang="en-US" sz="2400"/>
              <a:t>循环左移一位</a:t>
            </a:r>
          </a:p>
          <a:p>
            <a:pPr lvl="1">
              <a:lnSpc>
                <a:spcPct val="80000"/>
              </a:lnSpc>
            </a:pPr>
            <a:r>
              <a:rPr lang="en-US" altLang="zh-CN" sz="2400"/>
              <a:t>T</a:t>
            </a:r>
            <a:r>
              <a:rPr lang="en-US" altLang="zh-CN" sz="2400" baseline="-25000"/>
              <a:t>2</a:t>
            </a:r>
            <a:r>
              <a:rPr lang="en-US" altLang="zh-CN" sz="2400"/>
              <a:t>: R(ACC)-&gt;L(ACC), ACC</a:t>
            </a:r>
            <a:r>
              <a:rPr lang="en-US" altLang="zh-CN" sz="2400" baseline="-25000"/>
              <a:t>0</a:t>
            </a:r>
            <a:r>
              <a:rPr lang="en-US" altLang="zh-CN" sz="2400"/>
              <a:t>-&gt;ACC</a:t>
            </a:r>
            <a:r>
              <a:rPr lang="en-US" altLang="zh-CN" sz="2400" baseline="-25000"/>
              <a:t>n</a:t>
            </a:r>
          </a:p>
          <a:p>
            <a:pPr>
              <a:lnSpc>
                <a:spcPct val="80000"/>
              </a:lnSpc>
            </a:pPr>
            <a:r>
              <a:rPr lang="en-US" altLang="zh-CN" sz="2400"/>
              <a:t>STP</a:t>
            </a:r>
            <a:r>
              <a:rPr lang="zh-CN" altLang="en-US" sz="2400"/>
              <a:t>：停机，标志触发器</a:t>
            </a:r>
            <a:r>
              <a:rPr lang="en-US" altLang="zh-CN" sz="2400"/>
              <a:t>G</a:t>
            </a:r>
            <a:r>
              <a:rPr lang="zh-CN" altLang="en-US" sz="2400"/>
              <a:t>置“</a:t>
            </a:r>
            <a:r>
              <a:rPr lang="en-US" altLang="zh-CN" sz="2400"/>
              <a:t>0”</a:t>
            </a:r>
          </a:p>
          <a:p>
            <a:pPr lvl="1">
              <a:lnSpc>
                <a:spcPct val="80000"/>
              </a:lnSpc>
            </a:pPr>
            <a:r>
              <a:rPr lang="en-US" altLang="zh-CN" sz="2400"/>
              <a:t>T</a:t>
            </a:r>
            <a:r>
              <a:rPr lang="en-US" altLang="zh-CN" sz="2400" baseline="-25000"/>
              <a:t>2</a:t>
            </a:r>
            <a:r>
              <a:rPr lang="en-US" altLang="zh-CN" sz="2400"/>
              <a:t>: </a:t>
            </a:r>
            <a:r>
              <a:rPr lang="en-US" altLang="zh-CN" sz="2000"/>
              <a:t>0-&gt;G</a:t>
            </a:r>
          </a:p>
        </p:txBody>
      </p:sp>
      <p:sp>
        <p:nvSpPr>
          <p:cNvPr id="61443" name="页脚占位符 1">
            <a:extLst>
              <a:ext uri="{FF2B5EF4-FFF2-40B4-BE49-F238E27FC236}">
                <a16:creationId xmlns:a16="http://schemas.microsoft.com/office/drawing/2014/main" id="{C03C9906-CC93-4E5F-A8B4-B9AE68680CE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1444" name="灯片编号占位符 2">
            <a:extLst>
              <a:ext uri="{FF2B5EF4-FFF2-40B4-BE49-F238E27FC236}">
                <a16:creationId xmlns:a16="http://schemas.microsoft.com/office/drawing/2014/main" id="{668F795B-B0C9-4E22-A2ED-D5C6B8D7C4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DD93CA8-801A-43DC-94BC-7D364DF5B3E6}"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38241">
            <a:extLst>
              <a:ext uri="{FF2B5EF4-FFF2-40B4-BE49-F238E27FC236}">
                <a16:creationId xmlns:a16="http://schemas.microsoft.com/office/drawing/2014/main" id="{47459F3F-E482-45EF-BDFA-48FAF114DD67}"/>
              </a:ext>
            </a:extLst>
          </p:cNvPr>
          <p:cNvSpPr>
            <a:spLocks noGrp="1" noChangeArrowheads="1"/>
          </p:cNvSpPr>
          <p:nvPr>
            <p:ph type="title"/>
          </p:nvPr>
        </p:nvSpPr>
        <p:spPr>
          <a:xfrm>
            <a:off x="457200" y="274638"/>
            <a:ext cx="8229600" cy="706437"/>
          </a:xfrm>
        </p:spPr>
        <p:txBody>
          <a:bodyPr/>
          <a:lstStyle/>
          <a:p>
            <a:r>
              <a:rPr lang="zh-CN" altLang="en-US" sz="4000"/>
              <a:t>执行周期</a:t>
            </a:r>
            <a:r>
              <a:rPr lang="en-US" altLang="zh-CN" sz="4000"/>
              <a:t>——</a:t>
            </a:r>
            <a:r>
              <a:rPr lang="zh-CN" altLang="en-US" sz="4000"/>
              <a:t>访存指令</a:t>
            </a:r>
          </a:p>
        </p:txBody>
      </p:sp>
      <p:sp>
        <p:nvSpPr>
          <p:cNvPr id="62466" name="文本占位符 138242">
            <a:extLst>
              <a:ext uri="{FF2B5EF4-FFF2-40B4-BE49-F238E27FC236}">
                <a16:creationId xmlns:a16="http://schemas.microsoft.com/office/drawing/2014/main" id="{A6C837E3-2EE1-41EF-B6CD-689567509E46}"/>
              </a:ext>
            </a:extLst>
          </p:cNvPr>
          <p:cNvSpPr>
            <a:spLocks noGrp="1" noChangeArrowheads="1"/>
          </p:cNvSpPr>
          <p:nvPr>
            <p:ph idx="1"/>
          </p:nvPr>
        </p:nvSpPr>
        <p:spPr>
          <a:xfrm>
            <a:off x="468313" y="1341438"/>
            <a:ext cx="8229600" cy="5111750"/>
          </a:xfrm>
        </p:spPr>
        <p:txBody>
          <a:bodyPr/>
          <a:lstStyle/>
          <a:p>
            <a:pPr>
              <a:lnSpc>
                <a:spcPct val="80000"/>
              </a:lnSpc>
            </a:pPr>
            <a:r>
              <a:rPr lang="en-US" altLang="zh-CN" sz="2800"/>
              <a:t>ADD X: ACC</a:t>
            </a:r>
            <a:r>
              <a:rPr lang="zh-CN" altLang="en-US" sz="2800"/>
              <a:t>与地址</a:t>
            </a:r>
            <a:r>
              <a:rPr lang="en-US" altLang="zh-CN" sz="2800"/>
              <a:t>X</a:t>
            </a:r>
            <a:r>
              <a:rPr lang="zh-CN" altLang="en-US" sz="2800"/>
              <a:t>的内容相加，结果在</a:t>
            </a:r>
            <a:r>
              <a:rPr lang="en-US" altLang="zh-CN" sz="2800"/>
              <a:t>ACC</a:t>
            </a:r>
            <a:r>
              <a:rPr lang="zh-CN" altLang="en-US" sz="2800"/>
              <a:t>中</a:t>
            </a:r>
          </a:p>
          <a:p>
            <a:pPr lvl="1">
              <a:lnSpc>
                <a:spcPct val="80000"/>
              </a:lnSpc>
            </a:pPr>
            <a:r>
              <a:rPr lang="en-US" altLang="zh-CN" sz="2400"/>
              <a:t>T</a:t>
            </a:r>
            <a:r>
              <a:rPr lang="en-US" altLang="zh-CN" sz="2400" baseline="-25000"/>
              <a:t>0</a:t>
            </a:r>
            <a:r>
              <a:rPr lang="en-US" altLang="zh-CN" sz="2400"/>
              <a:t>: Ad(IR)-&gt;MAR</a:t>
            </a:r>
            <a:r>
              <a:rPr lang="zh-CN" altLang="en-US" sz="2400"/>
              <a:t>，</a:t>
            </a:r>
            <a:r>
              <a:rPr lang="en-US" altLang="zh-CN" sz="2400"/>
              <a:t>1-&gt;R</a:t>
            </a:r>
          </a:p>
          <a:p>
            <a:pPr lvl="1">
              <a:lnSpc>
                <a:spcPct val="80000"/>
              </a:lnSpc>
            </a:pPr>
            <a:r>
              <a:rPr lang="en-US" altLang="zh-CN" sz="2400"/>
              <a:t>T</a:t>
            </a:r>
            <a:r>
              <a:rPr lang="en-US" altLang="zh-CN" sz="2400" baseline="-25000"/>
              <a:t>1</a:t>
            </a:r>
            <a:r>
              <a:rPr lang="en-US" altLang="zh-CN" sz="2400"/>
              <a:t>: M(MAR)-&gt;MDR</a:t>
            </a:r>
          </a:p>
          <a:p>
            <a:pPr lvl="1">
              <a:lnSpc>
                <a:spcPct val="80000"/>
              </a:lnSpc>
            </a:pPr>
            <a:r>
              <a:rPr lang="en-US" altLang="zh-CN" sz="2400"/>
              <a:t>T</a:t>
            </a:r>
            <a:r>
              <a:rPr lang="en-US" altLang="zh-CN" sz="2400" baseline="-25000"/>
              <a:t>2</a:t>
            </a:r>
            <a:r>
              <a:rPr lang="en-US" altLang="zh-CN" sz="2400"/>
              <a:t>: ACC+MDR-&gt;ACC</a:t>
            </a:r>
          </a:p>
          <a:p>
            <a:pPr lvl="2">
              <a:lnSpc>
                <a:spcPct val="80000"/>
              </a:lnSpc>
            </a:pPr>
            <a:r>
              <a:rPr lang="zh-CN" altLang="en-US" sz="2000">
                <a:solidFill>
                  <a:srgbClr val="FF0000"/>
                </a:solidFill>
              </a:rPr>
              <a:t>含</a:t>
            </a:r>
            <a:r>
              <a:rPr lang="en-US" altLang="zh-CN" sz="2000">
                <a:solidFill>
                  <a:srgbClr val="FF0000"/>
                </a:solidFill>
              </a:rPr>
              <a:t>ACC-&gt;ALU, MDR-&gt;ALU, ALU-&gt;ACC</a:t>
            </a:r>
            <a:r>
              <a:rPr lang="zh-CN" altLang="en-US" sz="2000">
                <a:solidFill>
                  <a:srgbClr val="FF0000"/>
                </a:solidFill>
              </a:rPr>
              <a:t>等</a:t>
            </a:r>
          </a:p>
          <a:p>
            <a:pPr>
              <a:lnSpc>
                <a:spcPct val="80000"/>
              </a:lnSpc>
            </a:pPr>
            <a:r>
              <a:rPr lang="en-US" altLang="zh-CN" sz="2800"/>
              <a:t>STA X: </a:t>
            </a:r>
            <a:r>
              <a:rPr lang="zh-CN" altLang="en-US" sz="2800"/>
              <a:t>将</a:t>
            </a:r>
            <a:r>
              <a:rPr lang="en-US" altLang="zh-CN" sz="2800"/>
              <a:t>ACC</a:t>
            </a:r>
            <a:r>
              <a:rPr lang="zh-CN" altLang="en-US" sz="2800"/>
              <a:t>存入</a:t>
            </a:r>
            <a:r>
              <a:rPr lang="en-US" altLang="zh-CN" sz="2800"/>
              <a:t>X</a:t>
            </a:r>
            <a:r>
              <a:rPr lang="zh-CN" altLang="en-US" sz="2800"/>
              <a:t>中</a:t>
            </a:r>
          </a:p>
          <a:p>
            <a:pPr lvl="1">
              <a:lnSpc>
                <a:spcPct val="80000"/>
              </a:lnSpc>
            </a:pPr>
            <a:r>
              <a:rPr lang="en-US" altLang="zh-CN" sz="2400"/>
              <a:t>T</a:t>
            </a:r>
            <a:r>
              <a:rPr lang="en-US" altLang="zh-CN" sz="2400" baseline="-25000"/>
              <a:t>0</a:t>
            </a:r>
            <a:r>
              <a:rPr lang="en-US" altLang="zh-CN" sz="2400"/>
              <a:t>: Ad(IR)-&gt;MAR</a:t>
            </a:r>
            <a:r>
              <a:rPr lang="zh-CN" altLang="en-US" sz="2400"/>
              <a:t>，</a:t>
            </a:r>
            <a:r>
              <a:rPr lang="en-US" altLang="zh-CN" sz="2400"/>
              <a:t>1-&gt;W</a:t>
            </a:r>
          </a:p>
          <a:p>
            <a:pPr lvl="1">
              <a:lnSpc>
                <a:spcPct val="80000"/>
              </a:lnSpc>
            </a:pPr>
            <a:r>
              <a:rPr lang="en-US" altLang="zh-CN" sz="2400"/>
              <a:t>T</a:t>
            </a:r>
            <a:r>
              <a:rPr lang="en-US" altLang="zh-CN" sz="2400" baseline="-25000"/>
              <a:t>1</a:t>
            </a:r>
            <a:r>
              <a:rPr lang="en-US" altLang="zh-CN" sz="2400"/>
              <a:t>: ACC-&gt;MDR</a:t>
            </a:r>
          </a:p>
          <a:p>
            <a:pPr lvl="1">
              <a:lnSpc>
                <a:spcPct val="80000"/>
              </a:lnSpc>
            </a:pPr>
            <a:r>
              <a:rPr lang="en-US" altLang="zh-CN" sz="2400"/>
              <a:t>T</a:t>
            </a:r>
            <a:r>
              <a:rPr lang="en-US" altLang="zh-CN" sz="2400" baseline="-25000"/>
              <a:t>2</a:t>
            </a:r>
            <a:r>
              <a:rPr lang="en-US" altLang="zh-CN" sz="2400"/>
              <a:t>: MDR-&gt;M(MAR)</a:t>
            </a:r>
          </a:p>
          <a:p>
            <a:pPr>
              <a:lnSpc>
                <a:spcPct val="80000"/>
              </a:lnSpc>
            </a:pPr>
            <a:r>
              <a:rPr lang="en-US" altLang="zh-CN" sz="2800"/>
              <a:t>LDA X: </a:t>
            </a:r>
            <a:r>
              <a:rPr lang="zh-CN" altLang="en-US" sz="2800"/>
              <a:t>将</a:t>
            </a:r>
            <a:r>
              <a:rPr lang="en-US" altLang="zh-CN" sz="2800"/>
              <a:t>X</a:t>
            </a:r>
            <a:r>
              <a:rPr lang="zh-CN" altLang="en-US" sz="2800"/>
              <a:t>中的内容读入</a:t>
            </a:r>
            <a:r>
              <a:rPr lang="en-US" altLang="zh-CN" sz="2800"/>
              <a:t>ACC</a:t>
            </a:r>
          </a:p>
          <a:p>
            <a:pPr lvl="1">
              <a:lnSpc>
                <a:spcPct val="80000"/>
              </a:lnSpc>
            </a:pPr>
            <a:r>
              <a:rPr lang="en-US" altLang="zh-CN" sz="2400"/>
              <a:t>T</a:t>
            </a:r>
            <a:r>
              <a:rPr lang="en-US" altLang="zh-CN" sz="2400" baseline="-25000"/>
              <a:t>0</a:t>
            </a:r>
            <a:r>
              <a:rPr lang="en-US" altLang="zh-CN" sz="2400"/>
              <a:t>: Ad(IR)-&gt;MAR</a:t>
            </a:r>
            <a:r>
              <a:rPr lang="zh-CN" altLang="en-US" sz="2400"/>
              <a:t>，</a:t>
            </a:r>
            <a:r>
              <a:rPr lang="en-US" altLang="zh-CN" sz="2400"/>
              <a:t>1-&gt;R</a:t>
            </a:r>
          </a:p>
          <a:p>
            <a:pPr lvl="1">
              <a:lnSpc>
                <a:spcPct val="80000"/>
              </a:lnSpc>
            </a:pPr>
            <a:r>
              <a:rPr lang="en-US" altLang="zh-CN" sz="2400"/>
              <a:t>T</a:t>
            </a:r>
            <a:r>
              <a:rPr lang="en-US" altLang="zh-CN" sz="2400" baseline="-25000"/>
              <a:t>1</a:t>
            </a:r>
            <a:r>
              <a:rPr lang="en-US" altLang="zh-CN" sz="2400"/>
              <a:t>: M(MAR) -&gt;MDR</a:t>
            </a:r>
          </a:p>
          <a:p>
            <a:pPr lvl="1">
              <a:lnSpc>
                <a:spcPct val="80000"/>
              </a:lnSpc>
            </a:pPr>
            <a:r>
              <a:rPr lang="en-US" altLang="zh-CN" sz="2400"/>
              <a:t>T</a:t>
            </a:r>
            <a:r>
              <a:rPr lang="en-US" altLang="zh-CN" sz="2400" baseline="-25000"/>
              <a:t>2</a:t>
            </a:r>
            <a:r>
              <a:rPr lang="en-US" altLang="zh-CN" sz="2400"/>
              <a:t>: MDR -&gt;ACC</a:t>
            </a:r>
          </a:p>
        </p:txBody>
      </p:sp>
      <p:sp>
        <p:nvSpPr>
          <p:cNvPr id="62467" name="页脚占位符 1">
            <a:extLst>
              <a:ext uri="{FF2B5EF4-FFF2-40B4-BE49-F238E27FC236}">
                <a16:creationId xmlns:a16="http://schemas.microsoft.com/office/drawing/2014/main" id="{E630F3BD-2A4A-41CE-944B-604627B0DE3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2468" name="灯片编号占位符 2">
            <a:extLst>
              <a:ext uri="{FF2B5EF4-FFF2-40B4-BE49-F238E27FC236}">
                <a16:creationId xmlns:a16="http://schemas.microsoft.com/office/drawing/2014/main" id="{C401DA08-5533-4BAE-8343-32DA722194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04D1159-A8E7-4ECB-97C7-F03424E5638B}"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占位符 139265">
            <a:extLst>
              <a:ext uri="{FF2B5EF4-FFF2-40B4-BE49-F238E27FC236}">
                <a16:creationId xmlns:a16="http://schemas.microsoft.com/office/drawing/2014/main" id="{FB3682F7-2C1B-4A4C-8BF5-A5761E2215CC}"/>
              </a:ext>
            </a:extLst>
          </p:cNvPr>
          <p:cNvSpPr>
            <a:spLocks noGrp="1" noChangeArrowheads="1"/>
          </p:cNvSpPr>
          <p:nvPr>
            <p:ph idx="1"/>
          </p:nvPr>
        </p:nvSpPr>
        <p:spPr/>
        <p:txBody>
          <a:bodyPr/>
          <a:lstStyle/>
          <a:p>
            <a:pPr>
              <a:lnSpc>
                <a:spcPct val="90000"/>
              </a:lnSpc>
            </a:pPr>
            <a:r>
              <a:rPr lang="en-US" altLang="zh-CN"/>
              <a:t>JMP X: </a:t>
            </a:r>
            <a:r>
              <a:rPr lang="zh-CN" altLang="en-US"/>
              <a:t>无条件转移至</a:t>
            </a:r>
            <a:r>
              <a:rPr lang="en-US" altLang="zh-CN"/>
              <a:t>X</a:t>
            </a:r>
          </a:p>
          <a:p>
            <a:pPr lvl="1">
              <a:lnSpc>
                <a:spcPct val="90000"/>
              </a:lnSpc>
            </a:pPr>
            <a:r>
              <a:rPr lang="en-US" altLang="zh-CN"/>
              <a:t>T</a:t>
            </a:r>
            <a:r>
              <a:rPr lang="en-US" altLang="zh-CN" baseline="-25000"/>
              <a:t>0</a:t>
            </a:r>
            <a:r>
              <a:rPr lang="en-US" altLang="zh-CN"/>
              <a:t>:</a:t>
            </a:r>
          </a:p>
          <a:p>
            <a:pPr lvl="1">
              <a:lnSpc>
                <a:spcPct val="90000"/>
              </a:lnSpc>
            </a:pPr>
            <a:r>
              <a:rPr lang="en-US" altLang="zh-CN"/>
              <a:t>T</a:t>
            </a:r>
            <a:r>
              <a:rPr lang="en-US" altLang="zh-CN" baseline="-25000"/>
              <a:t>1</a:t>
            </a:r>
            <a:r>
              <a:rPr lang="en-US" altLang="zh-CN"/>
              <a:t>:</a:t>
            </a:r>
          </a:p>
          <a:p>
            <a:pPr lvl="1">
              <a:lnSpc>
                <a:spcPct val="90000"/>
              </a:lnSpc>
            </a:pPr>
            <a:r>
              <a:rPr lang="en-US" altLang="zh-CN"/>
              <a:t>T</a:t>
            </a:r>
            <a:r>
              <a:rPr lang="en-US" altLang="zh-CN" baseline="-25000"/>
              <a:t>2</a:t>
            </a:r>
            <a:r>
              <a:rPr lang="en-US" altLang="zh-CN"/>
              <a:t>: Ad(IR)-&gt;PC</a:t>
            </a:r>
          </a:p>
          <a:p>
            <a:pPr>
              <a:lnSpc>
                <a:spcPct val="90000"/>
              </a:lnSpc>
            </a:pPr>
            <a:r>
              <a:rPr lang="en-US" altLang="zh-CN"/>
              <a:t>BAN X: </a:t>
            </a:r>
            <a:r>
              <a:rPr lang="zh-CN" altLang="en-US"/>
              <a:t>如果前一条指令的执行结果为负（即</a:t>
            </a:r>
            <a:r>
              <a:rPr lang="en-US" altLang="zh-CN"/>
              <a:t>ACC</a:t>
            </a:r>
            <a:r>
              <a:rPr lang="zh-CN" altLang="en-US"/>
              <a:t>最高位为“</a:t>
            </a:r>
            <a:r>
              <a:rPr lang="en-US" altLang="zh-CN"/>
              <a:t>1”</a:t>
            </a:r>
            <a:r>
              <a:rPr lang="zh-CN" altLang="en-US"/>
              <a:t>）则转移至</a:t>
            </a:r>
            <a:r>
              <a:rPr lang="en-US" altLang="zh-CN"/>
              <a:t>X</a:t>
            </a:r>
          </a:p>
          <a:p>
            <a:pPr lvl="1">
              <a:lnSpc>
                <a:spcPct val="90000"/>
              </a:lnSpc>
            </a:pPr>
            <a:r>
              <a:rPr lang="en-US" altLang="zh-CN"/>
              <a:t>T</a:t>
            </a:r>
            <a:r>
              <a:rPr lang="en-US" altLang="zh-CN" baseline="-25000"/>
              <a:t>0</a:t>
            </a:r>
            <a:r>
              <a:rPr lang="en-US" altLang="zh-CN"/>
              <a:t>:</a:t>
            </a:r>
          </a:p>
          <a:p>
            <a:pPr lvl="1">
              <a:lnSpc>
                <a:spcPct val="90000"/>
              </a:lnSpc>
            </a:pPr>
            <a:r>
              <a:rPr lang="en-US" altLang="zh-CN"/>
              <a:t>T</a:t>
            </a:r>
            <a:r>
              <a:rPr lang="en-US" altLang="zh-CN" baseline="-25000"/>
              <a:t>1</a:t>
            </a:r>
            <a:r>
              <a:rPr lang="en-US" altLang="zh-CN"/>
              <a:t>:</a:t>
            </a:r>
          </a:p>
          <a:p>
            <a:pPr lvl="1">
              <a:lnSpc>
                <a:spcPct val="90000"/>
              </a:lnSpc>
            </a:pPr>
            <a:r>
              <a:rPr lang="en-US" altLang="zh-CN"/>
              <a:t>T</a:t>
            </a:r>
            <a:r>
              <a:rPr lang="en-US" altLang="zh-CN" baseline="-25000"/>
              <a:t>2</a:t>
            </a:r>
            <a:r>
              <a:rPr lang="en-US" altLang="zh-CN"/>
              <a:t>: ACC</a:t>
            </a:r>
            <a:r>
              <a:rPr lang="en-US" altLang="zh-CN" baseline="-25000"/>
              <a:t>0</a:t>
            </a:r>
            <a:r>
              <a:rPr lang="en-US" altLang="zh-CN"/>
              <a:t>*Ad(IR)+</a:t>
            </a:r>
            <a:r>
              <a:rPr lang="en-US" altLang="zh-CN">
                <a:solidFill>
                  <a:srgbClr val="FF0000"/>
                </a:solidFill>
              </a:rPr>
              <a:t>/</a:t>
            </a:r>
            <a:r>
              <a:rPr lang="en-US" altLang="zh-CN"/>
              <a:t>ACC</a:t>
            </a:r>
            <a:r>
              <a:rPr lang="en-US" altLang="zh-CN" baseline="-25000"/>
              <a:t>0</a:t>
            </a:r>
            <a:r>
              <a:rPr lang="en-US" altLang="zh-CN"/>
              <a:t>*</a:t>
            </a:r>
            <a:r>
              <a:rPr lang="en-US" altLang="zh-CN" baseline="-25000"/>
              <a:t> </a:t>
            </a:r>
            <a:r>
              <a:rPr lang="en-US" altLang="zh-CN"/>
              <a:t>(PC)-&gt;PC</a:t>
            </a:r>
          </a:p>
        </p:txBody>
      </p:sp>
      <p:sp>
        <p:nvSpPr>
          <p:cNvPr id="63490" name="标题 139266">
            <a:extLst>
              <a:ext uri="{FF2B5EF4-FFF2-40B4-BE49-F238E27FC236}">
                <a16:creationId xmlns:a16="http://schemas.microsoft.com/office/drawing/2014/main" id="{1375654C-F38B-42CC-A150-B80392242C2F}"/>
              </a:ext>
            </a:extLst>
          </p:cNvPr>
          <p:cNvSpPr>
            <a:spLocks noGrp="1" noChangeArrowheads="1"/>
          </p:cNvSpPr>
          <p:nvPr>
            <p:ph type="title"/>
          </p:nvPr>
        </p:nvSpPr>
        <p:spPr/>
        <p:txBody>
          <a:bodyPr/>
          <a:lstStyle/>
          <a:p>
            <a:r>
              <a:rPr lang="zh-CN" altLang="en-US"/>
              <a:t>执行周期</a:t>
            </a:r>
            <a:r>
              <a:rPr lang="en-US" altLang="zh-CN"/>
              <a:t>——</a:t>
            </a:r>
            <a:r>
              <a:rPr lang="zh-CN" altLang="en-US"/>
              <a:t>转移指令</a:t>
            </a:r>
          </a:p>
        </p:txBody>
      </p:sp>
      <p:sp>
        <p:nvSpPr>
          <p:cNvPr id="63491" name="页脚占位符 1">
            <a:extLst>
              <a:ext uri="{FF2B5EF4-FFF2-40B4-BE49-F238E27FC236}">
                <a16:creationId xmlns:a16="http://schemas.microsoft.com/office/drawing/2014/main" id="{181F86E4-4575-4111-8184-783C5009521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3492" name="灯片编号占位符 2">
            <a:extLst>
              <a:ext uri="{FF2B5EF4-FFF2-40B4-BE49-F238E27FC236}">
                <a16:creationId xmlns:a16="http://schemas.microsoft.com/office/drawing/2014/main" id="{46AC4FC0-E616-41C5-B68A-089637FBE2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99CF404-094E-45F4-9F0C-691B2D708985}"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40289">
            <a:extLst>
              <a:ext uri="{FF2B5EF4-FFF2-40B4-BE49-F238E27FC236}">
                <a16:creationId xmlns:a16="http://schemas.microsoft.com/office/drawing/2014/main" id="{16B01D9B-1CDB-496A-AF71-BC95F8FE7EF5}"/>
              </a:ext>
            </a:extLst>
          </p:cNvPr>
          <p:cNvSpPr>
            <a:spLocks noGrp="1" noChangeArrowheads="1"/>
          </p:cNvSpPr>
          <p:nvPr>
            <p:ph type="title"/>
          </p:nvPr>
        </p:nvSpPr>
        <p:spPr/>
        <p:txBody>
          <a:bodyPr/>
          <a:lstStyle/>
          <a:p>
            <a:r>
              <a:rPr lang="zh-CN" altLang="en-US"/>
              <a:t>中断周期</a:t>
            </a:r>
          </a:p>
        </p:txBody>
      </p:sp>
      <p:sp>
        <p:nvSpPr>
          <p:cNvPr id="64514" name="文本占位符 140290">
            <a:extLst>
              <a:ext uri="{FF2B5EF4-FFF2-40B4-BE49-F238E27FC236}">
                <a16:creationId xmlns:a16="http://schemas.microsoft.com/office/drawing/2014/main" id="{1DB52EFF-B53F-46DB-A394-E837C80707AB}"/>
              </a:ext>
            </a:extLst>
          </p:cNvPr>
          <p:cNvSpPr>
            <a:spLocks noGrp="1" noChangeArrowheads="1"/>
          </p:cNvSpPr>
          <p:nvPr>
            <p:ph idx="1"/>
          </p:nvPr>
        </p:nvSpPr>
        <p:spPr>
          <a:xfrm>
            <a:off x="457200" y="1341438"/>
            <a:ext cx="8435975" cy="4784725"/>
          </a:xfrm>
        </p:spPr>
        <p:txBody>
          <a:bodyPr/>
          <a:lstStyle/>
          <a:p>
            <a:r>
              <a:rPr lang="en-US" altLang="zh-CN"/>
              <a:t>CPU</a:t>
            </a:r>
            <a:r>
              <a:rPr lang="zh-CN" altLang="en-US"/>
              <a:t>在中断周期检查是否有中断发生</a:t>
            </a:r>
          </a:p>
          <a:p>
            <a:pPr lvl="1"/>
            <a:r>
              <a:rPr lang="zh-CN" altLang="en-US"/>
              <a:t>动作：保存断点（</a:t>
            </a:r>
            <a:r>
              <a:rPr lang="en-US" altLang="zh-CN"/>
              <a:t>PC</a:t>
            </a:r>
            <a:r>
              <a:rPr lang="zh-CN" altLang="en-US"/>
              <a:t>）至</a:t>
            </a:r>
            <a:r>
              <a:rPr lang="en-US" altLang="zh-CN"/>
              <a:t>MEM</a:t>
            </a:r>
            <a:r>
              <a:rPr lang="zh-CN" altLang="en-US"/>
              <a:t>中的</a:t>
            </a:r>
            <a:r>
              <a:rPr lang="en-US" altLang="zh-CN"/>
              <a:t>0</a:t>
            </a:r>
            <a:r>
              <a:rPr lang="zh-CN" altLang="en-US"/>
              <a:t>地址单元，硬件向量给出中断入口</a:t>
            </a:r>
            <a:r>
              <a:rPr lang="en-US" altLang="zh-CN"/>
              <a:t>, </a:t>
            </a:r>
            <a:r>
              <a:rPr lang="zh-CN" altLang="en-US"/>
              <a:t>关中断</a:t>
            </a:r>
          </a:p>
          <a:p>
            <a:pPr lvl="1">
              <a:buFontTx/>
              <a:buNone/>
            </a:pPr>
            <a:endParaRPr lang="zh-CN" altLang="en-US"/>
          </a:p>
          <a:p>
            <a:pPr lvl="1"/>
            <a:r>
              <a:rPr lang="en-US" altLang="zh-CN"/>
              <a:t>T</a:t>
            </a:r>
            <a:r>
              <a:rPr lang="en-US" altLang="zh-CN" baseline="-25000"/>
              <a:t>0</a:t>
            </a:r>
            <a:r>
              <a:rPr lang="en-US" altLang="zh-CN"/>
              <a:t>: 0-&gt;MAR</a:t>
            </a:r>
            <a:r>
              <a:rPr lang="zh-CN" altLang="en-US"/>
              <a:t>，</a:t>
            </a:r>
            <a:r>
              <a:rPr lang="en-US" altLang="zh-CN"/>
              <a:t>1-&gt;W</a:t>
            </a:r>
          </a:p>
          <a:p>
            <a:pPr lvl="1"/>
            <a:r>
              <a:rPr lang="en-US" altLang="zh-CN"/>
              <a:t>T</a:t>
            </a:r>
            <a:r>
              <a:rPr lang="en-US" altLang="zh-CN" baseline="-25000"/>
              <a:t>1</a:t>
            </a:r>
            <a:r>
              <a:rPr lang="en-US" altLang="zh-CN"/>
              <a:t>: PC-&gt;MDR</a:t>
            </a:r>
          </a:p>
          <a:p>
            <a:pPr lvl="1"/>
            <a:r>
              <a:rPr lang="en-US" altLang="zh-CN"/>
              <a:t>T</a:t>
            </a:r>
            <a:r>
              <a:rPr lang="en-US" altLang="zh-CN" baseline="-25000"/>
              <a:t>2</a:t>
            </a:r>
            <a:r>
              <a:rPr lang="en-US" altLang="zh-CN"/>
              <a:t>: MDR-&gt;M(MAR)</a:t>
            </a:r>
            <a:r>
              <a:rPr lang="zh-CN" altLang="en-US"/>
              <a:t>，向量地址</a:t>
            </a:r>
            <a:r>
              <a:rPr lang="en-US" altLang="zh-CN"/>
              <a:t>-&gt;PC</a:t>
            </a:r>
            <a:r>
              <a:rPr lang="zh-CN" altLang="en-US"/>
              <a:t>，</a:t>
            </a:r>
            <a:r>
              <a:rPr lang="en-US" altLang="zh-CN"/>
              <a:t>0-&gt;EINT</a:t>
            </a:r>
          </a:p>
        </p:txBody>
      </p:sp>
      <p:sp>
        <p:nvSpPr>
          <p:cNvPr id="64515" name="页脚占位符 1">
            <a:extLst>
              <a:ext uri="{FF2B5EF4-FFF2-40B4-BE49-F238E27FC236}">
                <a16:creationId xmlns:a16="http://schemas.microsoft.com/office/drawing/2014/main" id="{2DE73A96-F45B-47EB-969E-15331EDD670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4516" name="灯片编号占位符 2">
            <a:extLst>
              <a:ext uri="{FF2B5EF4-FFF2-40B4-BE49-F238E27FC236}">
                <a16:creationId xmlns:a16="http://schemas.microsoft.com/office/drawing/2014/main" id="{B3AE30DE-DD61-4884-9CF0-44AD344558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BC0CD13-3BEA-484A-8FA1-4E252C3500A6}"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41313">
            <a:extLst>
              <a:ext uri="{FF2B5EF4-FFF2-40B4-BE49-F238E27FC236}">
                <a16:creationId xmlns:a16="http://schemas.microsoft.com/office/drawing/2014/main" id="{1677E5E2-CBA4-4837-B7E0-6F7CB3AB9A60}"/>
              </a:ext>
            </a:extLst>
          </p:cNvPr>
          <p:cNvSpPr>
            <a:spLocks noGrp="1" noChangeArrowheads="1"/>
          </p:cNvSpPr>
          <p:nvPr>
            <p:ph type="title"/>
          </p:nvPr>
        </p:nvSpPr>
        <p:spPr/>
        <p:txBody>
          <a:bodyPr/>
          <a:lstStyle/>
          <a:p>
            <a:r>
              <a:rPr lang="zh-CN" altLang="en-US"/>
              <a:t>组合逻辑设计步骤</a:t>
            </a:r>
          </a:p>
        </p:txBody>
      </p:sp>
      <p:sp>
        <p:nvSpPr>
          <p:cNvPr id="65538" name="文本占位符 141314">
            <a:extLst>
              <a:ext uri="{FF2B5EF4-FFF2-40B4-BE49-F238E27FC236}">
                <a16:creationId xmlns:a16="http://schemas.microsoft.com/office/drawing/2014/main" id="{A44213F4-1B7B-40FD-AFD0-E6F3FAD7F79D}"/>
              </a:ext>
            </a:extLst>
          </p:cNvPr>
          <p:cNvSpPr>
            <a:spLocks noGrp="1" noChangeArrowheads="1"/>
          </p:cNvSpPr>
          <p:nvPr>
            <p:ph idx="1"/>
          </p:nvPr>
        </p:nvSpPr>
        <p:spPr/>
        <p:txBody>
          <a:bodyPr/>
          <a:lstStyle/>
          <a:p>
            <a:r>
              <a:rPr lang="zh-CN" altLang="en-US"/>
              <a:t>列出“微操作－节拍”总表</a:t>
            </a:r>
          </a:p>
          <a:p>
            <a:pPr lvl="1"/>
            <a:r>
              <a:rPr lang="zh-CN" altLang="en-US"/>
              <a:t>因为每个微操作对应一个执行路径，也即表示了所需的控制信号（称为“命令”），因此该表表示的是各个节拍所需的控制信号。</a:t>
            </a:r>
          </a:p>
          <a:p>
            <a:r>
              <a:rPr lang="zh-CN" altLang="en-US"/>
              <a:t>写出生成每个微操作的逻辑表达式</a:t>
            </a:r>
          </a:p>
          <a:p>
            <a:pPr lvl="1"/>
            <a:r>
              <a:rPr lang="zh-CN" altLang="en-US"/>
              <a:t>带时间约束关系</a:t>
            </a:r>
          </a:p>
          <a:p>
            <a:r>
              <a:rPr lang="zh-CN" altLang="en-US"/>
              <a:t>根据</a:t>
            </a:r>
            <a:r>
              <a:rPr lang="zh-CN" altLang="en-US">
                <a:solidFill>
                  <a:srgbClr val="FF0000"/>
                </a:solidFill>
              </a:rPr>
              <a:t>每个</a:t>
            </a:r>
            <a:r>
              <a:rPr lang="zh-CN" altLang="en-US"/>
              <a:t>逻辑表达式生成对应的组合逻辑控制电路</a:t>
            </a:r>
          </a:p>
        </p:txBody>
      </p:sp>
      <p:sp>
        <p:nvSpPr>
          <p:cNvPr id="65539" name="页脚占位符 1">
            <a:extLst>
              <a:ext uri="{FF2B5EF4-FFF2-40B4-BE49-F238E27FC236}">
                <a16:creationId xmlns:a16="http://schemas.microsoft.com/office/drawing/2014/main" id="{67B05963-1481-4F06-B92F-CB5C294F5A2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5540" name="灯片编号占位符 2">
            <a:extLst>
              <a:ext uri="{FF2B5EF4-FFF2-40B4-BE49-F238E27FC236}">
                <a16:creationId xmlns:a16="http://schemas.microsoft.com/office/drawing/2014/main" id="{D222B043-D8A9-4FE8-BC62-4A67CCE905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F04BB5F-5987-4D25-AB26-583C5028070F}"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42337">
            <a:extLst>
              <a:ext uri="{FF2B5EF4-FFF2-40B4-BE49-F238E27FC236}">
                <a16:creationId xmlns:a16="http://schemas.microsoft.com/office/drawing/2014/main" id="{82A99878-C530-42E3-AFEF-C027E60CBBB4}"/>
              </a:ext>
            </a:extLst>
          </p:cNvPr>
          <p:cNvSpPr>
            <a:spLocks noGrp="1" noChangeArrowheads="1"/>
          </p:cNvSpPr>
          <p:nvPr>
            <p:ph type="title"/>
          </p:nvPr>
        </p:nvSpPr>
        <p:spPr>
          <a:xfrm>
            <a:off x="457200" y="-12700"/>
            <a:ext cx="8229600" cy="1143000"/>
          </a:xfrm>
        </p:spPr>
        <p:txBody>
          <a:bodyPr/>
          <a:lstStyle/>
          <a:p>
            <a:r>
              <a:rPr lang="zh-CN" altLang="en-US"/>
              <a:t>示例</a:t>
            </a:r>
          </a:p>
        </p:txBody>
      </p:sp>
      <p:sp>
        <p:nvSpPr>
          <p:cNvPr id="66562" name="文本占位符 142338">
            <a:extLst>
              <a:ext uri="{FF2B5EF4-FFF2-40B4-BE49-F238E27FC236}">
                <a16:creationId xmlns:a16="http://schemas.microsoft.com/office/drawing/2014/main" id="{EEBE367B-C572-48A2-AAD6-BEC87D48076F}"/>
              </a:ext>
            </a:extLst>
          </p:cNvPr>
          <p:cNvSpPr>
            <a:spLocks noGrp="1" noChangeArrowheads="1"/>
          </p:cNvSpPr>
          <p:nvPr>
            <p:ph idx="1"/>
          </p:nvPr>
        </p:nvSpPr>
        <p:spPr>
          <a:xfrm>
            <a:off x="457200" y="954088"/>
            <a:ext cx="8229600" cy="4525962"/>
          </a:xfrm>
        </p:spPr>
        <p:txBody>
          <a:bodyPr/>
          <a:lstStyle/>
          <a:p>
            <a:pPr>
              <a:lnSpc>
                <a:spcPct val="90000"/>
              </a:lnSpc>
            </a:pPr>
            <a:r>
              <a:rPr lang="en-US" altLang="zh-CN" sz="2800"/>
              <a:t>p402</a:t>
            </a:r>
            <a:r>
              <a:rPr lang="zh-CN" altLang="en-US" sz="2800"/>
              <a:t>表</a:t>
            </a:r>
            <a:r>
              <a:rPr lang="en-US" altLang="zh-CN" sz="2800"/>
              <a:t>10 </a:t>
            </a:r>
          </a:p>
          <a:p>
            <a:pPr lvl="1">
              <a:lnSpc>
                <a:spcPct val="90000"/>
              </a:lnSpc>
            </a:pPr>
            <a:r>
              <a:rPr lang="en-US" altLang="zh-CN" sz="2400"/>
              <a:t>I</a:t>
            </a:r>
            <a:r>
              <a:rPr lang="zh-CN" altLang="en-US" sz="2400"/>
              <a:t>：指示间址否，由译码得到</a:t>
            </a:r>
          </a:p>
          <a:p>
            <a:pPr lvl="2">
              <a:lnSpc>
                <a:spcPct val="90000"/>
              </a:lnSpc>
            </a:pPr>
            <a:r>
              <a:rPr lang="zh-CN" altLang="en-US" sz="2000"/>
              <a:t>注意：</a:t>
            </a:r>
            <a:r>
              <a:rPr lang="zh-CN" altLang="en-US" sz="2000">
                <a:solidFill>
                  <a:srgbClr val="FF0000"/>
                </a:solidFill>
              </a:rPr>
              <a:t>支持直接寻址和间址寻址模式</a:t>
            </a:r>
          </a:p>
          <a:p>
            <a:pPr lvl="1">
              <a:lnSpc>
                <a:spcPct val="90000"/>
              </a:lnSpc>
            </a:pPr>
            <a:r>
              <a:rPr lang="en-US" altLang="zh-CN" sz="2400"/>
              <a:t>IND</a:t>
            </a:r>
            <a:r>
              <a:rPr lang="zh-CN" altLang="en-US" sz="2400"/>
              <a:t>：指示是否多级间址</a:t>
            </a:r>
          </a:p>
          <a:p>
            <a:pPr lvl="1">
              <a:lnSpc>
                <a:spcPct val="90000"/>
              </a:lnSpc>
            </a:pPr>
            <a:r>
              <a:rPr lang="en-US" altLang="zh-CN" sz="2400">
                <a:solidFill>
                  <a:srgbClr val="FF0000"/>
                </a:solidFill>
              </a:rPr>
              <a:t>INT</a:t>
            </a:r>
            <a:r>
              <a:rPr lang="zh-CN" altLang="en-US" sz="2400">
                <a:solidFill>
                  <a:srgbClr val="FF0000"/>
                </a:solidFill>
              </a:rPr>
              <a:t>周期的考虑</a:t>
            </a:r>
          </a:p>
          <a:p>
            <a:pPr lvl="1">
              <a:lnSpc>
                <a:spcPct val="90000"/>
              </a:lnSpc>
            </a:pPr>
            <a:r>
              <a:rPr lang="zh-CN" altLang="en-US" sz="2400"/>
              <a:t>注意：</a:t>
            </a:r>
            <a:r>
              <a:rPr lang="zh-CN" altLang="en-US" sz="2400">
                <a:solidFill>
                  <a:srgbClr val="FF0000"/>
                </a:solidFill>
              </a:rPr>
              <a:t>针对的是微操作而不是控制信号</a:t>
            </a:r>
          </a:p>
          <a:p>
            <a:pPr>
              <a:lnSpc>
                <a:spcPct val="90000"/>
              </a:lnSpc>
            </a:pPr>
            <a:r>
              <a:rPr lang="en-US" altLang="zh-CN" sz="2800"/>
              <a:t>M(MAR)-&gt;MDR</a:t>
            </a:r>
            <a:r>
              <a:rPr lang="zh-CN" altLang="en-US" sz="2800"/>
              <a:t>的逻辑表达式</a:t>
            </a:r>
          </a:p>
          <a:p>
            <a:pPr lvl="1">
              <a:lnSpc>
                <a:spcPct val="90000"/>
              </a:lnSpc>
            </a:pPr>
            <a:r>
              <a:rPr lang="en-US" altLang="zh-CN" sz="2400"/>
              <a:t>M(MAR)-&gt;MDR = FE*T1 + IND*T1(ADD+STA+LDA+JMP+BAN) + EX*T1(ADD+LDA)</a:t>
            </a:r>
          </a:p>
          <a:p>
            <a:pPr>
              <a:lnSpc>
                <a:spcPct val="90000"/>
              </a:lnSpc>
            </a:pPr>
            <a:endParaRPr lang="en-US" altLang="zh-CN" sz="2800"/>
          </a:p>
        </p:txBody>
      </p:sp>
      <p:sp>
        <p:nvSpPr>
          <p:cNvPr id="66563" name="页脚占位符 1">
            <a:extLst>
              <a:ext uri="{FF2B5EF4-FFF2-40B4-BE49-F238E27FC236}">
                <a16:creationId xmlns:a16="http://schemas.microsoft.com/office/drawing/2014/main" id="{F8320ACA-8C97-4C20-BA16-08FFEB9D86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6564" name="灯片编号占位符 2">
            <a:extLst>
              <a:ext uri="{FF2B5EF4-FFF2-40B4-BE49-F238E27FC236}">
                <a16:creationId xmlns:a16="http://schemas.microsoft.com/office/drawing/2014/main" id="{B0C1B517-CF04-4303-BD0A-CD595D79DE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806D4F0-167C-4D16-BBA8-C375D441B89D}" type="slidenum">
              <a:rPr lang="zh-CN" altLang="en-US" smtClean="0"/>
              <a:pPr/>
              <a:t>58</a:t>
            </a:fld>
            <a:endParaRPr lang="zh-CN" altLang="en-US"/>
          </a:p>
        </p:txBody>
      </p:sp>
      <p:pic>
        <p:nvPicPr>
          <p:cNvPr id="66565" name="图片 1">
            <a:extLst>
              <a:ext uri="{FF2B5EF4-FFF2-40B4-BE49-F238E27FC236}">
                <a16:creationId xmlns:a16="http://schemas.microsoft.com/office/drawing/2014/main" id="{9FF6976D-2489-447B-9BD9-E29FC7A3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538" y="4525963"/>
            <a:ext cx="488473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78177">
            <a:extLst>
              <a:ext uri="{FF2B5EF4-FFF2-40B4-BE49-F238E27FC236}">
                <a16:creationId xmlns:a16="http://schemas.microsoft.com/office/drawing/2014/main" id="{E3EB16A3-BD68-400B-A001-19C1C8417F35}"/>
              </a:ext>
            </a:extLst>
          </p:cNvPr>
          <p:cNvSpPr>
            <a:spLocks noGrp="1" noChangeArrowheads="1"/>
          </p:cNvSpPr>
          <p:nvPr>
            <p:ph type="title"/>
          </p:nvPr>
        </p:nvSpPr>
        <p:spPr/>
        <p:txBody>
          <a:bodyPr/>
          <a:lstStyle/>
          <a:p>
            <a:r>
              <a:rPr lang="en-US" altLang="zh-CN"/>
              <a:t>10</a:t>
            </a:r>
            <a:r>
              <a:rPr lang="zh-CN" altLang="en-US"/>
              <a:t>条指令的微操作命令时间表</a:t>
            </a:r>
          </a:p>
        </p:txBody>
      </p:sp>
      <p:graphicFrame>
        <p:nvGraphicFramePr>
          <p:cNvPr id="67586" name="对象 178178">
            <a:extLst>
              <a:ext uri="{FF2B5EF4-FFF2-40B4-BE49-F238E27FC236}">
                <a16:creationId xmlns:a16="http://schemas.microsoft.com/office/drawing/2014/main" id="{513DD819-EE26-483B-B698-0EAB8058B949}"/>
              </a:ext>
            </a:extLst>
          </p:cNvPr>
          <p:cNvGraphicFramePr>
            <a:graphicFrameLocks/>
          </p:cNvGraphicFramePr>
          <p:nvPr/>
        </p:nvGraphicFramePr>
        <p:xfrm>
          <a:off x="539750" y="1268413"/>
          <a:ext cx="8353425" cy="5124450"/>
        </p:xfrm>
        <a:graphic>
          <a:graphicData uri="http://schemas.openxmlformats.org/presentationml/2006/ole">
            <mc:AlternateContent xmlns:mc="http://schemas.openxmlformats.org/markup-compatibility/2006">
              <mc:Choice xmlns:v="urn:schemas-microsoft-com:vml" Requires="v">
                <p:oleObj spid="_x0000_s67601" r:id="rId3" imgW="7857143" imgH="4819048" progId="Paint.Picture">
                  <p:embed/>
                </p:oleObj>
              </mc:Choice>
              <mc:Fallback>
                <p:oleObj r:id="rId3" imgW="7857143" imgH="4819048" progId="Paint.Picture">
                  <p:embed/>
                  <p:pic>
                    <p:nvPicPr>
                      <p:cNvPr id="0" name="对象 1781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68413"/>
                        <a:ext cx="8353425"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7" name="页脚占位符 1">
            <a:extLst>
              <a:ext uri="{FF2B5EF4-FFF2-40B4-BE49-F238E27FC236}">
                <a16:creationId xmlns:a16="http://schemas.microsoft.com/office/drawing/2014/main" id="{B94E85F0-A24D-404E-97B4-AA69204F14D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7588" name="灯片编号占位符 2">
            <a:extLst>
              <a:ext uri="{FF2B5EF4-FFF2-40B4-BE49-F238E27FC236}">
                <a16:creationId xmlns:a16="http://schemas.microsoft.com/office/drawing/2014/main" id="{88684F6E-0C81-4362-A171-324A083F4C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F967FE4-C0CD-4745-B803-C786ADFE56EE}"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标题 368641">
            <a:extLst>
              <a:ext uri="{FF2B5EF4-FFF2-40B4-BE49-F238E27FC236}">
                <a16:creationId xmlns:a16="http://schemas.microsoft.com/office/drawing/2014/main" id="{A8AB76DA-140A-416A-AF77-C338E7C890A7}"/>
              </a:ext>
            </a:extLst>
          </p:cNvPr>
          <p:cNvSpPr>
            <a:spLocks noGrp="1"/>
          </p:cNvSpPr>
          <p:nvPr>
            <p:ph type="title"/>
          </p:nvPr>
        </p:nvSpPr>
        <p:spPr>
          <a:xfrm>
            <a:off x="457200" y="330200"/>
            <a:ext cx="8229600" cy="584200"/>
          </a:xfrm>
        </p:spPr>
        <p:txBody>
          <a:bodyPr/>
          <a:lstStyle/>
          <a:p>
            <a:r>
              <a:rPr lang="en-US" altLang="zh-CN" noProof="1"/>
              <a:t>The von Neumann Model </a:t>
            </a:r>
          </a:p>
        </p:txBody>
      </p:sp>
      <p:sp>
        <p:nvSpPr>
          <p:cNvPr id="10242" name="矩形 368674">
            <a:extLst>
              <a:ext uri="{FF2B5EF4-FFF2-40B4-BE49-F238E27FC236}">
                <a16:creationId xmlns:a16="http://schemas.microsoft.com/office/drawing/2014/main" id="{5EEAE0D7-50F9-4C67-952B-3C012F2518BA}"/>
              </a:ext>
            </a:extLst>
          </p:cNvPr>
          <p:cNvSpPr>
            <a:spLocks noChangeArrowheads="1"/>
          </p:cNvSpPr>
          <p:nvPr/>
        </p:nvSpPr>
        <p:spPr bwMode="auto">
          <a:xfrm>
            <a:off x="1130300" y="4356100"/>
            <a:ext cx="7010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indent="-2286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Memory: holds both data and instructions</a:t>
            </a:r>
          </a:p>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Processing Unit:  carries out the instructions</a:t>
            </a:r>
          </a:p>
          <a:p>
            <a:pPr lvl="1" algn="ctr">
              <a:lnSpc>
                <a:spcPct val="120000"/>
              </a:lnSpc>
              <a:buClr>
                <a:schemeClr val="accent2"/>
              </a:buClr>
              <a:buSzPct val="60000"/>
              <a:buFont typeface="Wingdings" panose="05000000000000000000" pitchFamily="2" charset="2"/>
              <a:buChar char="u"/>
            </a:pPr>
            <a:r>
              <a:rPr lang="en-US" altLang="zh-CN" sz="2000" b="1">
                <a:solidFill>
                  <a:schemeClr val="accent2"/>
                </a:solidFill>
              </a:rPr>
              <a:t>Control Unit:  sequences and interprets instructions</a:t>
            </a:r>
          </a:p>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Input:  external information into the memory</a:t>
            </a:r>
          </a:p>
          <a:p>
            <a:pPr lvl="1">
              <a:lnSpc>
                <a:spcPct val="120000"/>
              </a:lnSpc>
              <a:buClr>
                <a:schemeClr val="accent2"/>
              </a:buClr>
              <a:buSzPct val="60000"/>
              <a:buFont typeface="Wingdings" panose="05000000000000000000" pitchFamily="2" charset="2"/>
              <a:buChar char="u"/>
            </a:pPr>
            <a:r>
              <a:rPr lang="en-US" altLang="zh-CN" sz="2000" b="1">
                <a:solidFill>
                  <a:schemeClr val="accent2"/>
                </a:solidFill>
              </a:rPr>
              <a:t>Output:  produces results for the user</a:t>
            </a:r>
            <a:endParaRPr lang="en-US" altLang="zh-CN" sz="2000" b="1">
              <a:solidFill>
                <a:schemeClr val="accent2"/>
              </a:solidFill>
              <a:cs typeface="Times New Roman" panose="02020603050405020304" pitchFamily="18" charset="0"/>
            </a:endParaRPr>
          </a:p>
        </p:txBody>
      </p:sp>
      <p:cxnSp>
        <p:nvCxnSpPr>
          <p:cNvPr id="10243" name="肘形连接符 368679">
            <a:extLst>
              <a:ext uri="{FF2B5EF4-FFF2-40B4-BE49-F238E27FC236}">
                <a16:creationId xmlns:a16="http://schemas.microsoft.com/office/drawing/2014/main" id="{105D4353-935A-4735-A5F1-4EB16A76060E}"/>
              </a:ext>
            </a:extLst>
          </p:cNvPr>
          <p:cNvCxnSpPr>
            <a:cxnSpLocks noChangeShapeType="1"/>
            <a:stCxn id="10257" idx="2"/>
            <a:endCxn id="10264" idx="2"/>
          </p:cNvCxnSpPr>
          <p:nvPr/>
        </p:nvCxnSpPr>
        <p:spPr bwMode="auto">
          <a:xfrm rot="16200000" flipV="1">
            <a:off x="2752725" y="2182813"/>
            <a:ext cx="641350" cy="3225800"/>
          </a:xfrm>
          <a:prstGeom prst="bentConnector3">
            <a:avLst>
              <a:gd name="adj1" fmla="val -33417"/>
            </a:avLst>
          </a:prstGeom>
          <a:noFill/>
          <a:ln w="28575">
            <a:solidFill>
              <a:schemeClr val="bg1"/>
            </a:solidFill>
            <a:prstDash val="sysDot"/>
            <a:miter lim="800000"/>
            <a:headEnd/>
            <a:tailEnd type="triangle" w="med" len="med"/>
          </a:ln>
          <a:extLst>
            <a:ext uri="{909E8E84-426E-40DD-AFC4-6F175D3DCCD1}">
              <a14:hiddenFill xmlns:a14="http://schemas.microsoft.com/office/drawing/2010/main">
                <a:noFill/>
              </a14:hiddenFill>
            </a:ext>
          </a:extLst>
        </p:spPr>
      </p:cxnSp>
      <p:grpSp>
        <p:nvGrpSpPr>
          <p:cNvPr id="10244" name="组合 368683">
            <a:extLst>
              <a:ext uri="{FF2B5EF4-FFF2-40B4-BE49-F238E27FC236}">
                <a16:creationId xmlns:a16="http://schemas.microsoft.com/office/drawing/2014/main" id="{ABB0CC5C-80A1-4784-AA7E-1E2D489514A8}"/>
              </a:ext>
            </a:extLst>
          </p:cNvPr>
          <p:cNvGrpSpPr>
            <a:grpSpLocks/>
          </p:cNvGrpSpPr>
          <p:nvPr/>
        </p:nvGrpSpPr>
        <p:grpSpPr bwMode="auto">
          <a:xfrm>
            <a:off x="723900" y="1047750"/>
            <a:ext cx="7620000" cy="3068638"/>
            <a:chOff x="432" y="524"/>
            <a:chExt cx="4800" cy="1933"/>
          </a:xfrm>
        </p:grpSpPr>
        <p:sp>
          <p:nvSpPr>
            <p:cNvPr id="10245" name="矩形 368642">
              <a:extLst>
                <a:ext uri="{FF2B5EF4-FFF2-40B4-BE49-F238E27FC236}">
                  <a16:creationId xmlns:a16="http://schemas.microsoft.com/office/drawing/2014/main" id="{FFC38AAE-0C93-41BF-A1C4-41E5A6645EC8}"/>
                </a:ext>
              </a:extLst>
            </p:cNvPr>
            <p:cNvSpPr>
              <a:spLocks noChangeArrowheads="1"/>
            </p:cNvSpPr>
            <p:nvPr/>
          </p:nvSpPr>
          <p:spPr bwMode="auto">
            <a:xfrm>
              <a:off x="2064" y="528"/>
              <a:ext cx="1728" cy="576"/>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6" name="矩形 368643">
              <a:extLst>
                <a:ext uri="{FF2B5EF4-FFF2-40B4-BE49-F238E27FC236}">
                  <a16:creationId xmlns:a16="http://schemas.microsoft.com/office/drawing/2014/main" id="{5D84F6D6-62D9-46A6-9C98-C04E378DE9EF}"/>
                </a:ext>
              </a:extLst>
            </p:cNvPr>
            <p:cNvSpPr>
              <a:spLocks noChangeArrowheads="1"/>
            </p:cNvSpPr>
            <p:nvPr/>
          </p:nvSpPr>
          <p:spPr bwMode="auto">
            <a:xfrm>
              <a:off x="2064" y="1296"/>
              <a:ext cx="1728" cy="48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7" name="矩形 368645">
              <a:extLst>
                <a:ext uri="{FF2B5EF4-FFF2-40B4-BE49-F238E27FC236}">
                  <a16:creationId xmlns:a16="http://schemas.microsoft.com/office/drawing/2014/main" id="{816F45AD-79A3-473E-9F08-989262A5324E}"/>
                </a:ext>
              </a:extLst>
            </p:cNvPr>
            <p:cNvSpPr>
              <a:spLocks noChangeArrowheads="1"/>
            </p:cNvSpPr>
            <p:nvPr/>
          </p:nvSpPr>
          <p:spPr bwMode="auto">
            <a:xfrm>
              <a:off x="432" y="1536"/>
              <a:ext cx="912" cy="54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8" name="矩形 368646">
              <a:extLst>
                <a:ext uri="{FF2B5EF4-FFF2-40B4-BE49-F238E27FC236}">
                  <a16:creationId xmlns:a16="http://schemas.microsoft.com/office/drawing/2014/main" id="{B2645DDD-902F-4B76-8C8D-92055BFD3228}"/>
                </a:ext>
              </a:extLst>
            </p:cNvPr>
            <p:cNvSpPr>
              <a:spLocks noChangeArrowheads="1"/>
            </p:cNvSpPr>
            <p:nvPr/>
          </p:nvSpPr>
          <p:spPr bwMode="auto">
            <a:xfrm>
              <a:off x="4320" y="1572"/>
              <a:ext cx="912" cy="54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9" name="文本框 368647">
              <a:extLst>
                <a:ext uri="{FF2B5EF4-FFF2-40B4-BE49-F238E27FC236}">
                  <a16:creationId xmlns:a16="http://schemas.microsoft.com/office/drawing/2014/main" id="{F670E67C-A1A1-498A-8951-CE4FD447EE74}"/>
                </a:ext>
              </a:extLst>
            </p:cNvPr>
            <p:cNvSpPr txBox="1">
              <a:spLocks noChangeArrowheads="1"/>
            </p:cNvSpPr>
            <p:nvPr/>
          </p:nvSpPr>
          <p:spPr bwMode="auto">
            <a:xfrm>
              <a:off x="2496" y="524"/>
              <a:ext cx="6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Memory</a:t>
              </a:r>
              <a:endParaRPr lang="en-US" altLang="zh-CN" sz="2000">
                <a:solidFill>
                  <a:schemeClr val="bg1"/>
                </a:solidFill>
                <a:cs typeface="Times New Roman" panose="02020603050405020304" pitchFamily="18" charset="0"/>
              </a:endParaRPr>
            </a:p>
          </p:txBody>
        </p:sp>
        <p:sp>
          <p:nvSpPr>
            <p:cNvPr id="10250" name="文本框 368648">
              <a:extLst>
                <a:ext uri="{FF2B5EF4-FFF2-40B4-BE49-F238E27FC236}">
                  <a16:creationId xmlns:a16="http://schemas.microsoft.com/office/drawing/2014/main" id="{C22EB4D8-3176-469A-98FA-FF5E4EDA3EDF}"/>
                </a:ext>
              </a:extLst>
            </p:cNvPr>
            <p:cNvSpPr txBox="1">
              <a:spLocks noChangeArrowheads="1"/>
            </p:cNvSpPr>
            <p:nvPr/>
          </p:nvSpPr>
          <p:spPr bwMode="auto">
            <a:xfrm>
              <a:off x="2304" y="1292"/>
              <a:ext cx="12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Processing Unit</a:t>
              </a:r>
              <a:endParaRPr lang="en-US" altLang="zh-CN" sz="2000">
                <a:solidFill>
                  <a:schemeClr val="bg1"/>
                </a:solidFill>
                <a:cs typeface="Times New Roman" panose="02020603050405020304" pitchFamily="18" charset="0"/>
              </a:endParaRPr>
            </a:p>
          </p:txBody>
        </p:sp>
        <p:sp>
          <p:nvSpPr>
            <p:cNvPr id="10251" name="文本框 368650">
              <a:extLst>
                <a:ext uri="{FF2B5EF4-FFF2-40B4-BE49-F238E27FC236}">
                  <a16:creationId xmlns:a16="http://schemas.microsoft.com/office/drawing/2014/main" id="{4E407E75-A821-4EC5-B9C5-EB50027D1259}"/>
                </a:ext>
              </a:extLst>
            </p:cNvPr>
            <p:cNvSpPr txBox="1">
              <a:spLocks noChangeArrowheads="1"/>
            </p:cNvSpPr>
            <p:nvPr/>
          </p:nvSpPr>
          <p:spPr bwMode="auto">
            <a:xfrm>
              <a:off x="662" y="154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Input</a:t>
              </a:r>
              <a:endParaRPr lang="en-US" altLang="zh-CN" sz="2000">
                <a:cs typeface="Times New Roman" panose="02020603050405020304" pitchFamily="18" charset="0"/>
              </a:endParaRPr>
            </a:p>
          </p:txBody>
        </p:sp>
        <p:sp>
          <p:nvSpPr>
            <p:cNvPr id="10252" name="文本框 368651">
              <a:extLst>
                <a:ext uri="{FF2B5EF4-FFF2-40B4-BE49-F238E27FC236}">
                  <a16:creationId xmlns:a16="http://schemas.microsoft.com/office/drawing/2014/main" id="{35B8888C-F737-4333-B400-1C6D096E4800}"/>
                </a:ext>
              </a:extLst>
            </p:cNvPr>
            <p:cNvSpPr txBox="1">
              <a:spLocks noChangeArrowheads="1"/>
            </p:cNvSpPr>
            <p:nvPr/>
          </p:nvSpPr>
          <p:spPr bwMode="auto">
            <a:xfrm>
              <a:off x="4416" y="1580"/>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Output</a:t>
              </a:r>
              <a:endParaRPr lang="en-US" altLang="zh-CN" sz="2000">
                <a:cs typeface="Times New Roman" panose="02020603050405020304" pitchFamily="18" charset="0"/>
              </a:endParaRPr>
            </a:p>
          </p:txBody>
        </p:sp>
        <p:sp>
          <p:nvSpPr>
            <p:cNvPr id="10253" name="矩形 368652">
              <a:extLst>
                <a:ext uri="{FF2B5EF4-FFF2-40B4-BE49-F238E27FC236}">
                  <a16:creationId xmlns:a16="http://schemas.microsoft.com/office/drawing/2014/main" id="{DC85CAC8-E1D5-444E-8CCA-518C164DE2F9}"/>
                </a:ext>
              </a:extLst>
            </p:cNvPr>
            <p:cNvSpPr>
              <a:spLocks noChangeArrowheads="1"/>
            </p:cNvSpPr>
            <p:nvPr/>
          </p:nvSpPr>
          <p:spPr bwMode="auto">
            <a:xfrm>
              <a:off x="2160" y="912"/>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MAR</a:t>
              </a:r>
              <a:endParaRPr lang="en-US" altLang="zh-CN">
                <a:solidFill>
                  <a:schemeClr val="bg1"/>
                </a:solidFill>
                <a:cs typeface="Times New Roman" panose="02020603050405020304" pitchFamily="18" charset="0"/>
              </a:endParaRPr>
            </a:p>
          </p:txBody>
        </p:sp>
        <p:sp>
          <p:nvSpPr>
            <p:cNvPr id="10254" name="矩形 368653">
              <a:extLst>
                <a:ext uri="{FF2B5EF4-FFF2-40B4-BE49-F238E27FC236}">
                  <a16:creationId xmlns:a16="http://schemas.microsoft.com/office/drawing/2014/main" id="{CEEF2A42-C7DD-4222-9E15-BA322FAEB71F}"/>
                </a:ext>
              </a:extLst>
            </p:cNvPr>
            <p:cNvSpPr>
              <a:spLocks noChangeArrowheads="1"/>
            </p:cNvSpPr>
            <p:nvPr/>
          </p:nvSpPr>
          <p:spPr bwMode="auto">
            <a:xfrm>
              <a:off x="3072" y="912"/>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MDR</a:t>
              </a:r>
              <a:endParaRPr lang="en-US" altLang="zh-CN">
                <a:cs typeface="Times New Roman" panose="02020603050405020304" pitchFamily="18" charset="0"/>
              </a:endParaRPr>
            </a:p>
          </p:txBody>
        </p:sp>
        <p:sp>
          <p:nvSpPr>
            <p:cNvPr id="10255" name="矩形 368654">
              <a:extLst>
                <a:ext uri="{FF2B5EF4-FFF2-40B4-BE49-F238E27FC236}">
                  <a16:creationId xmlns:a16="http://schemas.microsoft.com/office/drawing/2014/main" id="{82AA29F9-D941-46BA-881E-69C635D89B4A}"/>
                </a:ext>
              </a:extLst>
            </p:cNvPr>
            <p:cNvSpPr>
              <a:spLocks noChangeArrowheads="1"/>
            </p:cNvSpPr>
            <p:nvPr/>
          </p:nvSpPr>
          <p:spPr bwMode="auto">
            <a:xfrm>
              <a:off x="2160" y="1584"/>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ALU</a:t>
              </a:r>
              <a:endParaRPr lang="en-US" altLang="zh-CN">
                <a:cs typeface="Times New Roman" panose="02020603050405020304" pitchFamily="18" charset="0"/>
              </a:endParaRPr>
            </a:p>
          </p:txBody>
        </p:sp>
        <p:sp>
          <p:nvSpPr>
            <p:cNvPr id="10256" name="矩形 368655">
              <a:extLst>
                <a:ext uri="{FF2B5EF4-FFF2-40B4-BE49-F238E27FC236}">
                  <a16:creationId xmlns:a16="http://schemas.microsoft.com/office/drawing/2014/main" id="{D23B0232-2987-43DA-AC83-D0EE9E0EAFCA}"/>
                </a:ext>
              </a:extLst>
            </p:cNvPr>
            <p:cNvSpPr>
              <a:spLocks noChangeArrowheads="1"/>
            </p:cNvSpPr>
            <p:nvPr/>
          </p:nvSpPr>
          <p:spPr bwMode="auto">
            <a:xfrm>
              <a:off x="3072" y="1584"/>
              <a:ext cx="528" cy="14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TEMP</a:t>
              </a:r>
              <a:endParaRPr lang="en-US" altLang="zh-CN">
                <a:cs typeface="Times New Roman" panose="02020603050405020304" pitchFamily="18" charset="0"/>
              </a:endParaRPr>
            </a:p>
          </p:txBody>
        </p:sp>
        <p:sp>
          <p:nvSpPr>
            <p:cNvPr id="10257" name="矩形 368644">
              <a:extLst>
                <a:ext uri="{FF2B5EF4-FFF2-40B4-BE49-F238E27FC236}">
                  <a16:creationId xmlns:a16="http://schemas.microsoft.com/office/drawing/2014/main" id="{D1168151-8735-4C6A-85DD-182D73D11A51}"/>
                </a:ext>
              </a:extLst>
            </p:cNvPr>
            <p:cNvSpPr>
              <a:spLocks noChangeArrowheads="1"/>
            </p:cNvSpPr>
            <p:nvPr/>
          </p:nvSpPr>
          <p:spPr bwMode="auto">
            <a:xfrm>
              <a:off x="2064" y="1968"/>
              <a:ext cx="1728" cy="48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58" name="文本框 368649">
              <a:extLst>
                <a:ext uri="{FF2B5EF4-FFF2-40B4-BE49-F238E27FC236}">
                  <a16:creationId xmlns:a16="http://schemas.microsoft.com/office/drawing/2014/main" id="{6FAB05FF-BF13-4736-ACF7-C2139C44FA7B}"/>
                </a:ext>
              </a:extLst>
            </p:cNvPr>
            <p:cNvSpPr txBox="1">
              <a:spLocks noChangeArrowheads="1"/>
            </p:cNvSpPr>
            <p:nvPr/>
          </p:nvSpPr>
          <p:spPr bwMode="auto">
            <a:xfrm>
              <a:off x="2400" y="1964"/>
              <a:ext cx="9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chemeClr val="bg1"/>
                  </a:solidFill>
                </a:rPr>
                <a:t>Control</a:t>
              </a:r>
              <a:r>
                <a:rPr lang="en-US" altLang="zh-CN" sz="2000"/>
                <a:t> </a:t>
              </a:r>
              <a:r>
                <a:rPr lang="en-US" altLang="zh-CN" sz="2000">
                  <a:solidFill>
                    <a:schemeClr val="bg1"/>
                  </a:solidFill>
                </a:rPr>
                <a:t>Unit</a:t>
              </a:r>
              <a:endParaRPr lang="en-US" altLang="zh-CN" sz="2000">
                <a:cs typeface="Times New Roman" panose="02020603050405020304" pitchFamily="18" charset="0"/>
              </a:endParaRPr>
            </a:p>
          </p:txBody>
        </p:sp>
        <p:sp>
          <p:nvSpPr>
            <p:cNvPr id="10259" name="矩形 368656">
              <a:extLst>
                <a:ext uri="{FF2B5EF4-FFF2-40B4-BE49-F238E27FC236}">
                  <a16:creationId xmlns:a16="http://schemas.microsoft.com/office/drawing/2014/main" id="{CD579BD7-A6B8-4738-B12C-607A51E20AB9}"/>
                </a:ext>
              </a:extLst>
            </p:cNvPr>
            <p:cNvSpPr>
              <a:spLocks noChangeArrowheads="1"/>
            </p:cNvSpPr>
            <p:nvPr/>
          </p:nvSpPr>
          <p:spPr bwMode="auto">
            <a:xfrm>
              <a:off x="2224" y="2264"/>
              <a:ext cx="528" cy="16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PC</a:t>
              </a:r>
              <a:endParaRPr lang="en-US" altLang="zh-CN">
                <a:cs typeface="Times New Roman" panose="02020603050405020304" pitchFamily="18" charset="0"/>
              </a:endParaRPr>
            </a:p>
          </p:txBody>
        </p:sp>
        <p:sp>
          <p:nvSpPr>
            <p:cNvPr id="10260" name="矩形 368657">
              <a:extLst>
                <a:ext uri="{FF2B5EF4-FFF2-40B4-BE49-F238E27FC236}">
                  <a16:creationId xmlns:a16="http://schemas.microsoft.com/office/drawing/2014/main" id="{CEA137AE-AD83-45F7-A2D8-57B12704D24C}"/>
                </a:ext>
              </a:extLst>
            </p:cNvPr>
            <p:cNvSpPr>
              <a:spLocks noChangeArrowheads="1"/>
            </p:cNvSpPr>
            <p:nvPr/>
          </p:nvSpPr>
          <p:spPr bwMode="auto">
            <a:xfrm>
              <a:off x="3104" y="2264"/>
              <a:ext cx="528" cy="16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chemeClr val="bg1"/>
                  </a:solidFill>
                </a:rPr>
                <a:t>IR</a:t>
              </a:r>
              <a:endParaRPr lang="en-US" altLang="zh-CN">
                <a:cs typeface="Times New Roman" panose="02020603050405020304" pitchFamily="18" charset="0"/>
              </a:endParaRPr>
            </a:p>
          </p:txBody>
        </p:sp>
        <p:sp>
          <p:nvSpPr>
            <p:cNvPr id="10261" name="直接连接符 368658">
              <a:extLst>
                <a:ext uri="{FF2B5EF4-FFF2-40B4-BE49-F238E27FC236}">
                  <a16:creationId xmlns:a16="http://schemas.microsoft.com/office/drawing/2014/main" id="{169BE7F3-48B0-4898-A9AE-90C8367B1BEF}"/>
                </a:ext>
              </a:extLst>
            </p:cNvPr>
            <p:cNvSpPr>
              <a:spLocks noChangeShapeType="1"/>
            </p:cNvSpPr>
            <p:nvPr/>
          </p:nvSpPr>
          <p:spPr bwMode="auto">
            <a:xfrm>
              <a:off x="2352" y="1104"/>
              <a:ext cx="0" cy="19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直接连接符 368659">
              <a:extLst>
                <a:ext uri="{FF2B5EF4-FFF2-40B4-BE49-F238E27FC236}">
                  <a16:creationId xmlns:a16="http://schemas.microsoft.com/office/drawing/2014/main" id="{32C80F1D-AA65-4473-830D-00A0CEC4FB5B}"/>
                </a:ext>
              </a:extLst>
            </p:cNvPr>
            <p:cNvSpPr>
              <a:spLocks noChangeShapeType="1"/>
            </p:cNvSpPr>
            <p:nvPr/>
          </p:nvSpPr>
          <p:spPr bwMode="auto">
            <a:xfrm flipV="1">
              <a:off x="3360" y="1104"/>
              <a:ext cx="0" cy="19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3" name="直接连接符 368660">
              <a:extLst>
                <a:ext uri="{FF2B5EF4-FFF2-40B4-BE49-F238E27FC236}">
                  <a16:creationId xmlns:a16="http://schemas.microsoft.com/office/drawing/2014/main" id="{24076652-6FF2-4894-94FD-72D772740608}"/>
                </a:ext>
              </a:extLst>
            </p:cNvPr>
            <p:cNvSpPr>
              <a:spLocks noChangeShapeType="1"/>
            </p:cNvSpPr>
            <p:nvPr/>
          </p:nvSpPr>
          <p:spPr bwMode="auto">
            <a:xfrm flipV="1">
              <a:off x="2880" y="1776"/>
              <a:ext cx="0" cy="19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文本框 368672">
              <a:extLst>
                <a:ext uri="{FF2B5EF4-FFF2-40B4-BE49-F238E27FC236}">
                  <a16:creationId xmlns:a16="http://schemas.microsoft.com/office/drawing/2014/main" id="{680096A9-5193-452B-A998-888A9C9C7409}"/>
                </a:ext>
              </a:extLst>
            </p:cNvPr>
            <p:cNvSpPr txBox="1">
              <a:spLocks noChangeArrowheads="1"/>
            </p:cNvSpPr>
            <p:nvPr/>
          </p:nvSpPr>
          <p:spPr bwMode="auto">
            <a:xfrm>
              <a:off x="488" y="182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chemeClr val="bg1"/>
                  </a:solidFill>
                </a:rPr>
                <a:t>(keyboard)</a:t>
              </a:r>
              <a:endParaRPr lang="en-US" altLang="zh-CN">
                <a:solidFill>
                  <a:schemeClr val="bg1"/>
                </a:solidFill>
                <a:cs typeface="Times New Roman" panose="02020603050405020304" pitchFamily="18" charset="0"/>
              </a:endParaRPr>
            </a:p>
          </p:txBody>
        </p:sp>
        <p:sp>
          <p:nvSpPr>
            <p:cNvPr id="10265" name="文本框 368673">
              <a:extLst>
                <a:ext uri="{FF2B5EF4-FFF2-40B4-BE49-F238E27FC236}">
                  <a16:creationId xmlns:a16="http://schemas.microsoft.com/office/drawing/2014/main" id="{DBAF068F-251B-4382-90D2-F4FFB999A144}"/>
                </a:ext>
              </a:extLst>
            </p:cNvPr>
            <p:cNvSpPr txBox="1">
              <a:spLocks noChangeArrowheads="1"/>
            </p:cNvSpPr>
            <p:nvPr/>
          </p:nvSpPr>
          <p:spPr bwMode="auto">
            <a:xfrm>
              <a:off x="4368" y="187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chemeClr val="bg1"/>
                  </a:solidFill>
                </a:rPr>
                <a:t>(monitor)</a:t>
              </a:r>
              <a:endParaRPr lang="en-US" altLang="zh-CN">
                <a:solidFill>
                  <a:schemeClr val="bg1"/>
                </a:solidFill>
                <a:cs typeface="Times New Roman" panose="02020603050405020304" pitchFamily="18" charset="0"/>
              </a:endParaRPr>
            </a:p>
          </p:txBody>
        </p:sp>
        <p:cxnSp>
          <p:nvCxnSpPr>
            <p:cNvPr id="10266" name="肘形连接符 368675">
              <a:extLst>
                <a:ext uri="{FF2B5EF4-FFF2-40B4-BE49-F238E27FC236}">
                  <a16:creationId xmlns:a16="http://schemas.microsoft.com/office/drawing/2014/main" id="{CCCCE504-8C35-478F-9B1F-CD05655B4104}"/>
                </a:ext>
              </a:extLst>
            </p:cNvPr>
            <p:cNvCxnSpPr>
              <a:cxnSpLocks noChangeShapeType="1"/>
              <a:stCxn id="10251" idx="0"/>
              <a:endCxn id="10264" idx="2"/>
            </p:cNvCxnSpPr>
            <p:nvPr/>
          </p:nvCxnSpPr>
          <p:spPr bwMode="auto">
            <a:xfrm rot="-5400000">
              <a:off x="1011" y="545"/>
              <a:ext cx="875" cy="1111"/>
            </a:xfrm>
            <a:prstGeom prst="bentConnector2">
              <a:avLst/>
            </a:prstGeom>
            <a:noFill/>
            <a:ln w="28575">
              <a:solidFill>
                <a:schemeClr val="bg1"/>
              </a:solidFill>
              <a:miter lim="800000"/>
              <a:headEnd/>
              <a:tailEnd type="triangle" w="med" len="med"/>
            </a:ln>
            <a:extLst>
              <a:ext uri="{909E8E84-426E-40DD-AFC4-6F175D3DCCD1}">
                <a14:hiddenFill xmlns:a14="http://schemas.microsoft.com/office/drawing/2010/main">
                  <a:noFill/>
                </a14:hiddenFill>
              </a:ext>
            </a:extLst>
          </p:spPr>
        </p:cxnSp>
        <p:cxnSp>
          <p:nvCxnSpPr>
            <p:cNvPr id="10267" name="肘形连接符 368676">
              <a:extLst>
                <a:ext uri="{FF2B5EF4-FFF2-40B4-BE49-F238E27FC236}">
                  <a16:creationId xmlns:a16="http://schemas.microsoft.com/office/drawing/2014/main" id="{0B3AD71D-D95D-424D-8E93-E684ABA43E72}"/>
                </a:ext>
              </a:extLst>
            </p:cNvPr>
            <p:cNvCxnSpPr>
              <a:cxnSpLocks noChangeShapeType="1"/>
              <a:stCxn id="10245" idx="3"/>
              <a:endCxn id="10248" idx="0"/>
            </p:cNvCxnSpPr>
            <p:nvPr/>
          </p:nvCxnSpPr>
          <p:spPr bwMode="auto">
            <a:xfrm>
              <a:off x="3801" y="816"/>
              <a:ext cx="975" cy="747"/>
            </a:xfrm>
            <a:prstGeom prst="bentConnector2">
              <a:avLst/>
            </a:prstGeom>
            <a:noFill/>
            <a:ln w="28575">
              <a:solidFill>
                <a:schemeClr val="bg1"/>
              </a:solidFill>
              <a:miter lim="800000"/>
              <a:headEnd/>
              <a:tailEnd type="triangle" w="med" len="med"/>
            </a:ln>
            <a:extLst>
              <a:ext uri="{909E8E84-426E-40DD-AFC4-6F175D3DCCD1}">
                <a14:hiddenFill xmlns:a14="http://schemas.microsoft.com/office/drawing/2010/main">
                  <a:noFill/>
                </a14:hiddenFill>
              </a:ext>
            </a:extLst>
          </p:spPr>
        </p:cxnSp>
        <p:cxnSp>
          <p:nvCxnSpPr>
            <p:cNvPr id="10268" name="肘形连接符 368678">
              <a:extLst>
                <a:ext uri="{FF2B5EF4-FFF2-40B4-BE49-F238E27FC236}">
                  <a16:creationId xmlns:a16="http://schemas.microsoft.com/office/drawing/2014/main" id="{81945B94-20AB-47ED-9B54-0D714F712107}"/>
                </a:ext>
              </a:extLst>
            </p:cNvPr>
            <p:cNvCxnSpPr>
              <a:cxnSpLocks noChangeShapeType="1"/>
              <a:stCxn id="10257" idx="1"/>
              <a:endCxn id="10245" idx="1"/>
            </p:cNvCxnSpPr>
            <p:nvPr/>
          </p:nvCxnSpPr>
          <p:spPr bwMode="auto">
            <a:xfrm rot="10800000" flipH="1">
              <a:off x="2055" y="816"/>
              <a:ext cx="1" cy="1392"/>
            </a:xfrm>
            <a:prstGeom prst="bentConnector3">
              <a:avLst>
                <a:gd name="adj1" fmla="val -13500000"/>
              </a:avLst>
            </a:prstGeom>
            <a:noFill/>
            <a:ln w="28575">
              <a:solidFill>
                <a:schemeClr val="bg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0269" name="肘形连接符 368680">
              <a:extLst>
                <a:ext uri="{FF2B5EF4-FFF2-40B4-BE49-F238E27FC236}">
                  <a16:creationId xmlns:a16="http://schemas.microsoft.com/office/drawing/2014/main" id="{81613657-3703-445C-89DE-2D353D5A1427}"/>
                </a:ext>
              </a:extLst>
            </p:cNvPr>
            <p:cNvCxnSpPr>
              <a:cxnSpLocks noChangeShapeType="1"/>
              <a:stCxn id="10257" idx="2"/>
              <a:endCxn id="10248" idx="2"/>
            </p:cNvCxnSpPr>
            <p:nvPr/>
          </p:nvCxnSpPr>
          <p:spPr bwMode="auto">
            <a:xfrm rot="5400000" flipH="1" flipV="1">
              <a:off x="3684" y="1365"/>
              <a:ext cx="336" cy="1848"/>
            </a:xfrm>
            <a:prstGeom prst="bentConnector3">
              <a:avLst>
                <a:gd name="adj1" fmla="val -40181"/>
              </a:avLst>
            </a:prstGeom>
            <a:noFill/>
            <a:ln w="28575">
              <a:solidFill>
                <a:schemeClr val="bg1"/>
              </a:solidFill>
              <a:prstDash val="sysDot"/>
              <a:miter lim="800000"/>
              <a:headEnd/>
              <a:tailEnd type="triangle" w="med" len="med"/>
            </a:ln>
            <a:extLst>
              <a:ext uri="{909E8E84-426E-40DD-AFC4-6F175D3DCCD1}">
                <a14:hiddenFill xmlns:a14="http://schemas.microsoft.com/office/drawing/2010/main">
                  <a:noFill/>
                </a14:hiddenFill>
              </a:ext>
            </a:extLst>
          </p:spPr>
        </p:cxnSp>
      </p:grpSp>
      <p:sp>
        <p:nvSpPr>
          <p:cNvPr id="10270" name="灯片编号占位符 1">
            <a:extLst>
              <a:ext uri="{FF2B5EF4-FFF2-40B4-BE49-F238E27FC236}">
                <a16:creationId xmlns:a16="http://schemas.microsoft.com/office/drawing/2014/main" id="{5761EAC3-1DEC-41A9-AAD6-D5AEDC4A85F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CC3300"/>
                </a:solidFill>
              </a:rPr>
              <a:t>4 - </a:t>
            </a:r>
            <a:fld id="{92238521-11C2-4C63-AAB2-13CBF6285B52}" type="slidenum">
              <a:rPr lang="en-US" altLang="zh-CN" smtClean="0">
                <a:solidFill>
                  <a:srgbClr val="CC3300"/>
                </a:solidFill>
              </a:rPr>
              <a:pPr eaLnBrk="0" hangingPunct="0"/>
              <a:t>6</a:t>
            </a:fld>
            <a:endParaRPr lang="en-US" altLang="zh-CN">
              <a:solidFill>
                <a:srgbClr val="CC3300"/>
              </a:solidFill>
            </a:endParaRPr>
          </a:p>
        </p:txBody>
      </p:sp>
      <p:sp>
        <p:nvSpPr>
          <p:cNvPr id="2" name="圆角矩形 1">
            <a:extLst>
              <a:ext uri="{FF2B5EF4-FFF2-40B4-BE49-F238E27FC236}">
                <a16:creationId xmlns:a16="http://schemas.microsoft.com/office/drawing/2014/main" id="{CE0F50C2-A241-4159-88FB-885ECFC95D76}"/>
              </a:ext>
            </a:extLst>
          </p:cNvPr>
          <p:cNvSpPr/>
          <p:nvPr/>
        </p:nvSpPr>
        <p:spPr>
          <a:xfrm>
            <a:off x="2771775" y="1989138"/>
            <a:ext cx="3889375" cy="2519362"/>
          </a:xfrm>
          <a:prstGeom prst="roundRect">
            <a:avLst/>
          </a:prstGeom>
          <a:solidFill>
            <a:schemeClr val="tx2">
              <a:lumMod val="75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79201">
            <a:extLst>
              <a:ext uri="{FF2B5EF4-FFF2-40B4-BE49-F238E27FC236}">
                <a16:creationId xmlns:a16="http://schemas.microsoft.com/office/drawing/2014/main" id="{44230DEB-EC67-429D-96AB-124CD29B48F3}"/>
              </a:ext>
            </a:extLst>
          </p:cNvPr>
          <p:cNvSpPr>
            <a:spLocks noGrp="1" noChangeArrowheads="1"/>
          </p:cNvSpPr>
          <p:nvPr>
            <p:ph type="title"/>
          </p:nvPr>
        </p:nvSpPr>
        <p:spPr/>
        <p:txBody>
          <a:bodyPr/>
          <a:lstStyle/>
          <a:p>
            <a:r>
              <a:rPr lang="en-US" altLang="zh-CN" sz="3600"/>
              <a:t>M(MAR)-&gt;MDR</a:t>
            </a:r>
            <a:r>
              <a:rPr lang="zh-CN" altLang="en-US" sz="3600"/>
              <a:t>的逻辑表达式和逻辑图</a:t>
            </a:r>
          </a:p>
        </p:txBody>
      </p:sp>
      <p:sp>
        <p:nvSpPr>
          <p:cNvPr id="68610" name="文本占位符 179202">
            <a:extLst>
              <a:ext uri="{FF2B5EF4-FFF2-40B4-BE49-F238E27FC236}">
                <a16:creationId xmlns:a16="http://schemas.microsoft.com/office/drawing/2014/main" id="{46E13489-75F7-4BEF-BEBF-3EF5E200CCFD}"/>
              </a:ext>
            </a:extLst>
          </p:cNvPr>
          <p:cNvSpPr>
            <a:spLocks noGrp="1" noChangeArrowheads="1"/>
          </p:cNvSpPr>
          <p:nvPr>
            <p:ph idx="1"/>
          </p:nvPr>
        </p:nvSpPr>
        <p:spPr>
          <a:xfrm>
            <a:off x="539750" y="1268413"/>
            <a:ext cx="7921625" cy="1728787"/>
          </a:xfrm>
        </p:spPr>
        <p:txBody>
          <a:bodyPr/>
          <a:lstStyle/>
          <a:p>
            <a:pPr>
              <a:lnSpc>
                <a:spcPct val="80000"/>
              </a:lnSpc>
              <a:buFontTx/>
              <a:buNone/>
            </a:pPr>
            <a:r>
              <a:rPr lang="en-US" altLang="zh-CN" sz="2000"/>
              <a:t>M</a:t>
            </a:r>
            <a:r>
              <a:rPr lang="zh-CN" altLang="en-US" sz="2000"/>
              <a:t>（</a:t>
            </a:r>
            <a:r>
              <a:rPr lang="en-US" altLang="zh-CN" sz="2000"/>
              <a:t>MAR</a:t>
            </a:r>
            <a:r>
              <a:rPr lang="zh-CN" altLang="en-US" sz="2000"/>
              <a:t>）</a:t>
            </a:r>
            <a:r>
              <a:rPr lang="en-US" altLang="zh-CN" sz="2000"/>
              <a:t>→MDR</a:t>
            </a:r>
          </a:p>
          <a:p>
            <a:pPr>
              <a:lnSpc>
                <a:spcPct val="80000"/>
              </a:lnSpc>
              <a:buFontTx/>
              <a:buNone/>
            </a:pPr>
            <a:endParaRPr lang="en-US" altLang="zh-CN" sz="2000"/>
          </a:p>
          <a:p>
            <a:pPr>
              <a:lnSpc>
                <a:spcPct val="80000"/>
              </a:lnSpc>
              <a:buFontTx/>
              <a:buNone/>
            </a:pPr>
            <a:r>
              <a:rPr lang="zh-CN" altLang="en-US" sz="2000"/>
              <a:t>＝</a:t>
            </a:r>
            <a:r>
              <a:rPr lang="en-US" altLang="zh-CN" sz="2000"/>
              <a:t>FE·T1+IND·T1(ADD+STA+LDA+JMP+BAN)+EX·T1(ADD+LDA)</a:t>
            </a:r>
          </a:p>
          <a:p>
            <a:pPr>
              <a:lnSpc>
                <a:spcPct val="80000"/>
              </a:lnSpc>
              <a:buFontTx/>
              <a:buNone/>
            </a:pPr>
            <a:endParaRPr lang="en-US" altLang="zh-CN" sz="2000"/>
          </a:p>
          <a:p>
            <a:pPr>
              <a:lnSpc>
                <a:spcPct val="80000"/>
              </a:lnSpc>
              <a:buFontTx/>
              <a:buNone/>
            </a:pPr>
            <a:r>
              <a:rPr lang="zh-CN" altLang="en-US" sz="2000"/>
              <a:t>＝</a:t>
            </a:r>
            <a:r>
              <a:rPr lang="en-US" altLang="zh-CN" sz="2000"/>
              <a:t>T1{FE+IND(ADD+STA+LDA+JMP+BAN)+EX</a:t>
            </a:r>
            <a:r>
              <a:rPr lang="zh-CN" altLang="en-US" sz="2000"/>
              <a:t>（</a:t>
            </a:r>
            <a:r>
              <a:rPr lang="en-US" altLang="zh-CN" sz="2000"/>
              <a:t>ADD+LDA</a:t>
            </a:r>
            <a:r>
              <a:rPr lang="zh-CN" altLang="en-US" sz="2000"/>
              <a:t>）</a:t>
            </a:r>
            <a:r>
              <a:rPr lang="en-US" altLang="zh-CN" sz="2000"/>
              <a:t>}</a:t>
            </a:r>
          </a:p>
        </p:txBody>
      </p:sp>
      <p:graphicFrame>
        <p:nvGraphicFramePr>
          <p:cNvPr id="68611" name="对象 179203">
            <a:extLst>
              <a:ext uri="{FF2B5EF4-FFF2-40B4-BE49-F238E27FC236}">
                <a16:creationId xmlns:a16="http://schemas.microsoft.com/office/drawing/2014/main" id="{C15E143E-596A-43ED-A7A5-9F128A59FD25}"/>
              </a:ext>
            </a:extLst>
          </p:cNvPr>
          <p:cNvGraphicFramePr>
            <a:graphicFrameLocks/>
          </p:cNvGraphicFramePr>
          <p:nvPr/>
        </p:nvGraphicFramePr>
        <p:xfrm>
          <a:off x="1042988" y="3068638"/>
          <a:ext cx="7273925" cy="3327400"/>
        </p:xfrm>
        <a:graphic>
          <a:graphicData uri="http://schemas.openxmlformats.org/presentationml/2006/ole">
            <mc:AlternateContent xmlns:mc="http://schemas.openxmlformats.org/markup-compatibility/2006">
              <mc:Choice xmlns:v="urn:schemas-microsoft-com:vml" Requires="v">
                <p:oleObj spid="_x0000_s68626" r:id="rId3" imgW="6849431" imgH="3134162" progId="Paint.Picture">
                  <p:embed/>
                </p:oleObj>
              </mc:Choice>
              <mc:Fallback>
                <p:oleObj r:id="rId3" imgW="6849431" imgH="3134162" progId="Paint.Picture">
                  <p:embed/>
                  <p:pic>
                    <p:nvPicPr>
                      <p:cNvPr id="0" name="对象 1792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068638"/>
                        <a:ext cx="727392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页脚占位符 1">
            <a:extLst>
              <a:ext uri="{FF2B5EF4-FFF2-40B4-BE49-F238E27FC236}">
                <a16:creationId xmlns:a16="http://schemas.microsoft.com/office/drawing/2014/main" id="{FA60F9C8-D319-4FA3-B4C4-C6A52798073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8613" name="灯片编号占位符 2">
            <a:extLst>
              <a:ext uri="{FF2B5EF4-FFF2-40B4-BE49-F238E27FC236}">
                <a16:creationId xmlns:a16="http://schemas.microsoft.com/office/drawing/2014/main" id="{BC781F1C-14FD-4341-B73E-D6F2F2D865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79045A6-26D9-4C9E-9E2C-237A82980B73}"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46433">
            <a:extLst>
              <a:ext uri="{FF2B5EF4-FFF2-40B4-BE49-F238E27FC236}">
                <a16:creationId xmlns:a16="http://schemas.microsoft.com/office/drawing/2014/main" id="{65B161A5-58A5-4D72-8317-1371185AD13F}"/>
              </a:ext>
            </a:extLst>
          </p:cNvPr>
          <p:cNvSpPr>
            <a:spLocks noGrp="1" noChangeArrowheads="1"/>
          </p:cNvSpPr>
          <p:nvPr>
            <p:ph type="title"/>
          </p:nvPr>
        </p:nvSpPr>
        <p:spPr/>
        <p:txBody>
          <a:bodyPr/>
          <a:lstStyle/>
          <a:p>
            <a:r>
              <a:rPr lang="zh-CN" altLang="en-US"/>
              <a:t>组合逻辑实现说明</a:t>
            </a:r>
          </a:p>
        </p:txBody>
      </p:sp>
      <p:sp>
        <p:nvSpPr>
          <p:cNvPr id="69634" name="文本占位符 146434">
            <a:extLst>
              <a:ext uri="{FF2B5EF4-FFF2-40B4-BE49-F238E27FC236}">
                <a16:creationId xmlns:a16="http://schemas.microsoft.com/office/drawing/2014/main" id="{EEA8BC1A-8D4D-4241-9D2C-86A0312314F8}"/>
              </a:ext>
            </a:extLst>
          </p:cNvPr>
          <p:cNvSpPr>
            <a:spLocks noGrp="1" noChangeArrowheads="1"/>
          </p:cNvSpPr>
          <p:nvPr>
            <p:ph idx="1"/>
          </p:nvPr>
        </p:nvSpPr>
        <p:spPr/>
        <p:txBody>
          <a:bodyPr/>
          <a:lstStyle/>
          <a:p>
            <a:r>
              <a:rPr lang="zh-CN" altLang="en-US"/>
              <a:t>思路清晰，电路规模大</a:t>
            </a:r>
          </a:p>
          <a:p>
            <a:r>
              <a:rPr lang="zh-CN" altLang="en-US"/>
              <a:t>书中给出的只是设计思路，并不是真正的实现。因为它实现的是微操作，而不是微操作完成所需的控制（称“微操作命令”或“微指令”</a:t>
            </a:r>
            <a:r>
              <a:rPr lang="en-US" altLang="zh-CN"/>
              <a:t>——</a:t>
            </a:r>
            <a:r>
              <a:rPr lang="zh-CN" altLang="en-US"/>
              <a:t>见微程序设计），而</a:t>
            </a:r>
            <a:r>
              <a:rPr lang="en-US" altLang="zh-CN"/>
              <a:t>CU</a:t>
            </a:r>
            <a:r>
              <a:rPr lang="zh-CN" altLang="en-US"/>
              <a:t>输出的应该是控制。</a:t>
            </a:r>
          </a:p>
          <a:p>
            <a:pPr lvl="1"/>
            <a:r>
              <a:rPr lang="zh-CN" altLang="en-US"/>
              <a:t>如</a:t>
            </a:r>
            <a:r>
              <a:rPr lang="en-US" altLang="zh-CN"/>
              <a:t>M(MAR)-&gt;MDR</a:t>
            </a:r>
            <a:r>
              <a:rPr lang="zh-CN" altLang="en-US"/>
              <a:t>所需的控制为</a:t>
            </a:r>
            <a:r>
              <a:rPr lang="en-US" altLang="zh-CN"/>
              <a:t>C</a:t>
            </a:r>
            <a:r>
              <a:rPr lang="en-US" altLang="zh-CN" baseline="-25000"/>
              <a:t>1</a:t>
            </a:r>
            <a:r>
              <a:rPr lang="zh-CN" altLang="en-US"/>
              <a:t>、</a:t>
            </a:r>
            <a:r>
              <a:rPr lang="en-US" altLang="zh-CN"/>
              <a:t>C</a:t>
            </a:r>
            <a:r>
              <a:rPr lang="en-US" altLang="zh-CN" baseline="-25000"/>
              <a:t>2</a:t>
            </a:r>
            <a:r>
              <a:rPr lang="zh-CN" altLang="en-US"/>
              <a:t>、</a:t>
            </a:r>
          </a:p>
        </p:txBody>
      </p:sp>
      <p:sp>
        <p:nvSpPr>
          <p:cNvPr id="69635" name="页脚占位符 1">
            <a:extLst>
              <a:ext uri="{FF2B5EF4-FFF2-40B4-BE49-F238E27FC236}">
                <a16:creationId xmlns:a16="http://schemas.microsoft.com/office/drawing/2014/main" id="{25F642A2-CBCE-4A37-97B3-1DF5A6CD844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69636" name="灯片编号占位符 2">
            <a:extLst>
              <a:ext uri="{FF2B5EF4-FFF2-40B4-BE49-F238E27FC236}">
                <a16:creationId xmlns:a16="http://schemas.microsoft.com/office/drawing/2014/main" id="{F1A204FB-5DBC-4F91-9735-02CB7EE810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9A5C5FD-3E67-448A-BC16-77DC63B2EDCA}"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43363">
            <a:extLst>
              <a:ext uri="{FF2B5EF4-FFF2-40B4-BE49-F238E27FC236}">
                <a16:creationId xmlns:a16="http://schemas.microsoft.com/office/drawing/2014/main" id="{D9B74003-0950-492A-B02D-7BCF769B71D1}"/>
              </a:ext>
            </a:extLst>
          </p:cNvPr>
          <p:cNvSpPr>
            <a:spLocks noGrp="1" noChangeArrowheads="1"/>
          </p:cNvSpPr>
          <p:nvPr>
            <p:ph type="ctrTitle"/>
          </p:nvPr>
        </p:nvSpPr>
        <p:spPr>
          <a:xfrm>
            <a:off x="685800" y="2130425"/>
            <a:ext cx="7772400" cy="1470025"/>
          </a:xfrm>
        </p:spPr>
        <p:txBody>
          <a:bodyPr anchor="ctr"/>
          <a:lstStyle/>
          <a:p>
            <a:r>
              <a:rPr lang="zh-CN" altLang="en-US" sz="4400"/>
              <a:t>控制部件设计</a:t>
            </a:r>
          </a:p>
        </p:txBody>
      </p:sp>
      <p:sp>
        <p:nvSpPr>
          <p:cNvPr id="71682" name="副标题 143364">
            <a:extLst>
              <a:ext uri="{FF2B5EF4-FFF2-40B4-BE49-F238E27FC236}">
                <a16:creationId xmlns:a16="http://schemas.microsoft.com/office/drawing/2014/main" id="{E9FF9020-5A1D-473A-8FB1-0606E53E0B6D}"/>
              </a:ext>
            </a:extLst>
          </p:cNvPr>
          <p:cNvSpPr>
            <a:spLocks noGrp="1" noChangeArrowheads="1"/>
          </p:cNvSpPr>
          <p:nvPr>
            <p:ph type="subTitle" idx="1"/>
          </p:nvPr>
        </p:nvSpPr>
        <p:spPr>
          <a:xfrm>
            <a:off x="1371600" y="3886200"/>
            <a:ext cx="6400800" cy="1752600"/>
          </a:xfrm>
        </p:spPr>
        <p:txBody>
          <a:bodyPr/>
          <a:lstStyle/>
          <a:p>
            <a:r>
              <a:rPr lang="zh-CN" altLang="en-US" sz="3200"/>
              <a:t>微程序控制</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45409">
            <a:extLst>
              <a:ext uri="{FF2B5EF4-FFF2-40B4-BE49-F238E27FC236}">
                <a16:creationId xmlns:a16="http://schemas.microsoft.com/office/drawing/2014/main" id="{D4530F16-CDDB-49D1-BC0C-5D23FC513FF5}"/>
              </a:ext>
            </a:extLst>
          </p:cNvPr>
          <p:cNvSpPr>
            <a:spLocks noGrp="1" noChangeArrowheads="1"/>
          </p:cNvSpPr>
          <p:nvPr>
            <p:ph type="title"/>
          </p:nvPr>
        </p:nvSpPr>
        <p:spPr/>
        <p:txBody>
          <a:bodyPr/>
          <a:lstStyle/>
          <a:p>
            <a:r>
              <a:rPr lang="zh-CN" altLang="en-US"/>
              <a:t>微程序</a:t>
            </a:r>
          </a:p>
        </p:txBody>
      </p:sp>
      <p:sp>
        <p:nvSpPr>
          <p:cNvPr id="72706" name="文本占位符 145410">
            <a:extLst>
              <a:ext uri="{FF2B5EF4-FFF2-40B4-BE49-F238E27FC236}">
                <a16:creationId xmlns:a16="http://schemas.microsoft.com/office/drawing/2014/main" id="{3AAC0CF3-3FC4-4074-B297-8ECDA592D2A2}"/>
              </a:ext>
            </a:extLst>
          </p:cNvPr>
          <p:cNvSpPr>
            <a:spLocks noGrp="1" noChangeArrowheads="1"/>
          </p:cNvSpPr>
          <p:nvPr>
            <p:ph idx="1"/>
          </p:nvPr>
        </p:nvSpPr>
        <p:spPr>
          <a:xfrm>
            <a:off x="457200" y="1600200"/>
            <a:ext cx="8229600" cy="3700463"/>
          </a:xfrm>
        </p:spPr>
        <p:txBody>
          <a:bodyPr/>
          <a:lstStyle/>
          <a:p>
            <a:pPr>
              <a:lnSpc>
                <a:spcPct val="90000"/>
              </a:lnSpc>
            </a:pPr>
            <a:r>
              <a:rPr lang="zh-CN" altLang="en-US"/>
              <a:t>用一个微程序实现一条机器指令</a:t>
            </a:r>
          </a:p>
          <a:p>
            <a:pPr lvl="1">
              <a:lnSpc>
                <a:spcPct val="90000"/>
              </a:lnSpc>
            </a:pPr>
            <a:r>
              <a:rPr lang="zh-CN" altLang="en-US"/>
              <a:t>微程序由多条微指令组成</a:t>
            </a:r>
          </a:p>
          <a:p>
            <a:pPr lvl="2">
              <a:lnSpc>
                <a:spcPct val="90000"/>
              </a:lnSpc>
            </a:pPr>
            <a:r>
              <a:rPr lang="zh-CN" altLang="en-US"/>
              <a:t>与节拍对应</a:t>
            </a:r>
          </a:p>
          <a:p>
            <a:pPr lvl="1">
              <a:lnSpc>
                <a:spcPct val="90000"/>
              </a:lnSpc>
            </a:pPr>
            <a:r>
              <a:rPr lang="zh-CN" altLang="en-US"/>
              <a:t>一条微指令对应一个或多个微操作命令，称“微命令”，即实现微操作的控制信号。</a:t>
            </a:r>
          </a:p>
          <a:p>
            <a:pPr lvl="2">
              <a:lnSpc>
                <a:spcPct val="90000"/>
              </a:lnSpc>
            </a:pPr>
            <a:r>
              <a:rPr lang="zh-CN" altLang="en-US"/>
              <a:t>微指令的编码方式</a:t>
            </a:r>
          </a:p>
          <a:p>
            <a:pPr lvl="1">
              <a:lnSpc>
                <a:spcPct val="90000"/>
              </a:lnSpc>
            </a:pPr>
            <a:r>
              <a:rPr lang="zh-CN" altLang="en-US"/>
              <a:t>微程序存储在“控存”中</a:t>
            </a:r>
          </a:p>
          <a:p>
            <a:pPr>
              <a:lnSpc>
                <a:spcPct val="90000"/>
              </a:lnSpc>
            </a:pPr>
            <a:r>
              <a:rPr lang="zh-CN" altLang="en-US"/>
              <a:t>微指令的格式</a:t>
            </a:r>
          </a:p>
        </p:txBody>
      </p:sp>
      <p:grpSp>
        <p:nvGrpSpPr>
          <p:cNvPr id="72707" name="组合 145418">
            <a:extLst>
              <a:ext uri="{FF2B5EF4-FFF2-40B4-BE49-F238E27FC236}">
                <a16:creationId xmlns:a16="http://schemas.microsoft.com/office/drawing/2014/main" id="{AEB1FBBE-5136-44E7-BAA1-877D30ED964D}"/>
              </a:ext>
            </a:extLst>
          </p:cNvPr>
          <p:cNvGrpSpPr>
            <a:grpSpLocks/>
          </p:cNvGrpSpPr>
          <p:nvPr/>
        </p:nvGrpSpPr>
        <p:grpSpPr bwMode="auto">
          <a:xfrm>
            <a:off x="4932363" y="4941888"/>
            <a:ext cx="2990850" cy="1103312"/>
            <a:chOff x="2368" y="3203"/>
            <a:chExt cx="1884" cy="695"/>
          </a:xfrm>
        </p:grpSpPr>
        <p:grpSp>
          <p:nvGrpSpPr>
            <p:cNvPr id="72708" name="组合 145413">
              <a:extLst>
                <a:ext uri="{FF2B5EF4-FFF2-40B4-BE49-F238E27FC236}">
                  <a16:creationId xmlns:a16="http://schemas.microsoft.com/office/drawing/2014/main" id="{699EA0C6-98F8-48A0-97FF-77AA083B59A7}"/>
                </a:ext>
              </a:extLst>
            </p:cNvPr>
            <p:cNvGrpSpPr>
              <a:grpSpLocks/>
            </p:cNvGrpSpPr>
            <p:nvPr/>
          </p:nvGrpSpPr>
          <p:grpSpPr bwMode="auto">
            <a:xfrm>
              <a:off x="2608" y="3657"/>
              <a:ext cx="1239" cy="241"/>
              <a:chOff x="3094" y="3339"/>
              <a:chExt cx="1239" cy="241"/>
            </a:xfrm>
          </p:grpSpPr>
          <p:sp>
            <p:nvSpPr>
              <p:cNvPr id="72709" name="文本框 145411">
                <a:extLst>
                  <a:ext uri="{FF2B5EF4-FFF2-40B4-BE49-F238E27FC236}">
                    <a16:creationId xmlns:a16="http://schemas.microsoft.com/office/drawing/2014/main" id="{A1EC01B1-6F40-4E96-8C00-35DAC89CE2EC}"/>
                  </a:ext>
                </a:extLst>
              </p:cNvPr>
              <p:cNvSpPr txBox="1">
                <a:spLocks noChangeArrowheads="1"/>
              </p:cNvSpPr>
              <p:nvPr/>
            </p:nvSpPr>
            <p:spPr bwMode="auto">
              <a:xfrm>
                <a:off x="3094" y="3343"/>
                <a:ext cx="84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微操作命令</a:t>
                </a:r>
              </a:p>
            </p:txBody>
          </p:sp>
          <p:sp>
            <p:nvSpPr>
              <p:cNvPr id="72710" name="文本框 145412">
                <a:extLst>
                  <a:ext uri="{FF2B5EF4-FFF2-40B4-BE49-F238E27FC236}">
                    <a16:creationId xmlns:a16="http://schemas.microsoft.com/office/drawing/2014/main" id="{BC8AE042-470A-45D4-BF30-7A9939B14F09}"/>
                  </a:ext>
                </a:extLst>
              </p:cNvPr>
              <p:cNvSpPr txBox="1">
                <a:spLocks noChangeArrowheads="1"/>
              </p:cNvSpPr>
              <p:nvPr/>
            </p:nvSpPr>
            <p:spPr bwMode="auto">
              <a:xfrm>
                <a:off x="3923" y="3339"/>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下址</a:t>
                </a:r>
              </a:p>
            </p:txBody>
          </p:sp>
        </p:grpSp>
        <p:sp>
          <p:nvSpPr>
            <p:cNvPr id="72711" name="文本框 145414">
              <a:extLst>
                <a:ext uri="{FF2B5EF4-FFF2-40B4-BE49-F238E27FC236}">
                  <a16:creationId xmlns:a16="http://schemas.microsoft.com/office/drawing/2014/main" id="{7CDD6F99-3465-4565-B808-E3E3A7460A52}"/>
                </a:ext>
              </a:extLst>
            </p:cNvPr>
            <p:cNvSpPr txBox="1">
              <a:spLocks noChangeArrowheads="1"/>
            </p:cNvSpPr>
            <p:nvPr/>
          </p:nvSpPr>
          <p:spPr bwMode="auto">
            <a:xfrm>
              <a:off x="2368" y="3207"/>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控制字段</a:t>
              </a:r>
            </a:p>
          </p:txBody>
        </p:sp>
        <p:sp>
          <p:nvSpPr>
            <p:cNvPr id="72712" name="文本框 145415">
              <a:extLst>
                <a:ext uri="{FF2B5EF4-FFF2-40B4-BE49-F238E27FC236}">
                  <a16:creationId xmlns:a16="http://schemas.microsoft.com/office/drawing/2014/main" id="{18F4E6E5-7187-4A91-AA11-85D1CAC42A7C}"/>
                </a:ext>
              </a:extLst>
            </p:cNvPr>
            <p:cNvSpPr txBox="1">
              <a:spLocks noChangeArrowheads="1"/>
            </p:cNvSpPr>
            <p:nvPr/>
          </p:nvSpPr>
          <p:spPr bwMode="auto">
            <a:xfrm>
              <a:off x="3560" y="3203"/>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顺序字段</a:t>
              </a:r>
            </a:p>
          </p:txBody>
        </p:sp>
        <p:sp>
          <p:nvSpPr>
            <p:cNvPr id="72713" name="直接连接符 145416">
              <a:extLst>
                <a:ext uri="{FF2B5EF4-FFF2-40B4-BE49-F238E27FC236}">
                  <a16:creationId xmlns:a16="http://schemas.microsoft.com/office/drawing/2014/main" id="{26FC04C8-7FBA-476A-83BD-CE46D44CC9AF}"/>
                </a:ext>
              </a:extLst>
            </p:cNvPr>
            <p:cNvSpPr>
              <a:spLocks noChangeShapeType="1"/>
            </p:cNvSpPr>
            <p:nvPr/>
          </p:nvSpPr>
          <p:spPr bwMode="auto">
            <a:xfrm>
              <a:off x="2789" y="3475"/>
              <a:ext cx="136" cy="1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4" name="直接连接符 145417">
              <a:extLst>
                <a:ext uri="{FF2B5EF4-FFF2-40B4-BE49-F238E27FC236}">
                  <a16:creationId xmlns:a16="http://schemas.microsoft.com/office/drawing/2014/main" id="{1F59DBE8-73C8-4C7B-847A-68D3BFF7AE28}"/>
                </a:ext>
              </a:extLst>
            </p:cNvPr>
            <p:cNvSpPr>
              <a:spLocks noChangeShapeType="1"/>
            </p:cNvSpPr>
            <p:nvPr/>
          </p:nvSpPr>
          <p:spPr bwMode="auto">
            <a:xfrm flipH="1">
              <a:off x="3696" y="3430"/>
              <a:ext cx="91" cy="18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15" name="页脚占位符 1">
            <a:extLst>
              <a:ext uri="{FF2B5EF4-FFF2-40B4-BE49-F238E27FC236}">
                <a16:creationId xmlns:a16="http://schemas.microsoft.com/office/drawing/2014/main" id="{70E5638B-1A9F-49BF-A593-7650A2E3D49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2716" name="灯片编号占位符 2">
            <a:extLst>
              <a:ext uri="{FF2B5EF4-FFF2-40B4-BE49-F238E27FC236}">
                <a16:creationId xmlns:a16="http://schemas.microsoft.com/office/drawing/2014/main" id="{80212F27-CA5F-45A8-824F-CA628DBD39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246E195-9ED4-4FD3-8255-31CA2AB9D6D9}"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49505">
            <a:extLst>
              <a:ext uri="{FF2B5EF4-FFF2-40B4-BE49-F238E27FC236}">
                <a16:creationId xmlns:a16="http://schemas.microsoft.com/office/drawing/2014/main" id="{1A2418DE-CEA5-4C2A-89A2-C08538976BAE}"/>
              </a:ext>
            </a:extLst>
          </p:cNvPr>
          <p:cNvSpPr>
            <a:spLocks noGrp="1" noChangeArrowheads="1"/>
          </p:cNvSpPr>
          <p:nvPr>
            <p:ph type="title"/>
          </p:nvPr>
        </p:nvSpPr>
        <p:spPr>
          <a:xfrm>
            <a:off x="457200" y="274638"/>
            <a:ext cx="4906963" cy="1143000"/>
          </a:xfrm>
        </p:spPr>
        <p:txBody>
          <a:bodyPr/>
          <a:lstStyle/>
          <a:p>
            <a:r>
              <a:rPr lang="zh-CN" altLang="en-US"/>
              <a:t>微程序的存储形式</a:t>
            </a:r>
          </a:p>
        </p:txBody>
      </p:sp>
      <p:sp>
        <p:nvSpPr>
          <p:cNvPr id="73730" name="文本占位符 149506">
            <a:extLst>
              <a:ext uri="{FF2B5EF4-FFF2-40B4-BE49-F238E27FC236}">
                <a16:creationId xmlns:a16="http://schemas.microsoft.com/office/drawing/2014/main" id="{826B2C07-715C-466E-BDD3-2258C5695CC3}"/>
              </a:ext>
            </a:extLst>
          </p:cNvPr>
          <p:cNvSpPr>
            <a:spLocks noGrp="1" noChangeArrowheads="1"/>
          </p:cNvSpPr>
          <p:nvPr>
            <p:ph idx="1"/>
          </p:nvPr>
        </p:nvSpPr>
        <p:spPr>
          <a:xfrm>
            <a:off x="457200" y="1600200"/>
            <a:ext cx="3035300" cy="4525963"/>
          </a:xfrm>
        </p:spPr>
        <p:txBody>
          <a:bodyPr/>
          <a:lstStyle/>
          <a:p>
            <a:r>
              <a:rPr lang="zh-CN" altLang="en-US"/>
              <a:t>取指、间址、中断微程序共用，执行各个不同</a:t>
            </a:r>
          </a:p>
          <a:p>
            <a:r>
              <a:rPr lang="zh-CN" altLang="en-US"/>
              <a:t>微程序个数为</a:t>
            </a:r>
            <a:r>
              <a:rPr lang="en-US" altLang="zh-CN"/>
              <a:t>3</a:t>
            </a:r>
            <a:r>
              <a:rPr lang="zh-CN" altLang="en-US"/>
              <a:t>＋</a:t>
            </a:r>
            <a:r>
              <a:rPr lang="en-US" altLang="zh-CN"/>
              <a:t>X</a:t>
            </a:r>
          </a:p>
        </p:txBody>
      </p:sp>
      <p:grpSp>
        <p:nvGrpSpPr>
          <p:cNvPr id="73731" name="组合 149553">
            <a:extLst>
              <a:ext uri="{FF2B5EF4-FFF2-40B4-BE49-F238E27FC236}">
                <a16:creationId xmlns:a16="http://schemas.microsoft.com/office/drawing/2014/main" id="{626A04B0-2B1D-4501-B463-F41EE1E55E12}"/>
              </a:ext>
            </a:extLst>
          </p:cNvPr>
          <p:cNvGrpSpPr>
            <a:grpSpLocks/>
          </p:cNvGrpSpPr>
          <p:nvPr/>
        </p:nvGrpSpPr>
        <p:grpSpPr bwMode="auto">
          <a:xfrm>
            <a:off x="5292725" y="263525"/>
            <a:ext cx="3665538" cy="6408738"/>
            <a:chOff x="3334" y="166"/>
            <a:chExt cx="2309" cy="4037"/>
          </a:xfrm>
        </p:grpSpPr>
        <p:sp>
          <p:nvSpPr>
            <p:cNvPr id="73732" name="矩形 149507">
              <a:extLst>
                <a:ext uri="{FF2B5EF4-FFF2-40B4-BE49-F238E27FC236}">
                  <a16:creationId xmlns:a16="http://schemas.microsoft.com/office/drawing/2014/main" id="{A0CF8435-6519-42F2-B247-BEB67B620E33}"/>
                </a:ext>
              </a:extLst>
            </p:cNvPr>
            <p:cNvSpPr>
              <a:spLocks noChangeArrowheads="1"/>
            </p:cNvSpPr>
            <p:nvPr/>
          </p:nvSpPr>
          <p:spPr bwMode="auto">
            <a:xfrm>
              <a:off x="4604" y="527"/>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M+1</a:t>
              </a:r>
            </a:p>
          </p:txBody>
        </p:sp>
        <p:sp>
          <p:nvSpPr>
            <p:cNvPr id="73733" name="矩形 149510">
              <a:extLst>
                <a:ext uri="{FF2B5EF4-FFF2-40B4-BE49-F238E27FC236}">
                  <a16:creationId xmlns:a16="http://schemas.microsoft.com/office/drawing/2014/main" id="{5FC079DF-16BD-4FC3-9840-2E8BFFE7CDBD}"/>
                </a:ext>
              </a:extLst>
            </p:cNvPr>
            <p:cNvSpPr>
              <a:spLocks noChangeArrowheads="1"/>
            </p:cNvSpPr>
            <p:nvPr/>
          </p:nvSpPr>
          <p:spPr bwMode="auto">
            <a:xfrm>
              <a:off x="4604" y="799"/>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M+2</a:t>
              </a:r>
            </a:p>
          </p:txBody>
        </p:sp>
        <p:sp>
          <p:nvSpPr>
            <p:cNvPr id="73734" name="矩形 149511">
              <a:extLst>
                <a:ext uri="{FF2B5EF4-FFF2-40B4-BE49-F238E27FC236}">
                  <a16:creationId xmlns:a16="http://schemas.microsoft.com/office/drawing/2014/main" id="{4E14F2AE-E34F-4AF5-97C0-CD96D691A5E9}"/>
                </a:ext>
              </a:extLst>
            </p:cNvPr>
            <p:cNvSpPr>
              <a:spLocks noChangeArrowheads="1"/>
            </p:cNvSpPr>
            <p:nvPr/>
          </p:nvSpPr>
          <p:spPr bwMode="auto">
            <a:xfrm>
              <a:off x="3742" y="527"/>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5" name="矩形 149512">
              <a:extLst>
                <a:ext uri="{FF2B5EF4-FFF2-40B4-BE49-F238E27FC236}">
                  <a16:creationId xmlns:a16="http://schemas.microsoft.com/office/drawing/2014/main" id="{6219AC35-0C80-4D97-9393-315EE10C3CED}"/>
                </a:ext>
              </a:extLst>
            </p:cNvPr>
            <p:cNvSpPr>
              <a:spLocks noChangeArrowheads="1"/>
            </p:cNvSpPr>
            <p:nvPr/>
          </p:nvSpPr>
          <p:spPr bwMode="auto">
            <a:xfrm>
              <a:off x="3742" y="799"/>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6" name="矩形 149514">
              <a:extLst>
                <a:ext uri="{FF2B5EF4-FFF2-40B4-BE49-F238E27FC236}">
                  <a16:creationId xmlns:a16="http://schemas.microsoft.com/office/drawing/2014/main" id="{E20D19EC-4D6B-4A40-81A5-49B6203F0673}"/>
                </a:ext>
              </a:extLst>
            </p:cNvPr>
            <p:cNvSpPr>
              <a:spLocks noChangeArrowheads="1"/>
            </p:cNvSpPr>
            <p:nvPr/>
          </p:nvSpPr>
          <p:spPr bwMode="auto">
            <a:xfrm>
              <a:off x="4604" y="1071"/>
              <a:ext cx="499" cy="27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7" name="矩形 149516">
              <a:extLst>
                <a:ext uri="{FF2B5EF4-FFF2-40B4-BE49-F238E27FC236}">
                  <a16:creationId xmlns:a16="http://schemas.microsoft.com/office/drawing/2014/main" id="{CBCAF2D3-8A83-4F35-B266-19B235643761}"/>
                </a:ext>
              </a:extLst>
            </p:cNvPr>
            <p:cNvSpPr>
              <a:spLocks noChangeArrowheads="1"/>
            </p:cNvSpPr>
            <p:nvPr/>
          </p:nvSpPr>
          <p:spPr bwMode="auto">
            <a:xfrm>
              <a:off x="3742" y="1071"/>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38" name="文本框 149522">
              <a:extLst>
                <a:ext uri="{FF2B5EF4-FFF2-40B4-BE49-F238E27FC236}">
                  <a16:creationId xmlns:a16="http://schemas.microsoft.com/office/drawing/2014/main" id="{B7C9FC7F-0D65-49BA-B39D-405DEE0FCC43}"/>
                </a:ext>
              </a:extLst>
            </p:cNvPr>
            <p:cNvSpPr txBox="1">
              <a:spLocks noChangeArrowheads="1"/>
            </p:cNvSpPr>
            <p:nvPr/>
          </p:nvSpPr>
          <p:spPr bwMode="auto">
            <a:xfrm>
              <a:off x="3742" y="1343"/>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zh-CN" altLang="en-US"/>
                <a:t>转</a:t>
              </a:r>
              <a:r>
                <a:rPr lang="zh-CN" altLang="en-US">
                  <a:solidFill>
                    <a:srgbClr val="FF0000"/>
                  </a:solidFill>
                </a:rPr>
                <a:t>执行</a:t>
              </a:r>
              <a:r>
                <a:rPr lang="zh-CN" altLang="en-US"/>
                <a:t>周期微程序</a:t>
              </a:r>
            </a:p>
          </p:txBody>
        </p:sp>
        <p:sp>
          <p:nvSpPr>
            <p:cNvPr id="73739" name="文本框 149523">
              <a:extLst>
                <a:ext uri="{FF2B5EF4-FFF2-40B4-BE49-F238E27FC236}">
                  <a16:creationId xmlns:a16="http://schemas.microsoft.com/office/drawing/2014/main" id="{4FC380FD-88BE-4724-9276-D98EDCD7493B}"/>
                </a:ext>
              </a:extLst>
            </p:cNvPr>
            <p:cNvSpPr txBox="1">
              <a:spLocks noChangeArrowheads="1"/>
            </p:cNvSpPr>
            <p:nvPr/>
          </p:nvSpPr>
          <p:spPr bwMode="auto">
            <a:xfrm>
              <a:off x="3742" y="1751"/>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zh-CN" altLang="en-US"/>
                <a:t>转</a:t>
              </a:r>
              <a:r>
                <a:rPr lang="zh-CN" altLang="en-US">
                  <a:solidFill>
                    <a:srgbClr val="FF0000"/>
                  </a:solidFill>
                </a:rPr>
                <a:t>取指</a:t>
              </a:r>
              <a:r>
                <a:rPr lang="zh-CN" altLang="en-US"/>
                <a:t>周期微程序</a:t>
              </a:r>
            </a:p>
          </p:txBody>
        </p:sp>
        <p:sp>
          <p:nvSpPr>
            <p:cNvPr id="73740" name="直接连接符 149524">
              <a:extLst>
                <a:ext uri="{FF2B5EF4-FFF2-40B4-BE49-F238E27FC236}">
                  <a16:creationId xmlns:a16="http://schemas.microsoft.com/office/drawing/2014/main" id="{457CE4C5-6E8E-4FBC-97C8-13CAAF15EBB8}"/>
                </a:ext>
              </a:extLst>
            </p:cNvPr>
            <p:cNvSpPr>
              <a:spLocks noChangeShapeType="1"/>
            </p:cNvSpPr>
            <p:nvPr/>
          </p:nvSpPr>
          <p:spPr bwMode="auto">
            <a:xfrm>
              <a:off x="4377" y="1343"/>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直接连接符 149525">
              <a:extLst>
                <a:ext uri="{FF2B5EF4-FFF2-40B4-BE49-F238E27FC236}">
                  <a16:creationId xmlns:a16="http://schemas.microsoft.com/office/drawing/2014/main" id="{8161A9D2-3222-4A20-8E0E-930CDE395481}"/>
                </a:ext>
              </a:extLst>
            </p:cNvPr>
            <p:cNvSpPr>
              <a:spLocks noChangeShapeType="1"/>
            </p:cNvSpPr>
            <p:nvPr/>
          </p:nvSpPr>
          <p:spPr bwMode="auto">
            <a:xfrm>
              <a:off x="4377" y="1751"/>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2" name="矩形 149526">
              <a:extLst>
                <a:ext uri="{FF2B5EF4-FFF2-40B4-BE49-F238E27FC236}">
                  <a16:creationId xmlns:a16="http://schemas.microsoft.com/office/drawing/2014/main" id="{87864AF2-313E-4CC8-B090-933D94D864A2}"/>
                </a:ext>
              </a:extLst>
            </p:cNvPr>
            <p:cNvSpPr>
              <a:spLocks noChangeArrowheads="1"/>
            </p:cNvSpPr>
            <p:nvPr/>
          </p:nvSpPr>
          <p:spPr bwMode="auto">
            <a:xfrm>
              <a:off x="4604" y="2160"/>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P+1</a:t>
              </a:r>
            </a:p>
          </p:txBody>
        </p:sp>
        <p:sp>
          <p:nvSpPr>
            <p:cNvPr id="73743" name="矩形 149527">
              <a:extLst>
                <a:ext uri="{FF2B5EF4-FFF2-40B4-BE49-F238E27FC236}">
                  <a16:creationId xmlns:a16="http://schemas.microsoft.com/office/drawing/2014/main" id="{7B812C27-2A90-4B2F-A874-669B23E03478}"/>
                </a:ext>
              </a:extLst>
            </p:cNvPr>
            <p:cNvSpPr>
              <a:spLocks noChangeArrowheads="1"/>
            </p:cNvSpPr>
            <p:nvPr/>
          </p:nvSpPr>
          <p:spPr bwMode="auto">
            <a:xfrm>
              <a:off x="4604" y="2432"/>
              <a:ext cx="499"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P+2</a:t>
              </a:r>
            </a:p>
          </p:txBody>
        </p:sp>
        <p:sp>
          <p:nvSpPr>
            <p:cNvPr id="73744" name="矩形 149528">
              <a:extLst>
                <a:ext uri="{FF2B5EF4-FFF2-40B4-BE49-F238E27FC236}">
                  <a16:creationId xmlns:a16="http://schemas.microsoft.com/office/drawing/2014/main" id="{B5A86DAB-FAB9-4B65-90C0-343A30013C19}"/>
                </a:ext>
              </a:extLst>
            </p:cNvPr>
            <p:cNvSpPr>
              <a:spLocks noChangeArrowheads="1"/>
            </p:cNvSpPr>
            <p:nvPr/>
          </p:nvSpPr>
          <p:spPr bwMode="auto">
            <a:xfrm>
              <a:off x="3742" y="2160"/>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5" name="矩形 149529">
              <a:extLst>
                <a:ext uri="{FF2B5EF4-FFF2-40B4-BE49-F238E27FC236}">
                  <a16:creationId xmlns:a16="http://schemas.microsoft.com/office/drawing/2014/main" id="{D8E03586-03FF-4514-8619-093A399091E8}"/>
                </a:ext>
              </a:extLst>
            </p:cNvPr>
            <p:cNvSpPr>
              <a:spLocks noChangeArrowheads="1"/>
            </p:cNvSpPr>
            <p:nvPr/>
          </p:nvSpPr>
          <p:spPr bwMode="auto">
            <a:xfrm>
              <a:off x="3742" y="2432"/>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6" name="矩形 149530">
              <a:extLst>
                <a:ext uri="{FF2B5EF4-FFF2-40B4-BE49-F238E27FC236}">
                  <a16:creationId xmlns:a16="http://schemas.microsoft.com/office/drawing/2014/main" id="{608A3F62-B930-4801-8633-9E3328B0B1B7}"/>
                </a:ext>
              </a:extLst>
            </p:cNvPr>
            <p:cNvSpPr>
              <a:spLocks noChangeArrowheads="1"/>
            </p:cNvSpPr>
            <p:nvPr/>
          </p:nvSpPr>
          <p:spPr bwMode="auto">
            <a:xfrm>
              <a:off x="4604" y="2704"/>
              <a:ext cx="499" cy="27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7" name="矩形 149531">
              <a:extLst>
                <a:ext uri="{FF2B5EF4-FFF2-40B4-BE49-F238E27FC236}">
                  <a16:creationId xmlns:a16="http://schemas.microsoft.com/office/drawing/2014/main" id="{7A6E08CC-EA19-4014-A813-E275F48F8E67}"/>
                </a:ext>
              </a:extLst>
            </p:cNvPr>
            <p:cNvSpPr>
              <a:spLocks noChangeArrowheads="1"/>
            </p:cNvSpPr>
            <p:nvPr/>
          </p:nvSpPr>
          <p:spPr bwMode="auto">
            <a:xfrm>
              <a:off x="3742" y="2704"/>
              <a:ext cx="862" cy="2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3748" name="文本框 149532">
              <a:extLst>
                <a:ext uri="{FF2B5EF4-FFF2-40B4-BE49-F238E27FC236}">
                  <a16:creationId xmlns:a16="http://schemas.microsoft.com/office/drawing/2014/main" id="{AB1AE05F-C0D3-45D9-924E-2E8BECE42446}"/>
                </a:ext>
              </a:extLst>
            </p:cNvPr>
            <p:cNvSpPr txBox="1">
              <a:spLocks noChangeArrowheads="1"/>
            </p:cNvSpPr>
            <p:nvPr/>
          </p:nvSpPr>
          <p:spPr bwMode="auto">
            <a:xfrm>
              <a:off x="4773" y="2716"/>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p:txBody>
        </p:sp>
        <p:sp>
          <p:nvSpPr>
            <p:cNvPr id="73749" name="文本框 149533">
              <a:extLst>
                <a:ext uri="{FF2B5EF4-FFF2-40B4-BE49-F238E27FC236}">
                  <a16:creationId xmlns:a16="http://schemas.microsoft.com/office/drawing/2014/main" id="{A4658C06-A115-4F8F-892D-BDD03BEF6925}"/>
                </a:ext>
              </a:extLst>
            </p:cNvPr>
            <p:cNvSpPr txBox="1">
              <a:spLocks noChangeArrowheads="1"/>
            </p:cNvSpPr>
            <p:nvPr/>
          </p:nvSpPr>
          <p:spPr bwMode="auto">
            <a:xfrm>
              <a:off x="3742" y="2976"/>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en-US" altLang="zh-CN"/>
                <a:t>ADD</a:t>
              </a:r>
              <a:r>
                <a:rPr lang="zh-CN" altLang="en-US"/>
                <a:t>微程序</a:t>
              </a:r>
            </a:p>
          </p:txBody>
        </p:sp>
        <p:sp>
          <p:nvSpPr>
            <p:cNvPr id="73750" name="文本框 149534">
              <a:extLst>
                <a:ext uri="{FF2B5EF4-FFF2-40B4-BE49-F238E27FC236}">
                  <a16:creationId xmlns:a16="http://schemas.microsoft.com/office/drawing/2014/main" id="{5DAE3937-5F31-4841-A824-2D73E1306FEC}"/>
                </a:ext>
              </a:extLst>
            </p:cNvPr>
            <p:cNvSpPr txBox="1">
              <a:spLocks noChangeArrowheads="1"/>
            </p:cNvSpPr>
            <p:nvPr/>
          </p:nvSpPr>
          <p:spPr bwMode="auto">
            <a:xfrm>
              <a:off x="3742" y="3793"/>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en-US" altLang="zh-CN"/>
                <a:t>JMP</a:t>
              </a:r>
              <a:r>
                <a:rPr lang="zh-CN" altLang="en-US"/>
                <a:t>微程序</a:t>
              </a:r>
            </a:p>
          </p:txBody>
        </p:sp>
        <p:sp>
          <p:nvSpPr>
            <p:cNvPr id="73751" name="直接连接符 149535">
              <a:extLst>
                <a:ext uri="{FF2B5EF4-FFF2-40B4-BE49-F238E27FC236}">
                  <a16:creationId xmlns:a16="http://schemas.microsoft.com/office/drawing/2014/main" id="{82488D00-0628-4E4F-9AED-231A2C2EF602}"/>
                </a:ext>
              </a:extLst>
            </p:cNvPr>
            <p:cNvSpPr>
              <a:spLocks noChangeShapeType="1"/>
            </p:cNvSpPr>
            <p:nvPr/>
          </p:nvSpPr>
          <p:spPr bwMode="auto">
            <a:xfrm>
              <a:off x="4377" y="2975"/>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直接连接符 149536">
              <a:extLst>
                <a:ext uri="{FF2B5EF4-FFF2-40B4-BE49-F238E27FC236}">
                  <a16:creationId xmlns:a16="http://schemas.microsoft.com/office/drawing/2014/main" id="{45048BFF-35AB-4E87-A2DC-05AC1C4BD75F}"/>
                </a:ext>
              </a:extLst>
            </p:cNvPr>
            <p:cNvSpPr>
              <a:spLocks noChangeShapeType="1"/>
            </p:cNvSpPr>
            <p:nvPr/>
          </p:nvSpPr>
          <p:spPr bwMode="auto">
            <a:xfrm>
              <a:off x="4377" y="3475"/>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3" name="右大括号 149537">
              <a:extLst>
                <a:ext uri="{FF2B5EF4-FFF2-40B4-BE49-F238E27FC236}">
                  <a16:creationId xmlns:a16="http://schemas.microsoft.com/office/drawing/2014/main" id="{564934C8-2A83-40C3-A819-BE62F86C0236}"/>
                </a:ext>
              </a:extLst>
            </p:cNvPr>
            <p:cNvSpPr>
              <a:spLocks/>
            </p:cNvSpPr>
            <p:nvPr/>
          </p:nvSpPr>
          <p:spPr bwMode="auto">
            <a:xfrm>
              <a:off x="5103" y="526"/>
              <a:ext cx="136" cy="81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54" name="右大括号 149538">
              <a:extLst>
                <a:ext uri="{FF2B5EF4-FFF2-40B4-BE49-F238E27FC236}">
                  <a16:creationId xmlns:a16="http://schemas.microsoft.com/office/drawing/2014/main" id="{6477976A-3FBE-4FFC-BC35-2006A496957F}"/>
                </a:ext>
              </a:extLst>
            </p:cNvPr>
            <p:cNvSpPr>
              <a:spLocks/>
            </p:cNvSpPr>
            <p:nvPr/>
          </p:nvSpPr>
          <p:spPr bwMode="auto">
            <a:xfrm>
              <a:off x="5103" y="2159"/>
              <a:ext cx="136" cy="81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55" name="文本框 149539">
              <a:extLst>
                <a:ext uri="{FF2B5EF4-FFF2-40B4-BE49-F238E27FC236}">
                  <a16:creationId xmlns:a16="http://schemas.microsoft.com/office/drawing/2014/main" id="{BFCAFEB1-F220-4519-AB18-D2D7B7B8F53D}"/>
                </a:ext>
              </a:extLst>
            </p:cNvPr>
            <p:cNvSpPr txBox="1">
              <a:spLocks noChangeArrowheads="1"/>
            </p:cNvSpPr>
            <p:nvPr/>
          </p:nvSpPr>
          <p:spPr bwMode="auto">
            <a:xfrm>
              <a:off x="5239" y="79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取指</a:t>
              </a:r>
            </a:p>
          </p:txBody>
        </p:sp>
        <p:sp>
          <p:nvSpPr>
            <p:cNvPr id="73756" name="文本框 149540">
              <a:extLst>
                <a:ext uri="{FF2B5EF4-FFF2-40B4-BE49-F238E27FC236}">
                  <a16:creationId xmlns:a16="http://schemas.microsoft.com/office/drawing/2014/main" id="{4396A3A5-7142-4154-BC54-5933469C90C3}"/>
                </a:ext>
              </a:extLst>
            </p:cNvPr>
            <p:cNvSpPr txBox="1">
              <a:spLocks noChangeArrowheads="1"/>
            </p:cNvSpPr>
            <p:nvPr/>
          </p:nvSpPr>
          <p:spPr bwMode="auto">
            <a:xfrm>
              <a:off x="5239" y="2440"/>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LDA</a:t>
              </a:r>
            </a:p>
          </p:txBody>
        </p:sp>
        <p:sp>
          <p:nvSpPr>
            <p:cNvPr id="73757" name="文本框 149541">
              <a:extLst>
                <a:ext uri="{FF2B5EF4-FFF2-40B4-BE49-F238E27FC236}">
                  <a16:creationId xmlns:a16="http://schemas.microsoft.com/office/drawing/2014/main" id="{FBF89873-87EB-4F15-97FE-81C1A4E2CCC3}"/>
                </a:ext>
              </a:extLst>
            </p:cNvPr>
            <p:cNvSpPr txBox="1">
              <a:spLocks noChangeArrowheads="1"/>
            </p:cNvSpPr>
            <p:nvPr/>
          </p:nvSpPr>
          <p:spPr bwMode="auto">
            <a:xfrm>
              <a:off x="3470" y="571"/>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a:t>
              </a:r>
            </a:p>
          </p:txBody>
        </p:sp>
        <p:sp>
          <p:nvSpPr>
            <p:cNvPr id="73758" name="文本框 149542">
              <a:extLst>
                <a:ext uri="{FF2B5EF4-FFF2-40B4-BE49-F238E27FC236}">
                  <a16:creationId xmlns:a16="http://schemas.microsoft.com/office/drawing/2014/main" id="{9B020C35-6465-41E6-AB41-F496ED56A780}"/>
                </a:ext>
              </a:extLst>
            </p:cNvPr>
            <p:cNvSpPr txBox="1">
              <a:spLocks noChangeArrowheads="1"/>
            </p:cNvSpPr>
            <p:nvPr/>
          </p:nvSpPr>
          <p:spPr bwMode="auto">
            <a:xfrm>
              <a:off x="3334" y="843"/>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M+1</a:t>
              </a:r>
            </a:p>
          </p:txBody>
        </p:sp>
        <p:sp>
          <p:nvSpPr>
            <p:cNvPr id="73759" name="文本框 149543">
              <a:extLst>
                <a:ext uri="{FF2B5EF4-FFF2-40B4-BE49-F238E27FC236}">
                  <a16:creationId xmlns:a16="http://schemas.microsoft.com/office/drawing/2014/main" id="{0AAF67D0-3F3A-4C26-9A2F-93FC9156BD90}"/>
                </a:ext>
              </a:extLst>
            </p:cNvPr>
            <p:cNvSpPr txBox="1">
              <a:spLocks noChangeArrowheads="1"/>
            </p:cNvSpPr>
            <p:nvPr/>
          </p:nvSpPr>
          <p:spPr bwMode="auto">
            <a:xfrm>
              <a:off x="3334" y="1116"/>
              <a:ext cx="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M+2</a:t>
              </a:r>
            </a:p>
          </p:txBody>
        </p:sp>
        <p:sp>
          <p:nvSpPr>
            <p:cNvPr id="73760" name="直接连接符 149544">
              <a:extLst>
                <a:ext uri="{FF2B5EF4-FFF2-40B4-BE49-F238E27FC236}">
                  <a16:creationId xmlns:a16="http://schemas.microsoft.com/office/drawing/2014/main" id="{BC093409-76E7-41C7-9542-AF6AF72F99C3}"/>
                </a:ext>
              </a:extLst>
            </p:cNvPr>
            <p:cNvSpPr>
              <a:spLocks noChangeShapeType="1"/>
            </p:cNvSpPr>
            <p:nvPr/>
          </p:nvSpPr>
          <p:spPr bwMode="auto">
            <a:xfrm>
              <a:off x="4059" y="435"/>
              <a:ext cx="681" cy="72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1" name="文本框 149545">
              <a:extLst>
                <a:ext uri="{FF2B5EF4-FFF2-40B4-BE49-F238E27FC236}">
                  <a16:creationId xmlns:a16="http://schemas.microsoft.com/office/drawing/2014/main" id="{2445DA23-06BB-4511-8F3D-0B5199531564}"/>
                </a:ext>
              </a:extLst>
            </p:cNvPr>
            <p:cNvSpPr txBox="1">
              <a:spLocks noChangeArrowheads="1"/>
            </p:cNvSpPr>
            <p:nvPr/>
          </p:nvSpPr>
          <p:spPr bwMode="auto">
            <a:xfrm>
              <a:off x="3820" y="166"/>
              <a:ext cx="1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转间址或执行周期微程序</a:t>
              </a:r>
            </a:p>
          </p:txBody>
        </p:sp>
        <p:sp>
          <p:nvSpPr>
            <p:cNvPr id="73762" name="文本框 149546">
              <a:extLst>
                <a:ext uri="{FF2B5EF4-FFF2-40B4-BE49-F238E27FC236}">
                  <a16:creationId xmlns:a16="http://schemas.microsoft.com/office/drawing/2014/main" id="{A609A3AB-F3E2-431E-A71B-A3574E3FC7AA}"/>
                </a:ext>
              </a:extLst>
            </p:cNvPr>
            <p:cNvSpPr txBox="1">
              <a:spLocks noChangeArrowheads="1"/>
            </p:cNvSpPr>
            <p:nvPr/>
          </p:nvSpPr>
          <p:spPr bwMode="auto">
            <a:xfrm>
              <a:off x="5148" y="143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间址</a:t>
              </a:r>
            </a:p>
          </p:txBody>
        </p:sp>
        <p:sp>
          <p:nvSpPr>
            <p:cNvPr id="73763" name="文本框 149547">
              <a:extLst>
                <a:ext uri="{FF2B5EF4-FFF2-40B4-BE49-F238E27FC236}">
                  <a16:creationId xmlns:a16="http://schemas.microsoft.com/office/drawing/2014/main" id="{A6BDCE1A-E6EA-43EC-87C8-FEA877664D35}"/>
                </a:ext>
              </a:extLst>
            </p:cNvPr>
            <p:cNvSpPr txBox="1">
              <a:spLocks noChangeArrowheads="1"/>
            </p:cNvSpPr>
            <p:nvPr/>
          </p:nvSpPr>
          <p:spPr bwMode="auto">
            <a:xfrm>
              <a:off x="5148" y="179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中断</a:t>
              </a:r>
            </a:p>
          </p:txBody>
        </p:sp>
        <p:sp>
          <p:nvSpPr>
            <p:cNvPr id="73764" name="文本框 149548">
              <a:extLst>
                <a:ext uri="{FF2B5EF4-FFF2-40B4-BE49-F238E27FC236}">
                  <a16:creationId xmlns:a16="http://schemas.microsoft.com/office/drawing/2014/main" id="{E1AC8B7C-3011-46BB-B061-152296C4D0A2}"/>
                </a:ext>
              </a:extLst>
            </p:cNvPr>
            <p:cNvSpPr txBox="1">
              <a:spLocks noChangeArrowheads="1"/>
            </p:cNvSpPr>
            <p:nvPr/>
          </p:nvSpPr>
          <p:spPr bwMode="auto">
            <a:xfrm>
              <a:off x="3470" y="215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a:t>
              </a:r>
            </a:p>
          </p:txBody>
        </p:sp>
        <p:sp>
          <p:nvSpPr>
            <p:cNvPr id="73765" name="文本框 149549">
              <a:extLst>
                <a:ext uri="{FF2B5EF4-FFF2-40B4-BE49-F238E27FC236}">
                  <a16:creationId xmlns:a16="http://schemas.microsoft.com/office/drawing/2014/main" id="{1555A2C8-20BA-4B57-B3AA-0921F6EC9707}"/>
                </a:ext>
              </a:extLst>
            </p:cNvPr>
            <p:cNvSpPr txBox="1">
              <a:spLocks noChangeArrowheads="1"/>
            </p:cNvSpPr>
            <p:nvPr/>
          </p:nvSpPr>
          <p:spPr bwMode="auto">
            <a:xfrm>
              <a:off x="3334" y="2431"/>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P+1</a:t>
              </a:r>
            </a:p>
          </p:txBody>
        </p:sp>
        <p:sp>
          <p:nvSpPr>
            <p:cNvPr id="73766" name="文本框 149550">
              <a:extLst>
                <a:ext uri="{FF2B5EF4-FFF2-40B4-BE49-F238E27FC236}">
                  <a16:creationId xmlns:a16="http://schemas.microsoft.com/office/drawing/2014/main" id="{E3D736BB-9D7E-4E9F-8871-5416F982048F}"/>
                </a:ext>
              </a:extLst>
            </p:cNvPr>
            <p:cNvSpPr txBox="1">
              <a:spLocks noChangeArrowheads="1"/>
            </p:cNvSpPr>
            <p:nvPr/>
          </p:nvSpPr>
          <p:spPr bwMode="auto">
            <a:xfrm>
              <a:off x="3334" y="2748"/>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P+2</a:t>
              </a:r>
            </a:p>
          </p:txBody>
        </p:sp>
        <p:sp>
          <p:nvSpPr>
            <p:cNvPr id="73767" name="文本框 149551">
              <a:extLst>
                <a:ext uri="{FF2B5EF4-FFF2-40B4-BE49-F238E27FC236}">
                  <a16:creationId xmlns:a16="http://schemas.microsoft.com/office/drawing/2014/main" id="{265FD39E-D2A1-46D3-909F-144223079B0E}"/>
                </a:ext>
              </a:extLst>
            </p:cNvPr>
            <p:cNvSpPr txBox="1">
              <a:spLocks noChangeArrowheads="1"/>
            </p:cNvSpPr>
            <p:nvPr/>
          </p:nvSpPr>
          <p:spPr bwMode="auto">
            <a:xfrm>
              <a:off x="3742" y="3385"/>
              <a:ext cx="1361"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pPr algn="ctr"/>
              <a:r>
                <a:rPr lang="en-US" altLang="zh-CN"/>
                <a:t> </a:t>
              </a:r>
            </a:p>
          </p:txBody>
        </p:sp>
        <p:sp>
          <p:nvSpPr>
            <p:cNvPr id="73768" name="直接连接符 149552">
              <a:extLst>
                <a:ext uri="{FF2B5EF4-FFF2-40B4-BE49-F238E27FC236}">
                  <a16:creationId xmlns:a16="http://schemas.microsoft.com/office/drawing/2014/main" id="{7BBF5AE5-6219-4CEC-9FA3-B0891EF58ACC}"/>
                </a:ext>
              </a:extLst>
            </p:cNvPr>
            <p:cNvSpPr>
              <a:spLocks noChangeShapeType="1"/>
            </p:cNvSpPr>
            <p:nvPr/>
          </p:nvSpPr>
          <p:spPr bwMode="auto">
            <a:xfrm>
              <a:off x="4377" y="3793"/>
              <a:ext cx="0" cy="18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69" name="页脚占位符 1">
            <a:extLst>
              <a:ext uri="{FF2B5EF4-FFF2-40B4-BE49-F238E27FC236}">
                <a16:creationId xmlns:a16="http://schemas.microsoft.com/office/drawing/2014/main" id="{362F7F30-9D42-4DC5-882D-168E79CC71B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3770" name="灯片编号占位符 2">
            <a:extLst>
              <a:ext uri="{FF2B5EF4-FFF2-40B4-BE49-F238E27FC236}">
                <a16:creationId xmlns:a16="http://schemas.microsoft.com/office/drawing/2014/main" id="{5D49B4F1-728E-4DE5-996D-63505236FC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5258AD9-5BF8-4430-8CF4-A3C906267E24}"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50529">
            <a:extLst>
              <a:ext uri="{FF2B5EF4-FFF2-40B4-BE49-F238E27FC236}">
                <a16:creationId xmlns:a16="http://schemas.microsoft.com/office/drawing/2014/main" id="{67539C26-8BCB-47A7-A3E1-8A05B1682673}"/>
              </a:ext>
            </a:extLst>
          </p:cNvPr>
          <p:cNvSpPr>
            <a:spLocks noGrp="1" noChangeArrowheads="1"/>
          </p:cNvSpPr>
          <p:nvPr>
            <p:ph type="title"/>
          </p:nvPr>
        </p:nvSpPr>
        <p:spPr/>
        <p:txBody>
          <a:bodyPr/>
          <a:lstStyle/>
          <a:p>
            <a:r>
              <a:rPr lang="zh-CN" altLang="en-US"/>
              <a:t>微程序控制部件的结构</a:t>
            </a:r>
          </a:p>
        </p:txBody>
      </p:sp>
      <p:sp>
        <p:nvSpPr>
          <p:cNvPr id="74754" name="文本占位符 150530">
            <a:extLst>
              <a:ext uri="{FF2B5EF4-FFF2-40B4-BE49-F238E27FC236}">
                <a16:creationId xmlns:a16="http://schemas.microsoft.com/office/drawing/2014/main" id="{BE893CDD-9DFA-4CA7-AAF3-9AFF0D5A992F}"/>
              </a:ext>
            </a:extLst>
          </p:cNvPr>
          <p:cNvSpPr>
            <a:spLocks noGrp="1" noChangeArrowheads="1"/>
          </p:cNvSpPr>
          <p:nvPr>
            <p:ph idx="1"/>
          </p:nvPr>
        </p:nvSpPr>
        <p:spPr>
          <a:xfrm>
            <a:off x="457200" y="1600200"/>
            <a:ext cx="2667000" cy="4525963"/>
          </a:xfrm>
        </p:spPr>
        <p:txBody>
          <a:bodyPr/>
          <a:lstStyle/>
          <a:p>
            <a:pPr>
              <a:lnSpc>
                <a:spcPct val="90000"/>
              </a:lnSpc>
            </a:pPr>
            <a:r>
              <a:rPr lang="zh-CN" altLang="en-US" sz="2800"/>
              <a:t>微地址形成部件</a:t>
            </a:r>
          </a:p>
          <a:p>
            <a:pPr lvl="1">
              <a:lnSpc>
                <a:spcPct val="90000"/>
              </a:lnSpc>
            </a:pPr>
            <a:r>
              <a:rPr lang="zh-CN" altLang="en-US" sz="2400"/>
              <a:t>形成</a:t>
            </a:r>
            <a:r>
              <a:rPr lang="zh-CN" altLang="en-US" sz="2400">
                <a:solidFill>
                  <a:srgbClr val="FF0000"/>
                </a:solidFill>
              </a:rPr>
              <a:t>微程序</a:t>
            </a:r>
            <a:r>
              <a:rPr lang="zh-CN" altLang="en-US" sz="2400"/>
              <a:t>的首址</a:t>
            </a:r>
          </a:p>
          <a:p>
            <a:pPr>
              <a:lnSpc>
                <a:spcPct val="90000"/>
              </a:lnSpc>
            </a:pPr>
            <a:r>
              <a:rPr lang="zh-CN" altLang="en-US" sz="2800"/>
              <a:t>顺序逻辑</a:t>
            </a:r>
          </a:p>
          <a:p>
            <a:pPr lvl="1">
              <a:lnSpc>
                <a:spcPct val="90000"/>
              </a:lnSpc>
            </a:pPr>
            <a:r>
              <a:rPr lang="zh-CN" altLang="en-US" sz="2400"/>
              <a:t>形成下一条微指令的地址（计数器）</a:t>
            </a:r>
          </a:p>
          <a:p>
            <a:pPr>
              <a:lnSpc>
                <a:spcPct val="90000"/>
              </a:lnSpc>
            </a:pPr>
            <a:r>
              <a:rPr lang="zh-CN" altLang="en-US" sz="2800"/>
              <a:t>微程序存储器（控存）</a:t>
            </a:r>
          </a:p>
          <a:p>
            <a:pPr lvl="1">
              <a:lnSpc>
                <a:spcPct val="90000"/>
              </a:lnSpc>
            </a:pPr>
            <a:r>
              <a:rPr lang="zh-CN" altLang="en-US" sz="2400"/>
              <a:t>存储微程序</a:t>
            </a:r>
          </a:p>
        </p:txBody>
      </p:sp>
      <p:grpSp>
        <p:nvGrpSpPr>
          <p:cNvPr id="74755" name="组合 150562">
            <a:extLst>
              <a:ext uri="{FF2B5EF4-FFF2-40B4-BE49-F238E27FC236}">
                <a16:creationId xmlns:a16="http://schemas.microsoft.com/office/drawing/2014/main" id="{374CEB44-55DC-4FD3-A5E4-7BAD605CE908}"/>
              </a:ext>
            </a:extLst>
          </p:cNvPr>
          <p:cNvGrpSpPr>
            <a:grpSpLocks/>
          </p:cNvGrpSpPr>
          <p:nvPr/>
        </p:nvGrpSpPr>
        <p:grpSpPr bwMode="auto">
          <a:xfrm>
            <a:off x="3419475" y="1484313"/>
            <a:ext cx="5427663" cy="4306887"/>
            <a:chOff x="1701" y="1171"/>
            <a:chExt cx="3419" cy="2713"/>
          </a:xfrm>
        </p:grpSpPr>
        <p:sp>
          <p:nvSpPr>
            <p:cNvPr id="74756" name="文本框 150531">
              <a:extLst>
                <a:ext uri="{FF2B5EF4-FFF2-40B4-BE49-F238E27FC236}">
                  <a16:creationId xmlns:a16="http://schemas.microsoft.com/office/drawing/2014/main" id="{1F6AABCC-B959-40F3-8066-26978C67F684}"/>
                </a:ext>
              </a:extLst>
            </p:cNvPr>
            <p:cNvSpPr txBox="1">
              <a:spLocks noChangeArrowheads="1"/>
            </p:cNvSpPr>
            <p:nvPr/>
          </p:nvSpPr>
          <p:spPr bwMode="auto">
            <a:xfrm>
              <a:off x="3560" y="1706"/>
              <a:ext cx="698"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微地址</a:t>
              </a:r>
            </a:p>
            <a:p>
              <a:pPr algn="ctr"/>
              <a:r>
                <a:rPr lang="zh-CN" altLang="en-US"/>
                <a:t>形成部件</a:t>
              </a:r>
            </a:p>
          </p:txBody>
        </p:sp>
        <p:sp>
          <p:nvSpPr>
            <p:cNvPr id="74757" name="文本框 150532">
              <a:extLst>
                <a:ext uri="{FF2B5EF4-FFF2-40B4-BE49-F238E27FC236}">
                  <a16:creationId xmlns:a16="http://schemas.microsoft.com/office/drawing/2014/main" id="{8240FF27-345F-4EFF-9828-3626ED5E3358}"/>
                </a:ext>
              </a:extLst>
            </p:cNvPr>
            <p:cNvSpPr txBox="1">
              <a:spLocks noChangeArrowheads="1"/>
            </p:cNvSpPr>
            <p:nvPr/>
          </p:nvSpPr>
          <p:spPr bwMode="auto">
            <a:xfrm>
              <a:off x="3560" y="2296"/>
              <a:ext cx="698"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a:t>顺序逻辑</a:t>
              </a:r>
            </a:p>
            <a:p>
              <a:pPr algn="ctr"/>
              <a:endParaRPr lang="zh-CN" altLang="en-US"/>
            </a:p>
          </p:txBody>
        </p:sp>
        <p:sp>
          <p:nvSpPr>
            <p:cNvPr id="74758" name="文本框 150533">
              <a:extLst>
                <a:ext uri="{FF2B5EF4-FFF2-40B4-BE49-F238E27FC236}">
                  <a16:creationId xmlns:a16="http://schemas.microsoft.com/office/drawing/2014/main" id="{A55E286C-751E-459A-834F-9FC3A9748BB9}"/>
                </a:ext>
              </a:extLst>
            </p:cNvPr>
            <p:cNvSpPr txBox="1">
              <a:spLocks noChangeArrowheads="1"/>
            </p:cNvSpPr>
            <p:nvPr/>
          </p:nvSpPr>
          <p:spPr bwMode="auto">
            <a:xfrm>
              <a:off x="3650" y="3067"/>
              <a:ext cx="54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CMAR</a:t>
              </a:r>
            </a:p>
          </p:txBody>
        </p:sp>
        <p:sp>
          <p:nvSpPr>
            <p:cNvPr id="74759" name="文本框 150534">
              <a:extLst>
                <a:ext uri="{FF2B5EF4-FFF2-40B4-BE49-F238E27FC236}">
                  <a16:creationId xmlns:a16="http://schemas.microsoft.com/office/drawing/2014/main" id="{BDB98EBD-9468-4FA3-B12B-9CF5F44C28EE}"/>
                </a:ext>
              </a:extLst>
            </p:cNvPr>
            <p:cNvSpPr txBox="1">
              <a:spLocks noChangeArrowheads="1"/>
            </p:cNvSpPr>
            <p:nvPr/>
          </p:nvSpPr>
          <p:spPr bwMode="auto">
            <a:xfrm>
              <a:off x="3560" y="3475"/>
              <a:ext cx="69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地址译码</a:t>
              </a:r>
            </a:p>
          </p:txBody>
        </p:sp>
        <p:sp>
          <p:nvSpPr>
            <p:cNvPr id="74760" name="文本框 150535">
              <a:extLst>
                <a:ext uri="{FF2B5EF4-FFF2-40B4-BE49-F238E27FC236}">
                  <a16:creationId xmlns:a16="http://schemas.microsoft.com/office/drawing/2014/main" id="{9DEB8428-9391-4925-B68D-9441F1D03DCC}"/>
                </a:ext>
              </a:extLst>
            </p:cNvPr>
            <p:cNvSpPr txBox="1">
              <a:spLocks noChangeArrowheads="1"/>
            </p:cNvSpPr>
            <p:nvPr/>
          </p:nvSpPr>
          <p:spPr bwMode="auto">
            <a:xfrm>
              <a:off x="2064" y="2568"/>
              <a:ext cx="1089" cy="7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r>
                <a:rPr lang="zh-CN" altLang="en-US"/>
                <a:t>微程序</a:t>
              </a:r>
            </a:p>
            <a:p>
              <a:pPr algn="ctr"/>
              <a:r>
                <a:rPr lang="zh-CN" altLang="en-US"/>
                <a:t>存储器</a:t>
              </a:r>
            </a:p>
            <a:p>
              <a:pPr algn="ctr"/>
              <a:endParaRPr lang="zh-CN" altLang="en-US"/>
            </a:p>
          </p:txBody>
        </p:sp>
        <p:sp>
          <p:nvSpPr>
            <p:cNvPr id="74761" name="文本框 150536">
              <a:extLst>
                <a:ext uri="{FF2B5EF4-FFF2-40B4-BE49-F238E27FC236}">
                  <a16:creationId xmlns:a16="http://schemas.microsoft.com/office/drawing/2014/main" id="{CABC4616-0B65-4E07-B884-37E5494143EB}"/>
                </a:ext>
              </a:extLst>
            </p:cNvPr>
            <p:cNvSpPr txBox="1">
              <a:spLocks noChangeArrowheads="1"/>
            </p:cNvSpPr>
            <p:nvPr/>
          </p:nvSpPr>
          <p:spPr bwMode="auto">
            <a:xfrm>
              <a:off x="2064" y="1797"/>
              <a:ext cx="681"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74762" name="文本框 150537">
              <a:extLst>
                <a:ext uri="{FF2B5EF4-FFF2-40B4-BE49-F238E27FC236}">
                  <a16:creationId xmlns:a16="http://schemas.microsoft.com/office/drawing/2014/main" id="{2016F479-DD5B-4AB8-82D0-1D0197F41558}"/>
                </a:ext>
              </a:extLst>
            </p:cNvPr>
            <p:cNvSpPr txBox="1">
              <a:spLocks noChangeArrowheads="1"/>
            </p:cNvSpPr>
            <p:nvPr/>
          </p:nvSpPr>
          <p:spPr bwMode="auto">
            <a:xfrm>
              <a:off x="2745"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下址</a:t>
              </a:r>
            </a:p>
          </p:txBody>
        </p:sp>
        <p:sp>
          <p:nvSpPr>
            <p:cNvPr id="74763" name="文本框 150538">
              <a:extLst>
                <a:ext uri="{FF2B5EF4-FFF2-40B4-BE49-F238E27FC236}">
                  <a16:creationId xmlns:a16="http://schemas.microsoft.com/office/drawing/2014/main" id="{83E44B6E-BAAC-4C9B-AC83-62F2A77F2E50}"/>
                </a:ext>
              </a:extLst>
            </p:cNvPr>
            <p:cNvSpPr txBox="1">
              <a:spLocks noChangeArrowheads="1"/>
            </p:cNvSpPr>
            <p:nvPr/>
          </p:nvSpPr>
          <p:spPr bwMode="auto">
            <a:xfrm>
              <a:off x="3552" y="1171"/>
              <a:ext cx="714"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op</a:t>
              </a:r>
              <a:r>
                <a:rPr lang="zh-CN" altLang="en-US"/>
                <a:t>（</a:t>
              </a:r>
              <a:r>
                <a:rPr lang="en-US" altLang="zh-CN"/>
                <a:t>IR</a:t>
              </a:r>
              <a:r>
                <a:rPr lang="zh-CN" altLang="en-US"/>
                <a:t>）</a:t>
              </a:r>
            </a:p>
          </p:txBody>
        </p:sp>
        <p:sp>
          <p:nvSpPr>
            <p:cNvPr id="74764" name="直接连接符 150539">
              <a:extLst>
                <a:ext uri="{FF2B5EF4-FFF2-40B4-BE49-F238E27FC236}">
                  <a16:creationId xmlns:a16="http://schemas.microsoft.com/office/drawing/2014/main" id="{A5990CFD-0BDC-42CA-8F87-A80E8851FB1A}"/>
                </a:ext>
              </a:extLst>
            </p:cNvPr>
            <p:cNvSpPr>
              <a:spLocks noChangeShapeType="1"/>
            </p:cNvSpPr>
            <p:nvPr/>
          </p:nvSpPr>
          <p:spPr bwMode="auto">
            <a:xfrm>
              <a:off x="3923" y="1389"/>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5" name="直接连接符 150540">
              <a:extLst>
                <a:ext uri="{FF2B5EF4-FFF2-40B4-BE49-F238E27FC236}">
                  <a16:creationId xmlns:a16="http://schemas.microsoft.com/office/drawing/2014/main" id="{DD016584-D736-41B1-972F-1D14026AE5D7}"/>
                </a:ext>
              </a:extLst>
            </p:cNvPr>
            <p:cNvSpPr>
              <a:spLocks noChangeShapeType="1"/>
            </p:cNvSpPr>
            <p:nvPr/>
          </p:nvSpPr>
          <p:spPr bwMode="auto">
            <a:xfrm>
              <a:off x="3923" y="2114"/>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直接连接符 150541">
              <a:extLst>
                <a:ext uri="{FF2B5EF4-FFF2-40B4-BE49-F238E27FC236}">
                  <a16:creationId xmlns:a16="http://schemas.microsoft.com/office/drawing/2014/main" id="{F3CC1AD9-D4FA-4C3B-9E03-8C89BFB37730}"/>
                </a:ext>
              </a:extLst>
            </p:cNvPr>
            <p:cNvSpPr>
              <a:spLocks noChangeShapeType="1"/>
            </p:cNvSpPr>
            <p:nvPr/>
          </p:nvSpPr>
          <p:spPr bwMode="auto">
            <a:xfrm>
              <a:off x="3923" y="288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直接连接符 150542">
              <a:extLst>
                <a:ext uri="{FF2B5EF4-FFF2-40B4-BE49-F238E27FC236}">
                  <a16:creationId xmlns:a16="http://schemas.microsoft.com/office/drawing/2014/main" id="{25FD97DE-5F14-40D3-B414-074D5F59A65F}"/>
                </a:ext>
              </a:extLst>
            </p:cNvPr>
            <p:cNvSpPr>
              <a:spLocks noChangeShapeType="1"/>
            </p:cNvSpPr>
            <p:nvPr/>
          </p:nvSpPr>
          <p:spPr bwMode="auto">
            <a:xfrm>
              <a:off x="3923" y="3294"/>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8" name="直接连接符 150544">
              <a:extLst>
                <a:ext uri="{FF2B5EF4-FFF2-40B4-BE49-F238E27FC236}">
                  <a16:creationId xmlns:a16="http://schemas.microsoft.com/office/drawing/2014/main" id="{1BBB2D76-95C1-42E7-BDED-C13273649597}"/>
                </a:ext>
              </a:extLst>
            </p:cNvPr>
            <p:cNvSpPr>
              <a:spLocks noChangeShapeType="1"/>
            </p:cNvSpPr>
            <p:nvPr/>
          </p:nvSpPr>
          <p:spPr bwMode="auto">
            <a:xfrm flipV="1">
              <a:off x="2653" y="1615"/>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9" name="直接连接符 150546">
              <a:extLst>
                <a:ext uri="{FF2B5EF4-FFF2-40B4-BE49-F238E27FC236}">
                  <a16:creationId xmlns:a16="http://schemas.microsoft.com/office/drawing/2014/main" id="{3D023889-12B1-4203-80DF-3B52802CF4AD}"/>
                </a:ext>
              </a:extLst>
            </p:cNvPr>
            <p:cNvSpPr>
              <a:spLocks noChangeShapeType="1"/>
            </p:cNvSpPr>
            <p:nvPr/>
          </p:nvSpPr>
          <p:spPr bwMode="auto">
            <a:xfrm flipV="1">
              <a:off x="2608" y="3294"/>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0" name="直接连接符 150547">
              <a:extLst>
                <a:ext uri="{FF2B5EF4-FFF2-40B4-BE49-F238E27FC236}">
                  <a16:creationId xmlns:a16="http://schemas.microsoft.com/office/drawing/2014/main" id="{D3CF66CF-A8E2-4648-AF46-DF520E0102C5}"/>
                </a:ext>
              </a:extLst>
            </p:cNvPr>
            <p:cNvSpPr>
              <a:spLocks noChangeShapeType="1"/>
            </p:cNvSpPr>
            <p:nvPr/>
          </p:nvSpPr>
          <p:spPr bwMode="auto">
            <a:xfrm>
              <a:off x="2608" y="3566"/>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1" name="直接连接符 150548">
              <a:extLst>
                <a:ext uri="{FF2B5EF4-FFF2-40B4-BE49-F238E27FC236}">
                  <a16:creationId xmlns:a16="http://schemas.microsoft.com/office/drawing/2014/main" id="{E187471B-3D4F-4A9E-9CF7-D1CB6F566492}"/>
                </a:ext>
              </a:extLst>
            </p:cNvPr>
            <p:cNvSpPr>
              <a:spLocks noChangeShapeType="1"/>
            </p:cNvSpPr>
            <p:nvPr/>
          </p:nvSpPr>
          <p:spPr bwMode="auto">
            <a:xfrm flipV="1">
              <a:off x="2608" y="2024"/>
              <a:ext cx="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2" name="直接连接符 150549">
              <a:extLst>
                <a:ext uri="{FF2B5EF4-FFF2-40B4-BE49-F238E27FC236}">
                  <a16:creationId xmlns:a16="http://schemas.microsoft.com/office/drawing/2014/main" id="{687D95EB-1422-4833-904F-41EB8E4691F5}"/>
                </a:ext>
              </a:extLst>
            </p:cNvPr>
            <p:cNvSpPr>
              <a:spLocks noChangeShapeType="1"/>
            </p:cNvSpPr>
            <p:nvPr/>
          </p:nvSpPr>
          <p:spPr bwMode="auto">
            <a:xfrm flipV="1">
              <a:off x="2154" y="1615"/>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3" name="直接连接符 150550">
              <a:extLst>
                <a:ext uri="{FF2B5EF4-FFF2-40B4-BE49-F238E27FC236}">
                  <a16:creationId xmlns:a16="http://schemas.microsoft.com/office/drawing/2014/main" id="{BCC67A45-2628-4F70-8A90-9BC295D865BE}"/>
                </a:ext>
              </a:extLst>
            </p:cNvPr>
            <p:cNvSpPr>
              <a:spLocks noChangeShapeType="1"/>
            </p:cNvSpPr>
            <p:nvPr/>
          </p:nvSpPr>
          <p:spPr bwMode="auto">
            <a:xfrm flipV="1">
              <a:off x="2245" y="1615"/>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4" name="直接连接符 150551">
              <a:extLst>
                <a:ext uri="{FF2B5EF4-FFF2-40B4-BE49-F238E27FC236}">
                  <a16:creationId xmlns:a16="http://schemas.microsoft.com/office/drawing/2014/main" id="{2C9C4B6C-4F72-4F3C-9E26-7538E7D7F6CB}"/>
                </a:ext>
              </a:extLst>
            </p:cNvPr>
            <p:cNvSpPr>
              <a:spLocks noChangeShapeType="1"/>
            </p:cNvSpPr>
            <p:nvPr/>
          </p:nvSpPr>
          <p:spPr bwMode="auto">
            <a:xfrm>
              <a:off x="2336" y="1706"/>
              <a:ext cx="22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5" name="直接连接符 150552">
              <a:extLst>
                <a:ext uri="{FF2B5EF4-FFF2-40B4-BE49-F238E27FC236}">
                  <a16:creationId xmlns:a16="http://schemas.microsoft.com/office/drawing/2014/main" id="{F4D27334-EA02-4DB0-A7FE-6F9276E3D5A9}"/>
                </a:ext>
              </a:extLst>
            </p:cNvPr>
            <p:cNvSpPr>
              <a:spLocks noChangeShapeType="1"/>
            </p:cNvSpPr>
            <p:nvPr/>
          </p:nvSpPr>
          <p:spPr bwMode="auto">
            <a:xfrm>
              <a:off x="2925" y="2024"/>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6" name="直接连接符 150553">
              <a:extLst>
                <a:ext uri="{FF2B5EF4-FFF2-40B4-BE49-F238E27FC236}">
                  <a16:creationId xmlns:a16="http://schemas.microsoft.com/office/drawing/2014/main" id="{C5CA45AB-2640-4636-BD99-6B2A2F5B50F2}"/>
                </a:ext>
              </a:extLst>
            </p:cNvPr>
            <p:cNvSpPr>
              <a:spLocks noChangeShapeType="1"/>
            </p:cNvSpPr>
            <p:nvPr/>
          </p:nvSpPr>
          <p:spPr bwMode="auto">
            <a:xfrm>
              <a:off x="2925" y="2432"/>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7" name="矩形 150554">
              <a:extLst>
                <a:ext uri="{FF2B5EF4-FFF2-40B4-BE49-F238E27FC236}">
                  <a16:creationId xmlns:a16="http://schemas.microsoft.com/office/drawing/2014/main" id="{6AFEF58D-2F74-4262-992F-AE64FD4A4635}"/>
                </a:ext>
              </a:extLst>
            </p:cNvPr>
            <p:cNvSpPr>
              <a:spLocks noChangeArrowheads="1"/>
            </p:cNvSpPr>
            <p:nvPr/>
          </p:nvSpPr>
          <p:spPr bwMode="auto">
            <a:xfrm>
              <a:off x="1701" y="1570"/>
              <a:ext cx="2857" cy="231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78" name="直接连接符 150555">
              <a:extLst>
                <a:ext uri="{FF2B5EF4-FFF2-40B4-BE49-F238E27FC236}">
                  <a16:creationId xmlns:a16="http://schemas.microsoft.com/office/drawing/2014/main" id="{88D70909-19B0-4551-A8B5-E4DD6C0C61A2}"/>
                </a:ext>
              </a:extLst>
            </p:cNvPr>
            <p:cNvSpPr>
              <a:spLocks noChangeShapeType="1"/>
            </p:cNvSpPr>
            <p:nvPr/>
          </p:nvSpPr>
          <p:spPr bwMode="auto">
            <a:xfrm flipH="1">
              <a:off x="4241" y="2432"/>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79" name="直接连接符 150556">
              <a:extLst>
                <a:ext uri="{FF2B5EF4-FFF2-40B4-BE49-F238E27FC236}">
                  <a16:creationId xmlns:a16="http://schemas.microsoft.com/office/drawing/2014/main" id="{3278C0D2-8E98-44DA-A7E8-6B57D24D072A}"/>
                </a:ext>
              </a:extLst>
            </p:cNvPr>
            <p:cNvSpPr>
              <a:spLocks noChangeShapeType="1"/>
            </p:cNvSpPr>
            <p:nvPr/>
          </p:nvSpPr>
          <p:spPr bwMode="auto">
            <a:xfrm flipH="1">
              <a:off x="4241" y="2750"/>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0" name="文本框 150557">
              <a:extLst>
                <a:ext uri="{FF2B5EF4-FFF2-40B4-BE49-F238E27FC236}">
                  <a16:creationId xmlns:a16="http://schemas.microsoft.com/office/drawing/2014/main" id="{83471786-9E23-4F18-9166-46C1E2234236}"/>
                </a:ext>
              </a:extLst>
            </p:cNvPr>
            <p:cNvSpPr txBox="1">
              <a:spLocks noChangeArrowheads="1"/>
            </p:cNvSpPr>
            <p:nvPr/>
          </p:nvSpPr>
          <p:spPr bwMode="auto">
            <a:xfrm>
              <a:off x="4772" y="2263"/>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flag</a:t>
              </a:r>
            </a:p>
          </p:txBody>
        </p:sp>
        <p:sp>
          <p:nvSpPr>
            <p:cNvPr id="74781" name="文本框 150558">
              <a:extLst>
                <a:ext uri="{FF2B5EF4-FFF2-40B4-BE49-F238E27FC236}">
                  <a16:creationId xmlns:a16="http://schemas.microsoft.com/office/drawing/2014/main" id="{7077D99F-2222-4FF6-8077-15E831E24733}"/>
                </a:ext>
              </a:extLst>
            </p:cNvPr>
            <p:cNvSpPr txBox="1">
              <a:spLocks noChangeArrowheads="1"/>
            </p:cNvSpPr>
            <p:nvPr/>
          </p:nvSpPr>
          <p:spPr bwMode="auto">
            <a:xfrm>
              <a:off x="4772" y="2581"/>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clk</a:t>
              </a:r>
            </a:p>
          </p:txBody>
        </p:sp>
        <p:sp>
          <p:nvSpPr>
            <p:cNvPr id="74782" name="文本框 150559">
              <a:extLst>
                <a:ext uri="{FF2B5EF4-FFF2-40B4-BE49-F238E27FC236}">
                  <a16:creationId xmlns:a16="http://schemas.microsoft.com/office/drawing/2014/main" id="{2B5A09AA-46CD-47BD-8FF9-28E3E0828D48}"/>
                </a:ext>
              </a:extLst>
            </p:cNvPr>
            <p:cNvSpPr txBox="1">
              <a:spLocks noChangeArrowheads="1"/>
            </p:cNvSpPr>
            <p:nvPr/>
          </p:nvSpPr>
          <p:spPr bwMode="auto">
            <a:xfrm>
              <a:off x="1837" y="2069"/>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CMDR</a:t>
              </a:r>
            </a:p>
          </p:txBody>
        </p:sp>
        <p:sp>
          <p:nvSpPr>
            <p:cNvPr id="74783" name="文本框 150560">
              <a:extLst>
                <a:ext uri="{FF2B5EF4-FFF2-40B4-BE49-F238E27FC236}">
                  <a16:creationId xmlns:a16="http://schemas.microsoft.com/office/drawing/2014/main" id="{07A766BD-26F4-4645-A322-B5399D1D65FE}"/>
                </a:ext>
              </a:extLst>
            </p:cNvPr>
            <p:cNvSpPr txBox="1">
              <a:spLocks noChangeArrowheads="1"/>
            </p:cNvSpPr>
            <p:nvPr/>
          </p:nvSpPr>
          <p:spPr bwMode="auto">
            <a:xfrm>
              <a:off x="1973" y="129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0</a:t>
              </a:r>
            </a:p>
          </p:txBody>
        </p:sp>
        <p:sp>
          <p:nvSpPr>
            <p:cNvPr id="74784" name="文本框 150561">
              <a:extLst>
                <a:ext uri="{FF2B5EF4-FFF2-40B4-BE49-F238E27FC236}">
                  <a16:creationId xmlns:a16="http://schemas.microsoft.com/office/drawing/2014/main" id="{B02F65AB-0444-4669-82BD-B36B9744252F}"/>
                </a:ext>
              </a:extLst>
            </p:cNvPr>
            <p:cNvSpPr txBox="1">
              <a:spLocks noChangeArrowheads="1"/>
            </p:cNvSpPr>
            <p:nvPr/>
          </p:nvSpPr>
          <p:spPr bwMode="auto">
            <a:xfrm>
              <a:off x="2562" y="129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C</a:t>
              </a:r>
              <a:r>
                <a:rPr lang="en-US" altLang="zh-CN" baseline="-25000"/>
                <a:t>n</a:t>
              </a:r>
            </a:p>
          </p:txBody>
        </p:sp>
      </p:grpSp>
      <p:sp>
        <p:nvSpPr>
          <p:cNvPr id="74785" name="页脚占位符 1">
            <a:extLst>
              <a:ext uri="{FF2B5EF4-FFF2-40B4-BE49-F238E27FC236}">
                <a16:creationId xmlns:a16="http://schemas.microsoft.com/office/drawing/2014/main" id="{A08B2E15-57AE-44F1-AF08-A0C13C7C348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4786" name="灯片编号占位符 2">
            <a:extLst>
              <a:ext uri="{FF2B5EF4-FFF2-40B4-BE49-F238E27FC236}">
                <a16:creationId xmlns:a16="http://schemas.microsoft.com/office/drawing/2014/main" id="{C4976093-A906-42EA-87CA-634C50AF2C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2122145-42D8-489D-A55A-1953D9958195}"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47457">
            <a:extLst>
              <a:ext uri="{FF2B5EF4-FFF2-40B4-BE49-F238E27FC236}">
                <a16:creationId xmlns:a16="http://schemas.microsoft.com/office/drawing/2014/main" id="{BA3925CB-62E0-402C-9031-D24C81009F69}"/>
              </a:ext>
            </a:extLst>
          </p:cNvPr>
          <p:cNvSpPr>
            <a:spLocks noGrp="1" noChangeArrowheads="1"/>
          </p:cNvSpPr>
          <p:nvPr>
            <p:ph type="title"/>
          </p:nvPr>
        </p:nvSpPr>
        <p:spPr/>
        <p:txBody>
          <a:bodyPr/>
          <a:lstStyle/>
          <a:p>
            <a:r>
              <a:rPr lang="zh-CN" altLang="en-US"/>
              <a:t>微指令的编码方式</a:t>
            </a:r>
          </a:p>
        </p:txBody>
      </p:sp>
      <p:sp>
        <p:nvSpPr>
          <p:cNvPr id="75778" name="文本占位符 147458">
            <a:extLst>
              <a:ext uri="{FF2B5EF4-FFF2-40B4-BE49-F238E27FC236}">
                <a16:creationId xmlns:a16="http://schemas.microsoft.com/office/drawing/2014/main" id="{74702BFE-F50E-4595-B1E6-50E282EE7608}"/>
              </a:ext>
            </a:extLst>
          </p:cNvPr>
          <p:cNvSpPr>
            <a:spLocks noGrp="1" noChangeArrowheads="1"/>
          </p:cNvSpPr>
          <p:nvPr>
            <p:ph idx="1"/>
          </p:nvPr>
        </p:nvSpPr>
        <p:spPr>
          <a:xfrm>
            <a:off x="457200" y="1600200"/>
            <a:ext cx="4691063" cy="4637088"/>
          </a:xfrm>
        </p:spPr>
        <p:txBody>
          <a:bodyPr/>
          <a:lstStyle/>
          <a:p>
            <a:pPr>
              <a:lnSpc>
                <a:spcPct val="90000"/>
              </a:lnSpc>
            </a:pPr>
            <a:r>
              <a:rPr lang="zh-CN" altLang="en-US" sz="2800"/>
              <a:t>指微命令的表示方式</a:t>
            </a:r>
          </a:p>
          <a:p>
            <a:pPr lvl="1">
              <a:lnSpc>
                <a:spcPct val="90000"/>
              </a:lnSpc>
            </a:pPr>
            <a:r>
              <a:rPr lang="zh-CN" altLang="en-US" sz="2400"/>
              <a:t>直接编码方式</a:t>
            </a:r>
          </a:p>
          <a:p>
            <a:pPr lvl="2">
              <a:lnSpc>
                <a:spcPct val="90000"/>
              </a:lnSpc>
            </a:pPr>
            <a:r>
              <a:rPr lang="zh-CN" altLang="en-US" sz="2000"/>
              <a:t>每个微命令一位</a:t>
            </a:r>
          </a:p>
          <a:p>
            <a:pPr lvl="2">
              <a:lnSpc>
                <a:spcPct val="90000"/>
              </a:lnSpc>
            </a:pPr>
            <a:r>
              <a:rPr lang="zh-CN" altLang="en-US" sz="2000"/>
              <a:t>直观，但微指令字长太长（几百位），控存容量太大</a:t>
            </a:r>
          </a:p>
          <a:p>
            <a:pPr lvl="1">
              <a:lnSpc>
                <a:spcPct val="90000"/>
              </a:lnSpc>
            </a:pPr>
            <a:r>
              <a:rPr lang="zh-CN" altLang="en-US" sz="2400"/>
              <a:t>字段直接编码方式</a:t>
            </a:r>
          </a:p>
          <a:p>
            <a:pPr lvl="2">
              <a:lnSpc>
                <a:spcPct val="90000"/>
              </a:lnSpc>
            </a:pPr>
            <a:r>
              <a:rPr lang="zh-CN" altLang="en-US" sz="2000"/>
              <a:t>将命令域划分成多个可以并发的字段，通过译码生成微命令</a:t>
            </a:r>
          </a:p>
          <a:p>
            <a:pPr lvl="3">
              <a:lnSpc>
                <a:spcPct val="90000"/>
              </a:lnSpc>
            </a:pPr>
            <a:r>
              <a:rPr lang="zh-CN" altLang="en-US" sz="1800"/>
              <a:t>采用较少的位表示较多的微命令</a:t>
            </a:r>
          </a:p>
          <a:p>
            <a:pPr lvl="1">
              <a:lnSpc>
                <a:spcPct val="90000"/>
              </a:lnSpc>
            </a:pPr>
            <a:r>
              <a:rPr lang="zh-CN" altLang="en-US" sz="2400"/>
              <a:t>字段间接编码方式</a:t>
            </a:r>
          </a:p>
          <a:p>
            <a:pPr lvl="2">
              <a:lnSpc>
                <a:spcPct val="90000"/>
              </a:lnSpc>
            </a:pPr>
            <a:r>
              <a:rPr lang="zh-CN" altLang="en-US" sz="2000"/>
              <a:t>命令域中的某些字段专用于其他字段的控制</a:t>
            </a:r>
          </a:p>
        </p:txBody>
      </p:sp>
      <p:grpSp>
        <p:nvGrpSpPr>
          <p:cNvPr id="75779" name="组合 147525">
            <a:extLst>
              <a:ext uri="{FF2B5EF4-FFF2-40B4-BE49-F238E27FC236}">
                <a16:creationId xmlns:a16="http://schemas.microsoft.com/office/drawing/2014/main" id="{56CD14C1-9A0F-4E31-B92D-B6A353A74A4A}"/>
              </a:ext>
            </a:extLst>
          </p:cNvPr>
          <p:cNvGrpSpPr>
            <a:grpSpLocks/>
          </p:cNvGrpSpPr>
          <p:nvPr/>
        </p:nvGrpSpPr>
        <p:grpSpPr bwMode="auto">
          <a:xfrm>
            <a:off x="5651500" y="4581525"/>
            <a:ext cx="3241675" cy="1743075"/>
            <a:chOff x="3560" y="2650"/>
            <a:chExt cx="2042" cy="1098"/>
          </a:xfrm>
        </p:grpSpPr>
        <p:sp>
          <p:nvSpPr>
            <p:cNvPr id="75780" name="文本框 147459">
              <a:extLst>
                <a:ext uri="{FF2B5EF4-FFF2-40B4-BE49-F238E27FC236}">
                  <a16:creationId xmlns:a16="http://schemas.microsoft.com/office/drawing/2014/main" id="{F64FC1E6-0BFE-412B-AE0A-780C9587B992}"/>
                </a:ext>
              </a:extLst>
            </p:cNvPr>
            <p:cNvSpPr txBox="1">
              <a:spLocks noChangeArrowheads="1"/>
            </p:cNvSpPr>
            <p:nvPr/>
          </p:nvSpPr>
          <p:spPr bwMode="auto">
            <a:xfrm>
              <a:off x="3606" y="3158"/>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781" name="矩形 147460">
              <a:extLst>
                <a:ext uri="{FF2B5EF4-FFF2-40B4-BE49-F238E27FC236}">
                  <a16:creationId xmlns:a16="http://schemas.microsoft.com/office/drawing/2014/main" id="{345792A9-6CFA-481E-A95C-08FF5E5A55D0}"/>
                </a:ext>
              </a:extLst>
            </p:cNvPr>
            <p:cNvSpPr>
              <a:spLocks noChangeArrowheads="1"/>
            </p:cNvSpPr>
            <p:nvPr/>
          </p:nvSpPr>
          <p:spPr bwMode="auto">
            <a:xfrm>
              <a:off x="3560" y="3521"/>
              <a:ext cx="545"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2" name="矩形 147461">
              <a:extLst>
                <a:ext uri="{FF2B5EF4-FFF2-40B4-BE49-F238E27FC236}">
                  <a16:creationId xmlns:a16="http://schemas.microsoft.com/office/drawing/2014/main" id="{44428C94-0CBA-4843-8769-0F5801829AC6}"/>
                </a:ext>
              </a:extLst>
            </p:cNvPr>
            <p:cNvSpPr>
              <a:spLocks noChangeArrowheads="1"/>
            </p:cNvSpPr>
            <p:nvPr/>
          </p:nvSpPr>
          <p:spPr bwMode="auto">
            <a:xfrm>
              <a:off x="4105" y="3521"/>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3" name="矩形 147462">
              <a:extLst>
                <a:ext uri="{FF2B5EF4-FFF2-40B4-BE49-F238E27FC236}">
                  <a16:creationId xmlns:a16="http://schemas.microsoft.com/office/drawing/2014/main" id="{5D273BB0-3C6F-480D-82B6-DA93DDA8DC34}"/>
                </a:ext>
              </a:extLst>
            </p:cNvPr>
            <p:cNvSpPr>
              <a:spLocks noChangeArrowheads="1"/>
            </p:cNvSpPr>
            <p:nvPr/>
          </p:nvSpPr>
          <p:spPr bwMode="auto">
            <a:xfrm>
              <a:off x="4604" y="3521"/>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4" name="矩形 147463">
              <a:extLst>
                <a:ext uri="{FF2B5EF4-FFF2-40B4-BE49-F238E27FC236}">
                  <a16:creationId xmlns:a16="http://schemas.microsoft.com/office/drawing/2014/main" id="{6E06A6B1-3D56-4677-A776-28B9C33B7A73}"/>
                </a:ext>
              </a:extLst>
            </p:cNvPr>
            <p:cNvSpPr>
              <a:spLocks noChangeArrowheads="1"/>
            </p:cNvSpPr>
            <p:nvPr/>
          </p:nvSpPr>
          <p:spPr bwMode="auto">
            <a:xfrm>
              <a:off x="5103" y="3521"/>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5" name="文本框 147464">
              <a:extLst>
                <a:ext uri="{FF2B5EF4-FFF2-40B4-BE49-F238E27FC236}">
                  <a16:creationId xmlns:a16="http://schemas.microsoft.com/office/drawing/2014/main" id="{901BE85E-E766-4331-8325-2CBD9F6A31C4}"/>
                </a:ext>
              </a:extLst>
            </p:cNvPr>
            <p:cNvSpPr txBox="1">
              <a:spLocks noChangeArrowheads="1"/>
            </p:cNvSpPr>
            <p:nvPr/>
          </p:nvSpPr>
          <p:spPr bwMode="auto">
            <a:xfrm>
              <a:off x="4150" y="3158"/>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786" name="文本框 147466">
              <a:extLst>
                <a:ext uri="{FF2B5EF4-FFF2-40B4-BE49-F238E27FC236}">
                  <a16:creationId xmlns:a16="http://schemas.microsoft.com/office/drawing/2014/main" id="{EAD13939-2EC3-43DC-96BA-41363E7E559E}"/>
                </a:ext>
              </a:extLst>
            </p:cNvPr>
            <p:cNvSpPr txBox="1">
              <a:spLocks noChangeArrowheads="1"/>
            </p:cNvSpPr>
            <p:nvPr/>
          </p:nvSpPr>
          <p:spPr bwMode="auto">
            <a:xfrm>
              <a:off x="5148" y="3158"/>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787" name="文本框 147467">
              <a:extLst>
                <a:ext uri="{FF2B5EF4-FFF2-40B4-BE49-F238E27FC236}">
                  <a16:creationId xmlns:a16="http://schemas.microsoft.com/office/drawing/2014/main" id="{66E21325-74D0-4DF1-BDCC-6341B64A9071}"/>
                </a:ext>
              </a:extLst>
            </p:cNvPr>
            <p:cNvSpPr txBox="1">
              <a:spLocks noChangeArrowheads="1"/>
            </p:cNvSpPr>
            <p:nvPr/>
          </p:nvSpPr>
          <p:spPr bwMode="auto">
            <a:xfrm>
              <a:off x="3606" y="2795"/>
              <a:ext cx="40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p:txBody>
        </p:sp>
        <p:sp>
          <p:nvSpPr>
            <p:cNvPr id="75788" name="文本框 147470">
              <a:extLst>
                <a:ext uri="{FF2B5EF4-FFF2-40B4-BE49-F238E27FC236}">
                  <a16:creationId xmlns:a16="http://schemas.microsoft.com/office/drawing/2014/main" id="{2C409AE0-6D8C-4987-9853-C06A547B8FF2}"/>
                </a:ext>
              </a:extLst>
            </p:cNvPr>
            <p:cNvSpPr txBox="1">
              <a:spLocks noChangeArrowheads="1"/>
            </p:cNvSpPr>
            <p:nvPr/>
          </p:nvSpPr>
          <p:spPr bwMode="auto">
            <a:xfrm>
              <a:off x="5148" y="2795"/>
              <a:ext cx="40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       </a:t>
              </a:r>
            </a:p>
          </p:txBody>
        </p:sp>
        <p:sp>
          <p:nvSpPr>
            <p:cNvPr id="75789" name="直接连接符 147471">
              <a:extLst>
                <a:ext uri="{FF2B5EF4-FFF2-40B4-BE49-F238E27FC236}">
                  <a16:creationId xmlns:a16="http://schemas.microsoft.com/office/drawing/2014/main" id="{36583502-782F-4D91-955E-673B85E3290E}"/>
                </a:ext>
              </a:extLst>
            </p:cNvPr>
            <p:cNvSpPr>
              <a:spLocks noChangeShapeType="1"/>
            </p:cNvSpPr>
            <p:nvPr/>
          </p:nvSpPr>
          <p:spPr bwMode="auto">
            <a:xfrm>
              <a:off x="3651" y="2650"/>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0" name="直接连接符 147472">
              <a:extLst>
                <a:ext uri="{FF2B5EF4-FFF2-40B4-BE49-F238E27FC236}">
                  <a16:creationId xmlns:a16="http://schemas.microsoft.com/office/drawing/2014/main" id="{F0367207-C36C-4111-A81E-001BC1E33C0A}"/>
                </a:ext>
              </a:extLst>
            </p:cNvPr>
            <p:cNvSpPr>
              <a:spLocks noChangeShapeType="1"/>
            </p:cNvSpPr>
            <p:nvPr/>
          </p:nvSpPr>
          <p:spPr bwMode="auto">
            <a:xfrm flipV="1">
              <a:off x="3696"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直接连接符 147473">
              <a:extLst>
                <a:ext uri="{FF2B5EF4-FFF2-40B4-BE49-F238E27FC236}">
                  <a16:creationId xmlns:a16="http://schemas.microsoft.com/office/drawing/2014/main" id="{CA8B6759-F889-40CF-A203-5D4D65B9F707}"/>
                </a:ext>
              </a:extLst>
            </p:cNvPr>
            <p:cNvSpPr>
              <a:spLocks noChangeShapeType="1"/>
            </p:cNvSpPr>
            <p:nvPr/>
          </p:nvSpPr>
          <p:spPr bwMode="auto">
            <a:xfrm flipV="1">
              <a:off x="3923"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2" name="直接连接符 147474">
              <a:extLst>
                <a:ext uri="{FF2B5EF4-FFF2-40B4-BE49-F238E27FC236}">
                  <a16:creationId xmlns:a16="http://schemas.microsoft.com/office/drawing/2014/main" id="{CB510378-7C65-482D-A5EA-469B72ABD251}"/>
                </a:ext>
              </a:extLst>
            </p:cNvPr>
            <p:cNvSpPr>
              <a:spLocks noChangeShapeType="1"/>
            </p:cNvSpPr>
            <p:nvPr/>
          </p:nvSpPr>
          <p:spPr bwMode="auto">
            <a:xfrm>
              <a:off x="4785" y="3657"/>
              <a:ext cx="227"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上箭头 147475">
              <a:extLst>
                <a:ext uri="{FF2B5EF4-FFF2-40B4-BE49-F238E27FC236}">
                  <a16:creationId xmlns:a16="http://schemas.microsoft.com/office/drawing/2014/main" id="{62BD8564-0FFE-44B2-B971-28842AA21751}"/>
                </a:ext>
              </a:extLst>
            </p:cNvPr>
            <p:cNvSpPr>
              <a:spLocks noChangeArrowheads="1"/>
            </p:cNvSpPr>
            <p:nvPr/>
          </p:nvSpPr>
          <p:spPr bwMode="auto">
            <a:xfrm>
              <a:off x="3787" y="3385"/>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4" name="上箭头 147476">
              <a:extLst>
                <a:ext uri="{FF2B5EF4-FFF2-40B4-BE49-F238E27FC236}">
                  <a16:creationId xmlns:a16="http://schemas.microsoft.com/office/drawing/2014/main" id="{69A559F1-C03D-44D7-A2BD-381C49B07F32}"/>
                </a:ext>
              </a:extLst>
            </p:cNvPr>
            <p:cNvSpPr>
              <a:spLocks noChangeArrowheads="1"/>
            </p:cNvSpPr>
            <p:nvPr/>
          </p:nvSpPr>
          <p:spPr bwMode="auto">
            <a:xfrm>
              <a:off x="4332" y="3385"/>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5" name="上箭头 147477">
              <a:extLst>
                <a:ext uri="{FF2B5EF4-FFF2-40B4-BE49-F238E27FC236}">
                  <a16:creationId xmlns:a16="http://schemas.microsoft.com/office/drawing/2014/main" id="{91F96405-6603-4780-801B-ECBB98DB5E4B}"/>
                </a:ext>
              </a:extLst>
            </p:cNvPr>
            <p:cNvSpPr>
              <a:spLocks noChangeArrowheads="1"/>
            </p:cNvSpPr>
            <p:nvPr/>
          </p:nvSpPr>
          <p:spPr bwMode="auto">
            <a:xfrm>
              <a:off x="5329" y="3385"/>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6" name="上箭头 147478">
              <a:extLst>
                <a:ext uri="{FF2B5EF4-FFF2-40B4-BE49-F238E27FC236}">
                  <a16:creationId xmlns:a16="http://schemas.microsoft.com/office/drawing/2014/main" id="{CC093479-1D5B-459A-9A33-8DA997D45140}"/>
                </a:ext>
              </a:extLst>
            </p:cNvPr>
            <p:cNvSpPr>
              <a:spLocks noChangeArrowheads="1"/>
            </p:cNvSpPr>
            <p:nvPr/>
          </p:nvSpPr>
          <p:spPr bwMode="auto">
            <a:xfrm>
              <a:off x="3787" y="3022"/>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97" name="直接连接符 147479">
              <a:extLst>
                <a:ext uri="{FF2B5EF4-FFF2-40B4-BE49-F238E27FC236}">
                  <a16:creationId xmlns:a16="http://schemas.microsoft.com/office/drawing/2014/main" id="{ADC4CA2E-8D63-4A7C-AF23-99E0EB2FC2A9}"/>
                </a:ext>
              </a:extLst>
            </p:cNvPr>
            <p:cNvSpPr>
              <a:spLocks noChangeShapeType="1"/>
            </p:cNvSpPr>
            <p:nvPr/>
          </p:nvSpPr>
          <p:spPr bwMode="auto">
            <a:xfrm>
              <a:off x="3742" y="27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直接连接符 147480">
              <a:extLst>
                <a:ext uri="{FF2B5EF4-FFF2-40B4-BE49-F238E27FC236}">
                  <a16:creationId xmlns:a16="http://schemas.microsoft.com/office/drawing/2014/main" id="{44AC8473-FCF8-4815-A7F9-FDC9A5F07883}"/>
                </a:ext>
              </a:extLst>
            </p:cNvPr>
            <p:cNvSpPr>
              <a:spLocks noChangeShapeType="1"/>
            </p:cNvSpPr>
            <p:nvPr/>
          </p:nvSpPr>
          <p:spPr bwMode="auto">
            <a:xfrm>
              <a:off x="5193" y="2650"/>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直接连接符 147481">
              <a:extLst>
                <a:ext uri="{FF2B5EF4-FFF2-40B4-BE49-F238E27FC236}">
                  <a16:creationId xmlns:a16="http://schemas.microsoft.com/office/drawing/2014/main" id="{0140604B-1F01-44D5-B12A-3C9383868F8A}"/>
                </a:ext>
              </a:extLst>
            </p:cNvPr>
            <p:cNvSpPr>
              <a:spLocks noChangeShapeType="1"/>
            </p:cNvSpPr>
            <p:nvPr/>
          </p:nvSpPr>
          <p:spPr bwMode="auto">
            <a:xfrm flipV="1">
              <a:off x="5238"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0" name="直接连接符 147482">
              <a:extLst>
                <a:ext uri="{FF2B5EF4-FFF2-40B4-BE49-F238E27FC236}">
                  <a16:creationId xmlns:a16="http://schemas.microsoft.com/office/drawing/2014/main" id="{79D09884-6313-46AD-9D46-F24A7A5348AC}"/>
                </a:ext>
              </a:extLst>
            </p:cNvPr>
            <p:cNvSpPr>
              <a:spLocks noChangeShapeType="1"/>
            </p:cNvSpPr>
            <p:nvPr/>
          </p:nvSpPr>
          <p:spPr bwMode="auto">
            <a:xfrm flipV="1">
              <a:off x="5465" y="2650"/>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1" name="直接连接符 147483">
              <a:extLst>
                <a:ext uri="{FF2B5EF4-FFF2-40B4-BE49-F238E27FC236}">
                  <a16:creationId xmlns:a16="http://schemas.microsoft.com/office/drawing/2014/main" id="{CACD5971-25FC-4F50-BC0A-E964D7B85713}"/>
                </a:ext>
              </a:extLst>
            </p:cNvPr>
            <p:cNvSpPr>
              <a:spLocks noChangeShapeType="1"/>
            </p:cNvSpPr>
            <p:nvPr/>
          </p:nvSpPr>
          <p:spPr bwMode="auto">
            <a:xfrm>
              <a:off x="5284" y="2740"/>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上箭头 147484">
              <a:extLst>
                <a:ext uri="{FF2B5EF4-FFF2-40B4-BE49-F238E27FC236}">
                  <a16:creationId xmlns:a16="http://schemas.microsoft.com/office/drawing/2014/main" id="{3D166AF5-B143-4D41-A4DB-F50152D15E89}"/>
                </a:ext>
              </a:extLst>
            </p:cNvPr>
            <p:cNvSpPr>
              <a:spLocks noChangeArrowheads="1"/>
            </p:cNvSpPr>
            <p:nvPr/>
          </p:nvSpPr>
          <p:spPr bwMode="auto">
            <a:xfrm>
              <a:off x="5284" y="3022"/>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03" name="直接连接符 147485">
              <a:extLst>
                <a:ext uri="{FF2B5EF4-FFF2-40B4-BE49-F238E27FC236}">
                  <a16:creationId xmlns:a16="http://schemas.microsoft.com/office/drawing/2014/main" id="{C46E1E6D-E559-45E3-B1D9-228E037D171B}"/>
                </a:ext>
              </a:extLst>
            </p:cNvPr>
            <p:cNvSpPr>
              <a:spLocks noChangeShapeType="1"/>
            </p:cNvSpPr>
            <p:nvPr/>
          </p:nvSpPr>
          <p:spPr bwMode="auto">
            <a:xfrm flipV="1">
              <a:off x="4241"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直接连接符 147486">
              <a:extLst>
                <a:ext uri="{FF2B5EF4-FFF2-40B4-BE49-F238E27FC236}">
                  <a16:creationId xmlns:a16="http://schemas.microsoft.com/office/drawing/2014/main" id="{AC234E82-393C-43AE-8253-67A5999E6F96}"/>
                </a:ext>
              </a:extLst>
            </p:cNvPr>
            <p:cNvSpPr>
              <a:spLocks noChangeShapeType="1"/>
            </p:cNvSpPr>
            <p:nvPr/>
          </p:nvSpPr>
          <p:spPr bwMode="auto">
            <a:xfrm flipH="1">
              <a:off x="4014" y="2886"/>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5" name="直接连接符 147487">
              <a:extLst>
                <a:ext uri="{FF2B5EF4-FFF2-40B4-BE49-F238E27FC236}">
                  <a16:creationId xmlns:a16="http://schemas.microsoft.com/office/drawing/2014/main" id="{2F423267-6848-4FF6-A9E8-279A94466D82}"/>
                </a:ext>
              </a:extLst>
            </p:cNvPr>
            <p:cNvSpPr>
              <a:spLocks noChangeShapeType="1"/>
            </p:cNvSpPr>
            <p:nvPr/>
          </p:nvSpPr>
          <p:spPr bwMode="auto">
            <a:xfrm flipV="1">
              <a:off x="4513"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直接连接符 147488">
              <a:extLst>
                <a:ext uri="{FF2B5EF4-FFF2-40B4-BE49-F238E27FC236}">
                  <a16:creationId xmlns:a16="http://schemas.microsoft.com/office/drawing/2014/main" id="{C9E4FE13-F41F-4E9D-91C8-6F8DC402AEE7}"/>
                </a:ext>
              </a:extLst>
            </p:cNvPr>
            <p:cNvSpPr>
              <a:spLocks noChangeShapeType="1"/>
            </p:cNvSpPr>
            <p:nvPr/>
          </p:nvSpPr>
          <p:spPr bwMode="auto">
            <a:xfrm>
              <a:off x="4513" y="288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5807" name="组合 147524">
            <a:extLst>
              <a:ext uri="{FF2B5EF4-FFF2-40B4-BE49-F238E27FC236}">
                <a16:creationId xmlns:a16="http://schemas.microsoft.com/office/drawing/2014/main" id="{0CB458EE-4B3B-4C61-B071-5AC6CF53212B}"/>
              </a:ext>
            </a:extLst>
          </p:cNvPr>
          <p:cNvGrpSpPr>
            <a:grpSpLocks/>
          </p:cNvGrpSpPr>
          <p:nvPr/>
        </p:nvGrpSpPr>
        <p:grpSpPr bwMode="auto">
          <a:xfrm>
            <a:off x="5651500" y="3141663"/>
            <a:ext cx="3241675" cy="1150937"/>
            <a:chOff x="3515" y="1662"/>
            <a:chExt cx="2042" cy="725"/>
          </a:xfrm>
        </p:grpSpPr>
        <p:sp>
          <p:nvSpPr>
            <p:cNvPr id="75808" name="文本框 147489">
              <a:extLst>
                <a:ext uri="{FF2B5EF4-FFF2-40B4-BE49-F238E27FC236}">
                  <a16:creationId xmlns:a16="http://schemas.microsoft.com/office/drawing/2014/main" id="{3BF419D1-BB07-49E0-A157-4BE5DEB5EC31}"/>
                </a:ext>
              </a:extLst>
            </p:cNvPr>
            <p:cNvSpPr txBox="1">
              <a:spLocks noChangeArrowheads="1"/>
            </p:cNvSpPr>
            <p:nvPr/>
          </p:nvSpPr>
          <p:spPr bwMode="auto">
            <a:xfrm>
              <a:off x="3561"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809" name="矩形 147490">
              <a:extLst>
                <a:ext uri="{FF2B5EF4-FFF2-40B4-BE49-F238E27FC236}">
                  <a16:creationId xmlns:a16="http://schemas.microsoft.com/office/drawing/2014/main" id="{8442F9A8-81CD-4936-8FF8-E90C37A3F079}"/>
                </a:ext>
              </a:extLst>
            </p:cNvPr>
            <p:cNvSpPr>
              <a:spLocks noChangeArrowheads="1"/>
            </p:cNvSpPr>
            <p:nvPr/>
          </p:nvSpPr>
          <p:spPr bwMode="auto">
            <a:xfrm>
              <a:off x="3515" y="2160"/>
              <a:ext cx="545"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0" name="矩形 147491">
              <a:extLst>
                <a:ext uri="{FF2B5EF4-FFF2-40B4-BE49-F238E27FC236}">
                  <a16:creationId xmlns:a16="http://schemas.microsoft.com/office/drawing/2014/main" id="{4ACE8F1B-C498-4BE9-9DB5-2050AB895012}"/>
                </a:ext>
              </a:extLst>
            </p:cNvPr>
            <p:cNvSpPr>
              <a:spLocks noChangeArrowheads="1"/>
            </p:cNvSpPr>
            <p:nvPr/>
          </p:nvSpPr>
          <p:spPr bwMode="auto">
            <a:xfrm>
              <a:off x="4060" y="2160"/>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1" name="矩形 147492">
              <a:extLst>
                <a:ext uri="{FF2B5EF4-FFF2-40B4-BE49-F238E27FC236}">
                  <a16:creationId xmlns:a16="http://schemas.microsoft.com/office/drawing/2014/main" id="{8EA71664-2334-401A-B4CC-167B563D3BB0}"/>
                </a:ext>
              </a:extLst>
            </p:cNvPr>
            <p:cNvSpPr>
              <a:spLocks noChangeArrowheads="1"/>
            </p:cNvSpPr>
            <p:nvPr/>
          </p:nvSpPr>
          <p:spPr bwMode="auto">
            <a:xfrm>
              <a:off x="4559" y="2160"/>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2" name="矩形 147493">
              <a:extLst>
                <a:ext uri="{FF2B5EF4-FFF2-40B4-BE49-F238E27FC236}">
                  <a16:creationId xmlns:a16="http://schemas.microsoft.com/office/drawing/2014/main" id="{159F05CF-9EEF-490D-9B4F-DE7CD63FD842}"/>
                </a:ext>
              </a:extLst>
            </p:cNvPr>
            <p:cNvSpPr>
              <a:spLocks noChangeArrowheads="1"/>
            </p:cNvSpPr>
            <p:nvPr/>
          </p:nvSpPr>
          <p:spPr bwMode="auto">
            <a:xfrm>
              <a:off x="5058" y="2160"/>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13" name="文本框 147494">
              <a:extLst>
                <a:ext uri="{FF2B5EF4-FFF2-40B4-BE49-F238E27FC236}">
                  <a16:creationId xmlns:a16="http://schemas.microsoft.com/office/drawing/2014/main" id="{E80DD343-A340-4FDB-8F09-71CBF7AFE27F}"/>
                </a:ext>
              </a:extLst>
            </p:cNvPr>
            <p:cNvSpPr txBox="1">
              <a:spLocks noChangeArrowheads="1"/>
            </p:cNvSpPr>
            <p:nvPr/>
          </p:nvSpPr>
          <p:spPr bwMode="auto">
            <a:xfrm>
              <a:off x="4105"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814" name="文本框 147495">
              <a:extLst>
                <a:ext uri="{FF2B5EF4-FFF2-40B4-BE49-F238E27FC236}">
                  <a16:creationId xmlns:a16="http://schemas.microsoft.com/office/drawing/2014/main" id="{F44C3759-05B5-4C38-B10D-50065E2AFA64}"/>
                </a:ext>
              </a:extLst>
            </p:cNvPr>
            <p:cNvSpPr txBox="1">
              <a:spLocks noChangeArrowheads="1"/>
            </p:cNvSpPr>
            <p:nvPr/>
          </p:nvSpPr>
          <p:spPr bwMode="auto">
            <a:xfrm>
              <a:off x="5103" y="1797"/>
              <a:ext cx="4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译码</a:t>
              </a:r>
            </a:p>
          </p:txBody>
        </p:sp>
        <p:sp>
          <p:nvSpPr>
            <p:cNvPr id="75815" name="直接连接符 147498">
              <a:extLst>
                <a:ext uri="{FF2B5EF4-FFF2-40B4-BE49-F238E27FC236}">
                  <a16:creationId xmlns:a16="http://schemas.microsoft.com/office/drawing/2014/main" id="{04E5C585-3791-4088-9904-D63D23CC6C37}"/>
                </a:ext>
              </a:extLst>
            </p:cNvPr>
            <p:cNvSpPr>
              <a:spLocks noChangeShapeType="1"/>
            </p:cNvSpPr>
            <p:nvPr/>
          </p:nvSpPr>
          <p:spPr bwMode="auto">
            <a:xfrm>
              <a:off x="3651" y="16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16" name="直接连接符 147499">
              <a:extLst>
                <a:ext uri="{FF2B5EF4-FFF2-40B4-BE49-F238E27FC236}">
                  <a16:creationId xmlns:a16="http://schemas.microsoft.com/office/drawing/2014/main" id="{6DC3AEC2-3C9F-4DBF-B078-6D214276B9A7}"/>
                </a:ext>
              </a:extLst>
            </p:cNvPr>
            <p:cNvSpPr>
              <a:spLocks noChangeShapeType="1"/>
            </p:cNvSpPr>
            <p:nvPr/>
          </p:nvSpPr>
          <p:spPr bwMode="auto">
            <a:xfrm flipV="1">
              <a:off x="3696"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7" name="直接连接符 147500">
              <a:extLst>
                <a:ext uri="{FF2B5EF4-FFF2-40B4-BE49-F238E27FC236}">
                  <a16:creationId xmlns:a16="http://schemas.microsoft.com/office/drawing/2014/main" id="{2AD6F7CD-931F-4F63-8380-0931764A1F60}"/>
                </a:ext>
              </a:extLst>
            </p:cNvPr>
            <p:cNvSpPr>
              <a:spLocks noChangeShapeType="1"/>
            </p:cNvSpPr>
            <p:nvPr/>
          </p:nvSpPr>
          <p:spPr bwMode="auto">
            <a:xfrm flipV="1">
              <a:off x="3923"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8" name="直接连接符 147501">
              <a:extLst>
                <a:ext uri="{FF2B5EF4-FFF2-40B4-BE49-F238E27FC236}">
                  <a16:creationId xmlns:a16="http://schemas.microsoft.com/office/drawing/2014/main" id="{1DCAA535-AF8A-4C1A-8A8B-FB9BAE1B46F4}"/>
                </a:ext>
              </a:extLst>
            </p:cNvPr>
            <p:cNvSpPr>
              <a:spLocks noChangeShapeType="1"/>
            </p:cNvSpPr>
            <p:nvPr/>
          </p:nvSpPr>
          <p:spPr bwMode="auto">
            <a:xfrm>
              <a:off x="4740" y="2296"/>
              <a:ext cx="227"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9" name="上箭头 147502">
              <a:extLst>
                <a:ext uri="{FF2B5EF4-FFF2-40B4-BE49-F238E27FC236}">
                  <a16:creationId xmlns:a16="http://schemas.microsoft.com/office/drawing/2014/main" id="{73963732-A856-470F-9661-F9B6E2FC0D34}"/>
                </a:ext>
              </a:extLst>
            </p:cNvPr>
            <p:cNvSpPr>
              <a:spLocks noChangeArrowheads="1"/>
            </p:cNvSpPr>
            <p:nvPr/>
          </p:nvSpPr>
          <p:spPr bwMode="auto">
            <a:xfrm>
              <a:off x="3742" y="2024"/>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20" name="上箭头 147503">
              <a:extLst>
                <a:ext uri="{FF2B5EF4-FFF2-40B4-BE49-F238E27FC236}">
                  <a16:creationId xmlns:a16="http://schemas.microsoft.com/office/drawing/2014/main" id="{05C6E382-9487-4482-9F82-438B6D1ABCD0}"/>
                </a:ext>
              </a:extLst>
            </p:cNvPr>
            <p:cNvSpPr>
              <a:spLocks noChangeArrowheads="1"/>
            </p:cNvSpPr>
            <p:nvPr/>
          </p:nvSpPr>
          <p:spPr bwMode="auto">
            <a:xfrm>
              <a:off x="4287" y="2024"/>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21" name="上箭头 147504">
              <a:extLst>
                <a:ext uri="{FF2B5EF4-FFF2-40B4-BE49-F238E27FC236}">
                  <a16:creationId xmlns:a16="http://schemas.microsoft.com/office/drawing/2014/main" id="{C058D1E5-2999-4C99-82D6-6244C17D7624}"/>
                </a:ext>
              </a:extLst>
            </p:cNvPr>
            <p:cNvSpPr>
              <a:spLocks noChangeArrowheads="1"/>
            </p:cNvSpPr>
            <p:nvPr/>
          </p:nvSpPr>
          <p:spPr bwMode="auto">
            <a:xfrm>
              <a:off x="5284" y="2024"/>
              <a:ext cx="91" cy="135"/>
            </a:xfrm>
            <a:prstGeom prst="upArrow">
              <a:avLst>
                <a:gd name="adj1" fmla="val 50000"/>
                <a:gd name="adj2" fmla="val 370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22" name="直接连接符 147506">
              <a:extLst>
                <a:ext uri="{FF2B5EF4-FFF2-40B4-BE49-F238E27FC236}">
                  <a16:creationId xmlns:a16="http://schemas.microsoft.com/office/drawing/2014/main" id="{7631550B-137F-4045-BFD0-997BF88347EC}"/>
                </a:ext>
              </a:extLst>
            </p:cNvPr>
            <p:cNvSpPr>
              <a:spLocks noChangeShapeType="1"/>
            </p:cNvSpPr>
            <p:nvPr/>
          </p:nvSpPr>
          <p:spPr bwMode="auto">
            <a:xfrm>
              <a:off x="3742" y="17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3" name="直接连接符 147507">
              <a:extLst>
                <a:ext uri="{FF2B5EF4-FFF2-40B4-BE49-F238E27FC236}">
                  <a16:creationId xmlns:a16="http://schemas.microsoft.com/office/drawing/2014/main" id="{93214A3A-6DA2-48C7-88C6-041620944EAF}"/>
                </a:ext>
              </a:extLst>
            </p:cNvPr>
            <p:cNvSpPr>
              <a:spLocks noChangeShapeType="1"/>
            </p:cNvSpPr>
            <p:nvPr/>
          </p:nvSpPr>
          <p:spPr bwMode="auto">
            <a:xfrm>
              <a:off x="5193" y="16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24" name="直接连接符 147508">
              <a:extLst>
                <a:ext uri="{FF2B5EF4-FFF2-40B4-BE49-F238E27FC236}">
                  <a16:creationId xmlns:a16="http://schemas.microsoft.com/office/drawing/2014/main" id="{14B52F47-E7C1-408E-8AB1-3F69C1339608}"/>
                </a:ext>
              </a:extLst>
            </p:cNvPr>
            <p:cNvSpPr>
              <a:spLocks noChangeShapeType="1"/>
            </p:cNvSpPr>
            <p:nvPr/>
          </p:nvSpPr>
          <p:spPr bwMode="auto">
            <a:xfrm flipV="1">
              <a:off x="5238"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5" name="直接连接符 147509">
              <a:extLst>
                <a:ext uri="{FF2B5EF4-FFF2-40B4-BE49-F238E27FC236}">
                  <a16:creationId xmlns:a16="http://schemas.microsoft.com/office/drawing/2014/main" id="{78DC0A41-FB33-4D7E-846B-EED003951884}"/>
                </a:ext>
              </a:extLst>
            </p:cNvPr>
            <p:cNvSpPr>
              <a:spLocks noChangeShapeType="1"/>
            </p:cNvSpPr>
            <p:nvPr/>
          </p:nvSpPr>
          <p:spPr bwMode="auto">
            <a:xfrm flipV="1">
              <a:off x="5465"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6" name="直接连接符 147510">
              <a:extLst>
                <a:ext uri="{FF2B5EF4-FFF2-40B4-BE49-F238E27FC236}">
                  <a16:creationId xmlns:a16="http://schemas.microsoft.com/office/drawing/2014/main" id="{9205F618-7BAD-4DD6-B13F-9B73B25D6A77}"/>
                </a:ext>
              </a:extLst>
            </p:cNvPr>
            <p:cNvSpPr>
              <a:spLocks noChangeShapeType="1"/>
            </p:cNvSpPr>
            <p:nvPr/>
          </p:nvSpPr>
          <p:spPr bwMode="auto">
            <a:xfrm>
              <a:off x="5284" y="17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7" name="直接连接符 147520">
              <a:extLst>
                <a:ext uri="{FF2B5EF4-FFF2-40B4-BE49-F238E27FC236}">
                  <a16:creationId xmlns:a16="http://schemas.microsoft.com/office/drawing/2014/main" id="{700625F6-AB09-4765-A199-C348F6FC8B44}"/>
                </a:ext>
              </a:extLst>
            </p:cNvPr>
            <p:cNvSpPr>
              <a:spLocks noChangeShapeType="1"/>
            </p:cNvSpPr>
            <p:nvPr/>
          </p:nvSpPr>
          <p:spPr bwMode="auto">
            <a:xfrm>
              <a:off x="4195" y="16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28" name="直接连接符 147521">
              <a:extLst>
                <a:ext uri="{FF2B5EF4-FFF2-40B4-BE49-F238E27FC236}">
                  <a16:creationId xmlns:a16="http://schemas.microsoft.com/office/drawing/2014/main" id="{E24AA93B-E028-4412-8B0F-48AF6591940B}"/>
                </a:ext>
              </a:extLst>
            </p:cNvPr>
            <p:cNvSpPr>
              <a:spLocks noChangeShapeType="1"/>
            </p:cNvSpPr>
            <p:nvPr/>
          </p:nvSpPr>
          <p:spPr bwMode="auto">
            <a:xfrm flipV="1">
              <a:off x="4240"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29" name="直接连接符 147522">
              <a:extLst>
                <a:ext uri="{FF2B5EF4-FFF2-40B4-BE49-F238E27FC236}">
                  <a16:creationId xmlns:a16="http://schemas.microsoft.com/office/drawing/2014/main" id="{78ABCC81-930E-4D02-978E-FECA3640875C}"/>
                </a:ext>
              </a:extLst>
            </p:cNvPr>
            <p:cNvSpPr>
              <a:spLocks noChangeShapeType="1"/>
            </p:cNvSpPr>
            <p:nvPr/>
          </p:nvSpPr>
          <p:spPr bwMode="auto">
            <a:xfrm flipV="1">
              <a:off x="4467" y="16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0" name="直接连接符 147523">
              <a:extLst>
                <a:ext uri="{FF2B5EF4-FFF2-40B4-BE49-F238E27FC236}">
                  <a16:creationId xmlns:a16="http://schemas.microsoft.com/office/drawing/2014/main" id="{DB871E8C-C6B6-42F9-8B48-E714F1FC89FD}"/>
                </a:ext>
              </a:extLst>
            </p:cNvPr>
            <p:cNvSpPr>
              <a:spLocks noChangeShapeType="1"/>
            </p:cNvSpPr>
            <p:nvPr/>
          </p:nvSpPr>
          <p:spPr bwMode="auto">
            <a:xfrm>
              <a:off x="4286" y="17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31" name="组合 147550">
            <a:extLst>
              <a:ext uri="{FF2B5EF4-FFF2-40B4-BE49-F238E27FC236}">
                <a16:creationId xmlns:a16="http://schemas.microsoft.com/office/drawing/2014/main" id="{B20CFB0E-C4F1-48A2-BC5B-FA333687B757}"/>
              </a:ext>
            </a:extLst>
          </p:cNvPr>
          <p:cNvGrpSpPr>
            <a:grpSpLocks/>
          </p:cNvGrpSpPr>
          <p:nvPr/>
        </p:nvGrpSpPr>
        <p:grpSpPr bwMode="auto">
          <a:xfrm>
            <a:off x="5651500" y="2205038"/>
            <a:ext cx="3241675" cy="574675"/>
            <a:chOff x="3560" y="1162"/>
            <a:chExt cx="2042" cy="362"/>
          </a:xfrm>
        </p:grpSpPr>
        <p:sp>
          <p:nvSpPr>
            <p:cNvPr id="75832" name="矩形 147528">
              <a:extLst>
                <a:ext uri="{FF2B5EF4-FFF2-40B4-BE49-F238E27FC236}">
                  <a16:creationId xmlns:a16="http://schemas.microsoft.com/office/drawing/2014/main" id="{E9C54A6B-2C7C-4F14-A6BC-A8A8C8583649}"/>
                </a:ext>
              </a:extLst>
            </p:cNvPr>
            <p:cNvSpPr>
              <a:spLocks noChangeArrowheads="1"/>
            </p:cNvSpPr>
            <p:nvPr/>
          </p:nvSpPr>
          <p:spPr bwMode="auto">
            <a:xfrm>
              <a:off x="3560" y="1297"/>
              <a:ext cx="545"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3" name="矩形 147529">
              <a:extLst>
                <a:ext uri="{FF2B5EF4-FFF2-40B4-BE49-F238E27FC236}">
                  <a16:creationId xmlns:a16="http://schemas.microsoft.com/office/drawing/2014/main" id="{F4A1F2F1-0303-444A-BF11-AA7A5B99714D}"/>
                </a:ext>
              </a:extLst>
            </p:cNvPr>
            <p:cNvSpPr>
              <a:spLocks noChangeArrowheads="1"/>
            </p:cNvSpPr>
            <p:nvPr/>
          </p:nvSpPr>
          <p:spPr bwMode="auto">
            <a:xfrm>
              <a:off x="4105" y="1297"/>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4" name="矩形 147530">
              <a:extLst>
                <a:ext uri="{FF2B5EF4-FFF2-40B4-BE49-F238E27FC236}">
                  <a16:creationId xmlns:a16="http://schemas.microsoft.com/office/drawing/2014/main" id="{AA270DB5-7A38-45ED-8220-78E3093B38B6}"/>
                </a:ext>
              </a:extLst>
            </p:cNvPr>
            <p:cNvSpPr>
              <a:spLocks noChangeArrowheads="1"/>
            </p:cNvSpPr>
            <p:nvPr/>
          </p:nvSpPr>
          <p:spPr bwMode="auto">
            <a:xfrm>
              <a:off x="4604" y="1297"/>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5" name="矩形 147531">
              <a:extLst>
                <a:ext uri="{FF2B5EF4-FFF2-40B4-BE49-F238E27FC236}">
                  <a16:creationId xmlns:a16="http://schemas.microsoft.com/office/drawing/2014/main" id="{B026CFBB-3096-417F-9391-53EE44D0015B}"/>
                </a:ext>
              </a:extLst>
            </p:cNvPr>
            <p:cNvSpPr>
              <a:spLocks noChangeArrowheads="1"/>
            </p:cNvSpPr>
            <p:nvPr/>
          </p:nvSpPr>
          <p:spPr bwMode="auto">
            <a:xfrm>
              <a:off x="5103" y="1297"/>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836" name="直接连接符 147534">
              <a:extLst>
                <a:ext uri="{FF2B5EF4-FFF2-40B4-BE49-F238E27FC236}">
                  <a16:creationId xmlns:a16="http://schemas.microsoft.com/office/drawing/2014/main" id="{AABA481C-FF67-4517-97C1-BB214AF3ADCD}"/>
                </a:ext>
              </a:extLst>
            </p:cNvPr>
            <p:cNvSpPr>
              <a:spLocks noChangeShapeType="1"/>
            </p:cNvSpPr>
            <p:nvPr/>
          </p:nvSpPr>
          <p:spPr bwMode="auto">
            <a:xfrm>
              <a:off x="3697" y="11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直接连接符 147535">
              <a:extLst>
                <a:ext uri="{FF2B5EF4-FFF2-40B4-BE49-F238E27FC236}">
                  <a16:creationId xmlns:a16="http://schemas.microsoft.com/office/drawing/2014/main" id="{F83D5556-85BB-462C-A5AF-8B68DD2C1A1D}"/>
                </a:ext>
              </a:extLst>
            </p:cNvPr>
            <p:cNvSpPr>
              <a:spLocks noChangeShapeType="1"/>
            </p:cNvSpPr>
            <p:nvPr/>
          </p:nvSpPr>
          <p:spPr bwMode="auto">
            <a:xfrm flipV="1">
              <a:off x="3742"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8" name="直接连接符 147536">
              <a:extLst>
                <a:ext uri="{FF2B5EF4-FFF2-40B4-BE49-F238E27FC236}">
                  <a16:creationId xmlns:a16="http://schemas.microsoft.com/office/drawing/2014/main" id="{2D420E94-2B65-466D-A8A9-DB3F38146A17}"/>
                </a:ext>
              </a:extLst>
            </p:cNvPr>
            <p:cNvSpPr>
              <a:spLocks noChangeShapeType="1"/>
            </p:cNvSpPr>
            <p:nvPr/>
          </p:nvSpPr>
          <p:spPr bwMode="auto">
            <a:xfrm flipV="1">
              <a:off x="3969"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9" name="直接连接符 147537">
              <a:extLst>
                <a:ext uri="{FF2B5EF4-FFF2-40B4-BE49-F238E27FC236}">
                  <a16:creationId xmlns:a16="http://schemas.microsoft.com/office/drawing/2014/main" id="{8F4EFD5C-28B5-430A-B141-85AB7C55F26E}"/>
                </a:ext>
              </a:extLst>
            </p:cNvPr>
            <p:cNvSpPr>
              <a:spLocks noChangeShapeType="1"/>
            </p:cNvSpPr>
            <p:nvPr/>
          </p:nvSpPr>
          <p:spPr bwMode="auto">
            <a:xfrm>
              <a:off x="4785" y="1433"/>
              <a:ext cx="227"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直接连接符 147541">
              <a:extLst>
                <a:ext uri="{FF2B5EF4-FFF2-40B4-BE49-F238E27FC236}">
                  <a16:creationId xmlns:a16="http://schemas.microsoft.com/office/drawing/2014/main" id="{ACBF1864-4997-4C69-9497-26B08F175E9A}"/>
                </a:ext>
              </a:extLst>
            </p:cNvPr>
            <p:cNvSpPr>
              <a:spLocks noChangeShapeType="1"/>
            </p:cNvSpPr>
            <p:nvPr/>
          </p:nvSpPr>
          <p:spPr bwMode="auto">
            <a:xfrm>
              <a:off x="3788" y="12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直接连接符 147542">
              <a:extLst>
                <a:ext uri="{FF2B5EF4-FFF2-40B4-BE49-F238E27FC236}">
                  <a16:creationId xmlns:a16="http://schemas.microsoft.com/office/drawing/2014/main" id="{1DA28037-7E9A-4A36-95DF-300EDB254DFF}"/>
                </a:ext>
              </a:extLst>
            </p:cNvPr>
            <p:cNvSpPr>
              <a:spLocks noChangeShapeType="1"/>
            </p:cNvSpPr>
            <p:nvPr/>
          </p:nvSpPr>
          <p:spPr bwMode="auto">
            <a:xfrm>
              <a:off x="5239" y="11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直接连接符 147543">
              <a:extLst>
                <a:ext uri="{FF2B5EF4-FFF2-40B4-BE49-F238E27FC236}">
                  <a16:creationId xmlns:a16="http://schemas.microsoft.com/office/drawing/2014/main" id="{EF3D08B6-78E0-4C12-B935-AF90D47D0567}"/>
                </a:ext>
              </a:extLst>
            </p:cNvPr>
            <p:cNvSpPr>
              <a:spLocks noChangeShapeType="1"/>
            </p:cNvSpPr>
            <p:nvPr/>
          </p:nvSpPr>
          <p:spPr bwMode="auto">
            <a:xfrm flipV="1">
              <a:off x="5284"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3" name="直接连接符 147544">
              <a:extLst>
                <a:ext uri="{FF2B5EF4-FFF2-40B4-BE49-F238E27FC236}">
                  <a16:creationId xmlns:a16="http://schemas.microsoft.com/office/drawing/2014/main" id="{615B5BC8-E9F1-4FA2-8392-81124DBA3752}"/>
                </a:ext>
              </a:extLst>
            </p:cNvPr>
            <p:cNvSpPr>
              <a:spLocks noChangeShapeType="1"/>
            </p:cNvSpPr>
            <p:nvPr/>
          </p:nvSpPr>
          <p:spPr bwMode="auto">
            <a:xfrm flipV="1">
              <a:off x="5511"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4" name="直接连接符 147545">
              <a:extLst>
                <a:ext uri="{FF2B5EF4-FFF2-40B4-BE49-F238E27FC236}">
                  <a16:creationId xmlns:a16="http://schemas.microsoft.com/office/drawing/2014/main" id="{2CCD14D4-3BDF-43C1-A7E4-30B199325876}"/>
                </a:ext>
              </a:extLst>
            </p:cNvPr>
            <p:cNvSpPr>
              <a:spLocks noChangeShapeType="1"/>
            </p:cNvSpPr>
            <p:nvPr/>
          </p:nvSpPr>
          <p:spPr bwMode="auto">
            <a:xfrm>
              <a:off x="5330" y="12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直接连接符 147546">
              <a:extLst>
                <a:ext uri="{FF2B5EF4-FFF2-40B4-BE49-F238E27FC236}">
                  <a16:creationId xmlns:a16="http://schemas.microsoft.com/office/drawing/2014/main" id="{86083CB7-269E-4980-BE3A-DD08857818A7}"/>
                </a:ext>
              </a:extLst>
            </p:cNvPr>
            <p:cNvSpPr>
              <a:spLocks noChangeShapeType="1"/>
            </p:cNvSpPr>
            <p:nvPr/>
          </p:nvSpPr>
          <p:spPr bwMode="auto">
            <a:xfrm>
              <a:off x="4241" y="1162"/>
              <a:ext cx="0" cy="1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直接连接符 147547">
              <a:extLst>
                <a:ext uri="{FF2B5EF4-FFF2-40B4-BE49-F238E27FC236}">
                  <a16:creationId xmlns:a16="http://schemas.microsoft.com/office/drawing/2014/main" id="{D06B85C1-E87A-4474-B678-936BEC858310}"/>
                </a:ext>
              </a:extLst>
            </p:cNvPr>
            <p:cNvSpPr>
              <a:spLocks noChangeShapeType="1"/>
            </p:cNvSpPr>
            <p:nvPr/>
          </p:nvSpPr>
          <p:spPr bwMode="auto">
            <a:xfrm flipV="1">
              <a:off x="4286"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7" name="直接连接符 147548">
              <a:extLst>
                <a:ext uri="{FF2B5EF4-FFF2-40B4-BE49-F238E27FC236}">
                  <a16:creationId xmlns:a16="http://schemas.microsoft.com/office/drawing/2014/main" id="{C6A59726-6E9F-4966-9289-AD0135C734A9}"/>
                </a:ext>
              </a:extLst>
            </p:cNvPr>
            <p:cNvSpPr>
              <a:spLocks noChangeShapeType="1"/>
            </p:cNvSpPr>
            <p:nvPr/>
          </p:nvSpPr>
          <p:spPr bwMode="auto">
            <a:xfrm flipV="1">
              <a:off x="4513" y="116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48" name="直接连接符 147549">
              <a:extLst>
                <a:ext uri="{FF2B5EF4-FFF2-40B4-BE49-F238E27FC236}">
                  <a16:creationId xmlns:a16="http://schemas.microsoft.com/office/drawing/2014/main" id="{DA477742-3E27-4282-A61B-D241A11DF8CE}"/>
                </a:ext>
              </a:extLst>
            </p:cNvPr>
            <p:cNvSpPr>
              <a:spLocks noChangeShapeType="1"/>
            </p:cNvSpPr>
            <p:nvPr/>
          </p:nvSpPr>
          <p:spPr bwMode="auto">
            <a:xfrm>
              <a:off x="4332" y="1252"/>
              <a:ext cx="13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49" name="页脚占位符 1">
            <a:extLst>
              <a:ext uri="{FF2B5EF4-FFF2-40B4-BE49-F238E27FC236}">
                <a16:creationId xmlns:a16="http://schemas.microsoft.com/office/drawing/2014/main" id="{88304663-CDDE-40E9-9D5C-8BD95FB3419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5850" name="灯片编号占位符 2">
            <a:extLst>
              <a:ext uri="{FF2B5EF4-FFF2-40B4-BE49-F238E27FC236}">
                <a16:creationId xmlns:a16="http://schemas.microsoft.com/office/drawing/2014/main" id="{D02713EC-6E55-4501-AEF0-9F50E221F6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AC458A6-4599-4464-91D7-8C2581335811}"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51553">
            <a:extLst>
              <a:ext uri="{FF2B5EF4-FFF2-40B4-BE49-F238E27FC236}">
                <a16:creationId xmlns:a16="http://schemas.microsoft.com/office/drawing/2014/main" id="{81D32BAD-F404-49AE-A631-4F438E8515CC}"/>
              </a:ext>
            </a:extLst>
          </p:cNvPr>
          <p:cNvSpPr>
            <a:spLocks noGrp="1" noChangeArrowheads="1"/>
          </p:cNvSpPr>
          <p:nvPr>
            <p:ph type="title"/>
          </p:nvPr>
        </p:nvSpPr>
        <p:spPr/>
        <p:txBody>
          <a:bodyPr/>
          <a:lstStyle/>
          <a:p>
            <a:r>
              <a:rPr lang="zh-CN" altLang="en-US"/>
              <a:t>微指令序列地址的形成</a:t>
            </a:r>
          </a:p>
        </p:txBody>
      </p:sp>
      <p:sp>
        <p:nvSpPr>
          <p:cNvPr id="76802" name="文本占位符 151554">
            <a:extLst>
              <a:ext uri="{FF2B5EF4-FFF2-40B4-BE49-F238E27FC236}">
                <a16:creationId xmlns:a16="http://schemas.microsoft.com/office/drawing/2014/main" id="{543D4EC7-206A-46C3-B3BD-7116DD496CE9}"/>
              </a:ext>
            </a:extLst>
          </p:cNvPr>
          <p:cNvSpPr>
            <a:spLocks noGrp="1" noChangeArrowheads="1"/>
          </p:cNvSpPr>
          <p:nvPr>
            <p:ph idx="1"/>
          </p:nvPr>
        </p:nvSpPr>
        <p:spPr>
          <a:xfrm>
            <a:off x="457200" y="1600200"/>
            <a:ext cx="8291513" cy="4525963"/>
          </a:xfrm>
        </p:spPr>
        <p:txBody>
          <a:bodyPr/>
          <a:lstStyle/>
          <a:p>
            <a:r>
              <a:rPr lang="zh-CN" altLang="en-US" sz="2800"/>
              <a:t>直接由下址字段给出后续微指令的地址</a:t>
            </a:r>
          </a:p>
          <a:p>
            <a:r>
              <a:rPr lang="zh-CN" altLang="en-US" sz="2800"/>
              <a:t>根据机器指令的操作码形成</a:t>
            </a:r>
          </a:p>
          <a:p>
            <a:pPr lvl="1"/>
            <a:r>
              <a:rPr lang="zh-CN" altLang="en-US" sz="2400"/>
              <a:t>微地址形成部件根据操作码形成微程序入口首址</a:t>
            </a:r>
          </a:p>
          <a:p>
            <a:r>
              <a:rPr lang="zh-CN" altLang="en-US" sz="2800"/>
              <a:t>增量计数</a:t>
            </a:r>
          </a:p>
          <a:p>
            <a:pPr lvl="1"/>
            <a:r>
              <a:rPr lang="zh-CN" altLang="en-US" sz="2400"/>
              <a:t>对一个微程序中的连续微指令</a:t>
            </a:r>
            <a:r>
              <a:rPr lang="en-US" altLang="zh-CN" sz="2400"/>
              <a:t>CMAR+1-&gt;CMAR</a:t>
            </a:r>
          </a:p>
          <a:p>
            <a:r>
              <a:rPr lang="zh-CN" altLang="en-US" sz="2800"/>
              <a:t>分支转移</a:t>
            </a:r>
          </a:p>
          <a:p>
            <a:pPr lvl="1"/>
            <a:r>
              <a:rPr lang="zh-CN" altLang="en-US" sz="2400"/>
              <a:t>根据条件转向不同地址</a:t>
            </a:r>
          </a:p>
          <a:p>
            <a:r>
              <a:rPr lang="zh-CN" altLang="en-US" sz="2800"/>
              <a:t>硬件逻辑形成微程序的入口地址</a:t>
            </a:r>
          </a:p>
          <a:p>
            <a:pPr lvl="1"/>
            <a:r>
              <a:rPr lang="zh-CN" altLang="en-US" sz="2400"/>
              <a:t>中断、间址</a:t>
            </a:r>
          </a:p>
        </p:txBody>
      </p:sp>
      <p:sp>
        <p:nvSpPr>
          <p:cNvPr id="76803" name="页脚占位符 1">
            <a:extLst>
              <a:ext uri="{FF2B5EF4-FFF2-40B4-BE49-F238E27FC236}">
                <a16:creationId xmlns:a16="http://schemas.microsoft.com/office/drawing/2014/main" id="{D1343FA6-1AA5-4968-8F1C-73CC8ABC31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6804" name="灯片编号占位符 2">
            <a:extLst>
              <a:ext uri="{FF2B5EF4-FFF2-40B4-BE49-F238E27FC236}">
                <a16:creationId xmlns:a16="http://schemas.microsoft.com/office/drawing/2014/main" id="{39BFACCD-C2F0-4168-A464-06E9011AFC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53CBA09-5757-4E44-8359-A5B6411D868C}" type="slidenum">
              <a:rPr lang="zh-CN" altLang="en-US" smtClean="0"/>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54625">
            <a:extLst>
              <a:ext uri="{FF2B5EF4-FFF2-40B4-BE49-F238E27FC236}">
                <a16:creationId xmlns:a16="http://schemas.microsoft.com/office/drawing/2014/main" id="{DFBD9542-CBA7-4B2B-B014-6BF2A2DB43E4}"/>
              </a:ext>
            </a:extLst>
          </p:cNvPr>
          <p:cNvSpPr>
            <a:spLocks noGrp="1" noChangeArrowheads="1"/>
          </p:cNvSpPr>
          <p:nvPr>
            <p:ph type="title"/>
          </p:nvPr>
        </p:nvSpPr>
        <p:spPr/>
        <p:txBody>
          <a:bodyPr/>
          <a:lstStyle/>
          <a:p>
            <a:r>
              <a:rPr lang="zh-CN" altLang="en-US"/>
              <a:t>小结</a:t>
            </a:r>
          </a:p>
        </p:txBody>
      </p:sp>
      <p:sp>
        <p:nvSpPr>
          <p:cNvPr id="77826" name="文本占位符 154626">
            <a:extLst>
              <a:ext uri="{FF2B5EF4-FFF2-40B4-BE49-F238E27FC236}">
                <a16:creationId xmlns:a16="http://schemas.microsoft.com/office/drawing/2014/main" id="{607D62A0-990E-443F-9CD7-A67599D2E182}"/>
              </a:ext>
            </a:extLst>
          </p:cNvPr>
          <p:cNvSpPr>
            <a:spLocks noGrp="1" noChangeArrowheads="1"/>
          </p:cNvSpPr>
          <p:nvPr>
            <p:ph idx="1"/>
          </p:nvPr>
        </p:nvSpPr>
        <p:spPr/>
        <p:txBody>
          <a:bodyPr/>
          <a:lstStyle/>
          <a:p>
            <a:r>
              <a:rPr lang="zh-CN" altLang="en-US" dirty="0"/>
              <a:t>微程序控制要解决的问题</a:t>
            </a:r>
          </a:p>
          <a:p>
            <a:pPr lvl="1"/>
            <a:r>
              <a:rPr lang="zh-CN" altLang="en-US" dirty="0"/>
              <a:t>控制字段形成控制信号</a:t>
            </a:r>
            <a:r>
              <a:rPr lang="en-US" altLang="zh-CN" dirty="0"/>
              <a:t>——</a:t>
            </a:r>
            <a:r>
              <a:rPr lang="zh-CN" altLang="en-US" dirty="0"/>
              <a:t>编码方式</a:t>
            </a:r>
          </a:p>
          <a:p>
            <a:pPr lvl="1"/>
            <a:r>
              <a:rPr lang="zh-CN" altLang="en-US" dirty="0"/>
              <a:t>顺序字段形成下址</a:t>
            </a:r>
          </a:p>
          <a:p>
            <a:r>
              <a:rPr lang="zh-CN" altLang="en-US" dirty="0"/>
              <a:t>基本概念：微指令、微程序，下址，控存，水平微指令、垂直微指令</a:t>
            </a:r>
          </a:p>
          <a:p>
            <a:r>
              <a:rPr lang="zh-CN" altLang="en-US" dirty="0"/>
              <a:t>微程序设计步骤</a:t>
            </a:r>
          </a:p>
          <a:p>
            <a:r>
              <a:rPr lang="zh-CN" altLang="en-US" dirty="0"/>
              <a:t>练习：</a:t>
            </a:r>
            <a:r>
              <a:rPr lang="en-US" altLang="zh-CN" dirty="0"/>
              <a:t>P422 19</a:t>
            </a:r>
          </a:p>
        </p:txBody>
      </p:sp>
      <p:sp>
        <p:nvSpPr>
          <p:cNvPr id="77827" name="页脚占位符 1">
            <a:extLst>
              <a:ext uri="{FF2B5EF4-FFF2-40B4-BE49-F238E27FC236}">
                <a16:creationId xmlns:a16="http://schemas.microsoft.com/office/drawing/2014/main" id="{8C59A3C3-E5B3-4BA0-B507-FB0EA3CE9B3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7828" name="灯片编号占位符 2">
            <a:extLst>
              <a:ext uri="{FF2B5EF4-FFF2-40B4-BE49-F238E27FC236}">
                <a16:creationId xmlns:a16="http://schemas.microsoft.com/office/drawing/2014/main" id="{18BD2465-356B-4A07-B55C-8C67240933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BFE2B32-228E-4800-952D-3A6F949B7CEE}"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220163">
            <a:extLst>
              <a:ext uri="{FF2B5EF4-FFF2-40B4-BE49-F238E27FC236}">
                <a16:creationId xmlns:a16="http://schemas.microsoft.com/office/drawing/2014/main" id="{6C058D98-7CB2-4FFD-9BFD-3B562B7F5A25}"/>
              </a:ext>
            </a:extLst>
          </p:cNvPr>
          <p:cNvSpPr>
            <a:spLocks noGrp="1" noChangeArrowheads="1"/>
          </p:cNvSpPr>
          <p:nvPr>
            <p:ph type="ctrTitle"/>
          </p:nvPr>
        </p:nvSpPr>
        <p:spPr>
          <a:xfrm>
            <a:off x="685800" y="2130425"/>
            <a:ext cx="7772400" cy="1470025"/>
          </a:xfrm>
        </p:spPr>
        <p:txBody>
          <a:bodyPr anchor="ctr"/>
          <a:lstStyle/>
          <a:p>
            <a:r>
              <a:rPr lang="zh-CN" altLang="en-US" sz="4400"/>
              <a:t>流水线技术</a:t>
            </a:r>
          </a:p>
        </p:txBody>
      </p:sp>
      <p:sp>
        <p:nvSpPr>
          <p:cNvPr id="78850" name="副标题 220164">
            <a:extLst>
              <a:ext uri="{FF2B5EF4-FFF2-40B4-BE49-F238E27FC236}">
                <a16:creationId xmlns:a16="http://schemas.microsoft.com/office/drawing/2014/main" id="{F7B328BB-5E06-454E-A4F2-CEF8BFF85F06}"/>
              </a:ext>
            </a:extLst>
          </p:cNvPr>
          <p:cNvSpPr>
            <a:spLocks noGrp="1" noChangeArrowheads="1"/>
          </p:cNvSpPr>
          <p:nvPr>
            <p:ph type="subTitle" idx="1"/>
          </p:nvPr>
        </p:nvSpPr>
        <p:spPr>
          <a:xfrm>
            <a:off x="1371600" y="3886200"/>
            <a:ext cx="6400800" cy="1752600"/>
          </a:xfrm>
        </p:spPr>
        <p:txBody>
          <a:bodyPr/>
          <a:lstStyle/>
          <a:p>
            <a:endParaRPr lang="zh-CN"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5121">
            <a:extLst>
              <a:ext uri="{FF2B5EF4-FFF2-40B4-BE49-F238E27FC236}">
                <a16:creationId xmlns:a16="http://schemas.microsoft.com/office/drawing/2014/main" id="{38E20B60-AEF0-4E40-BA96-167A4FFFB4A1}"/>
              </a:ext>
            </a:extLst>
          </p:cNvPr>
          <p:cNvSpPr>
            <a:spLocks noGrp="1" noChangeArrowheads="1"/>
          </p:cNvSpPr>
          <p:nvPr>
            <p:ph type="title"/>
          </p:nvPr>
        </p:nvSpPr>
        <p:spPr>
          <a:xfrm>
            <a:off x="457200" y="58738"/>
            <a:ext cx="8229600" cy="1143000"/>
          </a:xfrm>
        </p:spPr>
        <p:txBody>
          <a:bodyPr/>
          <a:lstStyle/>
          <a:p>
            <a:pPr algn="l"/>
            <a:r>
              <a:rPr lang="en-US" altLang="zh-CN"/>
              <a:t>CPU</a:t>
            </a:r>
            <a:r>
              <a:rPr lang="zh-CN" altLang="en-US"/>
              <a:t>的组成</a:t>
            </a:r>
          </a:p>
        </p:txBody>
      </p:sp>
      <p:sp>
        <p:nvSpPr>
          <p:cNvPr id="12290" name="文本占位符 5122">
            <a:extLst>
              <a:ext uri="{FF2B5EF4-FFF2-40B4-BE49-F238E27FC236}">
                <a16:creationId xmlns:a16="http://schemas.microsoft.com/office/drawing/2014/main" id="{32DBA733-AA17-4E2F-80BB-0E4EA458A5C0}"/>
              </a:ext>
            </a:extLst>
          </p:cNvPr>
          <p:cNvSpPr>
            <a:spLocks noGrp="1" noChangeArrowheads="1"/>
          </p:cNvSpPr>
          <p:nvPr>
            <p:ph idx="1"/>
          </p:nvPr>
        </p:nvSpPr>
        <p:spPr>
          <a:xfrm>
            <a:off x="250825" y="1268413"/>
            <a:ext cx="4465638" cy="4897437"/>
          </a:xfrm>
        </p:spPr>
        <p:txBody>
          <a:bodyPr/>
          <a:lstStyle/>
          <a:p>
            <a:r>
              <a:rPr lang="zh-CN" altLang="en-US" sz="2800"/>
              <a:t>按功能部件划分</a:t>
            </a:r>
          </a:p>
          <a:p>
            <a:pPr lvl="1"/>
            <a:r>
              <a:rPr lang="zh-CN" altLang="en-US" sz="2400"/>
              <a:t>运算器（</a:t>
            </a:r>
            <a:r>
              <a:rPr lang="en-US" altLang="zh-CN" sz="2400"/>
              <a:t>ALU</a:t>
            </a:r>
            <a:r>
              <a:rPr lang="zh-CN" altLang="en-US" sz="2400"/>
              <a:t>）</a:t>
            </a:r>
          </a:p>
          <a:p>
            <a:pPr lvl="1"/>
            <a:r>
              <a:rPr lang="zh-CN" altLang="en-US" sz="2400"/>
              <a:t>寄存器（寄存器堆）</a:t>
            </a:r>
          </a:p>
          <a:p>
            <a:pPr lvl="1"/>
            <a:r>
              <a:rPr lang="zh-CN" altLang="en-US" sz="2400"/>
              <a:t>控制器（含中断控制）</a:t>
            </a:r>
          </a:p>
          <a:p>
            <a:pPr lvl="1"/>
            <a:r>
              <a:rPr lang="zh-CN" altLang="en-US" sz="2400"/>
              <a:t>系统总线接口等</a:t>
            </a:r>
          </a:p>
          <a:p>
            <a:r>
              <a:rPr lang="zh-CN" altLang="en-US" sz="2800"/>
              <a:t>按数据流</a:t>
            </a:r>
          </a:p>
          <a:p>
            <a:pPr lvl="1"/>
            <a:r>
              <a:rPr lang="zh-CN" altLang="en-US" sz="2400"/>
              <a:t>数据通路（</a:t>
            </a:r>
            <a:r>
              <a:rPr lang="en-US" altLang="zh-CN" sz="2400"/>
              <a:t>datapath</a:t>
            </a:r>
            <a:r>
              <a:rPr lang="zh-CN" altLang="en-US" sz="2400"/>
              <a:t>） ：各种寄存器和运算器</a:t>
            </a:r>
          </a:p>
          <a:p>
            <a:pPr lvl="1"/>
            <a:r>
              <a:rPr lang="zh-CN" altLang="en-US" sz="2400"/>
              <a:t>控制器：组合电路控制逻辑、微程序控制器</a:t>
            </a:r>
          </a:p>
        </p:txBody>
      </p:sp>
      <p:sp>
        <p:nvSpPr>
          <p:cNvPr id="12291" name="页脚占位符 1">
            <a:extLst>
              <a:ext uri="{FF2B5EF4-FFF2-40B4-BE49-F238E27FC236}">
                <a16:creationId xmlns:a16="http://schemas.microsoft.com/office/drawing/2014/main" id="{7E191FBE-8C48-4180-9375-0220E6AFF85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pic>
        <p:nvPicPr>
          <p:cNvPr id="12292" name="图片 3">
            <a:extLst>
              <a:ext uri="{FF2B5EF4-FFF2-40B4-BE49-F238E27FC236}">
                <a16:creationId xmlns:a16="http://schemas.microsoft.com/office/drawing/2014/main" id="{63886163-33BD-4D65-A7A1-AA740AC88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273300"/>
            <a:ext cx="40925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E87A027-60AC-48A1-8183-1E7AB5359630}"/>
              </a:ext>
            </a:extLst>
          </p:cNvPr>
          <p:cNvSpPr txBox="1">
            <a:spLocks noChangeArrowheads="1"/>
          </p:cNvSpPr>
          <p:nvPr/>
        </p:nvSpPr>
        <p:spPr bwMode="auto">
          <a:xfrm>
            <a:off x="2495550" y="5743575"/>
            <a:ext cx="66230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90000"/>
              </a:lnSpc>
            </a:pPr>
            <a:r>
              <a:rPr lang="zh-CN" altLang="en-US" b="1">
                <a:latin typeface="楷体_GB2312" pitchFamily="49" charset="-122"/>
                <a:ea typeface="楷体_GB2312" pitchFamily="49" charset="-122"/>
              </a:rPr>
              <a:t>由</a:t>
            </a:r>
            <a:r>
              <a:rPr lang="zh-CN" altLang="en-US" b="1">
                <a:solidFill>
                  <a:srgbClr val="800000"/>
                </a:solidFill>
                <a:latin typeface="楷体_GB2312" pitchFamily="49" charset="-122"/>
                <a:ea typeface="楷体_GB2312" pitchFamily="49" charset="-122"/>
              </a:rPr>
              <a:t>程序计数器</a:t>
            </a:r>
            <a:r>
              <a:rPr lang="en-US" altLang="zh-CN" b="1">
                <a:solidFill>
                  <a:srgbClr val="800000"/>
                </a:solidFill>
                <a:latin typeface="楷体_GB2312" pitchFamily="49" charset="-122"/>
                <a:ea typeface="楷体_GB2312" pitchFamily="49" charset="-122"/>
              </a:rPr>
              <a:t>(PC)</a:t>
            </a:r>
            <a:r>
              <a:rPr lang="zh-CN" altLang="en-US" b="1">
                <a:solidFill>
                  <a:srgbClr val="800000"/>
                </a:solidFill>
                <a:latin typeface="楷体_GB2312" pitchFamily="49" charset="-122"/>
                <a:ea typeface="楷体_GB2312" pitchFamily="49" charset="-122"/>
              </a:rPr>
              <a:t>、指令寄存器</a:t>
            </a:r>
            <a:r>
              <a:rPr lang="en-US" altLang="zh-CN" b="1">
                <a:solidFill>
                  <a:srgbClr val="800000"/>
                </a:solidFill>
                <a:latin typeface="楷体_GB2312" pitchFamily="49" charset="-122"/>
                <a:ea typeface="楷体_GB2312" pitchFamily="49" charset="-122"/>
              </a:rPr>
              <a:t>(IR)</a:t>
            </a:r>
            <a:r>
              <a:rPr lang="zh-CN" altLang="en-US" b="1">
                <a:solidFill>
                  <a:srgbClr val="800000"/>
                </a:solidFill>
                <a:latin typeface="楷体_GB2312" pitchFamily="49" charset="-122"/>
                <a:ea typeface="楷体_GB2312" pitchFamily="49" charset="-122"/>
              </a:rPr>
              <a:t>、指令译码器、时序产生器</a:t>
            </a:r>
          </a:p>
          <a:p>
            <a:pPr algn="just">
              <a:lnSpc>
                <a:spcPct val="90000"/>
              </a:lnSpc>
            </a:pPr>
            <a:r>
              <a:rPr lang="zh-CN" altLang="en-US" b="1">
                <a:solidFill>
                  <a:srgbClr val="800000"/>
                </a:solidFill>
                <a:latin typeface="楷体_GB2312" pitchFamily="49" charset="-122"/>
                <a:ea typeface="楷体_GB2312" pitchFamily="49" charset="-122"/>
              </a:rPr>
              <a:t>和操作控制器</a:t>
            </a:r>
            <a:r>
              <a:rPr lang="zh-CN" altLang="en-US" b="1">
                <a:latin typeface="楷体_GB2312" pitchFamily="49" charset="-122"/>
                <a:ea typeface="楷体_GB2312" pitchFamily="49" charset="-122"/>
              </a:rPr>
              <a:t>组成，它是发布命令的“决策机构”，即完成协调</a:t>
            </a:r>
          </a:p>
          <a:p>
            <a:pPr algn="just">
              <a:lnSpc>
                <a:spcPct val="90000"/>
              </a:lnSpc>
            </a:pPr>
            <a:r>
              <a:rPr lang="zh-CN" altLang="en-US" b="1">
                <a:latin typeface="楷体_GB2312" pitchFamily="49" charset="-122"/>
                <a:ea typeface="楷体_GB2312" pitchFamily="49" charset="-122"/>
              </a:rPr>
              <a:t>和指挥整个计算机系统的操作。</a:t>
            </a:r>
            <a:endParaRPr lang="zh-CN" altLang="en-US"/>
          </a:p>
        </p:txBody>
      </p:sp>
      <p:sp>
        <p:nvSpPr>
          <p:cNvPr id="7" name="文本框 6">
            <a:extLst>
              <a:ext uri="{FF2B5EF4-FFF2-40B4-BE49-F238E27FC236}">
                <a16:creationId xmlns:a16="http://schemas.microsoft.com/office/drawing/2014/main" id="{A5038FCA-AAA8-4CC9-BBAA-10A5A267E0F9}"/>
              </a:ext>
            </a:extLst>
          </p:cNvPr>
          <p:cNvSpPr txBox="1">
            <a:spLocks noChangeArrowheads="1"/>
          </p:cNvSpPr>
          <p:nvPr/>
        </p:nvSpPr>
        <p:spPr bwMode="auto">
          <a:xfrm>
            <a:off x="4248150" y="1092200"/>
            <a:ext cx="490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由</a:t>
            </a:r>
            <a:r>
              <a:rPr lang="zh-CN" altLang="en-US" b="1">
                <a:solidFill>
                  <a:srgbClr val="800000"/>
                </a:solidFill>
                <a:latin typeface="楷体_GB2312" pitchFamily="49" charset="-122"/>
                <a:ea typeface="楷体_GB2312" pitchFamily="49" charset="-122"/>
              </a:rPr>
              <a:t>算术逻辑单位（</a:t>
            </a:r>
            <a:r>
              <a:rPr lang="en-US" altLang="zh-CN" b="1">
                <a:solidFill>
                  <a:srgbClr val="800000"/>
                </a:solidFill>
                <a:latin typeface="楷体_GB2312" pitchFamily="49" charset="-122"/>
                <a:ea typeface="楷体_GB2312" pitchFamily="49" charset="-122"/>
              </a:rPr>
              <a:t>ALU</a:t>
            </a:r>
            <a:r>
              <a:rPr lang="zh-CN" altLang="en-US" b="1">
                <a:solidFill>
                  <a:srgbClr val="800000"/>
                </a:solidFill>
                <a:latin typeface="楷体_GB2312" pitchFamily="49" charset="-122"/>
                <a:ea typeface="楷体_GB2312" pitchFamily="49" charset="-122"/>
              </a:rPr>
              <a:t>）、累加寄存器（</a:t>
            </a:r>
            <a:r>
              <a:rPr lang="en-US" altLang="zh-CN" b="1">
                <a:solidFill>
                  <a:srgbClr val="800000"/>
                </a:solidFill>
                <a:latin typeface="楷体_GB2312" pitchFamily="49" charset="-122"/>
                <a:ea typeface="楷体_GB2312" pitchFamily="49" charset="-122"/>
              </a:rPr>
              <a:t>AC</a:t>
            </a:r>
            <a:r>
              <a:rPr lang="zh-CN" altLang="en-US" b="1">
                <a:solidFill>
                  <a:srgbClr val="800000"/>
                </a:solidFill>
                <a:latin typeface="楷体_GB2312" pitchFamily="49" charset="-122"/>
                <a:ea typeface="楷体_GB2312" pitchFamily="49" charset="-122"/>
              </a:rPr>
              <a:t>）、</a:t>
            </a:r>
          </a:p>
          <a:p>
            <a:r>
              <a:rPr lang="zh-CN" altLang="en-US" b="1">
                <a:solidFill>
                  <a:srgbClr val="800000"/>
                </a:solidFill>
                <a:latin typeface="楷体_GB2312" pitchFamily="49" charset="-122"/>
                <a:ea typeface="楷体_GB2312" pitchFamily="49" charset="-122"/>
              </a:rPr>
              <a:t>数据缓冲寄存器</a:t>
            </a:r>
            <a:r>
              <a:rPr lang="en-US" altLang="zh-CN" b="1">
                <a:solidFill>
                  <a:srgbClr val="800000"/>
                </a:solidFill>
                <a:latin typeface="楷体_GB2312" pitchFamily="49" charset="-122"/>
                <a:ea typeface="楷体_GB2312" pitchFamily="49" charset="-122"/>
              </a:rPr>
              <a:t>(DR)</a:t>
            </a:r>
            <a:r>
              <a:rPr lang="zh-CN" altLang="en-US" b="1">
                <a:solidFill>
                  <a:srgbClr val="800000"/>
                </a:solidFill>
                <a:latin typeface="楷体_GB2312" pitchFamily="49" charset="-122"/>
                <a:ea typeface="楷体_GB2312" pitchFamily="49" charset="-122"/>
              </a:rPr>
              <a:t>和状态条件寄存器</a:t>
            </a:r>
            <a:r>
              <a:rPr lang="en-US" altLang="zh-CN" b="1">
                <a:solidFill>
                  <a:srgbClr val="800000"/>
                </a:solidFill>
                <a:latin typeface="楷体_GB2312" pitchFamily="49" charset="-122"/>
                <a:ea typeface="楷体_GB2312" pitchFamily="49" charset="-122"/>
              </a:rPr>
              <a:t>(PSW)</a:t>
            </a:r>
            <a:r>
              <a:rPr lang="zh-CN" altLang="en-US" b="1">
                <a:latin typeface="楷体_GB2312" pitchFamily="49" charset="-122"/>
                <a:ea typeface="楷体_GB2312" pitchFamily="49" charset="-122"/>
              </a:rPr>
              <a:t>组</a:t>
            </a:r>
          </a:p>
          <a:p>
            <a:r>
              <a:rPr lang="zh-CN" altLang="en-US" b="1">
                <a:latin typeface="楷体_GB2312" pitchFamily="49" charset="-122"/>
                <a:ea typeface="楷体_GB2312" pitchFamily="49" charset="-122"/>
              </a:rPr>
              <a:t>成，它是数据加工处理部件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96609">
            <a:extLst>
              <a:ext uri="{FF2B5EF4-FFF2-40B4-BE49-F238E27FC236}">
                <a16:creationId xmlns:a16="http://schemas.microsoft.com/office/drawing/2014/main" id="{1D67A4B0-A0FF-4B15-AA28-254CACD0FF2A}"/>
              </a:ext>
            </a:extLst>
          </p:cNvPr>
          <p:cNvSpPr>
            <a:spLocks noGrp="1" noChangeArrowheads="1"/>
          </p:cNvSpPr>
          <p:nvPr>
            <p:ph type="title"/>
          </p:nvPr>
        </p:nvSpPr>
        <p:spPr/>
        <p:txBody>
          <a:bodyPr/>
          <a:lstStyle/>
          <a:p>
            <a:r>
              <a:rPr lang="zh-CN" altLang="en-US"/>
              <a:t>流水线技术</a:t>
            </a:r>
          </a:p>
        </p:txBody>
      </p:sp>
      <p:sp>
        <p:nvSpPr>
          <p:cNvPr id="79874" name="文本占位符 196610">
            <a:extLst>
              <a:ext uri="{FF2B5EF4-FFF2-40B4-BE49-F238E27FC236}">
                <a16:creationId xmlns:a16="http://schemas.microsoft.com/office/drawing/2014/main" id="{AAD1AC72-E15A-4F4F-B5E2-92B2E5099223}"/>
              </a:ext>
            </a:extLst>
          </p:cNvPr>
          <p:cNvSpPr>
            <a:spLocks noGrp="1" noChangeArrowheads="1"/>
          </p:cNvSpPr>
          <p:nvPr>
            <p:ph idx="1"/>
          </p:nvPr>
        </p:nvSpPr>
        <p:spPr>
          <a:xfrm>
            <a:off x="457200" y="3962400"/>
            <a:ext cx="8229600" cy="2316163"/>
          </a:xfrm>
        </p:spPr>
        <p:txBody>
          <a:bodyPr/>
          <a:lstStyle/>
          <a:p>
            <a:pPr>
              <a:lnSpc>
                <a:spcPct val="90000"/>
              </a:lnSpc>
            </a:pPr>
            <a:r>
              <a:rPr lang="zh-CN" altLang="en-US" sz="2400">
                <a:latin typeface="宋体" panose="02010600030101010101" pitchFamily="2" charset="-122"/>
              </a:rPr>
              <a:t>流水过程由多个相互联系的子过程组成，每个子过程称为流水线的</a:t>
            </a:r>
            <a:r>
              <a:rPr lang="zh-CN" altLang="en-US" sz="2400">
                <a:latin typeface="Times New Roman" panose="02020603050405020304" pitchFamily="18" charset="0"/>
              </a:rPr>
              <a:t>“</a:t>
            </a:r>
            <a:r>
              <a:rPr lang="zh-CN" altLang="en-US" sz="2400">
                <a:latin typeface="宋体" panose="02010600030101010101" pitchFamily="2" charset="-122"/>
              </a:rPr>
              <a:t>级</a:t>
            </a:r>
            <a:r>
              <a:rPr lang="zh-CN" altLang="en-US" sz="2400">
                <a:latin typeface="Times New Roman" panose="02020603050405020304" pitchFamily="18" charset="0"/>
              </a:rPr>
              <a:t>”</a:t>
            </a:r>
            <a:r>
              <a:rPr lang="zh-CN" altLang="en-US" sz="2400">
                <a:latin typeface="宋体" panose="02010600030101010101" pitchFamily="2" charset="-122"/>
              </a:rPr>
              <a:t>或</a:t>
            </a:r>
            <a:r>
              <a:rPr lang="zh-CN" altLang="en-US" sz="2400">
                <a:latin typeface="Times New Roman" panose="02020603050405020304" pitchFamily="18" charset="0"/>
              </a:rPr>
              <a:t>“</a:t>
            </a:r>
            <a:r>
              <a:rPr lang="zh-CN" altLang="en-US" sz="2400">
                <a:latin typeface="宋体" panose="02010600030101010101" pitchFamily="2" charset="-122"/>
              </a:rPr>
              <a:t>段</a:t>
            </a:r>
            <a:r>
              <a:rPr lang="zh-CN" altLang="en-US" sz="2400">
                <a:latin typeface="Times New Roman" panose="02020603050405020304" pitchFamily="18" charset="0"/>
              </a:rPr>
              <a:t>”</a:t>
            </a:r>
            <a:r>
              <a:rPr lang="zh-CN" altLang="en-US" sz="2400">
                <a:latin typeface="宋体" panose="02010600030101010101" pitchFamily="2" charset="-122"/>
              </a:rPr>
              <a:t>。</a:t>
            </a:r>
          </a:p>
          <a:p>
            <a:pPr lvl="1">
              <a:lnSpc>
                <a:spcPct val="90000"/>
              </a:lnSpc>
            </a:pPr>
            <a:r>
              <a:rPr lang="zh-CN" altLang="en-US" sz="2000">
                <a:latin typeface="宋体" panose="02010600030101010101" pitchFamily="2" charset="-122"/>
              </a:rPr>
              <a:t>一条流水线的段数被称为流水线的深度，或</a:t>
            </a:r>
            <a:r>
              <a:rPr lang="zh-CN" altLang="en-US" sz="2000">
                <a:latin typeface="Times New Roman" panose="02020603050405020304" pitchFamily="18" charset="0"/>
              </a:rPr>
              <a:t>“</a:t>
            </a:r>
            <a:r>
              <a:rPr lang="zh-CN" altLang="en-US" sz="2000">
                <a:latin typeface="宋体" panose="02010600030101010101" pitchFamily="2" charset="-122"/>
              </a:rPr>
              <a:t>流水深度</a:t>
            </a:r>
            <a:r>
              <a:rPr lang="zh-CN" altLang="en-US" sz="2000">
                <a:latin typeface="Times New Roman" panose="02020603050405020304" pitchFamily="18" charset="0"/>
              </a:rPr>
              <a:t>”</a:t>
            </a:r>
            <a:r>
              <a:rPr lang="zh-CN" altLang="en-US" sz="2000">
                <a:latin typeface="宋体" panose="02010600030101010101" pitchFamily="2" charset="-122"/>
              </a:rPr>
              <a:t>。</a:t>
            </a:r>
            <a:r>
              <a:rPr lang="zh-CN" altLang="en-US" sz="2000"/>
              <a:t> </a:t>
            </a:r>
          </a:p>
          <a:p>
            <a:pPr>
              <a:lnSpc>
                <a:spcPct val="90000"/>
              </a:lnSpc>
            </a:pPr>
            <a:r>
              <a:rPr lang="zh-CN" altLang="en-US" sz="2400">
                <a:latin typeface="宋体" panose="02010600030101010101" pitchFamily="2" charset="-122"/>
              </a:rPr>
              <a:t>各个功能段所需时间尽量相等，否则，消耗时间长的功能段将成为流水线的瓶颈，会造成流水线的阻塞或断流。</a:t>
            </a:r>
          </a:p>
          <a:p>
            <a:pPr lvl="1">
              <a:lnSpc>
                <a:spcPct val="90000"/>
              </a:lnSpc>
            </a:pPr>
            <a:r>
              <a:rPr lang="zh-CN" altLang="en-US" sz="2000">
                <a:latin typeface="宋体" panose="02010600030101010101" pitchFamily="2" charset="-122"/>
              </a:rPr>
              <a:t>每个功能段所需的时间一般为一个机器周期（</a:t>
            </a:r>
            <a:r>
              <a:rPr lang="en-US" altLang="zh-CN" sz="2000">
                <a:latin typeface="Times New Roman" panose="02020603050405020304" pitchFamily="18" charset="0"/>
              </a:rPr>
              <a:t>cycle</a:t>
            </a:r>
            <a:r>
              <a:rPr lang="zh-CN" altLang="en-US" sz="2000">
                <a:latin typeface="宋体" panose="02010600030101010101" pitchFamily="2" charset="-122"/>
              </a:rPr>
              <a:t>） 。</a:t>
            </a:r>
            <a:r>
              <a:rPr lang="zh-CN" altLang="en-US" sz="2000"/>
              <a:t> </a:t>
            </a:r>
          </a:p>
        </p:txBody>
      </p:sp>
      <p:grpSp>
        <p:nvGrpSpPr>
          <p:cNvPr id="79875" name="组合 196611">
            <a:extLst>
              <a:ext uri="{FF2B5EF4-FFF2-40B4-BE49-F238E27FC236}">
                <a16:creationId xmlns:a16="http://schemas.microsoft.com/office/drawing/2014/main" id="{23D6462C-FA7F-4C45-98CA-F7405BF5CB23}"/>
              </a:ext>
            </a:extLst>
          </p:cNvPr>
          <p:cNvGrpSpPr>
            <a:grpSpLocks/>
          </p:cNvGrpSpPr>
          <p:nvPr/>
        </p:nvGrpSpPr>
        <p:grpSpPr bwMode="auto">
          <a:xfrm>
            <a:off x="323850" y="1412875"/>
            <a:ext cx="8640763" cy="2066925"/>
            <a:chOff x="204" y="890"/>
            <a:chExt cx="5443" cy="1302"/>
          </a:xfrm>
        </p:grpSpPr>
        <p:grpSp>
          <p:nvGrpSpPr>
            <p:cNvPr id="79876" name="组合 196612">
              <a:extLst>
                <a:ext uri="{FF2B5EF4-FFF2-40B4-BE49-F238E27FC236}">
                  <a16:creationId xmlns:a16="http://schemas.microsoft.com/office/drawing/2014/main" id="{F9A4F352-4865-4F0A-89CB-4EEE4448E915}"/>
                </a:ext>
              </a:extLst>
            </p:cNvPr>
            <p:cNvGrpSpPr>
              <a:grpSpLocks/>
            </p:cNvGrpSpPr>
            <p:nvPr/>
          </p:nvGrpSpPr>
          <p:grpSpPr bwMode="auto">
            <a:xfrm>
              <a:off x="204" y="981"/>
              <a:ext cx="220" cy="327"/>
              <a:chOff x="1800" y="2016"/>
              <a:chExt cx="288" cy="432"/>
            </a:xfrm>
          </p:grpSpPr>
          <p:sp>
            <p:nvSpPr>
              <p:cNvPr id="79877" name="椭圆 196613">
                <a:extLst>
                  <a:ext uri="{FF2B5EF4-FFF2-40B4-BE49-F238E27FC236}">
                    <a16:creationId xmlns:a16="http://schemas.microsoft.com/office/drawing/2014/main" id="{214D18E1-6394-43CA-B63A-5AE108191EB7}"/>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8" name="直接连接符 196614">
                <a:extLst>
                  <a:ext uri="{FF2B5EF4-FFF2-40B4-BE49-F238E27FC236}">
                    <a16:creationId xmlns:a16="http://schemas.microsoft.com/office/drawing/2014/main" id="{78BCC8A3-C222-4197-BE55-980CE1DE6EAC}"/>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直接连接符 196615">
                <a:extLst>
                  <a:ext uri="{FF2B5EF4-FFF2-40B4-BE49-F238E27FC236}">
                    <a16:creationId xmlns:a16="http://schemas.microsoft.com/office/drawing/2014/main" id="{D81AEAD3-3E4A-490A-8713-0CD902EEED98}"/>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直接连接符 196616">
                <a:extLst>
                  <a:ext uri="{FF2B5EF4-FFF2-40B4-BE49-F238E27FC236}">
                    <a16:creationId xmlns:a16="http://schemas.microsoft.com/office/drawing/2014/main" id="{F380E8A9-CC86-4436-AA01-64D8EB9C5026}"/>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直接连接符 196617">
                <a:extLst>
                  <a:ext uri="{FF2B5EF4-FFF2-40B4-BE49-F238E27FC236}">
                    <a16:creationId xmlns:a16="http://schemas.microsoft.com/office/drawing/2014/main" id="{849AA380-926A-496D-957C-610565C52594}"/>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直接连接符 196618">
                <a:extLst>
                  <a:ext uri="{FF2B5EF4-FFF2-40B4-BE49-F238E27FC236}">
                    <a16:creationId xmlns:a16="http://schemas.microsoft.com/office/drawing/2014/main" id="{8C8F25BC-48DC-4A1F-9435-76F841E94280}"/>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883" name="矩形 196619">
              <a:extLst>
                <a:ext uri="{FF2B5EF4-FFF2-40B4-BE49-F238E27FC236}">
                  <a16:creationId xmlns:a16="http://schemas.microsoft.com/office/drawing/2014/main" id="{766BF44A-161C-4F33-A92C-6ACACA4070CA}"/>
                </a:ext>
              </a:extLst>
            </p:cNvPr>
            <p:cNvSpPr>
              <a:spLocks noChangeArrowheads="1"/>
            </p:cNvSpPr>
            <p:nvPr/>
          </p:nvSpPr>
          <p:spPr bwMode="auto">
            <a:xfrm>
              <a:off x="91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79884" name="矩形 196620">
              <a:extLst>
                <a:ext uri="{FF2B5EF4-FFF2-40B4-BE49-F238E27FC236}">
                  <a16:creationId xmlns:a16="http://schemas.microsoft.com/office/drawing/2014/main" id="{1239E415-7ACF-460F-990B-633EE8D556A8}"/>
                </a:ext>
              </a:extLst>
            </p:cNvPr>
            <p:cNvSpPr>
              <a:spLocks noChangeArrowheads="1"/>
            </p:cNvSpPr>
            <p:nvPr/>
          </p:nvSpPr>
          <p:spPr bwMode="auto">
            <a:xfrm>
              <a:off x="108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885" name="矩形 196621">
              <a:extLst>
                <a:ext uri="{FF2B5EF4-FFF2-40B4-BE49-F238E27FC236}">
                  <a16:creationId xmlns:a16="http://schemas.microsoft.com/office/drawing/2014/main" id="{185F3582-EA1A-4DC8-80BE-F8B482522530}"/>
                </a:ext>
              </a:extLst>
            </p:cNvPr>
            <p:cNvSpPr>
              <a:spLocks noChangeArrowheads="1"/>
            </p:cNvSpPr>
            <p:nvPr/>
          </p:nvSpPr>
          <p:spPr bwMode="auto">
            <a:xfrm>
              <a:off x="124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79886" name="矩形 196622">
              <a:extLst>
                <a:ext uri="{FF2B5EF4-FFF2-40B4-BE49-F238E27FC236}">
                  <a16:creationId xmlns:a16="http://schemas.microsoft.com/office/drawing/2014/main" id="{79930A29-058C-457E-905C-0D16F54A4349}"/>
                </a:ext>
              </a:extLst>
            </p:cNvPr>
            <p:cNvSpPr>
              <a:spLocks noChangeArrowheads="1"/>
            </p:cNvSpPr>
            <p:nvPr/>
          </p:nvSpPr>
          <p:spPr bwMode="auto">
            <a:xfrm>
              <a:off x="141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887" name="矩形 196623">
              <a:extLst>
                <a:ext uri="{FF2B5EF4-FFF2-40B4-BE49-F238E27FC236}">
                  <a16:creationId xmlns:a16="http://schemas.microsoft.com/office/drawing/2014/main" id="{28DD25BB-E26F-450A-8B70-495498E792E7}"/>
                </a:ext>
              </a:extLst>
            </p:cNvPr>
            <p:cNvSpPr>
              <a:spLocks noChangeArrowheads="1"/>
            </p:cNvSpPr>
            <p:nvPr/>
          </p:nvSpPr>
          <p:spPr bwMode="auto">
            <a:xfrm>
              <a:off x="157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888" name="矩形 196624">
              <a:extLst>
                <a:ext uri="{FF2B5EF4-FFF2-40B4-BE49-F238E27FC236}">
                  <a16:creationId xmlns:a16="http://schemas.microsoft.com/office/drawing/2014/main" id="{90185A18-76B5-409D-A2DF-4A4CEA912F84}"/>
                </a:ext>
              </a:extLst>
            </p:cNvPr>
            <p:cNvSpPr>
              <a:spLocks noChangeArrowheads="1"/>
            </p:cNvSpPr>
            <p:nvPr/>
          </p:nvSpPr>
          <p:spPr bwMode="auto">
            <a:xfrm>
              <a:off x="174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889" name="矩形 196625">
              <a:extLst>
                <a:ext uri="{FF2B5EF4-FFF2-40B4-BE49-F238E27FC236}">
                  <a16:creationId xmlns:a16="http://schemas.microsoft.com/office/drawing/2014/main" id="{0E315ECB-9572-4161-A299-8E578E35309B}"/>
                </a:ext>
              </a:extLst>
            </p:cNvPr>
            <p:cNvSpPr>
              <a:spLocks noChangeArrowheads="1"/>
            </p:cNvSpPr>
            <p:nvPr/>
          </p:nvSpPr>
          <p:spPr bwMode="auto">
            <a:xfrm>
              <a:off x="1909"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890" name="矩形 196626">
              <a:extLst>
                <a:ext uri="{FF2B5EF4-FFF2-40B4-BE49-F238E27FC236}">
                  <a16:creationId xmlns:a16="http://schemas.microsoft.com/office/drawing/2014/main" id="{11788335-C316-4367-B990-54F227990824}"/>
                </a:ext>
              </a:extLst>
            </p:cNvPr>
            <p:cNvSpPr>
              <a:spLocks noChangeArrowheads="1"/>
            </p:cNvSpPr>
            <p:nvPr/>
          </p:nvSpPr>
          <p:spPr bwMode="auto">
            <a:xfrm>
              <a:off x="2074"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79891" name="矩形 196627">
              <a:extLst>
                <a:ext uri="{FF2B5EF4-FFF2-40B4-BE49-F238E27FC236}">
                  <a16:creationId xmlns:a16="http://schemas.microsoft.com/office/drawing/2014/main" id="{70E29C33-67E5-466A-8817-81E5CF532931}"/>
                </a:ext>
              </a:extLst>
            </p:cNvPr>
            <p:cNvSpPr>
              <a:spLocks noChangeArrowheads="1"/>
            </p:cNvSpPr>
            <p:nvPr/>
          </p:nvSpPr>
          <p:spPr bwMode="auto">
            <a:xfrm>
              <a:off x="2239"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endParaRPr lang="en-US" altLang="zh-CN" sz="900">
                <a:latin typeface="Times New Roman" panose="02020603050405020304" pitchFamily="18" charset="0"/>
              </a:endParaRPr>
            </a:p>
          </p:txBody>
        </p:sp>
        <p:sp>
          <p:nvSpPr>
            <p:cNvPr id="79892" name="矩形 196628">
              <a:extLst>
                <a:ext uri="{FF2B5EF4-FFF2-40B4-BE49-F238E27FC236}">
                  <a16:creationId xmlns:a16="http://schemas.microsoft.com/office/drawing/2014/main" id="{5F3A9ED3-E70E-437C-AA53-78B94E86ED4C}"/>
                </a:ext>
              </a:extLst>
            </p:cNvPr>
            <p:cNvSpPr>
              <a:spLocks noChangeArrowheads="1"/>
            </p:cNvSpPr>
            <p:nvPr/>
          </p:nvSpPr>
          <p:spPr bwMode="auto">
            <a:xfrm>
              <a:off x="2404" y="1592"/>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893" name="矩形 196629">
              <a:extLst>
                <a:ext uri="{FF2B5EF4-FFF2-40B4-BE49-F238E27FC236}">
                  <a16:creationId xmlns:a16="http://schemas.microsoft.com/office/drawing/2014/main" id="{C532E045-A0AA-4F0C-9A71-4271E4F2C1D2}"/>
                </a:ext>
              </a:extLst>
            </p:cNvPr>
            <p:cNvSpPr>
              <a:spLocks noChangeArrowheads="1"/>
            </p:cNvSpPr>
            <p:nvPr/>
          </p:nvSpPr>
          <p:spPr bwMode="auto">
            <a:xfrm>
              <a:off x="256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79894" name="矩形 196630">
              <a:extLst>
                <a:ext uri="{FF2B5EF4-FFF2-40B4-BE49-F238E27FC236}">
                  <a16:creationId xmlns:a16="http://schemas.microsoft.com/office/drawing/2014/main" id="{0766D393-8309-4E0B-9C78-CCEBB87DFCD1}"/>
                </a:ext>
              </a:extLst>
            </p:cNvPr>
            <p:cNvSpPr>
              <a:spLocks noChangeArrowheads="1"/>
            </p:cNvSpPr>
            <p:nvPr/>
          </p:nvSpPr>
          <p:spPr bwMode="auto">
            <a:xfrm>
              <a:off x="273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895" name="矩形 196631">
              <a:extLst>
                <a:ext uri="{FF2B5EF4-FFF2-40B4-BE49-F238E27FC236}">
                  <a16:creationId xmlns:a16="http://schemas.microsoft.com/office/drawing/2014/main" id="{23DB535B-A072-4194-A522-00C768F7EAE4}"/>
                </a:ext>
              </a:extLst>
            </p:cNvPr>
            <p:cNvSpPr>
              <a:spLocks noChangeArrowheads="1"/>
            </p:cNvSpPr>
            <p:nvPr/>
          </p:nvSpPr>
          <p:spPr bwMode="auto">
            <a:xfrm>
              <a:off x="289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896" name="矩形 196632">
              <a:extLst>
                <a:ext uri="{FF2B5EF4-FFF2-40B4-BE49-F238E27FC236}">
                  <a16:creationId xmlns:a16="http://schemas.microsoft.com/office/drawing/2014/main" id="{ADFD5F1D-8A29-4BCF-9B98-3225573C565A}"/>
                </a:ext>
              </a:extLst>
            </p:cNvPr>
            <p:cNvSpPr>
              <a:spLocks noChangeArrowheads="1"/>
            </p:cNvSpPr>
            <p:nvPr/>
          </p:nvSpPr>
          <p:spPr bwMode="auto">
            <a:xfrm>
              <a:off x="306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897" name="矩形 196633">
              <a:extLst>
                <a:ext uri="{FF2B5EF4-FFF2-40B4-BE49-F238E27FC236}">
                  <a16:creationId xmlns:a16="http://schemas.microsoft.com/office/drawing/2014/main" id="{2031189C-1EF8-44F6-8FB7-747921104B82}"/>
                </a:ext>
              </a:extLst>
            </p:cNvPr>
            <p:cNvSpPr>
              <a:spLocks noChangeArrowheads="1"/>
            </p:cNvSpPr>
            <p:nvPr/>
          </p:nvSpPr>
          <p:spPr bwMode="auto">
            <a:xfrm>
              <a:off x="322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898" name="矩形 196634">
              <a:extLst>
                <a:ext uri="{FF2B5EF4-FFF2-40B4-BE49-F238E27FC236}">
                  <a16:creationId xmlns:a16="http://schemas.microsoft.com/office/drawing/2014/main" id="{B8409B78-1142-47CE-B1DB-1F630243DC47}"/>
                </a:ext>
              </a:extLst>
            </p:cNvPr>
            <p:cNvSpPr>
              <a:spLocks noChangeArrowheads="1"/>
            </p:cNvSpPr>
            <p:nvPr/>
          </p:nvSpPr>
          <p:spPr bwMode="auto">
            <a:xfrm>
              <a:off x="339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79899" name="矩形 196635">
              <a:extLst>
                <a:ext uri="{FF2B5EF4-FFF2-40B4-BE49-F238E27FC236}">
                  <a16:creationId xmlns:a16="http://schemas.microsoft.com/office/drawing/2014/main" id="{842148A5-5F8C-4B9F-B369-D3C611B0341A}"/>
                </a:ext>
              </a:extLst>
            </p:cNvPr>
            <p:cNvSpPr>
              <a:spLocks noChangeArrowheads="1"/>
            </p:cNvSpPr>
            <p:nvPr/>
          </p:nvSpPr>
          <p:spPr bwMode="auto">
            <a:xfrm>
              <a:off x="4053"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79900" name="矩形 196636">
              <a:extLst>
                <a:ext uri="{FF2B5EF4-FFF2-40B4-BE49-F238E27FC236}">
                  <a16:creationId xmlns:a16="http://schemas.microsoft.com/office/drawing/2014/main" id="{D660ED6A-504F-4128-9BA8-BED16D6D160B}"/>
                </a:ext>
              </a:extLst>
            </p:cNvPr>
            <p:cNvSpPr>
              <a:spLocks noChangeArrowheads="1"/>
            </p:cNvSpPr>
            <p:nvPr/>
          </p:nvSpPr>
          <p:spPr bwMode="auto">
            <a:xfrm>
              <a:off x="4218"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901" name="矩形 196637">
              <a:extLst>
                <a:ext uri="{FF2B5EF4-FFF2-40B4-BE49-F238E27FC236}">
                  <a16:creationId xmlns:a16="http://schemas.microsoft.com/office/drawing/2014/main" id="{8C294BA4-7518-499B-B826-F69751768E0D}"/>
                </a:ext>
              </a:extLst>
            </p:cNvPr>
            <p:cNvSpPr>
              <a:spLocks noChangeArrowheads="1"/>
            </p:cNvSpPr>
            <p:nvPr/>
          </p:nvSpPr>
          <p:spPr bwMode="auto">
            <a:xfrm>
              <a:off x="4383"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79902" name="矩形 196638">
              <a:extLst>
                <a:ext uri="{FF2B5EF4-FFF2-40B4-BE49-F238E27FC236}">
                  <a16:creationId xmlns:a16="http://schemas.microsoft.com/office/drawing/2014/main" id="{29BA3542-FC5C-498F-81FA-5EB914830D24}"/>
                </a:ext>
              </a:extLst>
            </p:cNvPr>
            <p:cNvSpPr>
              <a:spLocks noChangeArrowheads="1"/>
            </p:cNvSpPr>
            <p:nvPr/>
          </p:nvSpPr>
          <p:spPr bwMode="auto">
            <a:xfrm>
              <a:off x="4548"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903" name="矩形 196639">
              <a:extLst>
                <a:ext uri="{FF2B5EF4-FFF2-40B4-BE49-F238E27FC236}">
                  <a16:creationId xmlns:a16="http://schemas.microsoft.com/office/drawing/2014/main" id="{A0455E31-03B1-45B3-A9DB-6AA739691EF5}"/>
                </a:ext>
              </a:extLst>
            </p:cNvPr>
            <p:cNvSpPr>
              <a:spLocks noChangeArrowheads="1"/>
            </p:cNvSpPr>
            <p:nvPr/>
          </p:nvSpPr>
          <p:spPr bwMode="auto">
            <a:xfrm>
              <a:off x="4713"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904" name="矩形 196640">
              <a:extLst>
                <a:ext uri="{FF2B5EF4-FFF2-40B4-BE49-F238E27FC236}">
                  <a16:creationId xmlns:a16="http://schemas.microsoft.com/office/drawing/2014/main" id="{094FF2D2-2A94-403A-85EB-96C568979565}"/>
                </a:ext>
              </a:extLst>
            </p:cNvPr>
            <p:cNvSpPr>
              <a:spLocks noChangeArrowheads="1"/>
            </p:cNvSpPr>
            <p:nvPr/>
          </p:nvSpPr>
          <p:spPr bwMode="auto">
            <a:xfrm>
              <a:off x="4878"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905" name="矩形 196641">
              <a:extLst>
                <a:ext uri="{FF2B5EF4-FFF2-40B4-BE49-F238E27FC236}">
                  <a16:creationId xmlns:a16="http://schemas.microsoft.com/office/drawing/2014/main" id="{4E2C4F34-AFBB-41C0-BCB0-FEBA63D2C8DD}"/>
                </a:ext>
              </a:extLst>
            </p:cNvPr>
            <p:cNvSpPr>
              <a:spLocks noChangeArrowheads="1"/>
            </p:cNvSpPr>
            <p:nvPr/>
          </p:nvSpPr>
          <p:spPr bwMode="auto">
            <a:xfrm>
              <a:off x="5043" y="1265"/>
              <a:ext cx="164"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906" name="矩形 196642">
              <a:extLst>
                <a:ext uri="{FF2B5EF4-FFF2-40B4-BE49-F238E27FC236}">
                  <a16:creationId xmlns:a16="http://schemas.microsoft.com/office/drawing/2014/main" id="{FB2FA02E-8C16-45E7-A518-873DB14A8984}"/>
                </a:ext>
              </a:extLst>
            </p:cNvPr>
            <p:cNvSpPr>
              <a:spLocks noChangeArrowheads="1"/>
            </p:cNvSpPr>
            <p:nvPr/>
          </p:nvSpPr>
          <p:spPr bwMode="auto">
            <a:xfrm>
              <a:off x="5207" y="1265"/>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endParaRPr lang="en-US" altLang="zh-CN" sz="900">
                <a:latin typeface="Times New Roman" panose="02020603050405020304" pitchFamily="18" charset="0"/>
              </a:endParaRPr>
            </a:p>
          </p:txBody>
        </p:sp>
        <p:sp>
          <p:nvSpPr>
            <p:cNvPr id="79907" name="矩形 196643">
              <a:extLst>
                <a:ext uri="{FF2B5EF4-FFF2-40B4-BE49-F238E27FC236}">
                  <a16:creationId xmlns:a16="http://schemas.microsoft.com/office/drawing/2014/main" id="{95DEB919-4FAB-46EB-94F2-262CC6936EF7}"/>
                </a:ext>
              </a:extLst>
            </p:cNvPr>
            <p:cNvSpPr>
              <a:spLocks noChangeArrowheads="1"/>
            </p:cNvSpPr>
            <p:nvPr/>
          </p:nvSpPr>
          <p:spPr bwMode="auto">
            <a:xfrm>
              <a:off x="421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79908" name="矩形 196644">
              <a:extLst>
                <a:ext uri="{FF2B5EF4-FFF2-40B4-BE49-F238E27FC236}">
                  <a16:creationId xmlns:a16="http://schemas.microsoft.com/office/drawing/2014/main" id="{B47EA232-35FA-4BB8-AE2D-026520BE2A92}"/>
                </a:ext>
              </a:extLst>
            </p:cNvPr>
            <p:cNvSpPr>
              <a:spLocks noChangeArrowheads="1"/>
            </p:cNvSpPr>
            <p:nvPr/>
          </p:nvSpPr>
          <p:spPr bwMode="auto">
            <a:xfrm>
              <a:off x="438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79909" name="矩形 196645">
              <a:extLst>
                <a:ext uri="{FF2B5EF4-FFF2-40B4-BE49-F238E27FC236}">
                  <a16:creationId xmlns:a16="http://schemas.microsoft.com/office/drawing/2014/main" id="{DB4C9DAC-023C-47F7-985D-5145AF2F1A6E}"/>
                </a:ext>
              </a:extLst>
            </p:cNvPr>
            <p:cNvSpPr>
              <a:spLocks noChangeArrowheads="1"/>
            </p:cNvSpPr>
            <p:nvPr/>
          </p:nvSpPr>
          <p:spPr bwMode="auto">
            <a:xfrm>
              <a:off x="454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79910" name="矩形 196646">
              <a:extLst>
                <a:ext uri="{FF2B5EF4-FFF2-40B4-BE49-F238E27FC236}">
                  <a16:creationId xmlns:a16="http://schemas.microsoft.com/office/drawing/2014/main" id="{5B2CDACB-7326-4571-8165-C17F9BF5955E}"/>
                </a:ext>
              </a:extLst>
            </p:cNvPr>
            <p:cNvSpPr>
              <a:spLocks noChangeArrowheads="1"/>
            </p:cNvSpPr>
            <p:nvPr/>
          </p:nvSpPr>
          <p:spPr bwMode="auto">
            <a:xfrm>
              <a:off x="4713"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79911" name="矩形 196647">
              <a:extLst>
                <a:ext uri="{FF2B5EF4-FFF2-40B4-BE49-F238E27FC236}">
                  <a16:creationId xmlns:a16="http://schemas.microsoft.com/office/drawing/2014/main" id="{BA0E1F29-D07A-4D16-AE74-32DDF3C91CA3}"/>
                </a:ext>
              </a:extLst>
            </p:cNvPr>
            <p:cNvSpPr>
              <a:spLocks noChangeArrowheads="1"/>
            </p:cNvSpPr>
            <p:nvPr/>
          </p:nvSpPr>
          <p:spPr bwMode="auto">
            <a:xfrm>
              <a:off x="4878"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79912" name="矩形 196648">
              <a:extLst>
                <a:ext uri="{FF2B5EF4-FFF2-40B4-BE49-F238E27FC236}">
                  <a16:creationId xmlns:a16="http://schemas.microsoft.com/office/drawing/2014/main" id="{28ED71D0-BAB1-43CA-A121-FA405E06F067}"/>
                </a:ext>
              </a:extLst>
            </p:cNvPr>
            <p:cNvSpPr>
              <a:spLocks noChangeArrowheads="1"/>
            </p:cNvSpPr>
            <p:nvPr/>
          </p:nvSpPr>
          <p:spPr bwMode="auto">
            <a:xfrm>
              <a:off x="5043" y="1592"/>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79913" name="矩形 196649">
              <a:extLst>
                <a:ext uri="{FF2B5EF4-FFF2-40B4-BE49-F238E27FC236}">
                  <a16:creationId xmlns:a16="http://schemas.microsoft.com/office/drawing/2014/main" id="{0C52521F-F981-44CC-ACF5-0268EC2E93CF}"/>
                </a:ext>
              </a:extLst>
            </p:cNvPr>
            <p:cNvSpPr>
              <a:spLocks noChangeArrowheads="1"/>
            </p:cNvSpPr>
            <p:nvPr/>
          </p:nvSpPr>
          <p:spPr bwMode="auto">
            <a:xfrm>
              <a:off x="5207"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79914" name="矩形 196650">
              <a:extLst>
                <a:ext uri="{FF2B5EF4-FFF2-40B4-BE49-F238E27FC236}">
                  <a16:creationId xmlns:a16="http://schemas.microsoft.com/office/drawing/2014/main" id="{834E46FA-AC0D-41C4-8503-26B39A3E6A3C}"/>
                </a:ext>
              </a:extLst>
            </p:cNvPr>
            <p:cNvSpPr>
              <a:spLocks noChangeArrowheads="1"/>
            </p:cNvSpPr>
            <p:nvPr/>
          </p:nvSpPr>
          <p:spPr bwMode="auto">
            <a:xfrm>
              <a:off x="5372" y="1592"/>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79915" name="文本框 196651">
              <a:extLst>
                <a:ext uri="{FF2B5EF4-FFF2-40B4-BE49-F238E27FC236}">
                  <a16:creationId xmlns:a16="http://schemas.microsoft.com/office/drawing/2014/main" id="{5D1DEECE-A6AE-49B5-A237-660D7B3D1BB5}"/>
                </a:ext>
              </a:extLst>
            </p:cNvPr>
            <p:cNvSpPr txBox="1">
              <a:spLocks noChangeArrowheads="1"/>
            </p:cNvSpPr>
            <p:nvPr/>
          </p:nvSpPr>
          <p:spPr bwMode="auto">
            <a:xfrm>
              <a:off x="424" y="1265"/>
              <a:ext cx="440"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200">
                  <a:latin typeface="Times New Roman" panose="02020603050405020304" pitchFamily="18" charset="0"/>
                </a:rPr>
                <a:t>Wash</a:t>
              </a:r>
            </a:p>
          </p:txBody>
        </p:sp>
        <p:sp>
          <p:nvSpPr>
            <p:cNvPr id="79916" name="文本框 196652">
              <a:extLst>
                <a:ext uri="{FF2B5EF4-FFF2-40B4-BE49-F238E27FC236}">
                  <a16:creationId xmlns:a16="http://schemas.microsoft.com/office/drawing/2014/main" id="{625B3281-DFB9-462F-9E16-A3D92F15B17F}"/>
                </a:ext>
              </a:extLst>
            </p:cNvPr>
            <p:cNvSpPr txBox="1">
              <a:spLocks noChangeArrowheads="1"/>
            </p:cNvSpPr>
            <p:nvPr/>
          </p:nvSpPr>
          <p:spPr bwMode="auto">
            <a:xfrm>
              <a:off x="424" y="1592"/>
              <a:ext cx="275"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200">
                  <a:latin typeface="Times New Roman" panose="02020603050405020304" pitchFamily="18" charset="0"/>
                </a:rPr>
                <a:t>Dry</a:t>
              </a:r>
            </a:p>
          </p:txBody>
        </p:sp>
        <p:grpSp>
          <p:nvGrpSpPr>
            <p:cNvPr id="79917" name="组合 196653">
              <a:extLst>
                <a:ext uri="{FF2B5EF4-FFF2-40B4-BE49-F238E27FC236}">
                  <a16:creationId xmlns:a16="http://schemas.microsoft.com/office/drawing/2014/main" id="{23718686-1354-468B-97B0-B49E3159D613}"/>
                </a:ext>
              </a:extLst>
            </p:cNvPr>
            <p:cNvGrpSpPr>
              <a:grpSpLocks/>
            </p:cNvGrpSpPr>
            <p:nvPr/>
          </p:nvGrpSpPr>
          <p:grpSpPr bwMode="auto">
            <a:xfrm>
              <a:off x="204" y="1538"/>
              <a:ext cx="220" cy="327"/>
              <a:chOff x="1800" y="2016"/>
              <a:chExt cx="288" cy="432"/>
            </a:xfrm>
          </p:grpSpPr>
          <p:sp>
            <p:nvSpPr>
              <p:cNvPr id="79918" name="椭圆 196654">
                <a:extLst>
                  <a:ext uri="{FF2B5EF4-FFF2-40B4-BE49-F238E27FC236}">
                    <a16:creationId xmlns:a16="http://schemas.microsoft.com/office/drawing/2014/main" id="{70F6C2C8-B018-4129-8EA4-60E0CEBF0336}"/>
                  </a:ext>
                </a:extLst>
              </p:cNvPr>
              <p:cNvSpPr>
                <a:spLocks noChangeArrowheads="1"/>
              </p:cNvSpPr>
              <p:nvPr/>
            </p:nvSpPr>
            <p:spPr bwMode="auto">
              <a:xfrm>
                <a:off x="1904" y="2016"/>
                <a:ext cx="72" cy="72"/>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919" name="直接连接符 196655">
                <a:extLst>
                  <a:ext uri="{FF2B5EF4-FFF2-40B4-BE49-F238E27FC236}">
                    <a16:creationId xmlns:a16="http://schemas.microsoft.com/office/drawing/2014/main" id="{1443B13B-4149-465B-BBA1-2E838400371B}"/>
                  </a:ext>
                </a:extLst>
              </p:cNvPr>
              <p:cNvSpPr>
                <a:spLocks noChangeShapeType="1"/>
              </p:cNvSpPr>
              <p:nvPr/>
            </p:nvSpPr>
            <p:spPr bwMode="auto">
              <a:xfrm>
                <a:off x="1944" y="208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直接连接符 196656">
                <a:extLst>
                  <a:ext uri="{FF2B5EF4-FFF2-40B4-BE49-F238E27FC236}">
                    <a16:creationId xmlns:a16="http://schemas.microsoft.com/office/drawing/2014/main" id="{314B14BB-F02C-4560-8E00-4FF37BD0995C}"/>
                  </a:ext>
                </a:extLst>
              </p:cNvPr>
              <p:cNvSpPr>
                <a:spLocks noChangeShapeType="1"/>
              </p:cNvSpPr>
              <p:nvPr/>
            </p:nvSpPr>
            <p:spPr bwMode="auto">
              <a:xfrm flipH="1" flipV="1">
                <a:off x="1800"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1" name="直接连接符 196657">
                <a:extLst>
                  <a:ext uri="{FF2B5EF4-FFF2-40B4-BE49-F238E27FC236}">
                    <a16:creationId xmlns:a16="http://schemas.microsoft.com/office/drawing/2014/main" id="{F58F7A68-2893-4156-8BA1-0F1F4696FE42}"/>
                  </a:ext>
                </a:extLst>
              </p:cNvPr>
              <p:cNvSpPr>
                <a:spLocks noChangeShapeType="1"/>
              </p:cNvSpPr>
              <p:nvPr/>
            </p:nvSpPr>
            <p:spPr bwMode="auto">
              <a:xfrm flipV="1">
                <a:off x="1944" y="2088"/>
                <a:ext cx="144"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2" name="直接连接符 196658">
                <a:extLst>
                  <a:ext uri="{FF2B5EF4-FFF2-40B4-BE49-F238E27FC236}">
                    <a16:creationId xmlns:a16="http://schemas.microsoft.com/office/drawing/2014/main" id="{9B6C61A9-7C2A-4D69-9128-2F275849FD34}"/>
                  </a:ext>
                </a:extLst>
              </p:cNvPr>
              <p:cNvSpPr>
                <a:spLocks noChangeShapeType="1"/>
              </p:cNvSpPr>
              <p:nvPr/>
            </p:nvSpPr>
            <p:spPr bwMode="auto">
              <a:xfrm flipH="1">
                <a:off x="1872"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3" name="直接连接符 196659">
                <a:extLst>
                  <a:ext uri="{FF2B5EF4-FFF2-40B4-BE49-F238E27FC236}">
                    <a16:creationId xmlns:a16="http://schemas.microsoft.com/office/drawing/2014/main" id="{9F9349F4-958F-4929-8FF3-1954AE139A78}"/>
                  </a:ext>
                </a:extLst>
              </p:cNvPr>
              <p:cNvSpPr>
                <a:spLocks noChangeShapeType="1"/>
              </p:cNvSpPr>
              <p:nvPr/>
            </p:nvSpPr>
            <p:spPr bwMode="auto">
              <a:xfrm>
                <a:off x="1944" y="2232"/>
                <a:ext cx="72"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24" name="直接连接符 196660">
              <a:extLst>
                <a:ext uri="{FF2B5EF4-FFF2-40B4-BE49-F238E27FC236}">
                  <a16:creationId xmlns:a16="http://schemas.microsoft.com/office/drawing/2014/main" id="{672E398C-A22D-4E80-A6E1-0AC2CF445512}"/>
                </a:ext>
              </a:extLst>
            </p:cNvPr>
            <p:cNvSpPr>
              <a:spLocks noChangeShapeType="1"/>
            </p:cNvSpPr>
            <p:nvPr/>
          </p:nvSpPr>
          <p:spPr bwMode="auto">
            <a:xfrm>
              <a:off x="919" y="1974"/>
              <a:ext cx="2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25" name="文本框 196661">
              <a:extLst>
                <a:ext uri="{FF2B5EF4-FFF2-40B4-BE49-F238E27FC236}">
                  <a16:creationId xmlns:a16="http://schemas.microsoft.com/office/drawing/2014/main" id="{1A633513-5A5E-43E8-A7D1-7FB728E17D9D}"/>
                </a:ext>
              </a:extLst>
            </p:cNvPr>
            <p:cNvSpPr txBox="1">
              <a:spLocks noChangeArrowheads="1"/>
            </p:cNvSpPr>
            <p:nvPr/>
          </p:nvSpPr>
          <p:spPr bwMode="auto">
            <a:xfrm>
              <a:off x="4657" y="2029"/>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Time</a:t>
              </a:r>
            </a:p>
          </p:txBody>
        </p:sp>
        <p:grpSp>
          <p:nvGrpSpPr>
            <p:cNvPr id="79926" name="组合 196662">
              <a:extLst>
                <a:ext uri="{FF2B5EF4-FFF2-40B4-BE49-F238E27FC236}">
                  <a16:creationId xmlns:a16="http://schemas.microsoft.com/office/drawing/2014/main" id="{AD2816B3-A419-4E90-BF78-C91BD733D30F}"/>
                </a:ext>
              </a:extLst>
            </p:cNvPr>
            <p:cNvGrpSpPr>
              <a:grpSpLocks/>
            </p:cNvGrpSpPr>
            <p:nvPr/>
          </p:nvGrpSpPr>
          <p:grpSpPr bwMode="auto">
            <a:xfrm>
              <a:off x="1084" y="1920"/>
              <a:ext cx="660" cy="109"/>
              <a:chOff x="2952" y="2952"/>
              <a:chExt cx="864" cy="144"/>
            </a:xfrm>
          </p:grpSpPr>
          <p:sp>
            <p:nvSpPr>
              <p:cNvPr id="79927" name="直接连接符 196663">
                <a:extLst>
                  <a:ext uri="{FF2B5EF4-FFF2-40B4-BE49-F238E27FC236}">
                    <a16:creationId xmlns:a16="http://schemas.microsoft.com/office/drawing/2014/main" id="{3E1532C3-03B4-4677-8250-129E2CE387CD}"/>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直接连接符 196664">
                <a:extLst>
                  <a:ext uri="{FF2B5EF4-FFF2-40B4-BE49-F238E27FC236}">
                    <a16:creationId xmlns:a16="http://schemas.microsoft.com/office/drawing/2014/main" id="{C4D4610F-4F04-445E-8A61-0F80DC40A14D}"/>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9" name="直接连接符 196665">
                <a:extLst>
                  <a:ext uri="{FF2B5EF4-FFF2-40B4-BE49-F238E27FC236}">
                    <a16:creationId xmlns:a16="http://schemas.microsoft.com/office/drawing/2014/main" id="{324A6C44-2E0F-4B42-B7F9-BB5C7A6ACDEE}"/>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0" name="直接连接符 196666">
                <a:extLst>
                  <a:ext uri="{FF2B5EF4-FFF2-40B4-BE49-F238E27FC236}">
                    <a16:creationId xmlns:a16="http://schemas.microsoft.com/office/drawing/2014/main" id="{763D9D3E-49C7-4283-9DF8-32CD8A09F331}"/>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1" name="直接连接符 196667">
                <a:extLst>
                  <a:ext uri="{FF2B5EF4-FFF2-40B4-BE49-F238E27FC236}">
                    <a16:creationId xmlns:a16="http://schemas.microsoft.com/office/drawing/2014/main" id="{197EEBD9-1466-46AB-A52C-2989EC4B9314}"/>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2" name="组合 196668">
              <a:extLst>
                <a:ext uri="{FF2B5EF4-FFF2-40B4-BE49-F238E27FC236}">
                  <a16:creationId xmlns:a16="http://schemas.microsoft.com/office/drawing/2014/main" id="{3E087A5B-921F-48CD-92EC-37045A9EA5BF}"/>
                </a:ext>
              </a:extLst>
            </p:cNvPr>
            <p:cNvGrpSpPr>
              <a:grpSpLocks/>
            </p:cNvGrpSpPr>
            <p:nvPr/>
          </p:nvGrpSpPr>
          <p:grpSpPr bwMode="auto">
            <a:xfrm>
              <a:off x="1909" y="1920"/>
              <a:ext cx="659" cy="109"/>
              <a:chOff x="2952" y="2952"/>
              <a:chExt cx="864" cy="144"/>
            </a:xfrm>
          </p:grpSpPr>
          <p:sp>
            <p:nvSpPr>
              <p:cNvPr id="79933" name="直接连接符 196669">
                <a:extLst>
                  <a:ext uri="{FF2B5EF4-FFF2-40B4-BE49-F238E27FC236}">
                    <a16:creationId xmlns:a16="http://schemas.microsoft.com/office/drawing/2014/main" id="{1E843D2B-FEAB-431F-AFD5-973D16FA097F}"/>
                  </a:ext>
                </a:extLst>
              </p:cNvPr>
              <p:cNvSpPr>
                <a:spLocks noChangeShapeType="1"/>
              </p:cNvSpPr>
              <p:nvPr/>
            </p:nvSpPr>
            <p:spPr bwMode="auto">
              <a:xfrm>
                <a:off x="2952"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4" name="直接连接符 196670">
                <a:extLst>
                  <a:ext uri="{FF2B5EF4-FFF2-40B4-BE49-F238E27FC236}">
                    <a16:creationId xmlns:a16="http://schemas.microsoft.com/office/drawing/2014/main" id="{01C8A362-D83A-4FB3-A58A-5119D7A2ED9A}"/>
                  </a:ext>
                </a:extLst>
              </p:cNvPr>
              <p:cNvSpPr>
                <a:spLocks noChangeShapeType="1"/>
              </p:cNvSpPr>
              <p:nvPr/>
            </p:nvSpPr>
            <p:spPr bwMode="auto">
              <a:xfrm>
                <a:off x="3168"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5" name="直接连接符 196671">
                <a:extLst>
                  <a:ext uri="{FF2B5EF4-FFF2-40B4-BE49-F238E27FC236}">
                    <a16:creationId xmlns:a16="http://schemas.microsoft.com/office/drawing/2014/main" id="{E654D231-EABD-4307-9E80-114A2355B915}"/>
                  </a:ext>
                </a:extLst>
              </p:cNvPr>
              <p:cNvSpPr>
                <a:spLocks noChangeShapeType="1"/>
              </p:cNvSpPr>
              <p:nvPr/>
            </p:nvSpPr>
            <p:spPr bwMode="auto">
              <a:xfrm>
                <a:off x="3384"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6" name="直接连接符 196672">
                <a:extLst>
                  <a:ext uri="{FF2B5EF4-FFF2-40B4-BE49-F238E27FC236}">
                    <a16:creationId xmlns:a16="http://schemas.microsoft.com/office/drawing/2014/main" id="{39786529-D04A-4936-BD33-FE9FD1E8FBED}"/>
                  </a:ext>
                </a:extLst>
              </p:cNvPr>
              <p:cNvSpPr>
                <a:spLocks noChangeShapeType="1"/>
              </p:cNvSpPr>
              <p:nvPr/>
            </p:nvSpPr>
            <p:spPr bwMode="auto">
              <a:xfrm>
                <a:off x="3600"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7" name="直接连接符 196673">
                <a:extLst>
                  <a:ext uri="{FF2B5EF4-FFF2-40B4-BE49-F238E27FC236}">
                    <a16:creationId xmlns:a16="http://schemas.microsoft.com/office/drawing/2014/main" id="{33C9E65F-F318-4A4B-B26A-3732104F5E7B}"/>
                  </a:ext>
                </a:extLst>
              </p:cNvPr>
              <p:cNvSpPr>
                <a:spLocks noChangeShapeType="1"/>
              </p:cNvSpPr>
              <p:nvPr/>
            </p:nvSpPr>
            <p:spPr bwMode="auto">
              <a:xfrm>
                <a:off x="3816" y="295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8" name="直接连接符 196674">
              <a:extLst>
                <a:ext uri="{FF2B5EF4-FFF2-40B4-BE49-F238E27FC236}">
                  <a16:creationId xmlns:a16="http://schemas.microsoft.com/office/drawing/2014/main" id="{24CFE816-502A-4C58-99F6-5D52A822154D}"/>
                </a:ext>
              </a:extLst>
            </p:cNvPr>
            <p:cNvSpPr>
              <a:spLocks noChangeShapeType="1"/>
            </p:cNvSpPr>
            <p:nvPr/>
          </p:nvSpPr>
          <p:spPr bwMode="auto">
            <a:xfrm>
              <a:off x="273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9" name="直接连接符 196675">
              <a:extLst>
                <a:ext uri="{FF2B5EF4-FFF2-40B4-BE49-F238E27FC236}">
                  <a16:creationId xmlns:a16="http://schemas.microsoft.com/office/drawing/2014/main" id="{578B124B-0374-4AAE-A9B9-9A9BD722D7D9}"/>
                </a:ext>
              </a:extLst>
            </p:cNvPr>
            <p:cNvSpPr>
              <a:spLocks noChangeShapeType="1"/>
            </p:cNvSpPr>
            <p:nvPr/>
          </p:nvSpPr>
          <p:spPr bwMode="auto">
            <a:xfrm>
              <a:off x="289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直接连接符 196676">
              <a:extLst>
                <a:ext uri="{FF2B5EF4-FFF2-40B4-BE49-F238E27FC236}">
                  <a16:creationId xmlns:a16="http://schemas.microsoft.com/office/drawing/2014/main" id="{9358B6DE-384A-4B21-AA94-82BF8F8C5211}"/>
                </a:ext>
              </a:extLst>
            </p:cNvPr>
            <p:cNvSpPr>
              <a:spLocks noChangeShapeType="1"/>
            </p:cNvSpPr>
            <p:nvPr/>
          </p:nvSpPr>
          <p:spPr bwMode="auto">
            <a:xfrm>
              <a:off x="306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1" name="直接连接符 196677">
              <a:extLst>
                <a:ext uri="{FF2B5EF4-FFF2-40B4-BE49-F238E27FC236}">
                  <a16:creationId xmlns:a16="http://schemas.microsoft.com/office/drawing/2014/main" id="{7A16C2B6-ADEF-4EFC-AC3B-64A17BB808BA}"/>
                </a:ext>
              </a:extLst>
            </p:cNvPr>
            <p:cNvSpPr>
              <a:spLocks noChangeShapeType="1"/>
            </p:cNvSpPr>
            <p:nvPr/>
          </p:nvSpPr>
          <p:spPr bwMode="auto">
            <a:xfrm>
              <a:off x="322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直接连接符 196678">
              <a:extLst>
                <a:ext uri="{FF2B5EF4-FFF2-40B4-BE49-F238E27FC236}">
                  <a16:creationId xmlns:a16="http://schemas.microsoft.com/office/drawing/2014/main" id="{2E924958-343F-4F30-828F-B5FF60172E7B}"/>
                </a:ext>
              </a:extLst>
            </p:cNvPr>
            <p:cNvSpPr>
              <a:spLocks noChangeShapeType="1"/>
            </p:cNvSpPr>
            <p:nvPr/>
          </p:nvSpPr>
          <p:spPr bwMode="auto">
            <a:xfrm>
              <a:off x="339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3" name="直接连接符 196679">
              <a:extLst>
                <a:ext uri="{FF2B5EF4-FFF2-40B4-BE49-F238E27FC236}">
                  <a16:creationId xmlns:a16="http://schemas.microsoft.com/office/drawing/2014/main" id="{9808BD8F-79DA-45A0-B1A9-EFA5E8B399D4}"/>
                </a:ext>
              </a:extLst>
            </p:cNvPr>
            <p:cNvSpPr>
              <a:spLocks noChangeShapeType="1"/>
            </p:cNvSpPr>
            <p:nvPr/>
          </p:nvSpPr>
          <p:spPr bwMode="auto">
            <a:xfrm>
              <a:off x="438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直接连接符 196680">
              <a:extLst>
                <a:ext uri="{FF2B5EF4-FFF2-40B4-BE49-F238E27FC236}">
                  <a16:creationId xmlns:a16="http://schemas.microsoft.com/office/drawing/2014/main" id="{1FD7919A-21C7-4330-9A9F-6EF3C75E9142}"/>
                </a:ext>
              </a:extLst>
            </p:cNvPr>
            <p:cNvSpPr>
              <a:spLocks noChangeShapeType="1"/>
            </p:cNvSpPr>
            <p:nvPr/>
          </p:nvSpPr>
          <p:spPr bwMode="auto">
            <a:xfrm>
              <a:off x="454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5" name="直接连接符 196681">
              <a:extLst>
                <a:ext uri="{FF2B5EF4-FFF2-40B4-BE49-F238E27FC236}">
                  <a16:creationId xmlns:a16="http://schemas.microsoft.com/office/drawing/2014/main" id="{3441E405-FF05-4815-957D-BFF01ED3FE09}"/>
                </a:ext>
              </a:extLst>
            </p:cNvPr>
            <p:cNvSpPr>
              <a:spLocks noChangeShapeType="1"/>
            </p:cNvSpPr>
            <p:nvPr/>
          </p:nvSpPr>
          <p:spPr bwMode="auto">
            <a:xfrm>
              <a:off x="471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直接连接符 196682">
              <a:extLst>
                <a:ext uri="{FF2B5EF4-FFF2-40B4-BE49-F238E27FC236}">
                  <a16:creationId xmlns:a16="http://schemas.microsoft.com/office/drawing/2014/main" id="{DD4FA613-8F19-4849-80A6-D595CDBB35B0}"/>
                </a:ext>
              </a:extLst>
            </p:cNvPr>
            <p:cNvSpPr>
              <a:spLocks noChangeShapeType="1"/>
            </p:cNvSpPr>
            <p:nvPr/>
          </p:nvSpPr>
          <p:spPr bwMode="auto">
            <a:xfrm>
              <a:off x="487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7" name="直接连接符 196683">
              <a:extLst>
                <a:ext uri="{FF2B5EF4-FFF2-40B4-BE49-F238E27FC236}">
                  <a16:creationId xmlns:a16="http://schemas.microsoft.com/office/drawing/2014/main" id="{692F7655-629F-4EEC-BBFA-AFF153DAE496}"/>
                </a:ext>
              </a:extLst>
            </p:cNvPr>
            <p:cNvSpPr>
              <a:spLocks noChangeShapeType="1"/>
            </p:cNvSpPr>
            <p:nvPr/>
          </p:nvSpPr>
          <p:spPr bwMode="auto">
            <a:xfrm>
              <a:off x="5043"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直接连接符 196684">
              <a:extLst>
                <a:ext uri="{FF2B5EF4-FFF2-40B4-BE49-F238E27FC236}">
                  <a16:creationId xmlns:a16="http://schemas.microsoft.com/office/drawing/2014/main" id="{C3F41E7B-FE30-48C5-8D2A-1C002E7E1862}"/>
                </a:ext>
              </a:extLst>
            </p:cNvPr>
            <p:cNvSpPr>
              <a:spLocks noChangeShapeType="1"/>
            </p:cNvSpPr>
            <p:nvPr/>
          </p:nvSpPr>
          <p:spPr bwMode="auto">
            <a:xfrm>
              <a:off x="5207"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9" name="直接连接符 196685">
              <a:extLst>
                <a:ext uri="{FF2B5EF4-FFF2-40B4-BE49-F238E27FC236}">
                  <a16:creationId xmlns:a16="http://schemas.microsoft.com/office/drawing/2014/main" id="{C2EAA321-A877-4D21-9C75-095887F04028}"/>
                </a:ext>
              </a:extLst>
            </p:cNvPr>
            <p:cNvSpPr>
              <a:spLocks noChangeShapeType="1"/>
            </p:cNvSpPr>
            <p:nvPr/>
          </p:nvSpPr>
          <p:spPr bwMode="auto">
            <a:xfrm>
              <a:off x="5372"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0" name="文本框 196686">
              <a:extLst>
                <a:ext uri="{FF2B5EF4-FFF2-40B4-BE49-F238E27FC236}">
                  <a16:creationId xmlns:a16="http://schemas.microsoft.com/office/drawing/2014/main" id="{B9319100-6893-4CA5-93C6-CDB7CF7DCA09}"/>
                </a:ext>
              </a:extLst>
            </p:cNvPr>
            <p:cNvSpPr txBox="1">
              <a:spLocks noChangeArrowheads="1"/>
            </p:cNvSpPr>
            <p:nvPr/>
          </p:nvSpPr>
          <p:spPr bwMode="auto">
            <a:xfrm>
              <a:off x="1688"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Non-pipelined</a:t>
              </a:r>
            </a:p>
          </p:txBody>
        </p:sp>
        <p:sp>
          <p:nvSpPr>
            <p:cNvPr id="79951" name="文本框 196687">
              <a:extLst>
                <a:ext uri="{FF2B5EF4-FFF2-40B4-BE49-F238E27FC236}">
                  <a16:creationId xmlns:a16="http://schemas.microsoft.com/office/drawing/2014/main" id="{B8198506-69D3-4DB1-880C-B7F1210348F5}"/>
                </a:ext>
              </a:extLst>
            </p:cNvPr>
            <p:cNvSpPr txBox="1">
              <a:spLocks noChangeArrowheads="1"/>
            </p:cNvSpPr>
            <p:nvPr/>
          </p:nvSpPr>
          <p:spPr bwMode="auto">
            <a:xfrm>
              <a:off x="4327" y="1428"/>
              <a:ext cx="9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Pipelined</a:t>
              </a:r>
            </a:p>
          </p:txBody>
        </p:sp>
        <p:sp>
          <p:nvSpPr>
            <p:cNvPr id="79952" name="直接连接符 196688">
              <a:extLst>
                <a:ext uri="{FF2B5EF4-FFF2-40B4-BE49-F238E27FC236}">
                  <a16:creationId xmlns:a16="http://schemas.microsoft.com/office/drawing/2014/main" id="{1DAA0C15-962F-4679-84FC-AF79538EDE67}"/>
                </a:ext>
              </a:extLst>
            </p:cNvPr>
            <p:cNvSpPr>
              <a:spLocks noChangeShapeType="1"/>
            </p:cNvSpPr>
            <p:nvPr/>
          </p:nvSpPr>
          <p:spPr bwMode="auto">
            <a:xfrm>
              <a:off x="4053" y="1974"/>
              <a:ext cx="15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53" name="直接连接符 196689">
              <a:extLst>
                <a:ext uri="{FF2B5EF4-FFF2-40B4-BE49-F238E27FC236}">
                  <a16:creationId xmlns:a16="http://schemas.microsoft.com/office/drawing/2014/main" id="{944B94B8-9B49-4543-B4F1-8A1A70F7A39E}"/>
                </a:ext>
              </a:extLst>
            </p:cNvPr>
            <p:cNvSpPr>
              <a:spLocks noChangeShapeType="1"/>
            </p:cNvSpPr>
            <p:nvPr/>
          </p:nvSpPr>
          <p:spPr bwMode="auto">
            <a:xfrm>
              <a:off x="421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4" name="文本框 196690">
              <a:extLst>
                <a:ext uri="{FF2B5EF4-FFF2-40B4-BE49-F238E27FC236}">
                  <a16:creationId xmlns:a16="http://schemas.microsoft.com/office/drawing/2014/main" id="{2517926F-1F03-439C-8159-537AFFEF6BAB}"/>
                </a:ext>
              </a:extLst>
            </p:cNvPr>
            <p:cNvSpPr txBox="1">
              <a:spLocks noChangeArrowheads="1"/>
            </p:cNvSpPr>
            <p:nvPr/>
          </p:nvSpPr>
          <p:spPr bwMode="auto">
            <a:xfrm>
              <a:off x="2788" y="2029"/>
              <a:ext cx="82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Time</a:t>
              </a:r>
            </a:p>
          </p:txBody>
        </p:sp>
        <p:sp>
          <p:nvSpPr>
            <p:cNvPr id="79955" name="直接连接符 196691">
              <a:extLst>
                <a:ext uri="{FF2B5EF4-FFF2-40B4-BE49-F238E27FC236}">
                  <a16:creationId xmlns:a16="http://schemas.microsoft.com/office/drawing/2014/main" id="{02D2C853-2CB8-4E25-AAC2-24E6577BF971}"/>
                </a:ext>
              </a:extLst>
            </p:cNvPr>
            <p:cNvSpPr>
              <a:spLocks noChangeShapeType="1"/>
            </p:cNvSpPr>
            <p:nvPr/>
          </p:nvSpPr>
          <p:spPr bwMode="auto">
            <a:xfrm>
              <a:off x="3558" y="1920"/>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56" name="文本框 196692">
              <a:extLst>
                <a:ext uri="{FF2B5EF4-FFF2-40B4-BE49-F238E27FC236}">
                  <a16:creationId xmlns:a16="http://schemas.microsoft.com/office/drawing/2014/main" id="{C9ED7848-F79C-460C-BED4-371A6C771EA5}"/>
                </a:ext>
              </a:extLst>
            </p:cNvPr>
            <p:cNvSpPr txBox="1">
              <a:spLocks noChangeArrowheads="1"/>
            </p:cNvSpPr>
            <p:nvPr/>
          </p:nvSpPr>
          <p:spPr bwMode="auto">
            <a:xfrm>
              <a:off x="1491" y="2029"/>
              <a:ext cx="12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non-pipelined dish cleaning</a:t>
              </a:r>
            </a:p>
          </p:txBody>
        </p:sp>
        <p:sp>
          <p:nvSpPr>
            <p:cNvPr id="79957" name="文本框 196693">
              <a:extLst>
                <a:ext uri="{FF2B5EF4-FFF2-40B4-BE49-F238E27FC236}">
                  <a16:creationId xmlns:a16="http://schemas.microsoft.com/office/drawing/2014/main" id="{59F017DA-675E-4D5E-83D4-961131DB2FF2}"/>
                </a:ext>
              </a:extLst>
            </p:cNvPr>
            <p:cNvSpPr txBox="1">
              <a:spLocks noChangeArrowheads="1"/>
            </p:cNvSpPr>
            <p:nvPr/>
          </p:nvSpPr>
          <p:spPr bwMode="auto">
            <a:xfrm>
              <a:off x="4152" y="2029"/>
              <a:ext cx="10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pipelined dish cleaning</a:t>
              </a:r>
            </a:p>
          </p:txBody>
        </p:sp>
        <p:sp>
          <p:nvSpPr>
            <p:cNvPr id="79958" name="文本框 196694">
              <a:extLst>
                <a:ext uri="{FF2B5EF4-FFF2-40B4-BE49-F238E27FC236}">
                  <a16:creationId xmlns:a16="http://schemas.microsoft.com/office/drawing/2014/main" id="{3250359E-585B-4F0A-A029-7C1F6EFC20EF}"/>
                </a:ext>
              </a:extLst>
            </p:cNvPr>
            <p:cNvSpPr txBox="1">
              <a:spLocks noChangeArrowheads="1"/>
            </p:cNvSpPr>
            <p:nvPr/>
          </p:nvSpPr>
          <p:spPr bwMode="auto">
            <a:xfrm>
              <a:off x="1791" y="935"/>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顺序执行</a:t>
              </a:r>
            </a:p>
          </p:txBody>
        </p:sp>
        <p:sp>
          <p:nvSpPr>
            <p:cNvPr id="79959" name="文本框 196695">
              <a:extLst>
                <a:ext uri="{FF2B5EF4-FFF2-40B4-BE49-F238E27FC236}">
                  <a16:creationId xmlns:a16="http://schemas.microsoft.com/office/drawing/2014/main" id="{6CE14AEC-B898-46A4-B2DF-FA23049ABE12}"/>
                </a:ext>
              </a:extLst>
            </p:cNvPr>
            <p:cNvSpPr txBox="1">
              <a:spLocks noChangeArrowheads="1"/>
            </p:cNvSpPr>
            <p:nvPr/>
          </p:nvSpPr>
          <p:spPr bwMode="auto">
            <a:xfrm>
              <a:off x="4059" y="890"/>
              <a:ext cx="1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指令级并行（</a:t>
              </a:r>
              <a:r>
                <a:rPr lang="en-US" altLang="zh-CN"/>
                <a:t>ILP</a:t>
              </a:r>
              <a:r>
                <a:rPr lang="zh-CN" altLang="en-US"/>
                <a:t>）</a:t>
              </a:r>
            </a:p>
          </p:txBody>
        </p:sp>
      </p:grpSp>
      <p:sp>
        <p:nvSpPr>
          <p:cNvPr id="79960" name="页脚占位符 1">
            <a:extLst>
              <a:ext uri="{FF2B5EF4-FFF2-40B4-BE49-F238E27FC236}">
                <a16:creationId xmlns:a16="http://schemas.microsoft.com/office/drawing/2014/main" id="{5C989FB0-23FA-45DB-8F61-791251DA13B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79961" name="灯片编号占位符 2">
            <a:extLst>
              <a:ext uri="{FF2B5EF4-FFF2-40B4-BE49-F238E27FC236}">
                <a16:creationId xmlns:a16="http://schemas.microsoft.com/office/drawing/2014/main" id="{28D6B04B-1DC4-494F-852E-701B916AF8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89E0446-D94D-4307-AE41-B67DACD685A5}"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97633">
            <a:extLst>
              <a:ext uri="{FF2B5EF4-FFF2-40B4-BE49-F238E27FC236}">
                <a16:creationId xmlns:a16="http://schemas.microsoft.com/office/drawing/2014/main" id="{48FAE766-EB82-4E9D-9FB4-029F8B93247A}"/>
              </a:ext>
            </a:extLst>
          </p:cNvPr>
          <p:cNvSpPr>
            <a:spLocks noGrp="1" noChangeArrowheads="1"/>
          </p:cNvSpPr>
          <p:nvPr>
            <p:ph type="title"/>
          </p:nvPr>
        </p:nvSpPr>
        <p:spPr/>
        <p:txBody>
          <a:bodyPr/>
          <a:lstStyle/>
          <a:p>
            <a:r>
              <a:rPr lang="zh-CN" altLang="en-US"/>
              <a:t>指令流水线结构 </a:t>
            </a:r>
          </a:p>
        </p:txBody>
      </p:sp>
      <p:sp>
        <p:nvSpPr>
          <p:cNvPr id="80898" name="文本占位符 197634">
            <a:extLst>
              <a:ext uri="{FF2B5EF4-FFF2-40B4-BE49-F238E27FC236}">
                <a16:creationId xmlns:a16="http://schemas.microsoft.com/office/drawing/2014/main" id="{289578E5-D1E1-422C-A848-545767F2CD1C}"/>
              </a:ext>
            </a:extLst>
          </p:cNvPr>
          <p:cNvSpPr>
            <a:spLocks noGrp="1" noChangeArrowheads="1"/>
          </p:cNvSpPr>
          <p:nvPr>
            <p:ph idx="1"/>
          </p:nvPr>
        </p:nvSpPr>
        <p:spPr>
          <a:xfrm>
            <a:off x="457200" y="1600200"/>
            <a:ext cx="8229600" cy="1878013"/>
          </a:xfrm>
        </p:spPr>
        <p:txBody>
          <a:bodyPr/>
          <a:lstStyle/>
          <a:p>
            <a:pPr>
              <a:lnSpc>
                <a:spcPct val="90000"/>
              </a:lnSpc>
            </a:pPr>
            <a:r>
              <a:rPr lang="zh-CN" altLang="en-US" sz="2800"/>
              <a:t>指令流水线是将指令的整个执行过程用流水线进行分段处理。</a:t>
            </a:r>
          </a:p>
          <a:p>
            <a:pPr>
              <a:lnSpc>
                <a:spcPct val="90000"/>
              </a:lnSpc>
            </a:pPr>
            <a:r>
              <a:rPr lang="zh-CN" altLang="en-US" sz="2800"/>
              <a:t>指令流水线对机器性能的改善程度取决于把处理过程分解成多少个相等的时间段数。 </a:t>
            </a:r>
          </a:p>
        </p:txBody>
      </p:sp>
      <p:pic>
        <p:nvPicPr>
          <p:cNvPr id="80899" name="图片 197635" descr="s16">
            <a:extLst>
              <a:ext uri="{FF2B5EF4-FFF2-40B4-BE49-F238E27FC236}">
                <a16:creationId xmlns:a16="http://schemas.microsoft.com/office/drawing/2014/main" id="{D8048371-F4BB-4767-B575-8A518BF5B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357563"/>
            <a:ext cx="5545137"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页脚占位符 1">
            <a:extLst>
              <a:ext uri="{FF2B5EF4-FFF2-40B4-BE49-F238E27FC236}">
                <a16:creationId xmlns:a16="http://schemas.microsoft.com/office/drawing/2014/main" id="{D7C86F82-B20C-4CE1-9AB4-6F81E83E822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0901" name="灯片编号占位符 2">
            <a:extLst>
              <a:ext uri="{FF2B5EF4-FFF2-40B4-BE49-F238E27FC236}">
                <a16:creationId xmlns:a16="http://schemas.microsoft.com/office/drawing/2014/main" id="{7F0C6D03-D72F-486E-B628-58680261FD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174D0E5-7475-4329-A0A9-20A75420C32E}"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98657">
            <a:extLst>
              <a:ext uri="{FF2B5EF4-FFF2-40B4-BE49-F238E27FC236}">
                <a16:creationId xmlns:a16="http://schemas.microsoft.com/office/drawing/2014/main" id="{624960B4-7A76-4A50-A4F4-2DD0DB40F0BD}"/>
              </a:ext>
            </a:extLst>
          </p:cNvPr>
          <p:cNvSpPr>
            <a:spLocks noGrp="1" noChangeArrowheads="1"/>
          </p:cNvSpPr>
          <p:nvPr>
            <p:ph type="title"/>
          </p:nvPr>
        </p:nvSpPr>
        <p:spPr/>
        <p:txBody>
          <a:bodyPr/>
          <a:lstStyle/>
          <a:p>
            <a:r>
              <a:rPr lang="zh-CN" altLang="en-US"/>
              <a:t>流水线技术</a:t>
            </a:r>
          </a:p>
        </p:txBody>
      </p:sp>
      <p:sp>
        <p:nvSpPr>
          <p:cNvPr id="81922" name="文本占位符 198658">
            <a:extLst>
              <a:ext uri="{FF2B5EF4-FFF2-40B4-BE49-F238E27FC236}">
                <a16:creationId xmlns:a16="http://schemas.microsoft.com/office/drawing/2014/main" id="{27364D40-0CFF-4EFD-9DD5-FAE2977E4F49}"/>
              </a:ext>
            </a:extLst>
          </p:cNvPr>
          <p:cNvSpPr>
            <a:spLocks noGrp="1" noChangeArrowheads="1"/>
          </p:cNvSpPr>
          <p:nvPr>
            <p:ph idx="1"/>
          </p:nvPr>
        </p:nvSpPr>
        <p:spPr>
          <a:xfrm>
            <a:off x="468313" y="1484313"/>
            <a:ext cx="8229600" cy="4897437"/>
          </a:xfrm>
        </p:spPr>
        <p:txBody>
          <a:bodyPr/>
          <a:lstStyle/>
          <a:p>
            <a:pPr>
              <a:lnSpc>
                <a:spcPct val="80000"/>
              </a:lnSpc>
            </a:pPr>
            <a:r>
              <a:rPr lang="zh-CN" altLang="en-US" sz="2800">
                <a:solidFill>
                  <a:srgbClr val="000000"/>
                </a:solidFill>
              </a:rPr>
              <a:t>将指令的处理过程分解为更细的几个阶段。</a:t>
            </a:r>
          </a:p>
          <a:p>
            <a:pPr lvl="1">
              <a:lnSpc>
                <a:spcPct val="80000"/>
              </a:lnSpc>
            </a:pPr>
            <a:r>
              <a:rPr lang="zh-CN" altLang="en-US" sz="2400">
                <a:solidFill>
                  <a:srgbClr val="000000"/>
                </a:solidFill>
              </a:rPr>
              <a:t>取指（</a:t>
            </a:r>
            <a:r>
              <a:rPr lang="en-US" altLang="zh-CN" sz="2400">
                <a:solidFill>
                  <a:srgbClr val="000000"/>
                </a:solidFill>
              </a:rPr>
              <a:t>FI</a:t>
            </a:r>
            <a:r>
              <a:rPr lang="zh-CN" altLang="en-US" sz="2400">
                <a:solidFill>
                  <a:srgbClr val="000000"/>
                </a:solidFill>
              </a:rPr>
              <a:t>）：从存储器取出一条指令并暂时存入指令部件的缓冲区。</a:t>
            </a:r>
          </a:p>
          <a:p>
            <a:pPr lvl="1">
              <a:lnSpc>
                <a:spcPct val="80000"/>
              </a:lnSpc>
            </a:pPr>
            <a:r>
              <a:rPr lang="zh-CN" altLang="en-US" sz="2400">
                <a:solidFill>
                  <a:srgbClr val="000000"/>
                </a:solidFill>
              </a:rPr>
              <a:t>指令译码（</a:t>
            </a:r>
            <a:r>
              <a:rPr lang="en-US" altLang="zh-CN" sz="2400">
                <a:solidFill>
                  <a:srgbClr val="000000"/>
                </a:solidFill>
              </a:rPr>
              <a:t>DI</a:t>
            </a:r>
            <a:r>
              <a:rPr lang="zh-CN" altLang="en-US" sz="2400">
                <a:solidFill>
                  <a:srgbClr val="000000"/>
                </a:solidFill>
              </a:rPr>
              <a:t>）：确定操作性质和操作数地址的形成方式。</a:t>
            </a:r>
          </a:p>
          <a:p>
            <a:pPr lvl="1">
              <a:lnSpc>
                <a:spcPct val="80000"/>
              </a:lnSpc>
            </a:pPr>
            <a:r>
              <a:rPr lang="zh-CN" altLang="en-US" sz="2400">
                <a:solidFill>
                  <a:srgbClr val="000000"/>
                </a:solidFill>
              </a:rPr>
              <a:t>计算操作数地址（</a:t>
            </a:r>
            <a:r>
              <a:rPr lang="en-US" altLang="zh-CN" sz="2400">
                <a:solidFill>
                  <a:srgbClr val="000000"/>
                </a:solidFill>
              </a:rPr>
              <a:t>CO</a:t>
            </a:r>
            <a:r>
              <a:rPr lang="zh-CN" altLang="en-US" sz="2400">
                <a:solidFill>
                  <a:srgbClr val="000000"/>
                </a:solidFill>
              </a:rPr>
              <a:t>）：计算操作数的有效地址，涉及到寄存器间址、间址、变址、基址、相对寻址等各种地址计算方式。</a:t>
            </a:r>
          </a:p>
          <a:p>
            <a:pPr lvl="1">
              <a:lnSpc>
                <a:spcPct val="80000"/>
              </a:lnSpc>
            </a:pPr>
            <a:r>
              <a:rPr lang="zh-CN" altLang="en-US" sz="2400">
                <a:solidFill>
                  <a:srgbClr val="000000"/>
                </a:solidFill>
              </a:rPr>
              <a:t>取操作数（</a:t>
            </a:r>
            <a:r>
              <a:rPr lang="en-US" altLang="zh-CN" sz="2400">
                <a:solidFill>
                  <a:srgbClr val="000000"/>
                </a:solidFill>
              </a:rPr>
              <a:t>FO</a:t>
            </a:r>
            <a:r>
              <a:rPr lang="zh-CN" altLang="en-US" sz="2400">
                <a:solidFill>
                  <a:srgbClr val="000000"/>
                </a:solidFill>
              </a:rPr>
              <a:t>）： 从存储器中取操作数</a:t>
            </a:r>
            <a:r>
              <a:rPr lang="en-US" altLang="zh-CN" sz="2400">
                <a:solidFill>
                  <a:srgbClr val="000000"/>
                </a:solidFill>
              </a:rPr>
              <a:t>(</a:t>
            </a:r>
            <a:r>
              <a:rPr lang="zh-CN" altLang="en-US" sz="2400">
                <a:solidFill>
                  <a:srgbClr val="000000"/>
                </a:solidFill>
              </a:rPr>
              <a:t>若操作数在寄存器中，则无需此阶段</a:t>
            </a:r>
            <a:r>
              <a:rPr lang="en-US" altLang="zh-CN" sz="2400">
                <a:solidFill>
                  <a:srgbClr val="000000"/>
                </a:solidFill>
              </a:rPr>
              <a:t>)</a:t>
            </a:r>
            <a:r>
              <a:rPr lang="zh-CN" altLang="en-US" sz="2400">
                <a:solidFill>
                  <a:srgbClr val="000000"/>
                </a:solidFill>
              </a:rPr>
              <a:t>。</a:t>
            </a:r>
          </a:p>
          <a:p>
            <a:pPr lvl="1">
              <a:lnSpc>
                <a:spcPct val="80000"/>
              </a:lnSpc>
            </a:pPr>
            <a:r>
              <a:rPr lang="zh-CN" altLang="en-US" sz="2400">
                <a:solidFill>
                  <a:srgbClr val="000000"/>
                </a:solidFill>
              </a:rPr>
              <a:t>执行指令（</a:t>
            </a:r>
            <a:r>
              <a:rPr lang="en-US" altLang="zh-CN" sz="2400">
                <a:solidFill>
                  <a:srgbClr val="000000"/>
                </a:solidFill>
              </a:rPr>
              <a:t>EI</a:t>
            </a:r>
            <a:r>
              <a:rPr lang="zh-CN" altLang="en-US" sz="2400">
                <a:solidFill>
                  <a:srgbClr val="000000"/>
                </a:solidFill>
              </a:rPr>
              <a:t>）：执行指令所需的操作，并将结果存于目的位置</a:t>
            </a:r>
            <a:r>
              <a:rPr lang="en-US" altLang="zh-CN" sz="2400">
                <a:solidFill>
                  <a:srgbClr val="000000"/>
                </a:solidFill>
              </a:rPr>
              <a:t>(</a:t>
            </a:r>
            <a:r>
              <a:rPr lang="zh-CN" altLang="en-US" sz="2400">
                <a:solidFill>
                  <a:srgbClr val="000000"/>
                </a:solidFill>
              </a:rPr>
              <a:t>寄存器中</a:t>
            </a:r>
            <a:r>
              <a:rPr lang="en-US" altLang="zh-CN" sz="2400">
                <a:solidFill>
                  <a:srgbClr val="000000"/>
                </a:solidFill>
              </a:rPr>
              <a:t>)</a:t>
            </a:r>
            <a:r>
              <a:rPr lang="zh-CN" altLang="en-US" sz="2400">
                <a:solidFill>
                  <a:srgbClr val="000000"/>
                </a:solidFill>
              </a:rPr>
              <a:t>。</a:t>
            </a:r>
          </a:p>
          <a:p>
            <a:pPr lvl="1">
              <a:lnSpc>
                <a:spcPct val="80000"/>
              </a:lnSpc>
            </a:pPr>
            <a:r>
              <a:rPr lang="zh-CN" altLang="en-US" sz="2400">
                <a:solidFill>
                  <a:srgbClr val="000000"/>
                </a:solidFill>
              </a:rPr>
              <a:t>写操作数（</a:t>
            </a:r>
            <a:r>
              <a:rPr lang="en-US" altLang="zh-CN" sz="2400">
                <a:solidFill>
                  <a:srgbClr val="000000"/>
                </a:solidFill>
              </a:rPr>
              <a:t>WO</a:t>
            </a:r>
            <a:r>
              <a:rPr lang="zh-CN" altLang="en-US" sz="2400">
                <a:solidFill>
                  <a:srgbClr val="000000"/>
                </a:solidFill>
              </a:rPr>
              <a:t>）：将结果存入存储器。</a:t>
            </a:r>
            <a:br>
              <a:rPr lang="zh-CN" altLang="en-US" sz="2400">
                <a:solidFill>
                  <a:srgbClr val="000000"/>
                </a:solidFill>
              </a:rPr>
            </a:br>
            <a:endParaRPr lang="zh-CN" altLang="en-US" sz="2400">
              <a:solidFill>
                <a:srgbClr val="000000"/>
              </a:solidFill>
            </a:endParaRPr>
          </a:p>
        </p:txBody>
      </p:sp>
      <p:sp>
        <p:nvSpPr>
          <p:cNvPr id="81923" name="页脚占位符 1">
            <a:extLst>
              <a:ext uri="{FF2B5EF4-FFF2-40B4-BE49-F238E27FC236}">
                <a16:creationId xmlns:a16="http://schemas.microsoft.com/office/drawing/2014/main" id="{59780FEB-50C8-4B79-856C-2CE6A41461E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1924" name="灯片编号占位符 2">
            <a:extLst>
              <a:ext uri="{FF2B5EF4-FFF2-40B4-BE49-F238E27FC236}">
                <a16:creationId xmlns:a16="http://schemas.microsoft.com/office/drawing/2014/main" id="{D93B45C9-381C-43A2-ABF9-D051657B9A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50604FD-3E6A-4F75-A3E2-5746E1083E4A}" type="slidenum">
              <a:rPr lang="zh-CN" altLang="en-US" smtClean="0"/>
              <a:pPr/>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99681">
            <a:extLst>
              <a:ext uri="{FF2B5EF4-FFF2-40B4-BE49-F238E27FC236}">
                <a16:creationId xmlns:a16="http://schemas.microsoft.com/office/drawing/2014/main" id="{43B489F8-BF3B-490B-92C2-E2FDC3ECEC4F}"/>
              </a:ext>
            </a:extLst>
          </p:cNvPr>
          <p:cNvSpPr>
            <a:spLocks noGrp="1" noChangeArrowheads="1"/>
          </p:cNvSpPr>
          <p:nvPr>
            <p:ph type="title"/>
          </p:nvPr>
        </p:nvSpPr>
        <p:spPr/>
        <p:txBody>
          <a:bodyPr/>
          <a:lstStyle/>
          <a:p>
            <a:r>
              <a:rPr lang="zh-CN" altLang="en-US"/>
              <a:t>指令六级流水时序 </a:t>
            </a:r>
          </a:p>
        </p:txBody>
      </p:sp>
      <p:graphicFrame>
        <p:nvGraphicFramePr>
          <p:cNvPr id="82946" name="对象 199682">
            <a:extLst>
              <a:ext uri="{FF2B5EF4-FFF2-40B4-BE49-F238E27FC236}">
                <a16:creationId xmlns:a16="http://schemas.microsoft.com/office/drawing/2014/main" id="{D875E180-7BD0-4A8E-88A1-6071BE7F80B9}"/>
              </a:ext>
            </a:extLst>
          </p:cNvPr>
          <p:cNvGraphicFramePr>
            <a:graphicFrameLocks/>
          </p:cNvGraphicFramePr>
          <p:nvPr/>
        </p:nvGraphicFramePr>
        <p:xfrm>
          <a:off x="755650" y="1341438"/>
          <a:ext cx="7085013" cy="4181475"/>
        </p:xfrm>
        <a:graphic>
          <a:graphicData uri="http://schemas.openxmlformats.org/presentationml/2006/ole">
            <mc:AlternateContent xmlns:mc="http://schemas.openxmlformats.org/markup-compatibility/2006">
              <mc:Choice xmlns:v="urn:schemas-microsoft-com:vml" Requires="v">
                <p:oleObj spid="_x0000_s82961" r:id="rId3" imgW="7085714" imgH="4180952" progId="Paint.Picture">
                  <p:embed/>
                </p:oleObj>
              </mc:Choice>
              <mc:Fallback>
                <p:oleObj r:id="rId3" imgW="7085714" imgH="4180952" progId="Paint.Picture">
                  <p:embed/>
                  <p:pic>
                    <p:nvPicPr>
                      <p:cNvPr id="0" name="对象 19968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7085013"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47" name="页脚占位符 1">
            <a:extLst>
              <a:ext uri="{FF2B5EF4-FFF2-40B4-BE49-F238E27FC236}">
                <a16:creationId xmlns:a16="http://schemas.microsoft.com/office/drawing/2014/main" id="{D7C73DA1-AD84-48DC-8B36-67D561DC6BE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2948" name="灯片编号占位符 2">
            <a:extLst>
              <a:ext uri="{FF2B5EF4-FFF2-40B4-BE49-F238E27FC236}">
                <a16:creationId xmlns:a16="http://schemas.microsoft.com/office/drawing/2014/main" id="{998C5B8C-FD5A-4C6B-AC6F-C6CEA2B106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ABB7BBB-A178-4CDA-8E2A-896954E92B47}"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200705">
            <a:extLst>
              <a:ext uri="{FF2B5EF4-FFF2-40B4-BE49-F238E27FC236}">
                <a16:creationId xmlns:a16="http://schemas.microsoft.com/office/drawing/2014/main" id="{BEF826C1-0B77-49AB-B1E9-779C65130B5E}"/>
              </a:ext>
            </a:extLst>
          </p:cNvPr>
          <p:cNvSpPr>
            <a:spLocks noGrp="1" noChangeArrowheads="1"/>
          </p:cNvSpPr>
          <p:nvPr>
            <p:ph type="title"/>
          </p:nvPr>
        </p:nvSpPr>
        <p:spPr>
          <a:xfrm>
            <a:off x="250825" y="274638"/>
            <a:ext cx="8642350" cy="1143000"/>
          </a:xfrm>
        </p:spPr>
        <p:txBody>
          <a:bodyPr/>
          <a:lstStyle/>
          <a:p>
            <a:r>
              <a:rPr lang="zh-CN" altLang="en-US" sz="4000"/>
              <a:t>指令流水线时空图（</a:t>
            </a:r>
            <a:r>
              <a:rPr lang="en-US" altLang="zh-CN" sz="4000"/>
              <a:t>Gantt chart</a:t>
            </a:r>
            <a:r>
              <a:rPr lang="zh-CN" altLang="en-US" sz="4000"/>
              <a:t>）</a:t>
            </a:r>
          </a:p>
        </p:txBody>
      </p:sp>
      <p:grpSp>
        <p:nvGrpSpPr>
          <p:cNvPr id="83970" name="组合 200706">
            <a:extLst>
              <a:ext uri="{FF2B5EF4-FFF2-40B4-BE49-F238E27FC236}">
                <a16:creationId xmlns:a16="http://schemas.microsoft.com/office/drawing/2014/main" id="{94DC36AC-21B3-41B7-A849-3C2DDCF190E3}"/>
              </a:ext>
            </a:extLst>
          </p:cNvPr>
          <p:cNvGrpSpPr>
            <a:grpSpLocks/>
          </p:cNvGrpSpPr>
          <p:nvPr/>
        </p:nvGrpSpPr>
        <p:grpSpPr bwMode="auto">
          <a:xfrm>
            <a:off x="250825" y="1441450"/>
            <a:ext cx="8713788" cy="4654550"/>
            <a:chOff x="158" y="908"/>
            <a:chExt cx="5489" cy="2932"/>
          </a:xfrm>
        </p:grpSpPr>
        <p:sp>
          <p:nvSpPr>
            <p:cNvPr id="83971" name="文本框 200707">
              <a:extLst>
                <a:ext uri="{FF2B5EF4-FFF2-40B4-BE49-F238E27FC236}">
                  <a16:creationId xmlns:a16="http://schemas.microsoft.com/office/drawing/2014/main" id="{9B6C2218-D912-43E2-BAD7-FDE92F4559E8}"/>
                </a:ext>
              </a:extLst>
            </p:cNvPr>
            <p:cNvSpPr txBox="1">
              <a:spLocks noChangeArrowheads="1"/>
            </p:cNvSpPr>
            <p:nvPr/>
          </p:nvSpPr>
          <p:spPr bwMode="auto">
            <a:xfrm>
              <a:off x="1353" y="1090"/>
              <a:ext cx="93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Fetch-instr.</a:t>
              </a:r>
            </a:p>
          </p:txBody>
        </p:sp>
        <p:sp>
          <p:nvSpPr>
            <p:cNvPr id="83972" name="文本框 200708">
              <a:extLst>
                <a:ext uri="{FF2B5EF4-FFF2-40B4-BE49-F238E27FC236}">
                  <a16:creationId xmlns:a16="http://schemas.microsoft.com/office/drawing/2014/main" id="{B505024D-BD8E-4E94-AE2D-516904D57E87}"/>
                </a:ext>
              </a:extLst>
            </p:cNvPr>
            <p:cNvSpPr txBox="1">
              <a:spLocks noChangeArrowheads="1"/>
            </p:cNvSpPr>
            <p:nvPr/>
          </p:nvSpPr>
          <p:spPr bwMode="auto">
            <a:xfrm>
              <a:off x="1353" y="1463"/>
              <a:ext cx="934"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Decode</a:t>
              </a:r>
            </a:p>
          </p:txBody>
        </p:sp>
        <p:sp>
          <p:nvSpPr>
            <p:cNvPr id="83973" name="文本框 200709">
              <a:extLst>
                <a:ext uri="{FF2B5EF4-FFF2-40B4-BE49-F238E27FC236}">
                  <a16:creationId xmlns:a16="http://schemas.microsoft.com/office/drawing/2014/main" id="{9BA53444-184B-465F-95ED-5750F3521C79}"/>
                </a:ext>
              </a:extLst>
            </p:cNvPr>
            <p:cNvSpPr txBox="1">
              <a:spLocks noChangeArrowheads="1"/>
            </p:cNvSpPr>
            <p:nvPr/>
          </p:nvSpPr>
          <p:spPr bwMode="auto">
            <a:xfrm>
              <a:off x="1353" y="1837"/>
              <a:ext cx="934" cy="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Fetch ops.</a:t>
              </a:r>
            </a:p>
          </p:txBody>
        </p:sp>
        <p:sp>
          <p:nvSpPr>
            <p:cNvPr id="83974" name="文本框 200710">
              <a:extLst>
                <a:ext uri="{FF2B5EF4-FFF2-40B4-BE49-F238E27FC236}">
                  <a16:creationId xmlns:a16="http://schemas.microsoft.com/office/drawing/2014/main" id="{694697F1-28E7-4C1F-AA61-8A74EE53BA5B}"/>
                </a:ext>
              </a:extLst>
            </p:cNvPr>
            <p:cNvSpPr txBox="1">
              <a:spLocks noChangeArrowheads="1"/>
            </p:cNvSpPr>
            <p:nvPr/>
          </p:nvSpPr>
          <p:spPr bwMode="auto">
            <a:xfrm>
              <a:off x="1353" y="2210"/>
              <a:ext cx="934"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Execute</a:t>
              </a:r>
            </a:p>
          </p:txBody>
        </p:sp>
        <p:sp>
          <p:nvSpPr>
            <p:cNvPr id="83975" name="文本框 200711">
              <a:extLst>
                <a:ext uri="{FF2B5EF4-FFF2-40B4-BE49-F238E27FC236}">
                  <a16:creationId xmlns:a16="http://schemas.microsoft.com/office/drawing/2014/main" id="{47AA942A-3788-46A5-AAE0-912656ADBFF9}"/>
                </a:ext>
              </a:extLst>
            </p:cNvPr>
            <p:cNvSpPr txBox="1">
              <a:spLocks noChangeArrowheads="1"/>
            </p:cNvSpPr>
            <p:nvPr/>
          </p:nvSpPr>
          <p:spPr bwMode="auto">
            <a:xfrm>
              <a:off x="1353" y="2585"/>
              <a:ext cx="93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Store res.</a:t>
              </a:r>
            </a:p>
          </p:txBody>
        </p:sp>
        <p:sp>
          <p:nvSpPr>
            <p:cNvPr id="83976" name="矩形 200712">
              <a:extLst>
                <a:ext uri="{FF2B5EF4-FFF2-40B4-BE49-F238E27FC236}">
                  <a16:creationId xmlns:a16="http://schemas.microsoft.com/office/drawing/2014/main" id="{9A2E7FCC-749C-42FF-AB06-D3503CE4933D}"/>
                </a:ext>
              </a:extLst>
            </p:cNvPr>
            <p:cNvSpPr>
              <a:spLocks noChangeArrowheads="1"/>
            </p:cNvSpPr>
            <p:nvPr/>
          </p:nvSpPr>
          <p:spPr bwMode="auto">
            <a:xfrm>
              <a:off x="2474"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3977" name="矩形 200713">
              <a:extLst>
                <a:ext uri="{FF2B5EF4-FFF2-40B4-BE49-F238E27FC236}">
                  <a16:creationId xmlns:a16="http://schemas.microsoft.com/office/drawing/2014/main" id="{6B2C1CBD-8718-430D-8423-90F09BE85545}"/>
                </a:ext>
              </a:extLst>
            </p:cNvPr>
            <p:cNvSpPr>
              <a:spLocks noChangeArrowheads="1"/>
            </p:cNvSpPr>
            <p:nvPr/>
          </p:nvSpPr>
          <p:spPr bwMode="auto">
            <a:xfrm>
              <a:off x="2660"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3978" name="矩形 200714">
              <a:extLst>
                <a:ext uri="{FF2B5EF4-FFF2-40B4-BE49-F238E27FC236}">
                  <a16:creationId xmlns:a16="http://schemas.microsoft.com/office/drawing/2014/main" id="{4818C0E6-5323-45A2-ACD1-9143DE8384A8}"/>
                </a:ext>
              </a:extLst>
            </p:cNvPr>
            <p:cNvSpPr>
              <a:spLocks noChangeArrowheads="1"/>
            </p:cNvSpPr>
            <p:nvPr/>
          </p:nvSpPr>
          <p:spPr bwMode="auto">
            <a:xfrm>
              <a:off x="2847"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3979" name="矩形 200715">
              <a:extLst>
                <a:ext uri="{FF2B5EF4-FFF2-40B4-BE49-F238E27FC236}">
                  <a16:creationId xmlns:a16="http://schemas.microsoft.com/office/drawing/2014/main" id="{3C849182-EED6-4E7C-8D9A-4B779827A416}"/>
                </a:ext>
              </a:extLst>
            </p:cNvPr>
            <p:cNvSpPr>
              <a:spLocks noChangeArrowheads="1"/>
            </p:cNvSpPr>
            <p:nvPr/>
          </p:nvSpPr>
          <p:spPr bwMode="auto">
            <a:xfrm>
              <a:off x="3033"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3980" name="矩形 200716">
              <a:extLst>
                <a:ext uri="{FF2B5EF4-FFF2-40B4-BE49-F238E27FC236}">
                  <a16:creationId xmlns:a16="http://schemas.microsoft.com/office/drawing/2014/main" id="{63BBBCB6-9CD1-4FDC-AD52-1EF5CC445DE9}"/>
                </a:ext>
              </a:extLst>
            </p:cNvPr>
            <p:cNvSpPr>
              <a:spLocks noChangeArrowheads="1"/>
            </p:cNvSpPr>
            <p:nvPr/>
          </p:nvSpPr>
          <p:spPr bwMode="auto">
            <a:xfrm>
              <a:off x="3219"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3981" name="矩形 200717">
              <a:extLst>
                <a:ext uri="{FF2B5EF4-FFF2-40B4-BE49-F238E27FC236}">
                  <a16:creationId xmlns:a16="http://schemas.microsoft.com/office/drawing/2014/main" id="{F04A9D2A-F486-4FAB-8562-8BA745D2D316}"/>
                </a:ext>
              </a:extLst>
            </p:cNvPr>
            <p:cNvSpPr>
              <a:spLocks noChangeArrowheads="1"/>
            </p:cNvSpPr>
            <p:nvPr/>
          </p:nvSpPr>
          <p:spPr bwMode="auto">
            <a:xfrm>
              <a:off x="3406"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3982" name="矩形 200718">
              <a:extLst>
                <a:ext uri="{FF2B5EF4-FFF2-40B4-BE49-F238E27FC236}">
                  <a16:creationId xmlns:a16="http://schemas.microsoft.com/office/drawing/2014/main" id="{414A4FB8-BC59-4949-9A0C-0679D7B1903E}"/>
                </a:ext>
              </a:extLst>
            </p:cNvPr>
            <p:cNvSpPr>
              <a:spLocks noChangeArrowheads="1"/>
            </p:cNvSpPr>
            <p:nvPr/>
          </p:nvSpPr>
          <p:spPr bwMode="auto">
            <a:xfrm>
              <a:off x="3593" y="1090"/>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3983" name="矩形 200719">
              <a:extLst>
                <a:ext uri="{FF2B5EF4-FFF2-40B4-BE49-F238E27FC236}">
                  <a16:creationId xmlns:a16="http://schemas.microsoft.com/office/drawing/2014/main" id="{632C855C-DB0E-419B-B6F5-D2948D0FF0D6}"/>
                </a:ext>
              </a:extLst>
            </p:cNvPr>
            <p:cNvSpPr>
              <a:spLocks noChangeArrowheads="1"/>
            </p:cNvSpPr>
            <p:nvPr/>
          </p:nvSpPr>
          <p:spPr bwMode="auto">
            <a:xfrm>
              <a:off x="3780" y="1090"/>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3984" name="矩形 200720">
              <a:extLst>
                <a:ext uri="{FF2B5EF4-FFF2-40B4-BE49-F238E27FC236}">
                  <a16:creationId xmlns:a16="http://schemas.microsoft.com/office/drawing/2014/main" id="{77A35A9A-AC7A-42EF-9B84-BE7782C24B5B}"/>
                </a:ext>
              </a:extLst>
            </p:cNvPr>
            <p:cNvSpPr>
              <a:spLocks noChangeArrowheads="1"/>
            </p:cNvSpPr>
            <p:nvPr/>
          </p:nvSpPr>
          <p:spPr bwMode="auto">
            <a:xfrm>
              <a:off x="2660"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3985" name="矩形 200721">
              <a:extLst>
                <a:ext uri="{FF2B5EF4-FFF2-40B4-BE49-F238E27FC236}">
                  <a16:creationId xmlns:a16="http://schemas.microsoft.com/office/drawing/2014/main" id="{B145D339-AF3E-4565-9561-5DAAF48B8FA2}"/>
                </a:ext>
              </a:extLst>
            </p:cNvPr>
            <p:cNvSpPr>
              <a:spLocks noChangeArrowheads="1"/>
            </p:cNvSpPr>
            <p:nvPr/>
          </p:nvSpPr>
          <p:spPr bwMode="auto">
            <a:xfrm>
              <a:off x="2847" y="1463"/>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3986" name="矩形 200722">
              <a:extLst>
                <a:ext uri="{FF2B5EF4-FFF2-40B4-BE49-F238E27FC236}">
                  <a16:creationId xmlns:a16="http://schemas.microsoft.com/office/drawing/2014/main" id="{48DFCE69-BC5C-4296-BBBE-1BB1D04F7E71}"/>
                </a:ext>
              </a:extLst>
            </p:cNvPr>
            <p:cNvSpPr>
              <a:spLocks noChangeArrowheads="1"/>
            </p:cNvSpPr>
            <p:nvPr/>
          </p:nvSpPr>
          <p:spPr bwMode="auto">
            <a:xfrm>
              <a:off x="3033" y="1463"/>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3987" name="矩形 200723">
              <a:extLst>
                <a:ext uri="{FF2B5EF4-FFF2-40B4-BE49-F238E27FC236}">
                  <a16:creationId xmlns:a16="http://schemas.microsoft.com/office/drawing/2014/main" id="{2E167032-7C34-4911-B8F3-52C16493729D}"/>
                </a:ext>
              </a:extLst>
            </p:cNvPr>
            <p:cNvSpPr>
              <a:spLocks noChangeArrowheads="1"/>
            </p:cNvSpPr>
            <p:nvPr/>
          </p:nvSpPr>
          <p:spPr bwMode="auto">
            <a:xfrm>
              <a:off x="3219"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3988" name="矩形 200724">
              <a:extLst>
                <a:ext uri="{FF2B5EF4-FFF2-40B4-BE49-F238E27FC236}">
                  <a16:creationId xmlns:a16="http://schemas.microsoft.com/office/drawing/2014/main" id="{4C7F0AF4-485C-452D-AD0E-0BB39C77FC4E}"/>
                </a:ext>
              </a:extLst>
            </p:cNvPr>
            <p:cNvSpPr>
              <a:spLocks noChangeArrowheads="1"/>
            </p:cNvSpPr>
            <p:nvPr/>
          </p:nvSpPr>
          <p:spPr bwMode="auto">
            <a:xfrm>
              <a:off x="3406"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3989" name="矩形 200725">
              <a:extLst>
                <a:ext uri="{FF2B5EF4-FFF2-40B4-BE49-F238E27FC236}">
                  <a16:creationId xmlns:a16="http://schemas.microsoft.com/office/drawing/2014/main" id="{DECA7810-D283-46F2-95ED-D373D4BE5F73}"/>
                </a:ext>
              </a:extLst>
            </p:cNvPr>
            <p:cNvSpPr>
              <a:spLocks noChangeArrowheads="1"/>
            </p:cNvSpPr>
            <p:nvPr/>
          </p:nvSpPr>
          <p:spPr bwMode="auto">
            <a:xfrm>
              <a:off x="3593"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3990" name="矩形 200726">
              <a:extLst>
                <a:ext uri="{FF2B5EF4-FFF2-40B4-BE49-F238E27FC236}">
                  <a16:creationId xmlns:a16="http://schemas.microsoft.com/office/drawing/2014/main" id="{6107D18F-F4E0-4C45-9551-A3B6E8270F3A}"/>
                </a:ext>
              </a:extLst>
            </p:cNvPr>
            <p:cNvSpPr>
              <a:spLocks noChangeArrowheads="1"/>
            </p:cNvSpPr>
            <p:nvPr/>
          </p:nvSpPr>
          <p:spPr bwMode="auto">
            <a:xfrm>
              <a:off x="3780" y="1463"/>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3991" name="矩形 200727">
              <a:extLst>
                <a:ext uri="{FF2B5EF4-FFF2-40B4-BE49-F238E27FC236}">
                  <a16:creationId xmlns:a16="http://schemas.microsoft.com/office/drawing/2014/main" id="{B0E4B8F7-D8F6-4F6E-B41F-39B9CFA09692}"/>
                </a:ext>
              </a:extLst>
            </p:cNvPr>
            <p:cNvSpPr>
              <a:spLocks noChangeArrowheads="1"/>
            </p:cNvSpPr>
            <p:nvPr/>
          </p:nvSpPr>
          <p:spPr bwMode="auto">
            <a:xfrm>
              <a:off x="3966" y="1463"/>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3992" name="矩形 200728">
              <a:extLst>
                <a:ext uri="{FF2B5EF4-FFF2-40B4-BE49-F238E27FC236}">
                  <a16:creationId xmlns:a16="http://schemas.microsoft.com/office/drawing/2014/main" id="{741454E7-0895-4ABE-909B-6860F6598FB3}"/>
                </a:ext>
              </a:extLst>
            </p:cNvPr>
            <p:cNvSpPr>
              <a:spLocks noChangeArrowheads="1"/>
            </p:cNvSpPr>
            <p:nvPr/>
          </p:nvSpPr>
          <p:spPr bwMode="auto">
            <a:xfrm>
              <a:off x="2847" y="1837"/>
              <a:ext cx="186"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3993" name="矩形 200729">
              <a:extLst>
                <a:ext uri="{FF2B5EF4-FFF2-40B4-BE49-F238E27FC236}">
                  <a16:creationId xmlns:a16="http://schemas.microsoft.com/office/drawing/2014/main" id="{847E5F00-D62B-4CE1-A004-E60AB6C57F4D}"/>
                </a:ext>
              </a:extLst>
            </p:cNvPr>
            <p:cNvSpPr>
              <a:spLocks noChangeArrowheads="1"/>
            </p:cNvSpPr>
            <p:nvPr/>
          </p:nvSpPr>
          <p:spPr bwMode="auto">
            <a:xfrm>
              <a:off x="3033" y="1837"/>
              <a:ext cx="186"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3994" name="矩形 200730">
              <a:extLst>
                <a:ext uri="{FF2B5EF4-FFF2-40B4-BE49-F238E27FC236}">
                  <a16:creationId xmlns:a16="http://schemas.microsoft.com/office/drawing/2014/main" id="{3A98FAF5-264B-49FF-80D4-1F3CDA6F82C9}"/>
                </a:ext>
              </a:extLst>
            </p:cNvPr>
            <p:cNvSpPr>
              <a:spLocks noChangeArrowheads="1"/>
            </p:cNvSpPr>
            <p:nvPr/>
          </p:nvSpPr>
          <p:spPr bwMode="auto">
            <a:xfrm>
              <a:off x="3219"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3995" name="矩形 200731">
              <a:extLst>
                <a:ext uri="{FF2B5EF4-FFF2-40B4-BE49-F238E27FC236}">
                  <a16:creationId xmlns:a16="http://schemas.microsoft.com/office/drawing/2014/main" id="{9AE5C274-8E18-4027-871B-CCBFF64A2BF6}"/>
                </a:ext>
              </a:extLst>
            </p:cNvPr>
            <p:cNvSpPr>
              <a:spLocks noChangeArrowheads="1"/>
            </p:cNvSpPr>
            <p:nvPr/>
          </p:nvSpPr>
          <p:spPr bwMode="auto">
            <a:xfrm>
              <a:off x="3406"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3996" name="矩形 200732">
              <a:extLst>
                <a:ext uri="{FF2B5EF4-FFF2-40B4-BE49-F238E27FC236}">
                  <a16:creationId xmlns:a16="http://schemas.microsoft.com/office/drawing/2014/main" id="{BC527FEF-F8C6-4ECD-8650-53B2959C7B35}"/>
                </a:ext>
              </a:extLst>
            </p:cNvPr>
            <p:cNvSpPr>
              <a:spLocks noChangeArrowheads="1"/>
            </p:cNvSpPr>
            <p:nvPr/>
          </p:nvSpPr>
          <p:spPr bwMode="auto">
            <a:xfrm>
              <a:off x="3593"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3997" name="矩形 200733">
              <a:extLst>
                <a:ext uri="{FF2B5EF4-FFF2-40B4-BE49-F238E27FC236}">
                  <a16:creationId xmlns:a16="http://schemas.microsoft.com/office/drawing/2014/main" id="{6B44527E-FEA9-49E4-BB26-D3FCB2F2BBC0}"/>
                </a:ext>
              </a:extLst>
            </p:cNvPr>
            <p:cNvSpPr>
              <a:spLocks noChangeArrowheads="1"/>
            </p:cNvSpPr>
            <p:nvPr/>
          </p:nvSpPr>
          <p:spPr bwMode="auto">
            <a:xfrm>
              <a:off x="3780" y="1837"/>
              <a:ext cx="186"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3998" name="矩形 200734">
              <a:extLst>
                <a:ext uri="{FF2B5EF4-FFF2-40B4-BE49-F238E27FC236}">
                  <a16:creationId xmlns:a16="http://schemas.microsoft.com/office/drawing/2014/main" id="{57A8E7DC-DA97-47C6-8108-46A7227FEAD4}"/>
                </a:ext>
              </a:extLst>
            </p:cNvPr>
            <p:cNvSpPr>
              <a:spLocks noChangeArrowheads="1"/>
            </p:cNvSpPr>
            <p:nvPr/>
          </p:nvSpPr>
          <p:spPr bwMode="auto">
            <a:xfrm>
              <a:off x="3966"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3999" name="矩形 200735">
              <a:extLst>
                <a:ext uri="{FF2B5EF4-FFF2-40B4-BE49-F238E27FC236}">
                  <a16:creationId xmlns:a16="http://schemas.microsoft.com/office/drawing/2014/main" id="{0DF47C8B-4D0B-4406-8FD4-654AB1EF8D5B}"/>
                </a:ext>
              </a:extLst>
            </p:cNvPr>
            <p:cNvSpPr>
              <a:spLocks noChangeArrowheads="1"/>
            </p:cNvSpPr>
            <p:nvPr/>
          </p:nvSpPr>
          <p:spPr bwMode="auto">
            <a:xfrm>
              <a:off x="4153" y="1837"/>
              <a:ext cx="187" cy="280"/>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4000" name="矩形 200736">
              <a:extLst>
                <a:ext uri="{FF2B5EF4-FFF2-40B4-BE49-F238E27FC236}">
                  <a16:creationId xmlns:a16="http://schemas.microsoft.com/office/drawing/2014/main" id="{3E6E8CE0-ED2E-4AAF-ADBA-AB6B9AABBB1E}"/>
                </a:ext>
              </a:extLst>
            </p:cNvPr>
            <p:cNvSpPr>
              <a:spLocks noChangeArrowheads="1"/>
            </p:cNvSpPr>
            <p:nvPr/>
          </p:nvSpPr>
          <p:spPr bwMode="auto">
            <a:xfrm>
              <a:off x="3033" y="2210"/>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4001" name="矩形 200737">
              <a:extLst>
                <a:ext uri="{FF2B5EF4-FFF2-40B4-BE49-F238E27FC236}">
                  <a16:creationId xmlns:a16="http://schemas.microsoft.com/office/drawing/2014/main" id="{F2AB2378-8638-4497-AF48-DBFE79620178}"/>
                </a:ext>
              </a:extLst>
            </p:cNvPr>
            <p:cNvSpPr>
              <a:spLocks noChangeArrowheads="1"/>
            </p:cNvSpPr>
            <p:nvPr/>
          </p:nvSpPr>
          <p:spPr bwMode="auto">
            <a:xfrm>
              <a:off x="3219"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4002" name="矩形 200738">
              <a:extLst>
                <a:ext uri="{FF2B5EF4-FFF2-40B4-BE49-F238E27FC236}">
                  <a16:creationId xmlns:a16="http://schemas.microsoft.com/office/drawing/2014/main" id="{DFC7FDD0-977E-4ADB-9E2A-9F4B94715272}"/>
                </a:ext>
              </a:extLst>
            </p:cNvPr>
            <p:cNvSpPr>
              <a:spLocks noChangeArrowheads="1"/>
            </p:cNvSpPr>
            <p:nvPr/>
          </p:nvSpPr>
          <p:spPr bwMode="auto">
            <a:xfrm>
              <a:off x="3406"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4003" name="矩形 200739">
              <a:extLst>
                <a:ext uri="{FF2B5EF4-FFF2-40B4-BE49-F238E27FC236}">
                  <a16:creationId xmlns:a16="http://schemas.microsoft.com/office/drawing/2014/main" id="{633E529C-39A6-4058-9832-EA537254320A}"/>
                </a:ext>
              </a:extLst>
            </p:cNvPr>
            <p:cNvSpPr>
              <a:spLocks noChangeArrowheads="1"/>
            </p:cNvSpPr>
            <p:nvPr/>
          </p:nvSpPr>
          <p:spPr bwMode="auto">
            <a:xfrm>
              <a:off x="3593"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4004" name="矩形 200740">
              <a:extLst>
                <a:ext uri="{FF2B5EF4-FFF2-40B4-BE49-F238E27FC236}">
                  <a16:creationId xmlns:a16="http://schemas.microsoft.com/office/drawing/2014/main" id="{C319BF9E-295F-49C0-AF46-D0A4FE13AA09}"/>
                </a:ext>
              </a:extLst>
            </p:cNvPr>
            <p:cNvSpPr>
              <a:spLocks noChangeArrowheads="1"/>
            </p:cNvSpPr>
            <p:nvPr/>
          </p:nvSpPr>
          <p:spPr bwMode="auto">
            <a:xfrm>
              <a:off x="3780" y="2210"/>
              <a:ext cx="186"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4005" name="矩形 200741">
              <a:extLst>
                <a:ext uri="{FF2B5EF4-FFF2-40B4-BE49-F238E27FC236}">
                  <a16:creationId xmlns:a16="http://schemas.microsoft.com/office/drawing/2014/main" id="{C7C3B7FF-FF87-4642-A974-131C9293F2CE}"/>
                </a:ext>
              </a:extLst>
            </p:cNvPr>
            <p:cNvSpPr>
              <a:spLocks noChangeArrowheads="1"/>
            </p:cNvSpPr>
            <p:nvPr/>
          </p:nvSpPr>
          <p:spPr bwMode="auto">
            <a:xfrm>
              <a:off x="3966"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4006" name="矩形 200742">
              <a:extLst>
                <a:ext uri="{FF2B5EF4-FFF2-40B4-BE49-F238E27FC236}">
                  <a16:creationId xmlns:a16="http://schemas.microsoft.com/office/drawing/2014/main" id="{914D26FE-EE85-4DD6-ACD3-6A3628B171B5}"/>
                </a:ext>
              </a:extLst>
            </p:cNvPr>
            <p:cNvSpPr>
              <a:spLocks noChangeArrowheads="1"/>
            </p:cNvSpPr>
            <p:nvPr/>
          </p:nvSpPr>
          <p:spPr bwMode="auto">
            <a:xfrm>
              <a:off x="4153"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4007" name="矩形 200743">
              <a:extLst>
                <a:ext uri="{FF2B5EF4-FFF2-40B4-BE49-F238E27FC236}">
                  <a16:creationId xmlns:a16="http://schemas.microsoft.com/office/drawing/2014/main" id="{E4FD88DA-7475-47BD-A572-0D2741E1E623}"/>
                </a:ext>
              </a:extLst>
            </p:cNvPr>
            <p:cNvSpPr>
              <a:spLocks noChangeArrowheads="1"/>
            </p:cNvSpPr>
            <p:nvPr/>
          </p:nvSpPr>
          <p:spPr bwMode="auto">
            <a:xfrm>
              <a:off x="4340" y="2210"/>
              <a:ext cx="187" cy="281"/>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4008" name="矩形 200744">
              <a:extLst>
                <a:ext uri="{FF2B5EF4-FFF2-40B4-BE49-F238E27FC236}">
                  <a16:creationId xmlns:a16="http://schemas.microsoft.com/office/drawing/2014/main" id="{6F0E8F79-0CC4-4101-B499-F323BF74E43F}"/>
                </a:ext>
              </a:extLst>
            </p:cNvPr>
            <p:cNvSpPr>
              <a:spLocks noChangeArrowheads="1"/>
            </p:cNvSpPr>
            <p:nvPr/>
          </p:nvSpPr>
          <p:spPr bwMode="auto">
            <a:xfrm>
              <a:off x="3219"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1</a:t>
              </a:r>
            </a:p>
          </p:txBody>
        </p:sp>
        <p:sp>
          <p:nvSpPr>
            <p:cNvPr id="84009" name="矩形 200745">
              <a:extLst>
                <a:ext uri="{FF2B5EF4-FFF2-40B4-BE49-F238E27FC236}">
                  <a16:creationId xmlns:a16="http://schemas.microsoft.com/office/drawing/2014/main" id="{9B45AE59-0C8B-4CA8-B85D-DB19093A8BD4}"/>
                </a:ext>
              </a:extLst>
            </p:cNvPr>
            <p:cNvSpPr>
              <a:spLocks noChangeArrowheads="1"/>
            </p:cNvSpPr>
            <p:nvPr/>
          </p:nvSpPr>
          <p:spPr bwMode="auto">
            <a:xfrm>
              <a:off x="3406"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2</a:t>
              </a:r>
            </a:p>
          </p:txBody>
        </p:sp>
        <p:sp>
          <p:nvSpPr>
            <p:cNvPr id="84010" name="矩形 200746">
              <a:extLst>
                <a:ext uri="{FF2B5EF4-FFF2-40B4-BE49-F238E27FC236}">
                  <a16:creationId xmlns:a16="http://schemas.microsoft.com/office/drawing/2014/main" id="{0502B128-2CAE-4E8B-8F0A-89E7D9E99FC6}"/>
                </a:ext>
              </a:extLst>
            </p:cNvPr>
            <p:cNvSpPr>
              <a:spLocks noChangeArrowheads="1"/>
            </p:cNvSpPr>
            <p:nvPr/>
          </p:nvSpPr>
          <p:spPr bwMode="auto">
            <a:xfrm>
              <a:off x="3593"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3</a:t>
              </a:r>
            </a:p>
          </p:txBody>
        </p:sp>
        <p:sp>
          <p:nvSpPr>
            <p:cNvPr id="84011" name="矩形 200747">
              <a:extLst>
                <a:ext uri="{FF2B5EF4-FFF2-40B4-BE49-F238E27FC236}">
                  <a16:creationId xmlns:a16="http://schemas.microsoft.com/office/drawing/2014/main" id="{55E00E02-CA8B-4EF8-80AB-E525F791BCEE}"/>
                </a:ext>
              </a:extLst>
            </p:cNvPr>
            <p:cNvSpPr>
              <a:spLocks noChangeArrowheads="1"/>
            </p:cNvSpPr>
            <p:nvPr/>
          </p:nvSpPr>
          <p:spPr bwMode="auto">
            <a:xfrm>
              <a:off x="3780" y="2585"/>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4</a:t>
              </a:r>
            </a:p>
          </p:txBody>
        </p:sp>
        <p:sp>
          <p:nvSpPr>
            <p:cNvPr id="84012" name="矩形 200748">
              <a:extLst>
                <a:ext uri="{FF2B5EF4-FFF2-40B4-BE49-F238E27FC236}">
                  <a16:creationId xmlns:a16="http://schemas.microsoft.com/office/drawing/2014/main" id="{E7B2EF73-79D2-4F2A-9F2D-B81B4D174A6C}"/>
                </a:ext>
              </a:extLst>
            </p:cNvPr>
            <p:cNvSpPr>
              <a:spLocks noChangeArrowheads="1"/>
            </p:cNvSpPr>
            <p:nvPr/>
          </p:nvSpPr>
          <p:spPr bwMode="auto">
            <a:xfrm>
              <a:off x="3966"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5</a:t>
              </a:r>
            </a:p>
          </p:txBody>
        </p:sp>
        <p:sp>
          <p:nvSpPr>
            <p:cNvPr id="84013" name="矩形 200749">
              <a:extLst>
                <a:ext uri="{FF2B5EF4-FFF2-40B4-BE49-F238E27FC236}">
                  <a16:creationId xmlns:a16="http://schemas.microsoft.com/office/drawing/2014/main" id="{1A5F02A8-8D9B-41ED-B0FA-DC7444424710}"/>
                </a:ext>
              </a:extLst>
            </p:cNvPr>
            <p:cNvSpPr>
              <a:spLocks noChangeArrowheads="1"/>
            </p:cNvSpPr>
            <p:nvPr/>
          </p:nvSpPr>
          <p:spPr bwMode="auto">
            <a:xfrm>
              <a:off x="4153"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6</a:t>
              </a:r>
            </a:p>
          </p:txBody>
        </p:sp>
        <p:sp>
          <p:nvSpPr>
            <p:cNvPr id="84014" name="矩形 200750">
              <a:extLst>
                <a:ext uri="{FF2B5EF4-FFF2-40B4-BE49-F238E27FC236}">
                  <a16:creationId xmlns:a16="http://schemas.microsoft.com/office/drawing/2014/main" id="{5BD0DFF5-EE88-48F9-BDDD-5AEC4CD70C1F}"/>
                </a:ext>
              </a:extLst>
            </p:cNvPr>
            <p:cNvSpPr>
              <a:spLocks noChangeArrowheads="1"/>
            </p:cNvSpPr>
            <p:nvPr/>
          </p:nvSpPr>
          <p:spPr bwMode="auto">
            <a:xfrm>
              <a:off x="4340" y="2585"/>
              <a:ext cx="187"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7</a:t>
              </a:r>
            </a:p>
          </p:txBody>
        </p:sp>
        <p:sp>
          <p:nvSpPr>
            <p:cNvPr id="84015" name="矩形 200751">
              <a:extLst>
                <a:ext uri="{FF2B5EF4-FFF2-40B4-BE49-F238E27FC236}">
                  <a16:creationId xmlns:a16="http://schemas.microsoft.com/office/drawing/2014/main" id="{7F0EFC0D-5879-422D-BC42-186CDF31AC95}"/>
                </a:ext>
              </a:extLst>
            </p:cNvPr>
            <p:cNvSpPr>
              <a:spLocks noChangeArrowheads="1"/>
            </p:cNvSpPr>
            <p:nvPr/>
          </p:nvSpPr>
          <p:spPr bwMode="auto">
            <a:xfrm>
              <a:off x="4527" y="2585"/>
              <a:ext cx="186" cy="279"/>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a:latin typeface="Times New Roman" panose="02020603050405020304" pitchFamily="18" charset="0"/>
                </a:rPr>
                <a:t>8</a:t>
              </a:r>
            </a:p>
          </p:txBody>
        </p:sp>
        <p:sp>
          <p:nvSpPr>
            <p:cNvPr id="84016" name="文本框 200752">
              <a:extLst>
                <a:ext uri="{FF2B5EF4-FFF2-40B4-BE49-F238E27FC236}">
                  <a16:creationId xmlns:a16="http://schemas.microsoft.com/office/drawing/2014/main" id="{7486A953-891B-428D-8131-F29BFEA5B181}"/>
                </a:ext>
              </a:extLst>
            </p:cNvPr>
            <p:cNvSpPr txBox="1">
              <a:spLocks noChangeArrowheads="1"/>
            </p:cNvSpPr>
            <p:nvPr/>
          </p:nvSpPr>
          <p:spPr bwMode="auto">
            <a:xfrm>
              <a:off x="3842" y="3239"/>
              <a:ext cx="93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a:latin typeface="Times New Roman" panose="02020603050405020304" pitchFamily="18" charset="0"/>
                </a:rPr>
                <a:t>Time</a:t>
              </a:r>
            </a:p>
          </p:txBody>
        </p:sp>
        <p:sp>
          <p:nvSpPr>
            <p:cNvPr id="84017" name="直接连接符 200753">
              <a:extLst>
                <a:ext uri="{FF2B5EF4-FFF2-40B4-BE49-F238E27FC236}">
                  <a16:creationId xmlns:a16="http://schemas.microsoft.com/office/drawing/2014/main" id="{3AF9A75D-1CED-471D-95C5-7235FE319905}"/>
                </a:ext>
              </a:extLst>
            </p:cNvPr>
            <p:cNvSpPr>
              <a:spLocks noChangeShapeType="1"/>
            </p:cNvSpPr>
            <p:nvPr/>
          </p:nvSpPr>
          <p:spPr bwMode="auto">
            <a:xfrm>
              <a:off x="2847"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8" name="直接连接符 200754">
              <a:extLst>
                <a:ext uri="{FF2B5EF4-FFF2-40B4-BE49-F238E27FC236}">
                  <a16:creationId xmlns:a16="http://schemas.microsoft.com/office/drawing/2014/main" id="{C517A7E7-AB16-4625-8BF3-F2094EC0723D}"/>
                </a:ext>
              </a:extLst>
            </p:cNvPr>
            <p:cNvSpPr>
              <a:spLocks noChangeShapeType="1"/>
            </p:cNvSpPr>
            <p:nvPr/>
          </p:nvSpPr>
          <p:spPr bwMode="auto">
            <a:xfrm>
              <a:off x="303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9" name="直接连接符 200755">
              <a:extLst>
                <a:ext uri="{FF2B5EF4-FFF2-40B4-BE49-F238E27FC236}">
                  <a16:creationId xmlns:a16="http://schemas.microsoft.com/office/drawing/2014/main" id="{086B5C4E-5EBD-403D-9E6C-9503E31BF8BB}"/>
                </a:ext>
              </a:extLst>
            </p:cNvPr>
            <p:cNvSpPr>
              <a:spLocks noChangeShapeType="1"/>
            </p:cNvSpPr>
            <p:nvPr/>
          </p:nvSpPr>
          <p:spPr bwMode="auto">
            <a:xfrm>
              <a:off x="3219"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0" name="直接连接符 200756">
              <a:extLst>
                <a:ext uri="{FF2B5EF4-FFF2-40B4-BE49-F238E27FC236}">
                  <a16:creationId xmlns:a16="http://schemas.microsoft.com/office/drawing/2014/main" id="{E3620E07-8BB9-47AD-A58B-8F1F0670AB0B}"/>
                </a:ext>
              </a:extLst>
            </p:cNvPr>
            <p:cNvSpPr>
              <a:spLocks noChangeShapeType="1"/>
            </p:cNvSpPr>
            <p:nvPr/>
          </p:nvSpPr>
          <p:spPr bwMode="auto">
            <a:xfrm>
              <a:off x="3406"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1" name="直接连接符 200757">
              <a:extLst>
                <a:ext uri="{FF2B5EF4-FFF2-40B4-BE49-F238E27FC236}">
                  <a16:creationId xmlns:a16="http://schemas.microsoft.com/office/drawing/2014/main" id="{886D87D3-17BF-47BC-BDD2-F1C3B10722BB}"/>
                </a:ext>
              </a:extLst>
            </p:cNvPr>
            <p:cNvSpPr>
              <a:spLocks noChangeShapeType="1"/>
            </p:cNvSpPr>
            <p:nvPr/>
          </p:nvSpPr>
          <p:spPr bwMode="auto">
            <a:xfrm>
              <a:off x="359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2" name="直接连接符 200758">
              <a:extLst>
                <a:ext uri="{FF2B5EF4-FFF2-40B4-BE49-F238E27FC236}">
                  <a16:creationId xmlns:a16="http://schemas.microsoft.com/office/drawing/2014/main" id="{45114B65-D299-41D7-9192-6C7EC6AAD3DE}"/>
                </a:ext>
              </a:extLst>
            </p:cNvPr>
            <p:cNvSpPr>
              <a:spLocks noChangeShapeType="1"/>
            </p:cNvSpPr>
            <p:nvPr/>
          </p:nvSpPr>
          <p:spPr bwMode="auto">
            <a:xfrm>
              <a:off x="3780"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3" name="直接连接符 200759">
              <a:extLst>
                <a:ext uri="{FF2B5EF4-FFF2-40B4-BE49-F238E27FC236}">
                  <a16:creationId xmlns:a16="http://schemas.microsoft.com/office/drawing/2014/main" id="{045F272A-13A1-40B2-A6A0-32724DE2BB97}"/>
                </a:ext>
              </a:extLst>
            </p:cNvPr>
            <p:cNvSpPr>
              <a:spLocks noChangeShapeType="1"/>
            </p:cNvSpPr>
            <p:nvPr/>
          </p:nvSpPr>
          <p:spPr bwMode="auto">
            <a:xfrm>
              <a:off x="3966"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4" name="直接连接符 200760">
              <a:extLst>
                <a:ext uri="{FF2B5EF4-FFF2-40B4-BE49-F238E27FC236}">
                  <a16:creationId xmlns:a16="http://schemas.microsoft.com/office/drawing/2014/main" id="{7DC4BF37-E1B1-4A8F-8477-32EFCEA22B77}"/>
                </a:ext>
              </a:extLst>
            </p:cNvPr>
            <p:cNvSpPr>
              <a:spLocks noChangeShapeType="1"/>
            </p:cNvSpPr>
            <p:nvPr/>
          </p:nvSpPr>
          <p:spPr bwMode="auto">
            <a:xfrm>
              <a:off x="2474" y="3145"/>
              <a:ext cx="24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25" name="直接连接符 200761">
              <a:extLst>
                <a:ext uri="{FF2B5EF4-FFF2-40B4-BE49-F238E27FC236}">
                  <a16:creationId xmlns:a16="http://schemas.microsoft.com/office/drawing/2014/main" id="{7206A4B5-21DE-4F63-A77A-DDFDB9E32083}"/>
                </a:ext>
              </a:extLst>
            </p:cNvPr>
            <p:cNvSpPr>
              <a:spLocks noChangeShapeType="1"/>
            </p:cNvSpPr>
            <p:nvPr/>
          </p:nvSpPr>
          <p:spPr bwMode="auto">
            <a:xfrm>
              <a:off x="2660"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6" name="直接连接符 200762">
              <a:extLst>
                <a:ext uri="{FF2B5EF4-FFF2-40B4-BE49-F238E27FC236}">
                  <a16:creationId xmlns:a16="http://schemas.microsoft.com/office/drawing/2014/main" id="{F4B7BC86-7F39-4CC7-9A2B-C6B1AEB5F0F8}"/>
                </a:ext>
              </a:extLst>
            </p:cNvPr>
            <p:cNvSpPr>
              <a:spLocks noChangeShapeType="1"/>
            </p:cNvSpPr>
            <p:nvPr/>
          </p:nvSpPr>
          <p:spPr bwMode="auto">
            <a:xfrm>
              <a:off x="415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7" name="直接连接符 200763">
              <a:extLst>
                <a:ext uri="{FF2B5EF4-FFF2-40B4-BE49-F238E27FC236}">
                  <a16:creationId xmlns:a16="http://schemas.microsoft.com/office/drawing/2014/main" id="{F754521C-8C09-482F-B4BF-367F96D65C18}"/>
                </a:ext>
              </a:extLst>
            </p:cNvPr>
            <p:cNvSpPr>
              <a:spLocks noChangeShapeType="1"/>
            </p:cNvSpPr>
            <p:nvPr/>
          </p:nvSpPr>
          <p:spPr bwMode="auto">
            <a:xfrm>
              <a:off x="4340"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8" name="直接连接符 200764">
              <a:extLst>
                <a:ext uri="{FF2B5EF4-FFF2-40B4-BE49-F238E27FC236}">
                  <a16:creationId xmlns:a16="http://schemas.microsoft.com/office/drawing/2014/main" id="{46AC9936-F27E-4A1E-BFBE-6212FEA7E281}"/>
                </a:ext>
              </a:extLst>
            </p:cNvPr>
            <p:cNvSpPr>
              <a:spLocks noChangeShapeType="1"/>
            </p:cNvSpPr>
            <p:nvPr/>
          </p:nvSpPr>
          <p:spPr bwMode="auto">
            <a:xfrm>
              <a:off x="4527"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9" name="直接连接符 200765">
              <a:extLst>
                <a:ext uri="{FF2B5EF4-FFF2-40B4-BE49-F238E27FC236}">
                  <a16:creationId xmlns:a16="http://schemas.microsoft.com/office/drawing/2014/main" id="{80957525-185C-49C2-8F89-E1398A376A7F}"/>
                </a:ext>
              </a:extLst>
            </p:cNvPr>
            <p:cNvSpPr>
              <a:spLocks noChangeShapeType="1"/>
            </p:cNvSpPr>
            <p:nvPr/>
          </p:nvSpPr>
          <p:spPr bwMode="auto">
            <a:xfrm>
              <a:off x="4713" y="3052"/>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0" name="文本框 200766">
              <a:extLst>
                <a:ext uri="{FF2B5EF4-FFF2-40B4-BE49-F238E27FC236}">
                  <a16:creationId xmlns:a16="http://schemas.microsoft.com/office/drawing/2014/main" id="{60B1A66D-311B-4BF5-A74A-07CF6341D7EE}"/>
                </a:ext>
              </a:extLst>
            </p:cNvPr>
            <p:cNvSpPr txBox="1">
              <a:spLocks noChangeArrowheads="1"/>
            </p:cNvSpPr>
            <p:nvPr/>
          </p:nvSpPr>
          <p:spPr bwMode="auto">
            <a:xfrm>
              <a:off x="4588" y="1837"/>
              <a:ext cx="105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i="1">
                  <a:latin typeface="Times New Roman" panose="02020603050405020304" pitchFamily="18" charset="0"/>
                </a:rPr>
                <a:t>Pipelined</a:t>
              </a:r>
            </a:p>
          </p:txBody>
        </p:sp>
        <p:sp>
          <p:nvSpPr>
            <p:cNvPr id="84031" name="文本框 200767">
              <a:extLst>
                <a:ext uri="{FF2B5EF4-FFF2-40B4-BE49-F238E27FC236}">
                  <a16:creationId xmlns:a16="http://schemas.microsoft.com/office/drawing/2014/main" id="{D01C8B18-3008-421D-AD7C-436A97B5EA4B}"/>
                </a:ext>
              </a:extLst>
            </p:cNvPr>
            <p:cNvSpPr txBox="1">
              <a:spLocks noChangeArrowheads="1"/>
            </p:cNvSpPr>
            <p:nvPr/>
          </p:nvSpPr>
          <p:spPr bwMode="auto">
            <a:xfrm>
              <a:off x="2698" y="3331"/>
              <a:ext cx="154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b="1">
                  <a:latin typeface="Times New Roman" panose="02020603050405020304" pitchFamily="18" charset="0"/>
                </a:rPr>
                <a:t>pipelined instruction execution</a:t>
              </a:r>
            </a:p>
          </p:txBody>
        </p:sp>
        <p:sp>
          <p:nvSpPr>
            <p:cNvPr id="84032" name="圆角矩形 200768">
              <a:extLst>
                <a:ext uri="{FF2B5EF4-FFF2-40B4-BE49-F238E27FC236}">
                  <a16:creationId xmlns:a16="http://schemas.microsoft.com/office/drawing/2014/main" id="{9139E77F-CB71-4EC6-A88A-4EB37EDFC71A}"/>
                </a:ext>
              </a:extLst>
            </p:cNvPr>
            <p:cNvSpPr>
              <a:spLocks noChangeArrowheads="1"/>
            </p:cNvSpPr>
            <p:nvPr/>
          </p:nvSpPr>
          <p:spPr bwMode="auto">
            <a:xfrm rot="-1566775">
              <a:off x="2781" y="908"/>
              <a:ext cx="222" cy="2158"/>
            </a:xfrm>
            <a:prstGeom prst="roundRect">
              <a:avLst>
                <a:gd name="adj" fmla="val 50000"/>
              </a:avLst>
            </a:prstGeom>
            <a:noFill/>
            <a:ln w="952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4033" name="直接连接符 200769">
              <a:extLst>
                <a:ext uri="{FF2B5EF4-FFF2-40B4-BE49-F238E27FC236}">
                  <a16:creationId xmlns:a16="http://schemas.microsoft.com/office/drawing/2014/main" id="{CD1FD806-DD2E-410E-B125-9D64128C6305}"/>
                </a:ext>
              </a:extLst>
            </p:cNvPr>
            <p:cNvSpPr>
              <a:spLocks noChangeShapeType="1"/>
            </p:cNvSpPr>
            <p:nvPr/>
          </p:nvSpPr>
          <p:spPr bwMode="auto">
            <a:xfrm flipH="1">
              <a:off x="2828" y="2187"/>
              <a:ext cx="112" cy="266"/>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4" name="文本框 200770">
              <a:extLst>
                <a:ext uri="{FF2B5EF4-FFF2-40B4-BE49-F238E27FC236}">
                  <a16:creationId xmlns:a16="http://schemas.microsoft.com/office/drawing/2014/main" id="{CBE0E392-952C-43C7-9A70-F7BA0C99FA44}"/>
                </a:ext>
              </a:extLst>
            </p:cNvPr>
            <p:cNvSpPr txBox="1">
              <a:spLocks noChangeArrowheads="1"/>
            </p:cNvSpPr>
            <p:nvPr/>
          </p:nvSpPr>
          <p:spPr bwMode="auto">
            <a:xfrm>
              <a:off x="2268" y="2453"/>
              <a:ext cx="84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i="1">
                  <a:latin typeface="Times New Roman" panose="02020603050405020304" pitchFamily="18" charset="0"/>
                </a:rPr>
                <a:t>Instruction 1</a:t>
              </a:r>
            </a:p>
          </p:txBody>
        </p:sp>
        <p:sp>
          <p:nvSpPr>
            <p:cNvPr id="84035" name="直接连接符 200771">
              <a:extLst>
                <a:ext uri="{FF2B5EF4-FFF2-40B4-BE49-F238E27FC236}">
                  <a16:creationId xmlns:a16="http://schemas.microsoft.com/office/drawing/2014/main" id="{C1ED39A7-6203-4EB4-895C-E222293EA722}"/>
                </a:ext>
              </a:extLst>
            </p:cNvPr>
            <p:cNvSpPr>
              <a:spLocks noChangeShapeType="1"/>
            </p:cNvSpPr>
            <p:nvPr/>
          </p:nvSpPr>
          <p:spPr bwMode="auto">
            <a:xfrm>
              <a:off x="1462" y="2754"/>
              <a:ext cx="1873" cy="469"/>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6" name="文本框 200772">
              <a:extLst>
                <a:ext uri="{FF2B5EF4-FFF2-40B4-BE49-F238E27FC236}">
                  <a16:creationId xmlns:a16="http://schemas.microsoft.com/office/drawing/2014/main" id="{2C4B443C-C410-4295-9F96-2333FAEC45D8}"/>
                </a:ext>
              </a:extLst>
            </p:cNvPr>
            <p:cNvSpPr txBox="1">
              <a:spLocks noChangeArrowheads="1"/>
            </p:cNvSpPr>
            <p:nvPr/>
          </p:nvSpPr>
          <p:spPr bwMode="auto">
            <a:xfrm>
              <a:off x="158" y="2179"/>
              <a:ext cx="11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从此开始，每个</a:t>
              </a:r>
            </a:p>
            <a:p>
              <a:r>
                <a:rPr lang="zh-CN" altLang="en-US">
                  <a:solidFill>
                    <a:srgbClr val="FF0000"/>
                  </a:solidFill>
                </a:rPr>
                <a:t>周期流出一条指</a:t>
              </a:r>
            </a:p>
            <a:p>
              <a:r>
                <a:rPr lang="zh-CN" altLang="en-US">
                  <a:solidFill>
                    <a:srgbClr val="FF0000"/>
                  </a:solidFill>
                </a:rPr>
                <a:t>令，</a:t>
              </a:r>
              <a:r>
                <a:rPr lang="en-US" altLang="zh-CN">
                  <a:solidFill>
                    <a:srgbClr val="FF0000"/>
                  </a:solidFill>
                </a:rPr>
                <a:t>CPI≈1</a:t>
              </a:r>
            </a:p>
          </p:txBody>
        </p:sp>
        <p:sp>
          <p:nvSpPr>
            <p:cNvPr id="84037" name="矩形 200773">
              <a:extLst>
                <a:ext uri="{FF2B5EF4-FFF2-40B4-BE49-F238E27FC236}">
                  <a16:creationId xmlns:a16="http://schemas.microsoft.com/office/drawing/2014/main" id="{1AB08C1A-F582-46EF-8425-2F99A3F3397E}"/>
                </a:ext>
              </a:extLst>
            </p:cNvPr>
            <p:cNvSpPr>
              <a:spLocks noChangeArrowheads="1"/>
            </p:cNvSpPr>
            <p:nvPr/>
          </p:nvSpPr>
          <p:spPr bwMode="auto">
            <a:xfrm>
              <a:off x="288" y="2640"/>
              <a:ext cx="518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Arial" panose="020B0604020202020204" pitchFamily="34" charset="0"/>
                <a:buChar char="•"/>
              </a:pPr>
              <a:endParaRPr lang="zh-CN" altLang="zh-CN" sz="2400"/>
            </a:p>
          </p:txBody>
        </p:sp>
      </p:grpSp>
      <p:sp>
        <p:nvSpPr>
          <p:cNvPr id="84038" name="页脚占位符 1">
            <a:extLst>
              <a:ext uri="{FF2B5EF4-FFF2-40B4-BE49-F238E27FC236}">
                <a16:creationId xmlns:a16="http://schemas.microsoft.com/office/drawing/2014/main" id="{A72D5642-06D1-4148-BDA6-65A86ABE3B6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4039" name="灯片编号占位符 2">
            <a:extLst>
              <a:ext uri="{FF2B5EF4-FFF2-40B4-BE49-F238E27FC236}">
                <a16:creationId xmlns:a16="http://schemas.microsoft.com/office/drawing/2014/main" id="{C171ECB6-8C04-4F24-B506-4FBA448B46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0CD2B67-8964-45DB-B947-43690BE017D9}"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202753">
            <a:extLst>
              <a:ext uri="{FF2B5EF4-FFF2-40B4-BE49-F238E27FC236}">
                <a16:creationId xmlns:a16="http://schemas.microsoft.com/office/drawing/2014/main" id="{D08771DA-07CF-450D-8394-88AAEF2F7FC2}"/>
              </a:ext>
            </a:extLst>
          </p:cNvPr>
          <p:cNvSpPr>
            <a:spLocks noGrp="1" noChangeArrowheads="1"/>
          </p:cNvSpPr>
          <p:nvPr>
            <p:ph type="title"/>
          </p:nvPr>
        </p:nvSpPr>
        <p:spPr/>
        <p:txBody>
          <a:bodyPr/>
          <a:lstStyle/>
          <a:p>
            <a:r>
              <a:rPr lang="zh-CN" altLang="en-US"/>
              <a:t>运算流水线结构</a:t>
            </a:r>
          </a:p>
        </p:txBody>
      </p:sp>
      <p:sp>
        <p:nvSpPr>
          <p:cNvPr id="86018" name="文本占位符 202754">
            <a:extLst>
              <a:ext uri="{FF2B5EF4-FFF2-40B4-BE49-F238E27FC236}">
                <a16:creationId xmlns:a16="http://schemas.microsoft.com/office/drawing/2014/main" id="{8AC15183-5EA7-48D2-92A0-0306899BC7C9}"/>
              </a:ext>
            </a:extLst>
          </p:cNvPr>
          <p:cNvSpPr>
            <a:spLocks noGrp="1" noChangeArrowheads="1"/>
          </p:cNvSpPr>
          <p:nvPr>
            <p:ph idx="1"/>
          </p:nvPr>
        </p:nvSpPr>
        <p:spPr>
          <a:xfrm>
            <a:off x="457200" y="1600200"/>
            <a:ext cx="8229600" cy="603250"/>
          </a:xfrm>
        </p:spPr>
        <p:txBody>
          <a:bodyPr/>
          <a:lstStyle/>
          <a:p>
            <a:r>
              <a:rPr lang="zh-CN" altLang="en-US"/>
              <a:t>流水技术还可用于部件级，如浮点加法运算 </a:t>
            </a:r>
          </a:p>
        </p:txBody>
      </p:sp>
      <p:pic>
        <p:nvPicPr>
          <p:cNvPr id="86019" name="图片 202755" descr="s17">
            <a:extLst>
              <a:ext uri="{FF2B5EF4-FFF2-40B4-BE49-F238E27FC236}">
                <a16:creationId xmlns:a16="http://schemas.microsoft.com/office/drawing/2014/main" id="{2DE11AD3-62A4-4757-9795-60413A3BF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36838"/>
            <a:ext cx="518477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页脚占位符 1">
            <a:extLst>
              <a:ext uri="{FF2B5EF4-FFF2-40B4-BE49-F238E27FC236}">
                <a16:creationId xmlns:a16="http://schemas.microsoft.com/office/drawing/2014/main" id="{12E9646D-40EC-4FB4-A97B-16C2B48CF5A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6021" name="灯片编号占位符 2">
            <a:extLst>
              <a:ext uri="{FF2B5EF4-FFF2-40B4-BE49-F238E27FC236}">
                <a16:creationId xmlns:a16="http://schemas.microsoft.com/office/drawing/2014/main" id="{BE377CD3-0678-4DAB-B7E8-3F3E99FD64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4C88CCD-FE0A-4873-85BD-AD7575D7BDAD}"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203777">
            <a:extLst>
              <a:ext uri="{FF2B5EF4-FFF2-40B4-BE49-F238E27FC236}">
                <a16:creationId xmlns:a16="http://schemas.microsoft.com/office/drawing/2014/main" id="{71E54284-ED5B-48AA-BE1B-9F79ABDF68F9}"/>
              </a:ext>
            </a:extLst>
          </p:cNvPr>
          <p:cNvSpPr>
            <a:spLocks noGrp="1" noChangeArrowheads="1"/>
          </p:cNvSpPr>
          <p:nvPr>
            <p:ph type="title"/>
          </p:nvPr>
        </p:nvSpPr>
        <p:spPr>
          <a:xfrm>
            <a:off x="457200" y="274638"/>
            <a:ext cx="8229600" cy="922337"/>
          </a:xfrm>
        </p:spPr>
        <p:txBody>
          <a:bodyPr/>
          <a:lstStyle/>
          <a:p>
            <a:r>
              <a:rPr lang="zh-CN" altLang="en-US"/>
              <a:t>流水线性能</a:t>
            </a:r>
          </a:p>
        </p:txBody>
      </p:sp>
      <p:sp>
        <p:nvSpPr>
          <p:cNvPr id="87042" name="文本占位符 203778">
            <a:extLst>
              <a:ext uri="{FF2B5EF4-FFF2-40B4-BE49-F238E27FC236}">
                <a16:creationId xmlns:a16="http://schemas.microsoft.com/office/drawing/2014/main" id="{A8512BAD-9D84-4DF3-BFD9-8EDF6D3A39EE}"/>
              </a:ext>
            </a:extLst>
          </p:cNvPr>
          <p:cNvSpPr>
            <a:spLocks noGrp="1" noChangeArrowheads="1"/>
          </p:cNvSpPr>
          <p:nvPr>
            <p:ph idx="1"/>
          </p:nvPr>
        </p:nvSpPr>
        <p:spPr>
          <a:xfrm>
            <a:off x="539750" y="1341438"/>
            <a:ext cx="8229600" cy="1108075"/>
          </a:xfrm>
        </p:spPr>
        <p:txBody>
          <a:bodyPr/>
          <a:lstStyle/>
          <a:p>
            <a:r>
              <a:rPr lang="zh-CN" altLang="en-US"/>
              <a:t>流水线加速比（</a:t>
            </a:r>
            <a:r>
              <a:rPr lang="en-US" altLang="zh-CN"/>
              <a:t>speedup</a:t>
            </a:r>
            <a:r>
              <a:rPr lang="zh-CN" altLang="en-US"/>
              <a:t>）</a:t>
            </a:r>
            <a:r>
              <a:rPr lang="en-US" altLang="zh-CN"/>
              <a:t>=</a:t>
            </a:r>
            <a:r>
              <a:rPr lang="zh-CN" altLang="en-US"/>
              <a:t>流水级数</a:t>
            </a:r>
          </a:p>
          <a:p>
            <a:pPr lvl="1"/>
            <a:r>
              <a:rPr lang="zh-CN" altLang="en-US"/>
              <a:t>提高</a:t>
            </a:r>
            <a:r>
              <a:rPr lang="en-US" altLang="zh-CN" i="1"/>
              <a:t>n</a:t>
            </a:r>
            <a:r>
              <a:rPr lang="zh-CN" altLang="en-US"/>
              <a:t>，即“流水线吞吐率（</a:t>
            </a:r>
            <a:r>
              <a:rPr lang="en-US" altLang="zh-CN"/>
              <a:t>throughput</a:t>
            </a:r>
            <a:r>
              <a:rPr lang="zh-CN" altLang="en-US"/>
              <a:t>）”</a:t>
            </a:r>
          </a:p>
        </p:txBody>
      </p:sp>
      <p:graphicFrame>
        <p:nvGraphicFramePr>
          <p:cNvPr id="87043" name="内容占位符 203779">
            <a:extLst>
              <a:ext uri="{FF2B5EF4-FFF2-40B4-BE49-F238E27FC236}">
                <a16:creationId xmlns:a16="http://schemas.microsoft.com/office/drawing/2014/main" id="{641AE61E-FE16-4955-B034-5F409564E4E8}"/>
              </a:ext>
            </a:extLst>
          </p:cNvPr>
          <p:cNvGraphicFramePr>
            <a:graphicFrameLocks noGrp="1"/>
          </p:cNvGraphicFramePr>
          <p:nvPr>
            <p:ph idx="1"/>
          </p:nvPr>
        </p:nvGraphicFramePr>
        <p:xfrm>
          <a:off x="468313" y="2636838"/>
          <a:ext cx="8064500" cy="949325"/>
        </p:xfrm>
        <a:graphic>
          <a:graphicData uri="http://schemas.openxmlformats.org/presentationml/2006/ole">
            <mc:AlternateContent xmlns:mc="http://schemas.openxmlformats.org/markup-compatibility/2006">
              <mc:Choice xmlns:v="urn:schemas-microsoft-com:vml" Requires="v">
                <p:oleObj spid="_x0000_s87125" r:id="rId3" imgW="3668708" imgH="431613" progId="Equation.3">
                  <p:embed/>
                </p:oleObj>
              </mc:Choice>
              <mc:Fallback>
                <p:oleObj r:id="rId3" imgW="3668708" imgH="431613" progId="Equation.3">
                  <p:embed/>
                  <p:pic>
                    <p:nvPicPr>
                      <p:cNvPr id="0" name="内容占位符 203779"/>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36838"/>
                        <a:ext cx="8064500" cy="9493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7044" name="组合 203780">
            <a:extLst>
              <a:ext uri="{FF2B5EF4-FFF2-40B4-BE49-F238E27FC236}">
                <a16:creationId xmlns:a16="http://schemas.microsoft.com/office/drawing/2014/main" id="{0839CB28-77F5-4966-AA25-F2D2B7F58C27}"/>
              </a:ext>
            </a:extLst>
          </p:cNvPr>
          <p:cNvGrpSpPr>
            <a:grpSpLocks/>
          </p:cNvGrpSpPr>
          <p:nvPr/>
        </p:nvGrpSpPr>
        <p:grpSpPr bwMode="auto">
          <a:xfrm>
            <a:off x="971550" y="3716338"/>
            <a:ext cx="7699375" cy="2547937"/>
            <a:chOff x="624" y="768"/>
            <a:chExt cx="4850" cy="1605"/>
          </a:xfrm>
        </p:grpSpPr>
        <p:sp>
          <p:nvSpPr>
            <p:cNvPr id="87045" name="文本框 203781">
              <a:extLst>
                <a:ext uri="{FF2B5EF4-FFF2-40B4-BE49-F238E27FC236}">
                  <a16:creationId xmlns:a16="http://schemas.microsoft.com/office/drawing/2014/main" id="{0348628D-57ED-4D6F-B946-5A6776D03B0D}"/>
                </a:ext>
              </a:extLst>
            </p:cNvPr>
            <p:cNvSpPr txBox="1">
              <a:spLocks noChangeArrowheads="1"/>
            </p:cNvSpPr>
            <p:nvPr/>
          </p:nvSpPr>
          <p:spPr bwMode="auto">
            <a:xfrm>
              <a:off x="1680" y="900"/>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Fetch-instr.</a:t>
              </a:r>
            </a:p>
          </p:txBody>
        </p:sp>
        <p:sp>
          <p:nvSpPr>
            <p:cNvPr id="87046" name="文本框 203782">
              <a:extLst>
                <a:ext uri="{FF2B5EF4-FFF2-40B4-BE49-F238E27FC236}">
                  <a16:creationId xmlns:a16="http://schemas.microsoft.com/office/drawing/2014/main" id="{963E1351-0710-49D8-BBD0-839ADE16DBB9}"/>
                </a:ext>
              </a:extLst>
            </p:cNvPr>
            <p:cNvSpPr txBox="1">
              <a:spLocks noChangeArrowheads="1"/>
            </p:cNvSpPr>
            <p:nvPr/>
          </p:nvSpPr>
          <p:spPr bwMode="auto">
            <a:xfrm>
              <a:off x="1680" y="1118"/>
              <a:ext cx="82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Decode</a:t>
              </a:r>
            </a:p>
          </p:txBody>
        </p:sp>
        <p:sp>
          <p:nvSpPr>
            <p:cNvPr id="87047" name="文本框 203783">
              <a:extLst>
                <a:ext uri="{FF2B5EF4-FFF2-40B4-BE49-F238E27FC236}">
                  <a16:creationId xmlns:a16="http://schemas.microsoft.com/office/drawing/2014/main" id="{06318E4D-A082-47A8-BC73-B38BD275E956}"/>
                </a:ext>
              </a:extLst>
            </p:cNvPr>
            <p:cNvSpPr txBox="1">
              <a:spLocks noChangeArrowheads="1"/>
            </p:cNvSpPr>
            <p:nvPr/>
          </p:nvSpPr>
          <p:spPr bwMode="auto">
            <a:xfrm>
              <a:off x="1680" y="1336"/>
              <a:ext cx="82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Fetch ops.</a:t>
              </a:r>
            </a:p>
          </p:txBody>
        </p:sp>
        <p:sp>
          <p:nvSpPr>
            <p:cNvPr id="87048" name="文本框 203784">
              <a:extLst>
                <a:ext uri="{FF2B5EF4-FFF2-40B4-BE49-F238E27FC236}">
                  <a16:creationId xmlns:a16="http://schemas.microsoft.com/office/drawing/2014/main" id="{6EBEBB34-40A3-4D00-99DB-97AA91EE9A72}"/>
                </a:ext>
              </a:extLst>
            </p:cNvPr>
            <p:cNvSpPr txBox="1">
              <a:spLocks noChangeArrowheads="1"/>
            </p:cNvSpPr>
            <p:nvPr/>
          </p:nvSpPr>
          <p:spPr bwMode="auto">
            <a:xfrm>
              <a:off x="1680" y="1554"/>
              <a:ext cx="82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Execute</a:t>
              </a:r>
            </a:p>
          </p:txBody>
        </p:sp>
        <p:sp>
          <p:nvSpPr>
            <p:cNvPr id="87049" name="文本框 203785">
              <a:extLst>
                <a:ext uri="{FF2B5EF4-FFF2-40B4-BE49-F238E27FC236}">
                  <a16:creationId xmlns:a16="http://schemas.microsoft.com/office/drawing/2014/main" id="{DE848CC8-134B-451F-A0AC-FC52F6AFFDC5}"/>
                </a:ext>
              </a:extLst>
            </p:cNvPr>
            <p:cNvSpPr txBox="1">
              <a:spLocks noChangeArrowheads="1"/>
            </p:cNvSpPr>
            <p:nvPr/>
          </p:nvSpPr>
          <p:spPr bwMode="auto">
            <a:xfrm>
              <a:off x="1680" y="1773"/>
              <a:ext cx="825"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Store res.</a:t>
              </a:r>
            </a:p>
          </p:txBody>
        </p:sp>
        <p:sp>
          <p:nvSpPr>
            <p:cNvPr id="87050" name="矩形 203786">
              <a:extLst>
                <a:ext uri="{FF2B5EF4-FFF2-40B4-BE49-F238E27FC236}">
                  <a16:creationId xmlns:a16="http://schemas.microsoft.com/office/drawing/2014/main" id="{C39E95C6-1876-4D04-87F5-540C34E02810}"/>
                </a:ext>
              </a:extLst>
            </p:cNvPr>
            <p:cNvSpPr>
              <a:spLocks noChangeArrowheads="1"/>
            </p:cNvSpPr>
            <p:nvPr/>
          </p:nvSpPr>
          <p:spPr bwMode="auto">
            <a:xfrm>
              <a:off x="2670"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51" name="矩形 203787">
              <a:extLst>
                <a:ext uri="{FF2B5EF4-FFF2-40B4-BE49-F238E27FC236}">
                  <a16:creationId xmlns:a16="http://schemas.microsoft.com/office/drawing/2014/main" id="{7C51EA54-F038-43F8-A603-6E68EC8C29D6}"/>
                </a:ext>
              </a:extLst>
            </p:cNvPr>
            <p:cNvSpPr>
              <a:spLocks noChangeArrowheads="1"/>
            </p:cNvSpPr>
            <p:nvPr/>
          </p:nvSpPr>
          <p:spPr bwMode="auto">
            <a:xfrm>
              <a:off x="2835"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87052" name="矩形 203788">
              <a:extLst>
                <a:ext uri="{FF2B5EF4-FFF2-40B4-BE49-F238E27FC236}">
                  <a16:creationId xmlns:a16="http://schemas.microsoft.com/office/drawing/2014/main" id="{45B9D13A-42C6-4224-88D9-E738221B8FF1}"/>
                </a:ext>
              </a:extLst>
            </p:cNvPr>
            <p:cNvSpPr>
              <a:spLocks noChangeArrowheads="1"/>
            </p:cNvSpPr>
            <p:nvPr/>
          </p:nvSpPr>
          <p:spPr bwMode="auto">
            <a:xfrm>
              <a:off x="3000" y="900"/>
              <a:ext cx="164"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87053" name="矩形 203789">
              <a:extLst>
                <a:ext uri="{FF2B5EF4-FFF2-40B4-BE49-F238E27FC236}">
                  <a16:creationId xmlns:a16="http://schemas.microsoft.com/office/drawing/2014/main" id="{50D31504-5875-45F3-B288-4FFFD698CFF9}"/>
                </a:ext>
              </a:extLst>
            </p:cNvPr>
            <p:cNvSpPr>
              <a:spLocks noChangeArrowheads="1"/>
            </p:cNvSpPr>
            <p:nvPr/>
          </p:nvSpPr>
          <p:spPr bwMode="auto">
            <a:xfrm>
              <a:off x="3164"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endParaRPr lang="en-US" altLang="zh-CN" sz="900">
                <a:latin typeface="Times New Roman" panose="02020603050405020304" pitchFamily="18" charset="0"/>
              </a:endParaRPr>
            </a:p>
          </p:txBody>
        </p:sp>
        <p:sp>
          <p:nvSpPr>
            <p:cNvPr id="87054" name="矩形 203790">
              <a:extLst>
                <a:ext uri="{FF2B5EF4-FFF2-40B4-BE49-F238E27FC236}">
                  <a16:creationId xmlns:a16="http://schemas.microsoft.com/office/drawing/2014/main" id="{9845094C-BB06-438F-A667-5558E6F21215}"/>
                </a:ext>
              </a:extLst>
            </p:cNvPr>
            <p:cNvSpPr>
              <a:spLocks noChangeArrowheads="1"/>
            </p:cNvSpPr>
            <p:nvPr/>
          </p:nvSpPr>
          <p:spPr bwMode="auto">
            <a:xfrm>
              <a:off x="3329"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87055" name="矩形 203791">
              <a:extLst>
                <a:ext uri="{FF2B5EF4-FFF2-40B4-BE49-F238E27FC236}">
                  <a16:creationId xmlns:a16="http://schemas.microsoft.com/office/drawing/2014/main" id="{BCEDB17C-559B-4EB0-B2EE-B78A70471616}"/>
                </a:ext>
              </a:extLst>
            </p:cNvPr>
            <p:cNvSpPr>
              <a:spLocks noChangeArrowheads="1"/>
            </p:cNvSpPr>
            <p:nvPr/>
          </p:nvSpPr>
          <p:spPr bwMode="auto">
            <a:xfrm>
              <a:off x="3494"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56" name="矩形 203792">
              <a:extLst>
                <a:ext uri="{FF2B5EF4-FFF2-40B4-BE49-F238E27FC236}">
                  <a16:creationId xmlns:a16="http://schemas.microsoft.com/office/drawing/2014/main" id="{1D61DA9F-F291-4C53-9836-9C77D8FB57C3}"/>
                </a:ext>
              </a:extLst>
            </p:cNvPr>
            <p:cNvSpPr>
              <a:spLocks noChangeArrowheads="1"/>
            </p:cNvSpPr>
            <p:nvPr/>
          </p:nvSpPr>
          <p:spPr bwMode="auto">
            <a:xfrm>
              <a:off x="3659"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57" name="矩形 203793">
              <a:extLst>
                <a:ext uri="{FF2B5EF4-FFF2-40B4-BE49-F238E27FC236}">
                  <a16:creationId xmlns:a16="http://schemas.microsoft.com/office/drawing/2014/main" id="{0D88BD85-F9B2-4FAB-8C3B-416939450F74}"/>
                </a:ext>
              </a:extLst>
            </p:cNvPr>
            <p:cNvSpPr>
              <a:spLocks noChangeArrowheads="1"/>
            </p:cNvSpPr>
            <p:nvPr/>
          </p:nvSpPr>
          <p:spPr bwMode="auto">
            <a:xfrm>
              <a:off x="3824" y="900"/>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58" name="矩形 203794">
              <a:extLst>
                <a:ext uri="{FF2B5EF4-FFF2-40B4-BE49-F238E27FC236}">
                  <a16:creationId xmlns:a16="http://schemas.microsoft.com/office/drawing/2014/main" id="{DD214579-AC1B-44D1-8737-B5DAE795C426}"/>
                </a:ext>
              </a:extLst>
            </p:cNvPr>
            <p:cNvSpPr>
              <a:spLocks noChangeArrowheads="1"/>
            </p:cNvSpPr>
            <p:nvPr/>
          </p:nvSpPr>
          <p:spPr bwMode="auto">
            <a:xfrm>
              <a:off x="2835"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endParaRPr lang="en-US" altLang="zh-CN" sz="900">
                <a:latin typeface="Times New Roman" panose="02020603050405020304" pitchFamily="18" charset="0"/>
              </a:endParaRPr>
            </a:p>
          </p:txBody>
        </p:sp>
        <p:sp>
          <p:nvSpPr>
            <p:cNvPr id="87059" name="矩形 203795">
              <a:extLst>
                <a:ext uri="{FF2B5EF4-FFF2-40B4-BE49-F238E27FC236}">
                  <a16:creationId xmlns:a16="http://schemas.microsoft.com/office/drawing/2014/main" id="{33EAFD43-FFED-449D-9259-79D7EBFC5E43}"/>
                </a:ext>
              </a:extLst>
            </p:cNvPr>
            <p:cNvSpPr>
              <a:spLocks noChangeArrowheads="1"/>
            </p:cNvSpPr>
            <p:nvPr/>
          </p:nvSpPr>
          <p:spPr bwMode="auto">
            <a:xfrm>
              <a:off x="3000" y="1118"/>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87060" name="矩形 203796">
              <a:extLst>
                <a:ext uri="{FF2B5EF4-FFF2-40B4-BE49-F238E27FC236}">
                  <a16:creationId xmlns:a16="http://schemas.microsoft.com/office/drawing/2014/main" id="{7707C110-2B28-4F28-A024-02AD7E411294}"/>
                </a:ext>
              </a:extLst>
            </p:cNvPr>
            <p:cNvSpPr>
              <a:spLocks noChangeArrowheads="1"/>
            </p:cNvSpPr>
            <p:nvPr/>
          </p:nvSpPr>
          <p:spPr bwMode="auto">
            <a:xfrm>
              <a:off x="3164"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87061" name="矩形 203797">
              <a:extLst>
                <a:ext uri="{FF2B5EF4-FFF2-40B4-BE49-F238E27FC236}">
                  <a16:creationId xmlns:a16="http://schemas.microsoft.com/office/drawing/2014/main" id="{D2717BD9-2B1A-40B5-BE66-66576F8D342E}"/>
                </a:ext>
              </a:extLst>
            </p:cNvPr>
            <p:cNvSpPr>
              <a:spLocks noChangeArrowheads="1"/>
            </p:cNvSpPr>
            <p:nvPr/>
          </p:nvSpPr>
          <p:spPr bwMode="auto">
            <a:xfrm>
              <a:off x="3329"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87062" name="矩形 203798">
              <a:extLst>
                <a:ext uri="{FF2B5EF4-FFF2-40B4-BE49-F238E27FC236}">
                  <a16:creationId xmlns:a16="http://schemas.microsoft.com/office/drawing/2014/main" id="{EDCADFEE-788F-476E-B2C6-4D26299BA83D}"/>
                </a:ext>
              </a:extLst>
            </p:cNvPr>
            <p:cNvSpPr>
              <a:spLocks noChangeArrowheads="1"/>
            </p:cNvSpPr>
            <p:nvPr/>
          </p:nvSpPr>
          <p:spPr bwMode="auto">
            <a:xfrm>
              <a:off x="3494"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endParaRPr lang="en-US" altLang="zh-CN" sz="900">
                <a:latin typeface="Times New Roman" panose="02020603050405020304" pitchFamily="18" charset="0"/>
              </a:endParaRPr>
            </a:p>
          </p:txBody>
        </p:sp>
        <p:sp>
          <p:nvSpPr>
            <p:cNvPr id="87063" name="矩形 203799">
              <a:extLst>
                <a:ext uri="{FF2B5EF4-FFF2-40B4-BE49-F238E27FC236}">
                  <a16:creationId xmlns:a16="http://schemas.microsoft.com/office/drawing/2014/main" id="{55DF03F6-0E3B-4DC3-B6B9-2FA6205DA04C}"/>
                </a:ext>
              </a:extLst>
            </p:cNvPr>
            <p:cNvSpPr>
              <a:spLocks noChangeArrowheads="1"/>
            </p:cNvSpPr>
            <p:nvPr/>
          </p:nvSpPr>
          <p:spPr bwMode="auto">
            <a:xfrm>
              <a:off x="3659"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64" name="矩形 203800">
              <a:extLst>
                <a:ext uri="{FF2B5EF4-FFF2-40B4-BE49-F238E27FC236}">
                  <a16:creationId xmlns:a16="http://schemas.microsoft.com/office/drawing/2014/main" id="{58E3D626-891E-4258-BFFC-F98A6B0EE87D}"/>
                </a:ext>
              </a:extLst>
            </p:cNvPr>
            <p:cNvSpPr>
              <a:spLocks noChangeArrowheads="1"/>
            </p:cNvSpPr>
            <p:nvPr/>
          </p:nvSpPr>
          <p:spPr bwMode="auto">
            <a:xfrm>
              <a:off x="3824"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65" name="矩形 203801">
              <a:extLst>
                <a:ext uri="{FF2B5EF4-FFF2-40B4-BE49-F238E27FC236}">
                  <a16:creationId xmlns:a16="http://schemas.microsoft.com/office/drawing/2014/main" id="{58CEC70A-D99F-49F1-B832-BD141E7017AE}"/>
                </a:ext>
              </a:extLst>
            </p:cNvPr>
            <p:cNvSpPr>
              <a:spLocks noChangeArrowheads="1"/>
            </p:cNvSpPr>
            <p:nvPr/>
          </p:nvSpPr>
          <p:spPr bwMode="auto">
            <a:xfrm>
              <a:off x="3989" y="1118"/>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66" name="矩形 203802">
              <a:extLst>
                <a:ext uri="{FF2B5EF4-FFF2-40B4-BE49-F238E27FC236}">
                  <a16:creationId xmlns:a16="http://schemas.microsoft.com/office/drawing/2014/main" id="{7F510F94-C052-4052-A624-A74B602C516F}"/>
                </a:ext>
              </a:extLst>
            </p:cNvPr>
            <p:cNvSpPr>
              <a:spLocks noChangeArrowheads="1"/>
            </p:cNvSpPr>
            <p:nvPr/>
          </p:nvSpPr>
          <p:spPr bwMode="auto">
            <a:xfrm>
              <a:off x="3000" y="1336"/>
              <a:ext cx="164"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67" name="矩形 203803">
              <a:extLst>
                <a:ext uri="{FF2B5EF4-FFF2-40B4-BE49-F238E27FC236}">
                  <a16:creationId xmlns:a16="http://schemas.microsoft.com/office/drawing/2014/main" id="{A209D36B-DD9F-4E92-9F5C-2EFC85AB8819}"/>
                </a:ext>
              </a:extLst>
            </p:cNvPr>
            <p:cNvSpPr>
              <a:spLocks noChangeArrowheads="1"/>
            </p:cNvSpPr>
            <p:nvPr/>
          </p:nvSpPr>
          <p:spPr bwMode="auto">
            <a:xfrm>
              <a:off x="316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endParaRPr lang="en-US" altLang="zh-CN" sz="900">
                <a:latin typeface="Times New Roman" panose="02020603050405020304" pitchFamily="18" charset="0"/>
              </a:endParaRPr>
            </a:p>
          </p:txBody>
        </p:sp>
        <p:sp>
          <p:nvSpPr>
            <p:cNvPr id="87068" name="矩形 203804">
              <a:extLst>
                <a:ext uri="{FF2B5EF4-FFF2-40B4-BE49-F238E27FC236}">
                  <a16:creationId xmlns:a16="http://schemas.microsoft.com/office/drawing/2014/main" id="{66FA3646-DE87-4B2A-8D6A-192B85BDEA62}"/>
                </a:ext>
              </a:extLst>
            </p:cNvPr>
            <p:cNvSpPr>
              <a:spLocks noChangeArrowheads="1"/>
            </p:cNvSpPr>
            <p:nvPr/>
          </p:nvSpPr>
          <p:spPr bwMode="auto">
            <a:xfrm>
              <a:off x="3329"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87069" name="矩形 203805">
              <a:extLst>
                <a:ext uri="{FF2B5EF4-FFF2-40B4-BE49-F238E27FC236}">
                  <a16:creationId xmlns:a16="http://schemas.microsoft.com/office/drawing/2014/main" id="{87A8A2F3-BBE9-4C19-8C3C-13F97BD5CC2E}"/>
                </a:ext>
              </a:extLst>
            </p:cNvPr>
            <p:cNvSpPr>
              <a:spLocks noChangeArrowheads="1"/>
            </p:cNvSpPr>
            <p:nvPr/>
          </p:nvSpPr>
          <p:spPr bwMode="auto">
            <a:xfrm>
              <a:off x="349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endParaRPr lang="en-US" altLang="zh-CN" sz="900">
                <a:latin typeface="Times New Roman" panose="02020603050405020304" pitchFamily="18" charset="0"/>
              </a:endParaRPr>
            </a:p>
          </p:txBody>
        </p:sp>
        <p:sp>
          <p:nvSpPr>
            <p:cNvPr id="87070" name="矩形 203806">
              <a:extLst>
                <a:ext uri="{FF2B5EF4-FFF2-40B4-BE49-F238E27FC236}">
                  <a16:creationId xmlns:a16="http://schemas.microsoft.com/office/drawing/2014/main" id="{7F4ED3C4-827D-46D9-A33E-9AFA9F542D30}"/>
                </a:ext>
              </a:extLst>
            </p:cNvPr>
            <p:cNvSpPr>
              <a:spLocks noChangeArrowheads="1"/>
            </p:cNvSpPr>
            <p:nvPr/>
          </p:nvSpPr>
          <p:spPr bwMode="auto">
            <a:xfrm>
              <a:off x="3659"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endParaRPr lang="en-US" altLang="zh-CN" sz="900">
                <a:latin typeface="Times New Roman" panose="02020603050405020304" pitchFamily="18" charset="0"/>
              </a:endParaRPr>
            </a:p>
          </p:txBody>
        </p:sp>
        <p:sp>
          <p:nvSpPr>
            <p:cNvPr id="87071" name="矩形 203807">
              <a:extLst>
                <a:ext uri="{FF2B5EF4-FFF2-40B4-BE49-F238E27FC236}">
                  <a16:creationId xmlns:a16="http://schemas.microsoft.com/office/drawing/2014/main" id="{753CAE00-A28B-4AFA-BBEF-5DA6F3C1D624}"/>
                </a:ext>
              </a:extLst>
            </p:cNvPr>
            <p:cNvSpPr>
              <a:spLocks noChangeArrowheads="1"/>
            </p:cNvSpPr>
            <p:nvPr/>
          </p:nvSpPr>
          <p:spPr bwMode="auto">
            <a:xfrm>
              <a:off x="382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72" name="矩形 203808">
              <a:extLst>
                <a:ext uri="{FF2B5EF4-FFF2-40B4-BE49-F238E27FC236}">
                  <a16:creationId xmlns:a16="http://schemas.microsoft.com/office/drawing/2014/main" id="{EA3C3D70-13F3-4BA8-B31D-C9ED46B8D7DB}"/>
                </a:ext>
              </a:extLst>
            </p:cNvPr>
            <p:cNvSpPr>
              <a:spLocks noChangeArrowheads="1"/>
            </p:cNvSpPr>
            <p:nvPr/>
          </p:nvSpPr>
          <p:spPr bwMode="auto">
            <a:xfrm>
              <a:off x="3989"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endParaRPr lang="en-US" altLang="zh-CN" sz="900">
                <a:latin typeface="Times New Roman" panose="02020603050405020304" pitchFamily="18" charset="0"/>
              </a:endParaRPr>
            </a:p>
          </p:txBody>
        </p:sp>
        <p:sp>
          <p:nvSpPr>
            <p:cNvPr id="87073" name="矩形 203809">
              <a:extLst>
                <a:ext uri="{FF2B5EF4-FFF2-40B4-BE49-F238E27FC236}">
                  <a16:creationId xmlns:a16="http://schemas.microsoft.com/office/drawing/2014/main" id="{DF093A1A-7E72-4062-8BF7-26C7412E22BD}"/>
                </a:ext>
              </a:extLst>
            </p:cNvPr>
            <p:cNvSpPr>
              <a:spLocks noChangeArrowheads="1"/>
            </p:cNvSpPr>
            <p:nvPr/>
          </p:nvSpPr>
          <p:spPr bwMode="auto">
            <a:xfrm>
              <a:off x="4154" y="1336"/>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74" name="矩形 203810">
              <a:extLst>
                <a:ext uri="{FF2B5EF4-FFF2-40B4-BE49-F238E27FC236}">
                  <a16:creationId xmlns:a16="http://schemas.microsoft.com/office/drawing/2014/main" id="{D4BDFC42-E9D7-4692-B98D-E24C87E75363}"/>
                </a:ext>
              </a:extLst>
            </p:cNvPr>
            <p:cNvSpPr>
              <a:spLocks noChangeArrowheads="1"/>
            </p:cNvSpPr>
            <p:nvPr/>
          </p:nvSpPr>
          <p:spPr bwMode="auto">
            <a:xfrm>
              <a:off x="316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75" name="矩形 203811">
              <a:extLst>
                <a:ext uri="{FF2B5EF4-FFF2-40B4-BE49-F238E27FC236}">
                  <a16:creationId xmlns:a16="http://schemas.microsoft.com/office/drawing/2014/main" id="{E1694072-CC82-4AB9-89FC-81322D075C7E}"/>
                </a:ext>
              </a:extLst>
            </p:cNvPr>
            <p:cNvSpPr>
              <a:spLocks noChangeArrowheads="1"/>
            </p:cNvSpPr>
            <p:nvPr/>
          </p:nvSpPr>
          <p:spPr bwMode="auto">
            <a:xfrm>
              <a:off x="332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p>
          </p:txBody>
        </p:sp>
        <p:sp>
          <p:nvSpPr>
            <p:cNvPr id="87076" name="矩形 203812">
              <a:extLst>
                <a:ext uri="{FF2B5EF4-FFF2-40B4-BE49-F238E27FC236}">
                  <a16:creationId xmlns:a16="http://schemas.microsoft.com/office/drawing/2014/main" id="{E7D2225B-4D06-4EAA-BD8F-97A182141DEF}"/>
                </a:ext>
              </a:extLst>
            </p:cNvPr>
            <p:cNvSpPr>
              <a:spLocks noChangeArrowheads="1"/>
            </p:cNvSpPr>
            <p:nvPr/>
          </p:nvSpPr>
          <p:spPr bwMode="auto">
            <a:xfrm>
              <a:off x="349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endParaRPr lang="en-US" altLang="zh-CN" sz="900">
                <a:latin typeface="Times New Roman" panose="02020603050405020304" pitchFamily="18" charset="0"/>
              </a:endParaRPr>
            </a:p>
          </p:txBody>
        </p:sp>
        <p:sp>
          <p:nvSpPr>
            <p:cNvPr id="87077" name="矩形 203813">
              <a:extLst>
                <a:ext uri="{FF2B5EF4-FFF2-40B4-BE49-F238E27FC236}">
                  <a16:creationId xmlns:a16="http://schemas.microsoft.com/office/drawing/2014/main" id="{5ACED51B-D09E-4921-B1BB-3024A29246CF}"/>
                </a:ext>
              </a:extLst>
            </p:cNvPr>
            <p:cNvSpPr>
              <a:spLocks noChangeArrowheads="1"/>
            </p:cNvSpPr>
            <p:nvPr/>
          </p:nvSpPr>
          <p:spPr bwMode="auto">
            <a:xfrm>
              <a:off x="365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87078" name="矩形 203814">
              <a:extLst>
                <a:ext uri="{FF2B5EF4-FFF2-40B4-BE49-F238E27FC236}">
                  <a16:creationId xmlns:a16="http://schemas.microsoft.com/office/drawing/2014/main" id="{B6DB816C-B253-483A-9149-018147038389}"/>
                </a:ext>
              </a:extLst>
            </p:cNvPr>
            <p:cNvSpPr>
              <a:spLocks noChangeArrowheads="1"/>
            </p:cNvSpPr>
            <p:nvPr/>
          </p:nvSpPr>
          <p:spPr bwMode="auto">
            <a:xfrm>
              <a:off x="382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87079" name="矩形 203815">
              <a:extLst>
                <a:ext uri="{FF2B5EF4-FFF2-40B4-BE49-F238E27FC236}">
                  <a16:creationId xmlns:a16="http://schemas.microsoft.com/office/drawing/2014/main" id="{C2F0AB38-09D9-4434-AD99-DC901E74CB4D}"/>
                </a:ext>
              </a:extLst>
            </p:cNvPr>
            <p:cNvSpPr>
              <a:spLocks noChangeArrowheads="1"/>
            </p:cNvSpPr>
            <p:nvPr/>
          </p:nvSpPr>
          <p:spPr bwMode="auto">
            <a:xfrm>
              <a:off x="398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endParaRPr lang="en-US" altLang="zh-CN" sz="900">
                <a:latin typeface="Times New Roman" panose="02020603050405020304" pitchFamily="18" charset="0"/>
              </a:endParaRPr>
            </a:p>
          </p:txBody>
        </p:sp>
        <p:sp>
          <p:nvSpPr>
            <p:cNvPr id="87080" name="矩形 203816">
              <a:extLst>
                <a:ext uri="{FF2B5EF4-FFF2-40B4-BE49-F238E27FC236}">
                  <a16:creationId xmlns:a16="http://schemas.microsoft.com/office/drawing/2014/main" id="{31E6672A-DD65-412A-92F9-F8B86A57EB42}"/>
                </a:ext>
              </a:extLst>
            </p:cNvPr>
            <p:cNvSpPr>
              <a:spLocks noChangeArrowheads="1"/>
            </p:cNvSpPr>
            <p:nvPr/>
          </p:nvSpPr>
          <p:spPr bwMode="auto">
            <a:xfrm>
              <a:off x="4154"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81" name="矩形 203817">
              <a:extLst>
                <a:ext uri="{FF2B5EF4-FFF2-40B4-BE49-F238E27FC236}">
                  <a16:creationId xmlns:a16="http://schemas.microsoft.com/office/drawing/2014/main" id="{37B2C671-6514-4DDD-8480-E59DCDA189C1}"/>
                </a:ext>
              </a:extLst>
            </p:cNvPr>
            <p:cNvSpPr>
              <a:spLocks noChangeArrowheads="1"/>
            </p:cNvSpPr>
            <p:nvPr/>
          </p:nvSpPr>
          <p:spPr bwMode="auto">
            <a:xfrm>
              <a:off x="4319" y="1554"/>
              <a:ext cx="165" cy="16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82" name="矩形 203818">
              <a:extLst>
                <a:ext uri="{FF2B5EF4-FFF2-40B4-BE49-F238E27FC236}">
                  <a16:creationId xmlns:a16="http://schemas.microsoft.com/office/drawing/2014/main" id="{E7036D2B-58E9-4DA5-A63B-3DF31B8769EA}"/>
                </a:ext>
              </a:extLst>
            </p:cNvPr>
            <p:cNvSpPr>
              <a:spLocks noChangeArrowheads="1"/>
            </p:cNvSpPr>
            <p:nvPr/>
          </p:nvSpPr>
          <p:spPr bwMode="auto">
            <a:xfrm>
              <a:off x="332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1</a:t>
              </a:r>
            </a:p>
          </p:txBody>
        </p:sp>
        <p:sp>
          <p:nvSpPr>
            <p:cNvPr id="87083" name="矩形 203819">
              <a:extLst>
                <a:ext uri="{FF2B5EF4-FFF2-40B4-BE49-F238E27FC236}">
                  <a16:creationId xmlns:a16="http://schemas.microsoft.com/office/drawing/2014/main" id="{A1BE7816-37FC-4756-BEE3-36B92827CE99}"/>
                </a:ext>
              </a:extLst>
            </p:cNvPr>
            <p:cNvSpPr>
              <a:spLocks noChangeArrowheads="1"/>
            </p:cNvSpPr>
            <p:nvPr/>
          </p:nvSpPr>
          <p:spPr bwMode="auto">
            <a:xfrm>
              <a:off x="349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2</a:t>
              </a:r>
              <a:endParaRPr lang="en-US" altLang="zh-CN" sz="900">
                <a:latin typeface="Times New Roman" panose="02020603050405020304" pitchFamily="18" charset="0"/>
              </a:endParaRPr>
            </a:p>
          </p:txBody>
        </p:sp>
        <p:sp>
          <p:nvSpPr>
            <p:cNvPr id="87084" name="矩形 203820">
              <a:extLst>
                <a:ext uri="{FF2B5EF4-FFF2-40B4-BE49-F238E27FC236}">
                  <a16:creationId xmlns:a16="http://schemas.microsoft.com/office/drawing/2014/main" id="{45101175-2BF8-49BD-B226-A45418A8BC29}"/>
                </a:ext>
              </a:extLst>
            </p:cNvPr>
            <p:cNvSpPr>
              <a:spLocks noChangeArrowheads="1"/>
            </p:cNvSpPr>
            <p:nvPr/>
          </p:nvSpPr>
          <p:spPr bwMode="auto">
            <a:xfrm>
              <a:off x="365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3</a:t>
              </a:r>
            </a:p>
          </p:txBody>
        </p:sp>
        <p:sp>
          <p:nvSpPr>
            <p:cNvPr id="87085" name="矩形 203821">
              <a:extLst>
                <a:ext uri="{FF2B5EF4-FFF2-40B4-BE49-F238E27FC236}">
                  <a16:creationId xmlns:a16="http://schemas.microsoft.com/office/drawing/2014/main" id="{2B1127B0-A172-4EBF-B77C-CA46638C583F}"/>
                </a:ext>
              </a:extLst>
            </p:cNvPr>
            <p:cNvSpPr>
              <a:spLocks noChangeArrowheads="1"/>
            </p:cNvSpPr>
            <p:nvPr/>
          </p:nvSpPr>
          <p:spPr bwMode="auto">
            <a:xfrm>
              <a:off x="382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4</a:t>
              </a:r>
            </a:p>
          </p:txBody>
        </p:sp>
        <p:sp>
          <p:nvSpPr>
            <p:cNvPr id="87086" name="矩形 203822">
              <a:extLst>
                <a:ext uri="{FF2B5EF4-FFF2-40B4-BE49-F238E27FC236}">
                  <a16:creationId xmlns:a16="http://schemas.microsoft.com/office/drawing/2014/main" id="{F56C2A7F-07DE-43E0-9E98-BC24CF4240D7}"/>
                </a:ext>
              </a:extLst>
            </p:cNvPr>
            <p:cNvSpPr>
              <a:spLocks noChangeArrowheads="1"/>
            </p:cNvSpPr>
            <p:nvPr/>
          </p:nvSpPr>
          <p:spPr bwMode="auto">
            <a:xfrm>
              <a:off x="398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5</a:t>
              </a:r>
            </a:p>
          </p:txBody>
        </p:sp>
        <p:sp>
          <p:nvSpPr>
            <p:cNvPr id="87087" name="矩形 203823">
              <a:extLst>
                <a:ext uri="{FF2B5EF4-FFF2-40B4-BE49-F238E27FC236}">
                  <a16:creationId xmlns:a16="http://schemas.microsoft.com/office/drawing/2014/main" id="{5FC9BA88-2087-4296-994E-FB61D48DD874}"/>
                </a:ext>
              </a:extLst>
            </p:cNvPr>
            <p:cNvSpPr>
              <a:spLocks noChangeArrowheads="1"/>
            </p:cNvSpPr>
            <p:nvPr/>
          </p:nvSpPr>
          <p:spPr bwMode="auto">
            <a:xfrm>
              <a:off x="415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6</a:t>
              </a:r>
            </a:p>
          </p:txBody>
        </p:sp>
        <p:sp>
          <p:nvSpPr>
            <p:cNvPr id="87088" name="矩形 203824">
              <a:extLst>
                <a:ext uri="{FF2B5EF4-FFF2-40B4-BE49-F238E27FC236}">
                  <a16:creationId xmlns:a16="http://schemas.microsoft.com/office/drawing/2014/main" id="{3C4DAEC8-457E-41A0-990B-3CA3D1B63719}"/>
                </a:ext>
              </a:extLst>
            </p:cNvPr>
            <p:cNvSpPr>
              <a:spLocks noChangeArrowheads="1"/>
            </p:cNvSpPr>
            <p:nvPr/>
          </p:nvSpPr>
          <p:spPr bwMode="auto">
            <a:xfrm>
              <a:off x="4319"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7</a:t>
              </a:r>
            </a:p>
          </p:txBody>
        </p:sp>
        <p:sp>
          <p:nvSpPr>
            <p:cNvPr id="87089" name="矩形 203825">
              <a:extLst>
                <a:ext uri="{FF2B5EF4-FFF2-40B4-BE49-F238E27FC236}">
                  <a16:creationId xmlns:a16="http://schemas.microsoft.com/office/drawing/2014/main" id="{FF92FFAB-3B21-4F44-A7C9-B4D2D37A3F1E}"/>
                </a:ext>
              </a:extLst>
            </p:cNvPr>
            <p:cNvSpPr>
              <a:spLocks noChangeArrowheads="1"/>
            </p:cNvSpPr>
            <p:nvPr/>
          </p:nvSpPr>
          <p:spPr bwMode="auto">
            <a:xfrm>
              <a:off x="4484" y="1773"/>
              <a:ext cx="165" cy="163"/>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Times New Roman" panose="02020603050405020304" pitchFamily="18" charset="0"/>
                </a:rPr>
                <a:t>8</a:t>
              </a:r>
            </a:p>
          </p:txBody>
        </p:sp>
        <p:sp>
          <p:nvSpPr>
            <p:cNvPr id="87090" name="文本框 203826">
              <a:extLst>
                <a:ext uri="{FF2B5EF4-FFF2-40B4-BE49-F238E27FC236}">
                  <a16:creationId xmlns:a16="http://schemas.microsoft.com/office/drawing/2014/main" id="{653C231C-58C3-49FF-8A53-6C523E364BF0}"/>
                </a:ext>
              </a:extLst>
            </p:cNvPr>
            <p:cNvSpPr txBox="1">
              <a:spLocks noChangeArrowheads="1"/>
            </p:cNvSpPr>
            <p:nvPr/>
          </p:nvSpPr>
          <p:spPr bwMode="auto">
            <a:xfrm>
              <a:off x="3879" y="2155"/>
              <a:ext cx="824"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1200">
                  <a:latin typeface="Times New Roman" panose="02020603050405020304" pitchFamily="18" charset="0"/>
                </a:rPr>
                <a:t>Time</a:t>
              </a:r>
            </a:p>
          </p:txBody>
        </p:sp>
        <p:sp>
          <p:nvSpPr>
            <p:cNvPr id="87091" name="直接连接符 203827">
              <a:extLst>
                <a:ext uri="{FF2B5EF4-FFF2-40B4-BE49-F238E27FC236}">
                  <a16:creationId xmlns:a16="http://schemas.microsoft.com/office/drawing/2014/main" id="{4C6260C2-D075-45E9-8F6B-1076523FADD0}"/>
                </a:ext>
              </a:extLst>
            </p:cNvPr>
            <p:cNvSpPr>
              <a:spLocks noChangeShapeType="1"/>
            </p:cNvSpPr>
            <p:nvPr/>
          </p:nvSpPr>
          <p:spPr bwMode="auto">
            <a:xfrm>
              <a:off x="3000"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2" name="直接连接符 203828">
              <a:extLst>
                <a:ext uri="{FF2B5EF4-FFF2-40B4-BE49-F238E27FC236}">
                  <a16:creationId xmlns:a16="http://schemas.microsoft.com/office/drawing/2014/main" id="{93A118B9-4506-49D4-ACFD-1D04DD91AEC2}"/>
                </a:ext>
              </a:extLst>
            </p:cNvPr>
            <p:cNvSpPr>
              <a:spLocks noChangeShapeType="1"/>
            </p:cNvSpPr>
            <p:nvPr/>
          </p:nvSpPr>
          <p:spPr bwMode="auto">
            <a:xfrm>
              <a:off x="316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3" name="直接连接符 203829">
              <a:extLst>
                <a:ext uri="{FF2B5EF4-FFF2-40B4-BE49-F238E27FC236}">
                  <a16:creationId xmlns:a16="http://schemas.microsoft.com/office/drawing/2014/main" id="{C3638FDB-EEB1-45DB-8F25-77D9AD4B222C}"/>
                </a:ext>
              </a:extLst>
            </p:cNvPr>
            <p:cNvSpPr>
              <a:spLocks noChangeShapeType="1"/>
            </p:cNvSpPr>
            <p:nvPr/>
          </p:nvSpPr>
          <p:spPr bwMode="auto">
            <a:xfrm>
              <a:off x="332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4" name="直接连接符 203830">
              <a:extLst>
                <a:ext uri="{FF2B5EF4-FFF2-40B4-BE49-F238E27FC236}">
                  <a16:creationId xmlns:a16="http://schemas.microsoft.com/office/drawing/2014/main" id="{C4E8D033-101B-4BB4-8E2C-401175416CC0}"/>
                </a:ext>
              </a:extLst>
            </p:cNvPr>
            <p:cNvSpPr>
              <a:spLocks noChangeShapeType="1"/>
            </p:cNvSpPr>
            <p:nvPr/>
          </p:nvSpPr>
          <p:spPr bwMode="auto">
            <a:xfrm>
              <a:off x="349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5" name="直接连接符 203831">
              <a:extLst>
                <a:ext uri="{FF2B5EF4-FFF2-40B4-BE49-F238E27FC236}">
                  <a16:creationId xmlns:a16="http://schemas.microsoft.com/office/drawing/2014/main" id="{63E19C04-AEB6-441B-9017-456107080192}"/>
                </a:ext>
              </a:extLst>
            </p:cNvPr>
            <p:cNvSpPr>
              <a:spLocks noChangeShapeType="1"/>
            </p:cNvSpPr>
            <p:nvPr/>
          </p:nvSpPr>
          <p:spPr bwMode="auto">
            <a:xfrm>
              <a:off x="365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6" name="直接连接符 203832">
              <a:extLst>
                <a:ext uri="{FF2B5EF4-FFF2-40B4-BE49-F238E27FC236}">
                  <a16:creationId xmlns:a16="http://schemas.microsoft.com/office/drawing/2014/main" id="{DA511AE3-EFDB-462E-A9D0-7EBAE304220A}"/>
                </a:ext>
              </a:extLst>
            </p:cNvPr>
            <p:cNvSpPr>
              <a:spLocks noChangeShapeType="1"/>
            </p:cNvSpPr>
            <p:nvPr/>
          </p:nvSpPr>
          <p:spPr bwMode="auto">
            <a:xfrm>
              <a:off x="382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7" name="直接连接符 203833">
              <a:extLst>
                <a:ext uri="{FF2B5EF4-FFF2-40B4-BE49-F238E27FC236}">
                  <a16:creationId xmlns:a16="http://schemas.microsoft.com/office/drawing/2014/main" id="{87B91BBF-9BB0-4C11-9118-4B42B084A80A}"/>
                </a:ext>
              </a:extLst>
            </p:cNvPr>
            <p:cNvSpPr>
              <a:spLocks noChangeShapeType="1"/>
            </p:cNvSpPr>
            <p:nvPr/>
          </p:nvSpPr>
          <p:spPr bwMode="auto">
            <a:xfrm>
              <a:off x="398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8" name="直接连接符 203834">
              <a:extLst>
                <a:ext uri="{FF2B5EF4-FFF2-40B4-BE49-F238E27FC236}">
                  <a16:creationId xmlns:a16="http://schemas.microsoft.com/office/drawing/2014/main" id="{90DE5F4E-950E-4539-A49C-1C99BA908A16}"/>
                </a:ext>
              </a:extLst>
            </p:cNvPr>
            <p:cNvSpPr>
              <a:spLocks noChangeShapeType="1"/>
            </p:cNvSpPr>
            <p:nvPr/>
          </p:nvSpPr>
          <p:spPr bwMode="auto">
            <a:xfrm>
              <a:off x="2670" y="2100"/>
              <a:ext cx="21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99" name="直接连接符 203835">
              <a:extLst>
                <a:ext uri="{FF2B5EF4-FFF2-40B4-BE49-F238E27FC236}">
                  <a16:creationId xmlns:a16="http://schemas.microsoft.com/office/drawing/2014/main" id="{4ABA312B-83FE-4FBF-99B8-D23BCA8CF75E}"/>
                </a:ext>
              </a:extLst>
            </p:cNvPr>
            <p:cNvSpPr>
              <a:spLocks noChangeShapeType="1"/>
            </p:cNvSpPr>
            <p:nvPr/>
          </p:nvSpPr>
          <p:spPr bwMode="auto">
            <a:xfrm>
              <a:off x="2835"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0" name="直接连接符 203836">
              <a:extLst>
                <a:ext uri="{FF2B5EF4-FFF2-40B4-BE49-F238E27FC236}">
                  <a16:creationId xmlns:a16="http://schemas.microsoft.com/office/drawing/2014/main" id="{9226DADD-25DF-4C62-ADFB-0AD3E6B668CC}"/>
                </a:ext>
              </a:extLst>
            </p:cNvPr>
            <p:cNvSpPr>
              <a:spLocks noChangeShapeType="1"/>
            </p:cNvSpPr>
            <p:nvPr/>
          </p:nvSpPr>
          <p:spPr bwMode="auto">
            <a:xfrm>
              <a:off x="415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1" name="直接连接符 203837">
              <a:extLst>
                <a:ext uri="{FF2B5EF4-FFF2-40B4-BE49-F238E27FC236}">
                  <a16:creationId xmlns:a16="http://schemas.microsoft.com/office/drawing/2014/main" id="{786C0A05-60D2-43D4-8DE5-A0F520D002F8}"/>
                </a:ext>
              </a:extLst>
            </p:cNvPr>
            <p:cNvSpPr>
              <a:spLocks noChangeShapeType="1"/>
            </p:cNvSpPr>
            <p:nvPr/>
          </p:nvSpPr>
          <p:spPr bwMode="auto">
            <a:xfrm>
              <a:off x="431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2" name="直接连接符 203838">
              <a:extLst>
                <a:ext uri="{FF2B5EF4-FFF2-40B4-BE49-F238E27FC236}">
                  <a16:creationId xmlns:a16="http://schemas.microsoft.com/office/drawing/2014/main" id="{F19F3AE8-1824-4521-9A18-17B272448E35}"/>
                </a:ext>
              </a:extLst>
            </p:cNvPr>
            <p:cNvSpPr>
              <a:spLocks noChangeShapeType="1"/>
            </p:cNvSpPr>
            <p:nvPr/>
          </p:nvSpPr>
          <p:spPr bwMode="auto">
            <a:xfrm>
              <a:off x="4484"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3" name="直接连接符 203839">
              <a:extLst>
                <a:ext uri="{FF2B5EF4-FFF2-40B4-BE49-F238E27FC236}">
                  <a16:creationId xmlns:a16="http://schemas.microsoft.com/office/drawing/2014/main" id="{1D7C123D-C195-4E80-9934-29021589D1CF}"/>
                </a:ext>
              </a:extLst>
            </p:cNvPr>
            <p:cNvSpPr>
              <a:spLocks noChangeShapeType="1"/>
            </p:cNvSpPr>
            <p:nvPr/>
          </p:nvSpPr>
          <p:spPr bwMode="auto">
            <a:xfrm>
              <a:off x="4649" y="2046"/>
              <a:ext cx="0"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4" name="文本框 203840">
              <a:extLst>
                <a:ext uri="{FF2B5EF4-FFF2-40B4-BE49-F238E27FC236}">
                  <a16:creationId xmlns:a16="http://schemas.microsoft.com/office/drawing/2014/main" id="{AFD4E316-3388-4E44-918B-AA3D841BD037}"/>
                </a:ext>
              </a:extLst>
            </p:cNvPr>
            <p:cNvSpPr txBox="1">
              <a:spLocks noChangeArrowheads="1"/>
            </p:cNvSpPr>
            <p:nvPr/>
          </p:nvSpPr>
          <p:spPr bwMode="auto">
            <a:xfrm>
              <a:off x="4538" y="1336"/>
              <a:ext cx="93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Pipelined</a:t>
              </a:r>
            </a:p>
          </p:txBody>
        </p:sp>
        <p:sp>
          <p:nvSpPr>
            <p:cNvPr id="87105" name="文本框 203841">
              <a:extLst>
                <a:ext uri="{FF2B5EF4-FFF2-40B4-BE49-F238E27FC236}">
                  <a16:creationId xmlns:a16="http://schemas.microsoft.com/office/drawing/2014/main" id="{1090048C-21F1-4EEA-B675-7C2F96048201}"/>
                </a:ext>
              </a:extLst>
            </p:cNvPr>
            <p:cNvSpPr txBox="1">
              <a:spLocks noChangeArrowheads="1"/>
            </p:cNvSpPr>
            <p:nvPr/>
          </p:nvSpPr>
          <p:spPr bwMode="auto">
            <a:xfrm>
              <a:off x="2868" y="2209"/>
              <a:ext cx="136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pipelined instruction execution</a:t>
              </a:r>
            </a:p>
          </p:txBody>
        </p:sp>
        <p:sp>
          <p:nvSpPr>
            <p:cNvPr id="87106" name="圆角矩形 203842">
              <a:extLst>
                <a:ext uri="{FF2B5EF4-FFF2-40B4-BE49-F238E27FC236}">
                  <a16:creationId xmlns:a16="http://schemas.microsoft.com/office/drawing/2014/main" id="{E4444618-91D6-4F55-92E1-029D6F1802D8}"/>
                </a:ext>
              </a:extLst>
            </p:cNvPr>
            <p:cNvSpPr>
              <a:spLocks noChangeArrowheads="1"/>
            </p:cNvSpPr>
            <p:nvPr/>
          </p:nvSpPr>
          <p:spPr bwMode="auto">
            <a:xfrm rot="-2242874">
              <a:off x="3024" y="768"/>
              <a:ext cx="126" cy="1314"/>
            </a:xfrm>
            <a:prstGeom prst="roundRect">
              <a:avLst>
                <a:gd name="adj" fmla="val 16667"/>
              </a:avLst>
            </a:prstGeom>
            <a:noFill/>
            <a:ln w="9525"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107" name="直接连接符 203843">
              <a:extLst>
                <a:ext uri="{FF2B5EF4-FFF2-40B4-BE49-F238E27FC236}">
                  <a16:creationId xmlns:a16="http://schemas.microsoft.com/office/drawing/2014/main" id="{A390E76F-3265-4CF6-BC06-CCE9AC09CF3C}"/>
                </a:ext>
              </a:extLst>
            </p:cNvPr>
            <p:cNvSpPr>
              <a:spLocks noChangeShapeType="1"/>
            </p:cNvSpPr>
            <p:nvPr/>
          </p:nvSpPr>
          <p:spPr bwMode="auto">
            <a:xfrm flipH="1">
              <a:off x="2983" y="1541"/>
              <a:ext cx="99" cy="155"/>
            </a:xfrm>
            <a:prstGeom prst="line">
              <a:avLst/>
            </a:prstGeom>
            <a:noFill/>
            <a:ln w="952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8" name="文本框 203844">
              <a:extLst>
                <a:ext uri="{FF2B5EF4-FFF2-40B4-BE49-F238E27FC236}">
                  <a16:creationId xmlns:a16="http://schemas.microsoft.com/office/drawing/2014/main" id="{DB0B41B3-E7A3-4797-8D28-69D032E3AAFC}"/>
                </a:ext>
              </a:extLst>
            </p:cNvPr>
            <p:cNvSpPr txBox="1">
              <a:spLocks noChangeArrowheads="1"/>
            </p:cNvSpPr>
            <p:nvPr/>
          </p:nvSpPr>
          <p:spPr bwMode="auto">
            <a:xfrm>
              <a:off x="2488" y="1696"/>
              <a:ext cx="74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i="1">
                  <a:latin typeface="Times New Roman" panose="02020603050405020304" pitchFamily="18" charset="0"/>
                </a:rPr>
                <a:t>Instruction 1</a:t>
              </a:r>
            </a:p>
          </p:txBody>
        </p:sp>
        <p:sp>
          <p:nvSpPr>
            <p:cNvPr id="87109" name="直接连接符 203845">
              <a:extLst>
                <a:ext uri="{FF2B5EF4-FFF2-40B4-BE49-F238E27FC236}">
                  <a16:creationId xmlns:a16="http://schemas.microsoft.com/office/drawing/2014/main" id="{A31D2843-6F1C-48BF-B362-174D4159C8AC}"/>
                </a:ext>
              </a:extLst>
            </p:cNvPr>
            <p:cNvSpPr>
              <a:spLocks noChangeShapeType="1"/>
            </p:cNvSpPr>
            <p:nvPr/>
          </p:nvSpPr>
          <p:spPr bwMode="auto">
            <a:xfrm>
              <a:off x="1776" y="1872"/>
              <a:ext cx="1655" cy="274"/>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110" name="文本框 203846">
              <a:extLst>
                <a:ext uri="{FF2B5EF4-FFF2-40B4-BE49-F238E27FC236}">
                  <a16:creationId xmlns:a16="http://schemas.microsoft.com/office/drawing/2014/main" id="{919A56E1-7D8D-4F3A-A5D5-B1E9198344C6}"/>
                </a:ext>
              </a:extLst>
            </p:cNvPr>
            <p:cNvSpPr txBox="1">
              <a:spLocks noChangeArrowheads="1"/>
            </p:cNvSpPr>
            <p:nvPr/>
          </p:nvSpPr>
          <p:spPr bwMode="auto">
            <a:xfrm>
              <a:off x="624" y="1536"/>
              <a:ext cx="11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从此开始，每个</a:t>
              </a:r>
            </a:p>
            <a:p>
              <a:r>
                <a:rPr lang="zh-CN" altLang="en-US">
                  <a:solidFill>
                    <a:srgbClr val="FF0000"/>
                  </a:solidFill>
                </a:rPr>
                <a:t>周期流出一条指</a:t>
              </a:r>
            </a:p>
            <a:p>
              <a:r>
                <a:rPr lang="zh-CN" altLang="en-US">
                  <a:solidFill>
                    <a:srgbClr val="FF0000"/>
                  </a:solidFill>
                </a:rPr>
                <a:t>令，</a:t>
              </a:r>
              <a:r>
                <a:rPr lang="en-US" altLang="zh-CN">
                  <a:solidFill>
                    <a:srgbClr val="FF0000"/>
                  </a:solidFill>
                </a:rPr>
                <a:t>CPI≈1</a:t>
              </a:r>
            </a:p>
          </p:txBody>
        </p:sp>
      </p:grpSp>
      <p:sp>
        <p:nvSpPr>
          <p:cNvPr id="87111" name="页脚占位符 1">
            <a:extLst>
              <a:ext uri="{FF2B5EF4-FFF2-40B4-BE49-F238E27FC236}">
                <a16:creationId xmlns:a16="http://schemas.microsoft.com/office/drawing/2014/main" id="{A8D3710A-BC5F-4944-AB7D-843DBF0BB22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7112" name="灯片编号占位符 2">
            <a:extLst>
              <a:ext uri="{FF2B5EF4-FFF2-40B4-BE49-F238E27FC236}">
                <a16:creationId xmlns:a16="http://schemas.microsoft.com/office/drawing/2014/main" id="{6DA259B7-74FB-4479-9DCC-878DA596C2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00F557E-C589-454F-9A50-17465DEA035A}" type="slidenum">
              <a:rPr lang="zh-CN" altLang="en-US" smtClean="0"/>
              <a:pPr/>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204801">
            <a:extLst>
              <a:ext uri="{FF2B5EF4-FFF2-40B4-BE49-F238E27FC236}">
                <a16:creationId xmlns:a16="http://schemas.microsoft.com/office/drawing/2014/main" id="{319243FF-C144-42CE-8990-3797B6B1D5C1}"/>
              </a:ext>
            </a:extLst>
          </p:cNvPr>
          <p:cNvSpPr>
            <a:spLocks noGrp="1" noChangeArrowheads="1"/>
          </p:cNvSpPr>
          <p:nvPr>
            <p:ph type="title"/>
          </p:nvPr>
        </p:nvSpPr>
        <p:spPr/>
        <p:txBody>
          <a:bodyPr/>
          <a:lstStyle/>
          <a:p>
            <a:r>
              <a:rPr lang="zh-CN" altLang="en-US">
                <a:latin typeface="宋体" panose="02010600030101010101" pitchFamily="2" charset="-122"/>
              </a:rPr>
              <a:t>流水线分类</a:t>
            </a:r>
            <a:r>
              <a:rPr lang="zh-CN" altLang="en-US"/>
              <a:t> </a:t>
            </a:r>
          </a:p>
        </p:txBody>
      </p:sp>
      <p:sp>
        <p:nvSpPr>
          <p:cNvPr id="88066" name="文本占位符 204802">
            <a:extLst>
              <a:ext uri="{FF2B5EF4-FFF2-40B4-BE49-F238E27FC236}">
                <a16:creationId xmlns:a16="http://schemas.microsoft.com/office/drawing/2014/main" id="{5ABB49C2-7603-4BE0-8BD2-21F9557299C2}"/>
              </a:ext>
            </a:extLst>
          </p:cNvPr>
          <p:cNvSpPr>
            <a:spLocks noGrp="1" noChangeArrowheads="1"/>
          </p:cNvSpPr>
          <p:nvPr>
            <p:ph idx="1"/>
          </p:nvPr>
        </p:nvSpPr>
        <p:spPr>
          <a:xfrm>
            <a:off x="457200" y="1371600"/>
            <a:ext cx="8229600" cy="4906963"/>
          </a:xfrm>
        </p:spPr>
        <p:txBody>
          <a:bodyPr/>
          <a:lstStyle/>
          <a:p>
            <a:pPr>
              <a:lnSpc>
                <a:spcPct val="90000"/>
              </a:lnSpc>
            </a:pPr>
            <a:r>
              <a:rPr lang="zh-CN" altLang="en-US" sz="2400">
                <a:latin typeface="宋体" panose="02010600030101010101" pitchFamily="2" charset="-122"/>
              </a:rPr>
              <a:t>单功能流水线：只能完成一种功能的流水线，如浮点加法流水线。</a:t>
            </a:r>
            <a:r>
              <a:rPr lang="zh-CN" altLang="en-US" sz="2400"/>
              <a:t> </a:t>
            </a:r>
          </a:p>
          <a:p>
            <a:pPr>
              <a:lnSpc>
                <a:spcPct val="90000"/>
              </a:lnSpc>
            </a:pPr>
            <a:r>
              <a:rPr lang="zh-CN" altLang="en-US" sz="2400">
                <a:latin typeface="宋体" panose="02010600030101010101" pitchFamily="2" charset="-122"/>
              </a:rPr>
              <a:t>多功能流水线：流水线的各段可以进行不同的连接，从而使流水线在不同的时间完成不同的功能。</a:t>
            </a:r>
            <a:r>
              <a:rPr lang="zh-CN" altLang="en-US" sz="2400"/>
              <a:t> </a:t>
            </a:r>
          </a:p>
          <a:p>
            <a:pPr>
              <a:lnSpc>
                <a:spcPct val="90000"/>
              </a:lnSpc>
            </a:pPr>
            <a:r>
              <a:rPr lang="zh-CN" altLang="en-US" sz="2400">
                <a:latin typeface="宋体" panose="02010600030101010101" pitchFamily="2" charset="-122"/>
              </a:rPr>
              <a:t>静态流水线：在某一时间段内，流水线的各段只能按同一种功能的连接方式工作，即只有当输入是一串相同性质的操作时其性能才能得到发挥。</a:t>
            </a:r>
            <a:r>
              <a:rPr lang="zh-CN" altLang="en-US" sz="2400"/>
              <a:t> </a:t>
            </a:r>
          </a:p>
          <a:p>
            <a:pPr>
              <a:lnSpc>
                <a:spcPct val="90000"/>
              </a:lnSpc>
            </a:pPr>
            <a:r>
              <a:rPr lang="zh-CN" altLang="en-US" sz="2400">
                <a:latin typeface="宋体" panose="02010600030101010101" pitchFamily="2" charset="-122"/>
              </a:rPr>
              <a:t>动态流水线：在某一段时间内，某些段正在实现某类操作（定点乘），其他段却在实现另一类操作（浮点加）。</a:t>
            </a:r>
            <a:r>
              <a:rPr lang="zh-CN" altLang="en-US" sz="2400"/>
              <a:t> </a:t>
            </a:r>
          </a:p>
          <a:p>
            <a:pPr>
              <a:lnSpc>
                <a:spcPct val="90000"/>
              </a:lnSpc>
            </a:pPr>
            <a:r>
              <a:rPr lang="zh-CN" altLang="en-US" sz="2400">
                <a:latin typeface="宋体" panose="02010600030101010101" pitchFamily="2" charset="-122"/>
              </a:rPr>
              <a:t>线性流水线：流水线的各段串行连接，没有反馈回路。</a:t>
            </a:r>
            <a:r>
              <a:rPr lang="zh-CN" altLang="en-US" sz="2400"/>
              <a:t> </a:t>
            </a:r>
          </a:p>
          <a:p>
            <a:pPr>
              <a:lnSpc>
                <a:spcPct val="90000"/>
              </a:lnSpc>
            </a:pPr>
            <a:r>
              <a:rPr lang="zh-CN" altLang="en-US" sz="2400">
                <a:latin typeface="宋体" panose="02010600030101010101" pitchFamily="2" charset="-122"/>
              </a:rPr>
              <a:t>非线性流水线：流水线中除了串行的通路，还有反馈回来。</a:t>
            </a:r>
          </a:p>
          <a:p>
            <a:pPr>
              <a:lnSpc>
                <a:spcPct val="90000"/>
              </a:lnSpc>
            </a:pPr>
            <a:r>
              <a:rPr lang="zh-CN" altLang="en-US" sz="2400">
                <a:latin typeface="宋体" panose="02010600030101010101" pitchFamily="2" charset="-122"/>
              </a:rPr>
              <a:t>顺序流水线：流水线的流出顺序与其流入顺序相同。</a:t>
            </a:r>
            <a:r>
              <a:rPr lang="zh-CN" altLang="en-US" sz="2400"/>
              <a:t> </a:t>
            </a:r>
          </a:p>
          <a:p>
            <a:pPr>
              <a:lnSpc>
                <a:spcPct val="90000"/>
              </a:lnSpc>
            </a:pPr>
            <a:r>
              <a:rPr lang="zh-CN" altLang="en-US" sz="2400">
                <a:latin typeface="宋体" panose="02010600030101010101" pitchFamily="2" charset="-122"/>
              </a:rPr>
              <a:t>乱序流水线：流水线的流出顺序与其流入顺序不同。</a:t>
            </a:r>
            <a:r>
              <a:rPr lang="zh-CN" altLang="en-US" sz="2400"/>
              <a:t> </a:t>
            </a:r>
          </a:p>
        </p:txBody>
      </p:sp>
      <p:sp>
        <p:nvSpPr>
          <p:cNvPr id="88067" name="页脚占位符 1">
            <a:extLst>
              <a:ext uri="{FF2B5EF4-FFF2-40B4-BE49-F238E27FC236}">
                <a16:creationId xmlns:a16="http://schemas.microsoft.com/office/drawing/2014/main" id="{975A7E4B-5D08-45D4-BCF0-CB68351C61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8068" name="灯片编号占位符 2">
            <a:extLst>
              <a:ext uri="{FF2B5EF4-FFF2-40B4-BE49-F238E27FC236}">
                <a16:creationId xmlns:a16="http://schemas.microsoft.com/office/drawing/2014/main" id="{CCBC9D6B-EA9D-442D-B540-9B9AB420358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7707B1E-7649-4AAF-B45A-E9B104FAF896}"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205825">
            <a:extLst>
              <a:ext uri="{FF2B5EF4-FFF2-40B4-BE49-F238E27FC236}">
                <a16:creationId xmlns:a16="http://schemas.microsoft.com/office/drawing/2014/main" id="{29BACC1C-98EF-46B4-ABFC-E679C23075C8}"/>
              </a:ext>
            </a:extLst>
          </p:cNvPr>
          <p:cNvSpPr>
            <a:spLocks noGrp="1" noChangeArrowheads="1"/>
          </p:cNvSpPr>
          <p:nvPr>
            <p:ph type="title"/>
          </p:nvPr>
        </p:nvSpPr>
        <p:spPr/>
        <p:txBody>
          <a:bodyPr/>
          <a:lstStyle/>
          <a:p>
            <a:r>
              <a:rPr lang="zh-CN" altLang="en-US"/>
              <a:t>流水线的“相关”（</a:t>
            </a:r>
            <a:r>
              <a:rPr lang="en-US" altLang="zh-CN"/>
              <a:t>hazard</a:t>
            </a:r>
            <a:r>
              <a:rPr lang="zh-CN" altLang="en-US"/>
              <a:t>）</a:t>
            </a:r>
          </a:p>
        </p:txBody>
      </p:sp>
      <p:sp>
        <p:nvSpPr>
          <p:cNvPr id="89090" name="文本占位符 205826">
            <a:extLst>
              <a:ext uri="{FF2B5EF4-FFF2-40B4-BE49-F238E27FC236}">
                <a16:creationId xmlns:a16="http://schemas.microsoft.com/office/drawing/2014/main" id="{F1BC4C1E-1AAE-41DB-A229-F5418FA22B3D}"/>
              </a:ext>
            </a:extLst>
          </p:cNvPr>
          <p:cNvSpPr>
            <a:spLocks noGrp="1" noChangeArrowheads="1"/>
          </p:cNvSpPr>
          <p:nvPr>
            <p:ph idx="1"/>
          </p:nvPr>
        </p:nvSpPr>
        <p:spPr/>
        <p:txBody>
          <a:bodyPr/>
          <a:lstStyle/>
          <a:p>
            <a:r>
              <a:rPr lang="zh-CN" altLang="en-US">
                <a:latin typeface="宋体" panose="02010600030101010101" pitchFamily="2" charset="-122"/>
              </a:rPr>
              <a:t>结构相关：当指令在重叠执行的过程中，硬件资源满足不了指令重叠执行的要求，发生资源冲突时将产生结构相关。</a:t>
            </a:r>
            <a:r>
              <a:rPr lang="zh-CN" altLang="en-US"/>
              <a:t> </a:t>
            </a:r>
          </a:p>
          <a:p>
            <a:r>
              <a:rPr lang="zh-CN" altLang="en-US">
                <a:latin typeface="宋体" panose="02010600030101010101" pitchFamily="2" charset="-122"/>
              </a:rPr>
              <a:t>数据相关：当一条指令需要用到前面指令的执行结果，而这些指令均在流水线中重叠执行时，就可能引起数据相关。</a:t>
            </a:r>
            <a:r>
              <a:rPr lang="zh-CN" altLang="en-US"/>
              <a:t> </a:t>
            </a:r>
          </a:p>
          <a:p>
            <a:r>
              <a:rPr lang="zh-CN" altLang="en-US">
                <a:latin typeface="宋体" panose="02010600030101010101" pitchFamily="2" charset="-122"/>
              </a:rPr>
              <a:t>控制相关：当流水线遇到分支指令和其他会改变</a:t>
            </a:r>
            <a:r>
              <a:rPr lang="en-US" altLang="zh-CN">
                <a:latin typeface="Times New Roman" panose="02020603050405020304" pitchFamily="18" charset="0"/>
              </a:rPr>
              <a:t>PC</a:t>
            </a:r>
            <a:r>
              <a:rPr lang="zh-CN" altLang="en-US">
                <a:latin typeface="宋体" panose="02010600030101010101" pitchFamily="2" charset="-122"/>
              </a:rPr>
              <a:t>值的指令时，会发生控制相关。</a:t>
            </a:r>
            <a:endParaRPr lang="zh-CN" altLang="en-US"/>
          </a:p>
        </p:txBody>
      </p:sp>
      <p:sp>
        <p:nvSpPr>
          <p:cNvPr id="89091" name="页脚占位符 1">
            <a:extLst>
              <a:ext uri="{FF2B5EF4-FFF2-40B4-BE49-F238E27FC236}">
                <a16:creationId xmlns:a16="http://schemas.microsoft.com/office/drawing/2014/main" id="{49D2B66C-50C1-4110-AEE8-C866BCB428A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89092" name="灯片编号占位符 2">
            <a:extLst>
              <a:ext uri="{FF2B5EF4-FFF2-40B4-BE49-F238E27FC236}">
                <a16:creationId xmlns:a16="http://schemas.microsoft.com/office/drawing/2014/main" id="{6288B881-0253-4E59-A6F8-AB9BED75C2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B150F3B-3346-4D0B-B9CF-97051E42C498}"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206849">
            <a:extLst>
              <a:ext uri="{FF2B5EF4-FFF2-40B4-BE49-F238E27FC236}">
                <a16:creationId xmlns:a16="http://schemas.microsoft.com/office/drawing/2014/main" id="{62070027-3B4F-4638-BF6F-6309C8961211}"/>
              </a:ext>
            </a:extLst>
          </p:cNvPr>
          <p:cNvSpPr>
            <a:spLocks noGrp="1" noChangeArrowheads="1"/>
          </p:cNvSpPr>
          <p:nvPr>
            <p:ph type="title"/>
          </p:nvPr>
        </p:nvSpPr>
        <p:spPr/>
        <p:txBody>
          <a:bodyPr/>
          <a:lstStyle/>
          <a:p>
            <a:r>
              <a:rPr lang="zh-CN" altLang="en-US">
                <a:latin typeface="宋体" panose="02010600030101010101" pitchFamily="2" charset="-122"/>
              </a:rPr>
              <a:t>结构相关</a:t>
            </a:r>
            <a:r>
              <a:rPr lang="zh-CN" altLang="en-US"/>
              <a:t> </a:t>
            </a:r>
          </a:p>
        </p:txBody>
      </p:sp>
      <p:sp>
        <p:nvSpPr>
          <p:cNvPr id="91138" name="文本占位符 206850">
            <a:extLst>
              <a:ext uri="{FF2B5EF4-FFF2-40B4-BE49-F238E27FC236}">
                <a16:creationId xmlns:a16="http://schemas.microsoft.com/office/drawing/2014/main" id="{02C9CE0E-BEAD-48FB-AC34-90FAE1CBF1F1}"/>
              </a:ext>
            </a:extLst>
          </p:cNvPr>
          <p:cNvSpPr>
            <a:spLocks noGrp="1" noChangeArrowheads="1"/>
          </p:cNvSpPr>
          <p:nvPr>
            <p:ph idx="1"/>
          </p:nvPr>
        </p:nvSpPr>
        <p:spPr>
          <a:xfrm>
            <a:off x="457200" y="5486400"/>
            <a:ext cx="8229600" cy="639763"/>
          </a:xfrm>
        </p:spPr>
        <p:txBody>
          <a:bodyPr/>
          <a:lstStyle/>
          <a:p>
            <a:r>
              <a:rPr lang="zh-CN" altLang="en-US">
                <a:latin typeface="宋体" panose="02010600030101010101" pitchFamily="2" charset="-122"/>
              </a:rPr>
              <a:t>典型的结构相关由访存造成。哈佛结构</a:t>
            </a:r>
            <a:r>
              <a:rPr lang="zh-CN" altLang="en-US"/>
              <a:t> </a:t>
            </a:r>
          </a:p>
        </p:txBody>
      </p:sp>
      <p:grpSp>
        <p:nvGrpSpPr>
          <p:cNvPr id="91139" name="组合 206851">
            <a:extLst>
              <a:ext uri="{FF2B5EF4-FFF2-40B4-BE49-F238E27FC236}">
                <a16:creationId xmlns:a16="http://schemas.microsoft.com/office/drawing/2014/main" id="{65CFE131-4E01-463C-98DB-73265166F160}"/>
              </a:ext>
            </a:extLst>
          </p:cNvPr>
          <p:cNvGrpSpPr>
            <a:grpSpLocks/>
          </p:cNvGrpSpPr>
          <p:nvPr/>
        </p:nvGrpSpPr>
        <p:grpSpPr bwMode="auto">
          <a:xfrm>
            <a:off x="827088" y="1341438"/>
            <a:ext cx="7705725" cy="4032250"/>
            <a:chOff x="1260" y="1596"/>
            <a:chExt cx="9593" cy="3588"/>
          </a:xfrm>
        </p:grpSpPr>
        <p:sp>
          <p:nvSpPr>
            <p:cNvPr id="91140" name="直接连接符 206852">
              <a:extLst>
                <a:ext uri="{FF2B5EF4-FFF2-40B4-BE49-F238E27FC236}">
                  <a16:creationId xmlns:a16="http://schemas.microsoft.com/office/drawing/2014/main" id="{41A69772-8083-460D-8D89-5FDC8068055B}"/>
                </a:ext>
              </a:extLst>
            </p:cNvPr>
            <p:cNvSpPr>
              <a:spLocks noChangeShapeType="1"/>
            </p:cNvSpPr>
            <p:nvPr/>
          </p:nvSpPr>
          <p:spPr bwMode="auto">
            <a:xfrm>
              <a:off x="3423"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直接连接符 206853">
              <a:extLst>
                <a:ext uri="{FF2B5EF4-FFF2-40B4-BE49-F238E27FC236}">
                  <a16:creationId xmlns:a16="http://schemas.microsoft.com/office/drawing/2014/main" id="{16D9B53E-A8C5-477F-B92D-2FFCE7768690}"/>
                </a:ext>
              </a:extLst>
            </p:cNvPr>
            <p:cNvSpPr>
              <a:spLocks noChangeShapeType="1"/>
            </p:cNvSpPr>
            <p:nvPr/>
          </p:nvSpPr>
          <p:spPr bwMode="auto">
            <a:xfrm>
              <a:off x="4503"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2" name="直接连接符 206854">
              <a:extLst>
                <a:ext uri="{FF2B5EF4-FFF2-40B4-BE49-F238E27FC236}">
                  <a16:creationId xmlns:a16="http://schemas.microsoft.com/office/drawing/2014/main" id="{741E8672-45D2-4798-9FCC-C276BD167F24}"/>
                </a:ext>
              </a:extLst>
            </p:cNvPr>
            <p:cNvSpPr>
              <a:spLocks noChangeShapeType="1"/>
            </p:cNvSpPr>
            <p:nvPr/>
          </p:nvSpPr>
          <p:spPr bwMode="auto">
            <a:xfrm>
              <a:off x="5583"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直接连接符 206855">
              <a:extLst>
                <a:ext uri="{FF2B5EF4-FFF2-40B4-BE49-F238E27FC236}">
                  <a16:creationId xmlns:a16="http://schemas.microsoft.com/office/drawing/2014/main" id="{C4344457-03B5-4295-9CA6-64E8E263330E}"/>
                </a:ext>
              </a:extLst>
            </p:cNvPr>
            <p:cNvSpPr>
              <a:spLocks noChangeShapeType="1"/>
            </p:cNvSpPr>
            <p:nvPr/>
          </p:nvSpPr>
          <p:spPr bwMode="auto">
            <a:xfrm>
              <a:off x="6690"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文本框 206856">
              <a:extLst>
                <a:ext uri="{FF2B5EF4-FFF2-40B4-BE49-F238E27FC236}">
                  <a16:creationId xmlns:a16="http://schemas.microsoft.com/office/drawing/2014/main" id="{74900250-E0BF-4289-B20D-F0038DD2BCE3}"/>
                </a:ext>
              </a:extLst>
            </p:cNvPr>
            <p:cNvSpPr txBox="1">
              <a:spLocks noChangeArrowheads="1"/>
            </p:cNvSpPr>
            <p:nvPr/>
          </p:nvSpPr>
          <p:spPr bwMode="auto">
            <a:xfrm>
              <a:off x="2523" y="2180"/>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45" name="文本框 206857">
              <a:extLst>
                <a:ext uri="{FF2B5EF4-FFF2-40B4-BE49-F238E27FC236}">
                  <a16:creationId xmlns:a16="http://schemas.microsoft.com/office/drawing/2014/main" id="{048880E8-ED0B-4709-9B45-D3549A327B8F}"/>
                </a:ext>
              </a:extLst>
            </p:cNvPr>
            <p:cNvSpPr txBox="1">
              <a:spLocks noChangeArrowheads="1"/>
            </p:cNvSpPr>
            <p:nvPr/>
          </p:nvSpPr>
          <p:spPr bwMode="auto">
            <a:xfrm>
              <a:off x="3603" y="2180"/>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46" name="文本框 206858">
              <a:extLst>
                <a:ext uri="{FF2B5EF4-FFF2-40B4-BE49-F238E27FC236}">
                  <a16:creationId xmlns:a16="http://schemas.microsoft.com/office/drawing/2014/main" id="{8A16B751-D9B0-4947-9915-1F984F73E757}"/>
                </a:ext>
              </a:extLst>
            </p:cNvPr>
            <p:cNvSpPr txBox="1">
              <a:spLocks noChangeArrowheads="1"/>
            </p:cNvSpPr>
            <p:nvPr/>
          </p:nvSpPr>
          <p:spPr bwMode="auto">
            <a:xfrm>
              <a:off x="6840" y="2150"/>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47" name="文本框 206859">
              <a:extLst>
                <a:ext uri="{FF2B5EF4-FFF2-40B4-BE49-F238E27FC236}">
                  <a16:creationId xmlns:a16="http://schemas.microsoft.com/office/drawing/2014/main" id="{29D61139-861E-49B3-AAEF-A24F765CCB48}"/>
                </a:ext>
              </a:extLst>
            </p:cNvPr>
            <p:cNvSpPr txBox="1">
              <a:spLocks noChangeArrowheads="1"/>
            </p:cNvSpPr>
            <p:nvPr/>
          </p:nvSpPr>
          <p:spPr bwMode="auto">
            <a:xfrm>
              <a:off x="5760" y="2150"/>
              <a:ext cx="720" cy="468"/>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48" name="直接连接符 206860">
              <a:extLst>
                <a:ext uri="{FF2B5EF4-FFF2-40B4-BE49-F238E27FC236}">
                  <a16:creationId xmlns:a16="http://schemas.microsoft.com/office/drawing/2014/main" id="{1AA5B5CB-54C5-4E1C-9FE7-60982F8BA79F}"/>
                </a:ext>
              </a:extLst>
            </p:cNvPr>
            <p:cNvSpPr>
              <a:spLocks noChangeShapeType="1"/>
            </p:cNvSpPr>
            <p:nvPr/>
          </p:nvSpPr>
          <p:spPr bwMode="auto">
            <a:xfrm>
              <a:off x="3243" y="238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9" name="直接连接符 206861">
              <a:extLst>
                <a:ext uri="{FF2B5EF4-FFF2-40B4-BE49-F238E27FC236}">
                  <a16:creationId xmlns:a16="http://schemas.microsoft.com/office/drawing/2014/main" id="{4D93E10B-FE50-4276-88B1-082AF1BA9F65}"/>
                </a:ext>
              </a:extLst>
            </p:cNvPr>
            <p:cNvSpPr>
              <a:spLocks noChangeShapeType="1"/>
            </p:cNvSpPr>
            <p:nvPr/>
          </p:nvSpPr>
          <p:spPr bwMode="auto">
            <a:xfrm>
              <a:off x="5340" y="2376"/>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直接连接符 206862">
              <a:extLst>
                <a:ext uri="{FF2B5EF4-FFF2-40B4-BE49-F238E27FC236}">
                  <a16:creationId xmlns:a16="http://schemas.microsoft.com/office/drawing/2014/main" id="{F2A35662-0ABB-4AF7-BF3A-F6E2D8AACE4B}"/>
                </a:ext>
              </a:extLst>
            </p:cNvPr>
            <p:cNvSpPr>
              <a:spLocks noChangeShapeType="1"/>
            </p:cNvSpPr>
            <p:nvPr/>
          </p:nvSpPr>
          <p:spPr bwMode="auto">
            <a:xfrm>
              <a:off x="6480" y="237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51" name="组合 206863">
              <a:extLst>
                <a:ext uri="{FF2B5EF4-FFF2-40B4-BE49-F238E27FC236}">
                  <a16:creationId xmlns:a16="http://schemas.microsoft.com/office/drawing/2014/main" id="{08E6F3E7-CFD4-42BF-B611-5A8D5211A357}"/>
                </a:ext>
              </a:extLst>
            </p:cNvPr>
            <p:cNvGrpSpPr>
              <a:grpSpLocks/>
            </p:cNvGrpSpPr>
            <p:nvPr/>
          </p:nvGrpSpPr>
          <p:grpSpPr bwMode="auto">
            <a:xfrm>
              <a:off x="4733" y="2004"/>
              <a:ext cx="720" cy="720"/>
              <a:chOff x="5620" y="4560"/>
              <a:chExt cx="720" cy="720"/>
            </a:xfrm>
          </p:grpSpPr>
          <p:sp>
            <p:nvSpPr>
              <p:cNvPr id="91152" name="任意多边形 206864">
                <a:extLst>
                  <a:ext uri="{FF2B5EF4-FFF2-40B4-BE49-F238E27FC236}">
                    <a16:creationId xmlns:a16="http://schemas.microsoft.com/office/drawing/2014/main" id="{F63345BF-E5AC-4B79-A316-2A64A3730094}"/>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53" name="文本框 206865">
                <a:extLst>
                  <a:ext uri="{FF2B5EF4-FFF2-40B4-BE49-F238E27FC236}">
                    <a16:creationId xmlns:a16="http://schemas.microsoft.com/office/drawing/2014/main" id="{8CD04973-3CD1-47D7-9B6D-EEED02ABAF61}"/>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54" name="直接连接符 206866">
              <a:extLst>
                <a:ext uri="{FF2B5EF4-FFF2-40B4-BE49-F238E27FC236}">
                  <a16:creationId xmlns:a16="http://schemas.microsoft.com/office/drawing/2014/main" id="{215C8239-8DD3-4C32-920E-1D373D0D1F7F}"/>
                </a:ext>
              </a:extLst>
            </p:cNvPr>
            <p:cNvSpPr>
              <a:spLocks noChangeShapeType="1"/>
            </p:cNvSpPr>
            <p:nvPr/>
          </p:nvSpPr>
          <p:spPr bwMode="auto">
            <a:xfrm>
              <a:off x="4323" y="237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55" name="组合 206867">
              <a:extLst>
                <a:ext uri="{FF2B5EF4-FFF2-40B4-BE49-F238E27FC236}">
                  <a16:creationId xmlns:a16="http://schemas.microsoft.com/office/drawing/2014/main" id="{0646F8AE-49DE-4547-9115-D48FEC8598B1}"/>
                </a:ext>
              </a:extLst>
            </p:cNvPr>
            <p:cNvGrpSpPr>
              <a:grpSpLocks/>
            </p:cNvGrpSpPr>
            <p:nvPr/>
          </p:nvGrpSpPr>
          <p:grpSpPr bwMode="auto">
            <a:xfrm>
              <a:off x="3613" y="2688"/>
              <a:ext cx="5037" cy="720"/>
              <a:chOff x="2520" y="3720"/>
              <a:chExt cx="5037" cy="720"/>
            </a:xfrm>
          </p:grpSpPr>
          <p:sp>
            <p:nvSpPr>
              <p:cNvPr id="91156" name="文本框 206868">
                <a:extLst>
                  <a:ext uri="{FF2B5EF4-FFF2-40B4-BE49-F238E27FC236}">
                    <a16:creationId xmlns:a16="http://schemas.microsoft.com/office/drawing/2014/main" id="{D61D0B4E-8055-4E27-927D-21725B5AF55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57" name="文本框 206869">
                <a:extLst>
                  <a:ext uri="{FF2B5EF4-FFF2-40B4-BE49-F238E27FC236}">
                    <a16:creationId xmlns:a16="http://schemas.microsoft.com/office/drawing/2014/main" id="{3EBF9F21-3513-48C4-ADD1-6859C52B93D3}"/>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58" name="文本框 206870">
                <a:extLst>
                  <a:ext uri="{FF2B5EF4-FFF2-40B4-BE49-F238E27FC236}">
                    <a16:creationId xmlns:a16="http://schemas.microsoft.com/office/drawing/2014/main" id="{CCB4F545-AA40-4BA2-AA8A-E280E7E48523}"/>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59" name="文本框 206871">
                <a:extLst>
                  <a:ext uri="{FF2B5EF4-FFF2-40B4-BE49-F238E27FC236}">
                    <a16:creationId xmlns:a16="http://schemas.microsoft.com/office/drawing/2014/main" id="{32B05621-38AA-4F5D-B658-684E5F5168BC}"/>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60" name="直接连接符 206872">
                <a:extLst>
                  <a:ext uri="{FF2B5EF4-FFF2-40B4-BE49-F238E27FC236}">
                    <a16:creationId xmlns:a16="http://schemas.microsoft.com/office/drawing/2014/main" id="{510E470A-F499-4E85-8DF4-FD002CD54B38}"/>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1" name="直接连接符 206873">
                <a:extLst>
                  <a:ext uri="{FF2B5EF4-FFF2-40B4-BE49-F238E27FC236}">
                    <a16:creationId xmlns:a16="http://schemas.microsoft.com/office/drawing/2014/main" id="{673931DA-AE63-43B0-89C4-2A2B57A124E9}"/>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2" name="直接连接符 206874">
                <a:extLst>
                  <a:ext uri="{FF2B5EF4-FFF2-40B4-BE49-F238E27FC236}">
                    <a16:creationId xmlns:a16="http://schemas.microsoft.com/office/drawing/2014/main" id="{72A0FD9B-8C4E-4A6D-8228-5E7EB58E1CC5}"/>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63" name="组合 206875">
                <a:extLst>
                  <a:ext uri="{FF2B5EF4-FFF2-40B4-BE49-F238E27FC236}">
                    <a16:creationId xmlns:a16="http://schemas.microsoft.com/office/drawing/2014/main" id="{DD3E50B4-104E-4A45-AF02-C9E77AC88E99}"/>
                  </a:ext>
                </a:extLst>
              </p:cNvPr>
              <p:cNvGrpSpPr>
                <a:grpSpLocks/>
              </p:cNvGrpSpPr>
              <p:nvPr/>
            </p:nvGrpSpPr>
            <p:grpSpPr bwMode="auto">
              <a:xfrm>
                <a:off x="4730" y="3720"/>
                <a:ext cx="720" cy="720"/>
                <a:chOff x="5620" y="4560"/>
                <a:chExt cx="720" cy="720"/>
              </a:xfrm>
            </p:grpSpPr>
            <p:sp>
              <p:nvSpPr>
                <p:cNvPr id="91164" name="任意多边形 206876">
                  <a:extLst>
                    <a:ext uri="{FF2B5EF4-FFF2-40B4-BE49-F238E27FC236}">
                      <a16:creationId xmlns:a16="http://schemas.microsoft.com/office/drawing/2014/main" id="{3CBF9269-181E-4CC2-9D08-4A2A6DFE8D25}"/>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65" name="文本框 206877">
                  <a:extLst>
                    <a:ext uri="{FF2B5EF4-FFF2-40B4-BE49-F238E27FC236}">
                      <a16:creationId xmlns:a16="http://schemas.microsoft.com/office/drawing/2014/main" id="{6A113BC3-4625-49F9-A0B9-12B923C4AA4F}"/>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66" name="直接连接符 206878">
                <a:extLst>
                  <a:ext uri="{FF2B5EF4-FFF2-40B4-BE49-F238E27FC236}">
                    <a16:creationId xmlns:a16="http://schemas.microsoft.com/office/drawing/2014/main" id="{BDD1F23A-D227-4D15-AD64-0D46E25F323E}"/>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1167" name="组合 206879">
              <a:extLst>
                <a:ext uri="{FF2B5EF4-FFF2-40B4-BE49-F238E27FC236}">
                  <a16:creationId xmlns:a16="http://schemas.microsoft.com/office/drawing/2014/main" id="{638D7376-5CAC-4FC3-A7E4-E3F9E9F9ACFB}"/>
                </a:ext>
              </a:extLst>
            </p:cNvPr>
            <p:cNvGrpSpPr>
              <a:grpSpLocks/>
            </p:cNvGrpSpPr>
            <p:nvPr/>
          </p:nvGrpSpPr>
          <p:grpSpPr bwMode="auto">
            <a:xfrm>
              <a:off x="4673" y="3378"/>
              <a:ext cx="5037" cy="720"/>
              <a:chOff x="2520" y="3720"/>
              <a:chExt cx="5037" cy="720"/>
            </a:xfrm>
          </p:grpSpPr>
          <p:sp>
            <p:nvSpPr>
              <p:cNvPr id="91168" name="文本框 206880">
                <a:extLst>
                  <a:ext uri="{FF2B5EF4-FFF2-40B4-BE49-F238E27FC236}">
                    <a16:creationId xmlns:a16="http://schemas.microsoft.com/office/drawing/2014/main" id="{624D795B-3134-4BD7-A4C9-4080E91527D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69" name="文本框 206881">
                <a:extLst>
                  <a:ext uri="{FF2B5EF4-FFF2-40B4-BE49-F238E27FC236}">
                    <a16:creationId xmlns:a16="http://schemas.microsoft.com/office/drawing/2014/main" id="{E9CE76EF-52A6-4227-A5AE-A9615E06ABED}"/>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70" name="文本框 206882">
                <a:extLst>
                  <a:ext uri="{FF2B5EF4-FFF2-40B4-BE49-F238E27FC236}">
                    <a16:creationId xmlns:a16="http://schemas.microsoft.com/office/drawing/2014/main" id="{8D0C09BB-047C-4938-ACB4-21BE8A75EB70}"/>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71" name="文本框 206883">
                <a:extLst>
                  <a:ext uri="{FF2B5EF4-FFF2-40B4-BE49-F238E27FC236}">
                    <a16:creationId xmlns:a16="http://schemas.microsoft.com/office/drawing/2014/main" id="{2B90176A-4628-43F5-914E-AF70C4B2463D}"/>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72" name="直接连接符 206884">
                <a:extLst>
                  <a:ext uri="{FF2B5EF4-FFF2-40B4-BE49-F238E27FC236}">
                    <a16:creationId xmlns:a16="http://schemas.microsoft.com/office/drawing/2014/main" id="{58A8A62E-6A7A-4937-9237-CF23F15E0159}"/>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3" name="直接连接符 206885">
                <a:extLst>
                  <a:ext uri="{FF2B5EF4-FFF2-40B4-BE49-F238E27FC236}">
                    <a16:creationId xmlns:a16="http://schemas.microsoft.com/office/drawing/2014/main" id="{56FCA541-43E7-4CF7-9F77-D529AB4ABC53}"/>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4" name="直接连接符 206886">
                <a:extLst>
                  <a:ext uri="{FF2B5EF4-FFF2-40B4-BE49-F238E27FC236}">
                    <a16:creationId xmlns:a16="http://schemas.microsoft.com/office/drawing/2014/main" id="{583F5610-F57C-46B3-9360-B45C0C5D1AE6}"/>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75" name="组合 206887">
                <a:extLst>
                  <a:ext uri="{FF2B5EF4-FFF2-40B4-BE49-F238E27FC236}">
                    <a16:creationId xmlns:a16="http://schemas.microsoft.com/office/drawing/2014/main" id="{7673E4A8-5AAB-4F20-90C2-B23DDFB74653}"/>
                  </a:ext>
                </a:extLst>
              </p:cNvPr>
              <p:cNvGrpSpPr>
                <a:grpSpLocks/>
              </p:cNvGrpSpPr>
              <p:nvPr/>
            </p:nvGrpSpPr>
            <p:grpSpPr bwMode="auto">
              <a:xfrm>
                <a:off x="4730" y="3720"/>
                <a:ext cx="720" cy="720"/>
                <a:chOff x="5620" y="4560"/>
                <a:chExt cx="720" cy="720"/>
              </a:xfrm>
            </p:grpSpPr>
            <p:sp>
              <p:nvSpPr>
                <p:cNvPr id="91176" name="任意多边形 206888">
                  <a:extLst>
                    <a:ext uri="{FF2B5EF4-FFF2-40B4-BE49-F238E27FC236}">
                      <a16:creationId xmlns:a16="http://schemas.microsoft.com/office/drawing/2014/main" id="{6754E8A2-C81F-42B8-9DAE-C8E2E7640493}"/>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77" name="文本框 206889">
                  <a:extLst>
                    <a:ext uri="{FF2B5EF4-FFF2-40B4-BE49-F238E27FC236}">
                      <a16:creationId xmlns:a16="http://schemas.microsoft.com/office/drawing/2014/main" id="{CC4B4B09-897A-4316-9388-CEAC7678BBAF}"/>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78" name="直接连接符 206890">
                <a:extLst>
                  <a:ext uri="{FF2B5EF4-FFF2-40B4-BE49-F238E27FC236}">
                    <a16:creationId xmlns:a16="http://schemas.microsoft.com/office/drawing/2014/main" id="{EF8EF9D6-15D2-45B7-A1BB-CC360C49F564}"/>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79" name="文本框 206891">
              <a:extLst>
                <a:ext uri="{FF2B5EF4-FFF2-40B4-BE49-F238E27FC236}">
                  <a16:creationId xmlns:a16="http://schemas.microsoft.com/office/drawing/2014/main" id="{8D7B03DE-F06F-4AD9-A553-D8C149775EF1}"/>
                </a:ext>
              </a:extLst>
            </p:cNvPr>
            <p:cNvSpPr txBox="1">
              <a:spLocks noChangeArrowheads="1"/>
            </p:cNvSpPr>
            <p:nvPr/>
          </p:nvSpPr>
          <p:spPr bwMode="auto">
            <a:xfrm>
              <a:off x="5773" y="4244"/>
              <a:ext cx="720" cy="468"/>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80" name="文本框 206892">
              <a:extLst>
                <a:ext uri="{FF2B5EF4-FFF2-40B4-BE49-F238E27FC236}">
                  <a16:creationId xmlns:a16="http://schemas.microsoft.com/office/drawing/2014/main" id="{C350F047-B3D9-4FB2-8EB3-477CA3C541BF}"/>
                </a:ext>
              </a:extLst>
            </p:cNvPr>
            <p:cNvSpPr txBox="1">
              <a:spLocks noChangeArrowheads="1"/>
            </p:cNvSpPr>
            <p:nvPr/>
          </p:nvSpPr>
          <p:spPr bwMode="auto">
            <a:xfrm>
              <a:off x="6853" y="4244"/>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81" name="文本框 206893">
              <a:extLst>
                <a:ext uri="{FF2B5EF4-FFF2-40B4-BE49-F238E27FC236}">
                  <a16:creationId xmlns:a16="http://schemas.microsoft.com/office/drawing/2014/main" id="{5CA72DE9-EF51-4A0E-8C48-E65E7FB34FB6}"/>
                </a:ext>
              </a:extLst>
            </p:cNvPr>
            <p:cNvSpPr txBox="1">
              <a:spLocks noChangeArrowheads="1"/>
            </p:cNvSpPr>
            <p:nvPr/>
          </p:nvSpPr>
          <p:spPr bwMode="auto">
            <a:xfrm>
              <a:off x="10090" y="4214"/>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1182" name="文本框 206894">
              <a:extLst>
                <a:ext uri="{FF2B5EF4-FFF2-40B4-BE49-F238E27FC236}">
                  <a16:creationId xmlns:a16="http://schemas.microsoft.com/office/drawing/2014/main" id="{4649A8A4-17B8-4DE9-8EF5-9982C2780FF8}"/>
                </a:ext>
              </a:extLst>
            </p:cNvPr>
            <p:cNvSpPr txBox="1">
              <a:spLocks noChangeArrowheads="1"/>
            </p:cNvSpPr>
            <p:nvPr/>
          </p:nvSpPr>
          <p:spPr bwMode="auto">
            <a:xfrm>
              <a:off x="9010" y="4214"/>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1183" name="直接连接符 206895">
              <a:extLst>
                <a:ext uri="{FF2B5EF4-FFF2-40B4-BE49-F238E27FC236}">
                  <a16:creationId xmlns:a16="http://schemas.microsoft.com/office/drawing/2014/main" id="{56BAA4CE-96AF-4630-A4F7-B175E757688E}"/>
                </a:ext>
              </a:extLst>
            </p:cNvPr>
            <p:cNvSpPr>
              <a:spLocks noChangeShapeType="1"/>
            </p:cNvSpPr>
            <p:nvPr/>
          </p:nvSpPr>
          <p:spPr bwMode="auto">
            <a:xfrm>
              <a:off x="6493" y="445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4" name="直接连接符 206896">
              <a:extLst>
                <a:ext uri="{FF2B5EF4-FFF2-40B4-BE49-F238E27FC236}">
                  <a16:creationId xmlns:a16="http://schemas.microsoft.com/office/drawing/2014/main" id="{43AFFC3C-C199-480C-8938-ADA258B464A8}"/>
                </a:ext>
              </a:extLst>
            </p:cNvPr>
            <p:cNvSpPr>
              <a:spLocks noChangeShapeType="1"/>
            </p:cNvSpPr>
            <p:nvPr/>
          </p:nvSpPr>
          <p:spPr bwMode="auto">
            <a:xfrm>
              <a:off x="8590" y="4440"/>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5" name="直接连接符 206897">
              <a:extLst>
                <a:ext uri="{FF2B5EF4-FFF2-40B4-BE49-F238E27FC236}">
                  <a16:creationId xmlns:a16="http://schemas.microsoft.com/office/drawing/2014/main" id="{B9DF8701-C652-41A2-9F2A-8884AA6DC500}"/>
                </a:ext>
              </a:extLst>
            </p:cNvPr>
            <p:cNvSpPr>
              <a:spLocks noChangeShapeType="1"/>
            </p:cNvSpPr>
            <p:nvPr/>
          </p:nvSpPr>
          <p:spPr bwMode="auto">
            <a:xfrm>
              <a:off x="9730" y="444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86" name="组合 206898">
              <a:extLst>
                <a:ext uri="{FF2B5EF4-FFF2-40B4-BE49-F238E27FC236}">
                  <a16:creationId xmlns:a16="http://schemas.microsoft.com/office/drawing/2014/main" id="{67556295-2368-4EC2-9293-38F8EB7A41E7}"/>
                </a:ext>
              </a:extLst>
            </p:cNvPr>
            <p:cNvGrpSpPr>
              <a:grpSpLocks/>
            </p:cNvGrpSpPr>
            <p:nvPr/>
          </p:nvGrpSpPr>
          <p:grpSpPr bwMode="auto">
            <a:xfrm>
              <a:off x="7983" y="4068"/>
              <a:ext cx="720" cy="720"/>
              <a:chOff x="5620" y="4560"/>
              <a:chExt cx="720" cy="720"/>
            </a:xfrm>
          </p:grpSpPr>
          <p:sp>
            <p:nvSpPr>
              <p:cNvPr id="91187" name="任意多边形 206899">
                <a:extLst>
                  <a:ext uri="{FF2B5EF4-FFF2-40B4-BE49-F238E27FC236}">
                    <a16:creationId xmlns:a16="http://schemas.microsoft.com/office/drawing/2014/main" id="{6FAE89E5-A1D1-4FE9-9C9F-2E1293E8301D}"/>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88" name="文本框 206900">
                <a:extLst>
                  <a:ext uri="{FF2B5EF4-FFF2-40B4-BE49-F238E27FC236}">
                    <a16:creationId xmlns:a16="http://schemas.microsoft.com/office/drawing/2014/main" id="{E62C5A0C-81D8-486D-AAD5-D2A62D016A9E}"/>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1189" name="直接连接符 206901">
              <a:extLst>
                <a:ext uri="{FF2B5EF4-FFF2-40B4-BE49-F238E27FC236}">
                  <a16:creationId xmlns:a16="http://schemas.microsoft.com/office/drawing/2014/main" id="{ED0B96F5-A725-4C91-85D4-545B1218E747}"/>
                </a:ext>
              </a:extLst>
            </p:cNvPr>
            <p:cNvSpPr>
              <a:spLocks noChangeShapeType="1"/>
            </p:cNvSpPr>
            <p:nvPr/>
          </p:nvSpPr>
          <p:spPr bwMode="auto">
            <a:xfrm>
              <a:off x="7573" y="444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0" name="直接连接符 206902">
              <a:extLst>
                <a:ext uri="{FF2B5EF4-FFF2-40B4-BE49-F238E27FC236}">
                  <a16:creationId xmlns:a16="http://schemas.microsoft.com/office/drawing/2014/main" id="{5AB12AC6-E8F7-438C-AF44-B2B16BC76F7C}"/>
                </a:ext>
              </a:extLst>
            </p:cNvPr>
            <p:cNvSpPr>
              <a:spLocks noChangeShapeType="1"/>
            </p:cNvSpPr>
            <p:nvPr/>
          </p:nvSpPr>
          <p:spPr bwMode="auto">
            <a:xfrm>
              <a:off x="7776"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1" name="直接连接符 206903">
              <a:extLst>
                <a:ext uri="{FF2B5EF4-FFF2-40B4-BE49-F238E27FC236}">
                  <a16:creationId xmlns:a16="http://schemas.microsoft.com/office/drawing/2014/main" id="{DEC1CA5B-E0A5-49C9-946F-DBCC64A36562}"/>
                </a:ext>
              </a:extLst>
            </p:cNvPr>
            <p:cNvSpPr>
              <a:spLocks noChangeShapeType="1"/>
            </p:cNvSpPr>
            <p:nvPr/>
          </p:nvSpPr>
          <p:spPr bwMode="auto">
            <a:xfrm>
              <a:off x="8862"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2" name="直接连接符 206904">
              <a:extLst>
                <a:ext uri="{FF2B5EF4-FFF2-40B4-BE49-F238E27FC236}">
                  <a16:creationId xmlns:a16="http://schemas.microsoft.com/office/drawing/2014/main" id="{D2E966E6-E3F4-43BE-BD34-FB59548FEF76}"/>
                </a:ext>
              </a:extLst>
            </p:cNvPr>
            <p:cNvSpPr>
              <a:spLocks noChangeShapeType="1"/>
            </p:cNvSpPr>
            <p:nvPr/>
          </p:nvSpPr>
          <p:spPr bwMode="auto">
            <a:xfrm>
              <a:off x="9948" y="1752"/>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3" name="文本框 206905">
              <a:extLst>
                <a:ext uri="{FF2B5EF4-FFF2-40B4-BE49-F238E27FC236}">
                  <a16:creationId xmlns:a16="http://schemas.microsoft.com/office/drawing/2014/main" id="{18B04AB8-AC87-4118-9252-EA326AADCD2C}"/>
                </a:ext>
              </a:extLst>
            </p:cNvPr>
            <p:cNvSpPr txBox="1">
              <a:spLocks noChangeArrowheads="1"/>
            </p:cNvSpPr>
            <p:nvPr/>
          </p:nvSpPr>
          <p:spPr bwMode="auto">
            <a:xfrm>
              <a:off x="2527"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C1</a:t>
              </a:r>
            </a:p>
          </p:txBody>
        </p:sp>
        <p:sp>
          <p:nvSpPr>
            <p:cNvPr id="91194" name="文本框 206906">
              <a:extLst>
                <a:ext uri="{FF2B5EF4-FFF2-40B4-BE49-F238E27FC236}">
                  <a16:creationId xmlns:a16="http://schemas.microsoft.com/office/drawing/2014/main" id="{16D55570-56DB-43E7-B7FF-0B5AE9E94A16}"/>
                </a:ext>
              </a:extLst>
            </p:cNvPr>
            <p:cNvSpPr txBox="1">
              <a:spLocks noChangeArrowheads="1"/>
            </p:cNvSpPr>
            <p:nvPr/>
          </p:nvSpPr>
          <p:spPr bwMode="auto">
            <a:xfrm>
              <a:off x="3613"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C2</a:t>
              </a:r>
            </a:p>
          </p:txBody>
        </p:sp>
        <p:sp>
          <p:nvSpPr>
            <p:cNvPr id="91195" name="文本框 206907">
              <a:extLst>
                <a:ext uri="{FF2B5EF4-FFF2-40B4-BE49-F238E27FC236}">
                  <a16:creationId xmlns:a16="http://schemas.microsoft.com/office/drawing/2014/main" id="{B738FA3A-0136-4878-B3D9-89045474D8D5}"/>
                </a:ext>
              </a:extLst>
            </p:cNvPr>
            <p:cNvSpPr txBox="1">
              <a:spLocks noChangeArrowheads="1"/>
            </p:cNvSpPr>
            <p:nvPr/>
          </p:nvSpPr>
          <p:spPr bwMode="auto">
            <a:xfrm>
              <a:off x="4699"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C3</a:t>
              </a:r>
            </a:p>
          </p:txBody>
        </p:sp>
        <p:sp>
          <p:nvSpPr>
            <p:cNvPr id="91196" name="文本框 206908">
              <a:extLst>
                <a:ext uri="{FF2B5EF4-FFF2-40B4-BE49-F238E27FC236}">
                  <a16:creationId xmlns:a16="http://schemas.microsoft.com/office/drawing/2014/main" id="{1DC31C05-2AED-40A8-8FDB-2EC088305AE9}"/>
                </a:ext>
              </a:extLst>
            </p:cNvPr>
            <p:cNvSpPr txBox="1">
              <a:spLocks noChangeArrowheads="1"/>
            </p:cNvSpPr>
            <p:nvPr/>
          </p:nvSpPr>
          <p:spPr bwMode="auto">
            <a:xfrm>
              <a:off x="5785"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C4</a:t>
              </a:r>
            </a:p>
          </p:txBody>
        </p:sp>
        <p:sp>
          <p:nvSpPr>
            <p:cNvPr id="91197" name="文本框 206909">
              <a:extLst>
                <a:ext uri="{FF2B5EF4-FFF2-40B4-BE49-F238E27FC236}">
                  <a16:creationId xmlns:a16="http://schemas.microsoft.com/office/drawing/2014/main" id="{77511A5A-4523-4D2F-8AA0-88792E36EB6E}"/>
                </a:ext>
              </a:extLst>
            </p:cNvPr>
            <p:cNvSpPr txBox="1">
              <a:spLocks noChangeArrowheads="1"/>
            </p:cNvSpPr>
            <p:nvPr/>
          </p:nvSpPr>
          <p:spPr bwMode="auto">
            <a:xfrm>
              <a:off x="6871"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C5</a:t>
              </a:r>
            </a:p>
          </p:txBody>
        </p:sp>
        <p:sp>
          <p:nvSpPr>
            <p:cNvPr id="91198" name="文本框 206910">
              <a:extLst>
                <a:ext uri="{FF2B5EF4-FFF2-40B4-BE49-F238E27FC236}">
                  <a16:creationId xmlns:a16="http://schemas.microsoft.com/office/drawing/2014/main" id="{80711DD3-D4DE-43AD-96F7-3E7FDB6A1040}"/>
                </a:ext>
              </a:extLst>
            </p:cNvPr>
            <p:cNvSpPr txBox="1">
              <a:spLocks noChangeArrowheads="1"/>
            </p:cNvSpPr>
            <p:nvPr/>
          </p:nvSpPr>
          <p:spPr bwMode="auto">
            <a:xfrm>
              <a:off x="7957"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C6</a:t>
              </a:r>
            </a:p>
          </p:txBody>
        </p:sp>
        <p:sp>
          <p:nvSpPr>
            <p:cNvPr id="91199" name="文本框 206911">
              <a:extLst>
                <a:ext uri="{FF2B5EF4-FFF2-40B4-BE49-F238E27FC236}">
                  <a16:creationId xmlns:a16="http://schemas.microsoft.com/office/drawing/2014/main" id="{D2F999FC-2BAD-4345-AD76-78690E7CD86B}"/>
                </a:ext>
              </a:extLst>
            </p:cNvPr>
            <p:cNvSpPr txBox="1">
              <a:spLocks noChangeArrowheads="1"/>
            </p:cNvSpPr>
            <p:nvPr/>
          </p:nvSpPr>
          <p:spPr bwMode="auto">
            <a:xfrm>
              <a:off x="9043"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C7</a:t>
              </a:r>
            </a:p>
          </p:txBody>
        </p:sp>
        <p:sp>
          <p:nvSpPr>
            <p:cNvPr id="91200" name="文本框 206912">
              <a:extLst>
                <a:ext uri="{FF2B5EF4-FFF2-40B4-BE49-F238E27FC236}">
                  <a16:creationId xmlns:a16="http://schemas.microsoft.com/office/drawing/2014/main" id="{480000D2-1BD3-48EE-BB3D-FC5DFD11BFF4}"/>
                </a:ext>
              </a:extLst>
            </p:cNvPr>
            <p:cNvSpPr txBox="1">
              <a:spLocks noChangeArrowheads="1"/>
            </p:cNvSpPr>
            <p:nvPr/>
          </p:nvSpPr>
          <p:spPr bwMode="auto">
            <a:xfrm>
              <a:off x="10129" y="1596"/>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C8</a:t>
              </a:r>
            </a:p>
          </p:txBody>
        </p:sp>
        <p:sp>
          <p:nvSpPr>
            <p:cNvPr id="91201" name="文本框 206913">
              <a:extLst>
                <a:ext uri="{FF2B5EF4-FFF2-40B4-BE49-F238E27FC236}">
                  <a16:creationId xmlns:a16="http://schemas.microsoft.com/office/drawing/2014/main" id="{DF6B7F7A-3D3C-44DD-B4F4-D2D11C757099}"/>
                </a:ext>
              </a:extLst>
            </p:cNvPr>
            <p:cNvSpPr txBox="1">
              <a:spLocks noChangeArrowheads="1"/>
            </p:cNvSpPr>
            <p:nvPr/>
          </p:nvSpPr>
          <p:spPr bwMode="auto">
            <a:xfrm>
              <a:off x="1260" y="222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LOAD</a:t>
              </a:r>
            </a:p>
          </p:txBody>
        </p:sp>
        <p:sp>
          <p:nvSpPr>
            <p:cNvPr id="91202" name="文本框 206914">
              <a:extLst>
                <a:ext uri="{FF2B5EF4-FFF2-40B4-BE49-F238E27FC236}">
                  <a16:creationId xmlns:a16="http://schemas.microsoft.com/office/drawing/2014/main" id="{5A83035F-17BA-4E57-BFBD-60B8D900A462}"/>
                </a:ext>
              </a:extLst>
            </p:cNvPr>
            <p:cNvSpPr txBox="1">
              <a:spLocks noChangeArrowheads="1"/>
            </p:cNvSpPr>
            <p:nvPr/>
          </p:nvSpPr>
          <p:spPr bwMode="auto">
            <a:xfrm>
              <a:off x="1260" y="284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1</a:t>
              </a:r>
            </a:p>
          </p:txBody>
        </p:sp>
        <p:sp>
          <p:nvSpPr>
            <p:cNvPr id="91203" name="文本框 206915">
              <a:extLst>
                <a:ext uri="{FF2B5EF4-FFF2-40B4-BE49-F238E27FC236}">
                  <a16:creationId xmlns:a16="http://schemas.microsoft.com/office/drawing/2014/main" id="{5691CDD9-1B1C-46A9-BCFF-6F0030AEB49C}"/>
                </a:ext>
              </a:extLst>
            </p:cNvPr>
            <p:cNvSpPr txBox="1">
              <a:spLocks noChangeArrowheads="1"/>
            </p:cNvSpPr>
            <p:nvPr/>
          </p:nvSpPr>
          <p:spPr bwMode="auto">
            <a:xfrm>
              <a:off x="1260" y="362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2</a:t>
              </a:r>
            </a:p>
          </p:txBody>
        </p:sp>
        <p:sp>
          <p:nvSpPr>
            <p:cNvPr id="91204" name="文本框 206916">
              <a:extLst>
                <a:ext uri="{FF2B5EF4-FFF2-40B4-BE49-F238E27FC236}">
                  <a16:creationId xmlns:a16="http://schemas.microsoft.com/office/drawing/2014/main" id="{B5B1CE77-3FFF-4C78-AD81-BD082A371160}"/>
                </a:ext>
              </a:extLst>
            </p:cNvPr>
            <p:cNvSpPr txBox="1">
              <a:spLocks noChangeArrowheads="1"/>
            </p:cNvSpPr>
            <p:nvPr/>
          </p:nvSpPr>
          <p:spPr bwMode="auto">
            <a:xfrm>
              <a:off x="1260" y="4248"/>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3</a:t>
              </a:r>
            </a:p>
          </p:txBody>
        </p:sp>
      </p:grpSp>
      <p:sp>
        <p:nvSpPr>
          <p:cNvPr id="91205" name="页脚占位符 1">
            <a:extLst>
              <a:ext uri="{FF2B5EF4-FFF2-40B4-BE49-F238E27FC236}">
                <a16:creationId xmlns:a16="http://schemas.microsoft.com/office/drawing/2014/main" id="{096D44F1-8067-4CA8-9186-187A0A6D42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1206" name="灯片编号占位符 2">
            <a:extLst>
              <a:ext uri="{FF2B5EF4-FFF2-40B4-BE49-F238E27FC236}">
                <a16:creationId xmlns:a16="http://schemas.microsoft.com/office/drawing/2014/main" id="{45B82BE2-18C5-437A-B14C-049C1139E5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DAB8915-0DFD-44A5-8CE6-52A84B979B4D}" type="slidenum">
              <a:rPr lang="zh-CN" altLang="en-US" smtClean="0"/>
              <a:pPr/>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950356">
            <a:extLst>
              <a:ext uri="{FF2B5EF4-FFF2-40B4-BE49-F238E27FC236}">
                <a16:creationId xmlns:a16="http://schemas.microsoft.com/office/drawing/2014/main" id="{C42E9CC7-0929-4FD7-A57C-85FF5C3408BC}"/>
              </a:ext>
            </a:extLst>
          </p:cNvPr>
          <p:cNvGrpSpPr>
            <a:grpSpLocks/>
          </p:cNvGrpSpPr>
          <p:nvPr/>
        </p:nvGrpSpPr>
        <p:grpSpPr bwMode="auto">
          <a:xfrm>
            <a:off x="0" y="838200"/>
            <a:ext cx="9144000" cy="5486400"/>
            <a:chOff x="0" y="528"/>
            <a:chExt cx="5760" cy="3456"/>
          </a:xfrm>
        </p:grpSpPr>
        <p:sp>
          <p:nvSpPr>
            <p:cNvPr id="13314" name="直接连接符 950273">
              <a:extLst>
                <a:ext uri="{FF2B5EF4-FFF2-40B4-BE49-F238E27FC236}">
                  <a16:creationId xmlns:a16="http://schemas.microsoft.com/office/drawing/2014/main" id="{D23E517A-CEB4-471F-B37D-F2D3357C8816}"/>
                </a:ext>
              </a:extLst>
            </p:cNvPr>
            <p:cNvSpPr>
              <a:spLocks noChangeShapeType="1"/>
            </p:cNvSpPr>
            <p:nvPr/>
          </p:nvSpPr>
          <p:spPr bwMode="auto">
            <a:xfrm flipV="1">
              <a:off x="4176" y="960"/>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5" name="矩形 950276">
              <a:extLst>
                <a:ext uri="{FF2B5EF4-FFF2-40B4-BE49-F238E27FC236}">
                  <a16:creationId xmlns:a16="http://schemas.microsoft.com/office/drawing/2014/main" id="{74D58DFF-6235-4840-B1A7-5D66F0BABD87}"/>
                </a:ext>
              </a:extLst>
            </p:cNvPr>
            <p:cNvSpPr>
              <a:spLocks noChangeArrowheads="1"/>
            </p:cNvSpPr>
            <p:nvPr/>
          </p:nvSpPr>
          <p:spPr bwMode="auto">
            <a:xfrm>
              <a:off x="624" y="1200"/>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6" name="矩形 950277">
              <a:extLst>
                <a:ext uri="{FF2B5EF4-FFF2-40B4-BE49-F238E27FC236}">
                  <a16:creationId xmlns:a16="http://schemas.microsoft.com/office/drawing/2014/main" id="{E243621C-7D8C-4B63-8A1A-6569846DBB3E}"/>
                </a:ext>
              </a:extLst>
            </p:cNvPr>
            <p:cNvSpPr>
              <a:spLocks noChangeArrowheads="1"/>
            </p:cNvSpPr>
            <p:nvPr/>
          </p:nvSpPr>
          <p:spPr bwMode="auto">
            <a:xfrm>
              <a:off x="528" y="1968"/>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7" name="矩形 950278">
              <a:extLst>
                <a:ext uri="{FF2B5EF4-FFF2-40B4-BE49-F238E27FC236}">
                  <a16:creationId xmlns:a16="http://schemas.microsoft.com/office/drawing/2014/main" id="{AC908AA0-1D9B-4781-AC95-B0A06E976FC6}"/>
                </a:ext>
              </a:extLst>
            </p:cNvPr>
            <p:cNvSpPr>
              <a:spLocks noChangeArrowheads="1"/>
            </p:cNvSpPr>
            <p:nvPr/>
          </p:nvSpPr>
          <p:spPr bwMode="auto">
            <a:xfrm>
              <a:off x="480" y="2496"/>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8" name="矩形 950279">
              <a:extLst>
                <a:ext uri="{FF2B5EF4-FFF2-40B4-BE49-F238E27FC236}">
                  <a16:creationId xmlns:a16="http://schemas.microsoft.com/office/drawing/2014/main" id="{C35E734B-F315-43FB-9924-BAC95098286E}"/>
                </a:ext>
              </a:extLst>
            </p:cNvPr>
            <p:cNvSpPr>
              <a:spLocks noChangeArrowheads="1"/>
            </p:cNvSpPr>
            <p:nvPr/>
          </p:nvSpPr>
          <p:spPr bwMode="auto">
            <a:xfrm>
              <a:off x="1728" y="3264"/>
              <a:ext cx="720" cy="240"/>
            </a:xfrm>
            <a:prstGeom prst="rect">
              <a:avLst/>
            </a:prstGeom>
            <a:solidFill>
              <a:srgbClr val="FFCC00"/>
            </a:solidFill>
            <a:ln>
              <a:noFill/>
            </a:ln>
            <a:scene3d>
              <a:camera prst="legacyObliqueTopRight"/>
              <a:lightRig rig="legacyFlat2" dir="t"/>
            </a:scene3d>
            <a:sp3d extrusionH="277800" prstMaterial="legacyMatte">
              <a:bevelT w="13500" h="13500" prst="angle"/>
              <a:bevelB w="13500" h="13500" prst="angle"/>
              <a:extrusionClr>
                <a:srgbClr val="FFCC00"/>
              </a:extrusionClr>
              <a:contourClr>
                <a:srgbClr val="FFCC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19" name="矩形 950280">
              <a:extLst>
                <a:ext uri="{FF2B5EF4-FFF2-40B4-BE49-F238E27FC236}">
                  <a16:creationId xmlns:a16="http://schemas.microsoft.com/office/drawing/2014/main" id="{F1EA3C17-851A-4A92-A2EA-4A7326CA102C}"/>
                </a:ext>
              </a:extLst>
            </p:cNvPr>
            <p:cNvSpPr>
              <a:spLocks noChangeArrowheads="1"/>
            </p:cNvSpPr>
            <p:nvPr/>
          </p:nvSpPr>
          <p:spPr bwMode="auto">
            <a:xfrm>
              <a:off x="1728" y="3600"/>
              <a:ext cx="720" cy="240"/>
            </a:xfrm>
            <a:prstGeom prst="rect">
              <a:avLst/>
            </a:prstGeom>
            <a:solidFill>
              <a:srgbClr val="99CCFF"/>
            </a:solidFill>
            <a:ln>
              <a:noFill/>
            </a:ln>
            <a:scene3d>
              <a:camera prst="legacyObliqueTopRight"/>
              <a:lightRig rig="legacyFlat2" dir="t"/>
            </a:scene3d>
            <a:sp3d extrusionH="277800" prstMaterial="legacyMatte">
              <a:bevelT w="13500" h="13500" prst="angle"/>
              <a:bevelB w="13500" h="13500" prst="angle"/>
              <a:extrusionClr>
                <a:srgbClr val="99CCFF"/>
              </a:extrusionClr>
              <a:contourClr>
                <a:srgbClr val="99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0" name="直接连接符 950281">
              <a:extLst>
                <a:ext uri="{FF2B5EF4-FFF2-40B4-BE49-F238E27FC236}">
                  <a16:creationId xmlns:a16="http://schemas.microsoft.com/office/drawing/2014/main" id="{A4DC3969-F782-490E-8D49-BE35D3B68031}"/>
                </a:ext>
              </a:extLst>
            </p:cNvPr>
            <p:cNvSpPr>
              <a:spLocks noChangeShapeType="1"/>
            </p:cNvSpPr>
            <p:nvPr/>
          </p:nvSpPr>
          <p:spPr bwMode="auto">
            <a:xfrm flipH="1">
              <a:off x="1152" y="864"/>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1" name="直接连接符 950282">
              <a:extLst>
                <a:ext uri="{FF2B5EF4-FFF2-40B4-BE49-F238E27FC236}">
                  <a16:creationId xmlns:a16="http://schemas.microsoft.com/office/drawing/2014/main" id="{AE7A061B-6299-48B3-9F8D-E69224C02E3E}"/>
                </a:ext>
              </a:extLst>
            </p:cNvPr>
            <p:cNvSpPr>
              <a:spLocks noChangeShapeType="1"/>
            </p:cNvSpPr>
            <p:nvPr/>
          </p:nvSpPr>
          <p:spPr bwMode="auto">
            <a:xfrm>
              <a:off x="1152" y="864"/>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2" name="下箭头 950283">
              <a:extLst>
                <a:ext uri="{FF2B5EF4-FFF2-40B4-BE49-F238E27FC236}">
                  <a16:creationId xmlns:a16="http://schemas.microsoft.com/office/drawing/2014/main" id="{B14A067A-E236-4A4A-B9D0-4D9ECF7DD84B}"/>
                </a:ext>
              </a:extLst>
            </p:cNvPr>
            <p:cNvSpPr>
              <a:spLocks noChangeArrowheads="1"/>
            </p:cNvSpPr>
            <p:nvPr/>
          </p:nvSpPr>
          <p:spPr bwMode="auto">
            <a:xfrm>
              <a:off x="624" y="2160"/>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3" name="右箭头 950284">
              <a:extLst>
                <a:ext uri="{FF2B5EF4-FFF2-40B4-BE49-F238E27FC236}">
                  <a16:creationId xmlns:a16="http://schemas.microsoft.com/office/drawing/2014/main" id="{14720C74-1A6C-4BE9-B6A5-C7A19C15CD1C}"/>
                </a:ext>
              </a:extLst>
            </p:cNvPr>
            <p:cNvSpPr>
              <a:spLocks noChangeArrowheads="1"/>
            </p:cNvSpPr>
            <p:nvPr/>
          </p:nvSpPr>
          <p:spPr bwMode="auto">
            <a:xfrm>
              <a:off x="1104" y="3312"/>
              <a:ext cx="624" cy="144"/>
            </a:xfrm>
            <a:prstGeom prst="rightArrow">
              <a:avLst>
                <a:gd name="adj1" fmla="val 50000"/>
                <a:gd name="adj2" fmla="val 108233"/>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4" name="右箭头 950285">
              <a:extLst>
                <a:ext uri="{FF2B5EF4-FFF2-40B4-BE49-F238E27FC236}">
                  <a16:creationId xmlns:a16="http://schemas.microsoft.com/office/drawing/2014/main" id="{8C69FEA1-D9A5-41AD-97BD-78AD4745E46F}"/>
                </a:ext>
              </a:extLst>
            </p:cNvPr>
            <p:cNvSpPr>
              <a:spLocks noChangeArrowheads="1"/>
            </p:cNvSpPr>
            <p:nvPr/>
          </p:nvSpPr>
          <p:spPr bwMode="auto">
            <a:xfrm>
              <a:off x="1104" y="3648"/>
              <a:ext cx="624" cy="144"/>
            </a:xfrm>
            <a:prstGeom prst="rightArrow">
              <a:avLst>
                <a:gd name="adj1" fmla="val 50000"/>
                <a:gd name="adj2" fmla="val 108233"/>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5" name="矩形 950286">
              <a:extLst>
                <a:ext uri="{FF2B5EF4-FFF2-40B4-BE49-F238E27FC236}">
                  <a16:creationId xmlns:a16="http://schemas.microsoft.com/office/drawing/2014/main" id="{2C53FA49-C392-4145-9043-456C40FFAFE3}"/>
                </a:ext>
              </a:extLst>
            </p:cNvPr>
            <p:cNvSpPr>
              <a:spLocks noChangeArrowheads="1"/>
            </p:cNvSpPr>
            <p:nvPr/>
          </p:nvSpPr>
          <p:spPr bwMode="auto">
            <a:xfrm>
              <a:off x="1008" y="2688"/>
              <a:ext cx="96" cy="1296"/>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6" name="矩形 950287">
              <a:extLst>
                <a:ext uri="{FF2B5EF4-FFF2-40B4-BE49-F238E27FC236}">
                  <a16:creationId xmlns:a16="http://schemas.microsoft.com/office/drawing/2014/main" id="{B5820902-3B1E-4DF6-B6B2-942DD0C684A5}"/>
                </a:ext>
              </a:extLst>
            </p:cNvPr>
            <p:cNvSpPr>
              <a:spLocks noChangeArrowheads="1"/>
            </p:cNvSpPr>
            <p:nvPr/>
          </p:nvSpPr>
          <p:spPr bwMode="auto">
            <a:xfrm>
              <a:off x="2976" y="1776"/>
              <a:ext cx="96" cy="220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7" name="左箭头 950288">
              <a:extLst>
                <a:ext uri="{FF2B5EF4-FFF2-40B4-BE49-F238E27FC236}">
                  <a16:creationId xmlns:a16="http://schemas.microsoft.com/office/drawing/2014/main" id="{6A3CD288-2558-4FA0-A51B-609EE63E2D2D}"/>
                </a:ext>
              </a:extLst>
            </p:cNvPr>
            <p:cNvSpPr>
              <a:spLocks noChangeArrowheads="1"/>
            </p:cNvSpPr>
            <p:nvPr/>
          </p:nvSpPr>
          <p:spPr bwMode="auto">
            <a:xfrm>
              <a:off x="2448" y="3312"/>
              <a:ext cx="528" cy="144"/>
            </a:xfrm>
            <a:prstGeom prst="leftArrow">
              <a:avLst>
                <a:gd name="adj1" fmla="val 50000"/>
                <a:gd name="adj2" fmla="val 91582"/>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8" name="左箭头 950289">
              <a:extLst>
                <a:ext uri="{FF2B5EF4-FFF2-40B4-BE49-F238E27FC236}">
                  <a16:creationId xmlns:a16="http://schemas.microsoft.com/office/drawing/2014/main" id="{45808142-7BCE-4A19-AC7C-4391754CCCBA}"/>
                </a:ext>
              </a:extLst>
            </p:cNvPr>
            <p:cNvSpPr>
              <a:spLocks noChangeArrowheads="1"/>
            </p:cNvSpPr>
            <p:nvPr/>
          </p:nvSpPr>
          <p:spPr bwMode="auto">
            <a:xfrm>
              <a:off x="2448" y="3600"/>
              <a:ext cx="528" cy="144"/>
            </a:xfrm>
            <a:prstGeom prst="leftArrow">
              <a:avLst>
                <a:gd name="adj1" fmla="val 50000"/>
                <a:gd name="adj2" fmla="val 91582"/>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9" name="矩形 950290">
              <a:extLst>
                <a:ext uri="{FF2B5EF4-FFF2-40B4-BE49-F238E27FC236}">
                  <a16:creationId xmlns:a16="http://schemas.microsoft.com/office/drawing/2014/main" id="{701CB6C8-1A33-48CA-9053-3270043933F3}"/>
                </a:ext>
              </a:extLst>
            </p:cNvPr>
            <p:cNvSpPr>
              <a:spLocks noChangeArrowheads="1"/>
            </p:cNvSpPr>
            <p:nvPr/>
          </p:nvSpPr>
          <p:spPr bwMode="auto">
            <a:xfrm>
              <a:off x="1104" y="1680"/>
              <a:ext cx="1968" cy="96"/>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0" name="下箭头 950291">
              <a:extLst>
                <a:ext uri="{FF2B5EF4-FFF2-40B4-BE49-F238E27FC236}">
                  <a16:creationId xmlns:a16="http://schemas.microsoft.com/office/drawing/2014/main" id="{DE9D3FCB-1900-4F9D-B447-A6A33D9DAFD3}"/>
                </a:ext>
              </a:extLst>
            </p:cNvPr>
            <p:cNvSpPr>
              <a:spLocks noChangeArrowheads="1"/>
            </p:cNvSpPr>
            <p:nvPr/>
          </p:nvSpPr>
          <p:spPr bwMode="auto">
            <a:xfrm>
              <a:off x="960" y="1680"/>
              <a:ext cx="240" cy="288"/>
            </a:xfrm>
            <a:prstGeom prst="downArrow">
              <a:avLst>
                <a:gd name="adj1" fmla="val 50000"/>
                <a:gd name="adj2" fmla="val 3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1" name="矩形 950292">
              <a:extLst>
                <a:ext uri="{FF2B5EF4-FFF2-40B4-BE49-F238E27FC236}">
                  <a16:creationId xmlns:a16="http://schemas.microsoft.com/office/drawing/2014/main" id="{44B6DCF2-8B6A-48DB-B6D9-E37E1D81AEA2}"/>
                </a:ext>
              </a:extLst>
            </p:cNvPr>
            <p:cNvSpPr>
              <a:spLocks noChangeArrowheads="1"/>
            </p:cNvSpPr>
            <p:nvPr/>
          </p:nvSpPr>
          <p:spPr bwMode="auto">
            <a:xfrm>
              <a:off x="1104" y="2208"/>
              <a:ext cx="1872" cy="96"/>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2" name="下箭头 950293">
              <a:extLst>
                <a:ext uri="{FF2B5EF4-FFF2-40B4-BE49-F238E27FC236}">
                  <a16:creationId xmlns:a16="http://schemas.microsoft.com/office/drawing/2014/main" id="{EC0725D8-6138-415D-968A-618B261BCF6B}"/>
                </a:ext>
              </a:extLst>
            </p:cNvPr>
            <p:cNvSpPr>
              <a:spLocks noChangeArrowheads="1"/>
            </p:cNvSpPr>
            <p:nvPr/>
          </p:nvSpPr>
          <p:spPr bwMode="auto">
            <a:xfrm>
              <a:off x="960" y="2208"/>
              <a:ext cx="192" cy="240"/>
            </a:xfrm>
            <a:prstGeom prst="down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3" name="直接连接符 950294">
              <a:extLst>
                <a:ext uri="{FF2B5EF4-FFF2-40B4-BE49-F238E27FC236}">
                  <a16:creationId xmlns:a16="http://schemas.microsoft.com/office/drawing/2014/main" id="{95E548C1-E43D-4059-8E39-A10E7D944F9A}"/>
                </a:ext>
              </a:extLst>
            </p:cNvPr>
            <p:cNvSpPr>
              <a:spLocks noChangeShapeType="1"/>
            </p:cNvSpPr>
            <p:nvPr/>
          </p:nvSpPr>
          <p:spPr bwMode="auto">
            <a:xfrm flipH="1">
              <a:off x="1296" y="264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4" name="直接连接符 950295">
              <a:extLst>
                <a:ext uri="{FF2B5EF4-FFF2-40B4-BE49-F238E27FC236}">
                  <a16:creationId xmlns:a16="http://schemas.microsoft.com/office/drawing/2014/main" id="{7C6BE3F2-827A-44E9-B8A3-AB6E98B03E7E}"/>
                </a:ext>
              </a:extLst>
            </p:cNvPr>
            <p:cNvSpPr>
              <a:spLocks noChangeShapeType="1"/>
            </p:cNvSpPr>
            <p:nvPr/>
          </p:nvSpPr>
          <p:spPr bwMode="auto">
            <a:xfrm flipH="1">
              <a:off x="1344" y="201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5" name="文本框 950296">
              <a:extLst>
                <a:ext uri="{FF2B5EF4-FFF2-40B4-BE49-F238E27FC236}">
                  <a16:creationId xmlns:a16="http://schemas.microsoft.com/office/drawing/2014/main" id="{B8218700-BFDD-491B-9619-D506EC5E36FF}"/>
                </a:ext>
              </a:extLst>
            </p:cNvPr>
            <p:cNvSpPr txBox="1">
              <a:spLocks noChangeArrowheads="1"/>
            </p:cNvSpPr>
            <p:nvPr/>
          </p:nvSpPr>
          <p:spPr bwMode="auto">
            <a:xfrm>
              <a:off x="1296" y="672"/>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算术逻辑单元</a:t>
              </a:r>
            </a:p>
          </p:txBody>
        </p:sp>
        <p:sp>
          <p:nvSpPr>
            <p:cNvPr id="13336" name="文本框 950297">
              <a:extLst>
                <a:ext uri="{FF2B5EF4-FFF2-40B4-BE49-F238E27FC236}">
                  <a16:creationId xmlns:a16="http://schemas.microsoft.com/office/drawing/2014/main" id="{C025FBC6-92AB-4548-A780-C391EF4439B9}"/>
                </a:ext>
              </a:extLst>
            </p:cNvPr>
            <p:cNvSpPr txBox="1">
              <a:spLocks noChangeArrowheads="1"/>
            </p:cNvSpPr>
            <p:nvPr/>
          </p:nvSpPr>
          <p:spPr bwMode="auto">
            <a:xfrm>
              <a:off x="144" y="91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状态条件寄存器</a:t>
              </a:r>
            </a:p>
          </p:txBody>
        </p:sp>
        <p:sp>
          <p:nvSpPr>
            <p:cNvPr id="13337" name="文本框 950298">
              <a:extLst>
                <a:ext uri="{FF2B5EF4-FFF2-40B4-BE49-F238E27FC236}">
                  <a16:creationId xmlns:a16="http://schemas.microsoft.com/office/drawing/2014/main" id="{644F4756-4C4C-455A-A923-A991D903FD3B}"/>
                </a:ext>
              </a:extLst>
            </p:cNvPr>
            <p:cNvSpPr txBox="1">
              <a:spLocks noChangeArrowheads="1"/>
            </p:cNvSpPr>
            <p:nvPr/>
          </p:nvSpPr>
          <p:spPr bwMode="auto">
            <a:xfrm>
              <a:off x="144" y="1680"/>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程序计数器</a:t>
              </a:r>
              <a:r>
                <a:rPr lang="en-US" altLang="zh-CN" sz="1600" b="1">
                  <a:latin typeface="Tahoma" panose="020B0604030504040204" pitchFamily="34" charset="0"/>
                </a:rPr>
                <a:t>PC</a:t>
              </a:r>
            </a:p>
          </p:txBody>
        </p:sp>
        <p:sp>
          <p:nvSpPr>
            <p:cNvPr id="13338" name="文本框 950299">
              <a:extLst>
                <a:ext uri="{FF2B5EF4-FFF2-40B4-BE49-F238E27FC236}">
                  <a16:creationId xmlns:a16="http://schemas.microsoft.com/office/drawing/2014/main" id="{E03154A0-60A5-42B2-AB7C-CCDE528D06D3}"/>
                </a:ext>
              </a:extLst>
            </p:cNvPr>
            <p:cNvSpPr txBox="1">
              <a:spLocks noChangeArrowheads="1"/>
            </p:cNvSpPr>
            <p:nvPr/>
          </p:nvSpPr>
          <p:spPr bwMode="auto">
            <a:xfrm>
              <a:off x="0" y="2688"/>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地址寄存器</a:t>
              </a:r>
              <a:r>
                <a:rPr lang="en-US" altLang="zh-CN" sz="1600" b="1">
                  <a:latin typeface="Tahoma" panose="020B0604030504040204" pitchFamily="34" charset="0"/>
                </a:rPr>
                <a:t>AR</a:t>
              </a:r>
            </a:p>
          </p:txBody>
        </p:sp>
        <p:sp>
          <p:nvSpPr>
            <p:cNvPr id="13339" name="文本框 950300">
              <a:extLst>
                <a:ext uri="{FF2B5EF4-FFF2-40B4-BE49-F238E27FC236}">
                  <a16:creationId xmlns:a16="http://schemas.microsoft.com/office/drawing/2014/main" id="{D25E2A70-E8D8-4C39-AB69-670697C88AC7}"/>
                </a:ext>
              </a:extLst>
            </p:cNvPr>
            <p:cNvSpPr txBox="1">
              <a:spLocks noChangeArrowheads="1"/>
            </p:cNvSpPr>
            <p:nvPr/>
          </p:nvSpPr>
          <p:spPr bwMode="auto">
            <a:xfrm>
              <a:off x="0" y="3264"/>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地址总线</a:t>
              </a:r>
              <a:r>
                <a:rPr lang="en-US" altLang="zh-CN" sz="1600" b="1">
                  <a:latin typeface="Tahoma" panose="020B0604030504040204" pitchFamily="34" charset="0"/>
                </a:rPr>
                <a:t>ABUS</a:t>
              </a:r>
            </a:p>
          </p:txBody>
        </p:sp>
        <p:sp>
          <p:nvSpPr>
            <p:cNvPr id="13340" name="文本框 950301">
              <a:extLst>
                <a:ext uri="{FF2B5EF4-FFF2-40B4-BE49-F238E27FC236}">
                  <a16:creationId xmlns:a16="http://schemas.microsoft.com/office/drawing/2014/main" id="{4709653D-23CA-4AC8-B3CA-FBAAE93E9A45}"/>
                </a:ext>
              </a:extLst>
            </p:cNvPr>
            <p:cNvSpPr txBox="1">
              <a:spLocks noChangeArrowheads="1"/>
            </p:cNvSpPr>
            <p:nvPr/>
          </p:nvSpPr>
          <p:spPr bwMode="auto">
            <a:xfrm>
              <a:off x="3072" y="355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数据总线</a:t>
              </a:r>
              <a:r>
                <a:rPr lang="en-US" altLang="zh-CN" sz="1600" b="1">
                  <a:latin typeface="Tahoma" panose="020B0604030504040204" pitchFamily="34" charset="0"/>
                </a:rPr>
                <a:t>DBUS</a:t>
              </a:r>
            </a:p>
          </p:txBody>
        </p:sp>
        <p:sp>
          <p:nvSpPr>
            <p:cNvPr id="13341" name="文本框 950302">
              <a:extLst>
                <a:ext uri="{FF2B5EF4-FFF2-40B4-BE49-F238E27FC236}">
                  <a16:creationId xmlns:a16="http://schemas.microsoft.com/office/drawing/2014/main" id="{20CBDDCC-EE29-4157-81A0-5928F885D941}"/>
                </a:ext>
              </a:extLst>
            </p:cNvPr>
            <p:cNvSpPr txBox="1">
              <a:spLocks noChangeArrowheads="1"/>
            </p:cNvSpPr>
            <p:nvPr/>
          </p:nvSpPr>
          <p:spPr bwMode="auto">
            <a:xfrm>
              <a:off x="1920" y="139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累加器</a:t>
              </a:r>
              <a:r>
                <a:rPr lang="en-US" altLang="zh-CN" sz="1600" b="1">
                  <a:latin typeface="Tahoma" panose="020B0604030504040204" pitchFamily="34" charset="0"/>
                </a:rPr>
                <a:t>AC</a:t>
              </a:r>
            </a:p>
          </p:txBody>
        </p:sp>
        <p:sp>
          <p:nvSpPr>
            <p:cNvPr id="13342" name="文本框 950304">
              <a:extLst>
                <a:ext uri="{FF2B5EF4-FFF2-40B4-BE49-F238E27FC236}">
                  <a16:creationId xmlns:a16="http://schemas.microsoft.com/office/drawing/2014/main" id="{C7724EF1-735F-4642-A9E6-649A47533DDF}"/>
                </a:ext>
              </a:extLst>
            </p:cNvPr>
            <p:cNvSpPr txBox="1">
              <a:spLocks noChangeArrowheads="1"/>
            </p:cNvSpPr>
            <p:nvPr/>
          </p:nvSpPr>
          <p:spPr bwMode="auto">
            <a:xfrm>
              <a:off x="1824" y="3264"/>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存储器</a:t>
              </a:r>
            </a:p>
          </p:txBody>
        </p:sp>
        <p:sp>
          <p:nvSpPr>
            <p:cNvPr id="13343" name="文本框 950305">
              <a:extLst>
                <a:ext uri="{FF2B5EF4-FFF2-40B4-BE49-F238E27FC236}">
                  <a16:creationId xmlns:a16="http://schemas.microsoft.com/office/drawing/2014/main" id="{D730FFB3-4E9F-48F2-BEA1-C9A0FDB4841F}"/>
                </a:ext>
              </a:extLst>
            </p:cNvPr>
            <p:cNvSpPr txBox="1">
              <a:spLocks noChangeArrowheads="1"/>
            </p:cNvSpPr>
            <p:nvPr/>
          </p:nvSpPr>
          <p:spPr bwMode="auto">
            <a:xfrm>
              <a:off x="1680" y="360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      I/O</a:t>
              </a:r>
            </a:p>
          </p:txBody>
        </p:sp>
        <p:sp>
          <p:nvSpPr>
            <p:cNvPr id="11296" name="矩形 950306">
              <a:extLst>
                <a:ext uri="{FF2B5EF4-FFF2-40B4-BE49-F238E27FC236}">
                  <a16:creationId xmlns:a16="http://schemas.microsoft.com/office/drawing/2014/main" id="{B9C1D2C7-16A6-4211-9E7A-673297B8FCE8}"/>
                </a:ext>
              </a:extLst>
            </p:cNvPr>
            <p:cNvSpPr/>
            <p:nvPr/>
          </p:nvSpPr>
          <p:spPr>
            <a:xfrm>
              <a:off x="48" y="624"/>
              <a:ext cx="5616" cy="2592"/>
            </a:xfrm>
            <a:prstGeom prst="rect">
              <a:avLst/>
            </a:prstGeom>
            <a:solidFill>
              <a:schemeClr val="accent6">
                <a:lumMod val="60000"/>
                <a:lumOff val="40000"/>
                <a:alpha val="41000"/>
              </a:schemeClr>
            </a:solidFill>
            <a:ln w="9525" cap="flat" cmpd="sng">
              <a:solidFill>
                <a:schemeClr val="tx1"/>
              </a:solidFill>
              <a:prstDash val="dash"/>
              <a:miter/>
              <a:headEnd type="none" w="med" len="med"/>
              <a:tailEnd type="none" w="med" len="med"/>
            </a:ln>
          </p:spPr>
          <p:txBody>
            <a:bodyPr/>
            <a:lstStyle/>
            <a:p>
              <a:endParaRPr lang="zh-CN" altLang="en-US" noProof="1"/>
            </a:p>
          </p:txBody>
        </p:sp>
        <p:sp>
          <p:nvSpPr>
            <p:cNvPr id="13345" name="文本框 950307">
              <a:extLst>
                <a:ext uri="{FF2B5EF4-FFF2-40B4-BE49-F238E27FC236}">
                  <a16:creationId xmlns:a16="http://schemas.microsoft.com/office/drawing/2014/main" id="{028452A5-3E46-4F24-AA91-9DD786923047}"/>
                </a:ext>
              </a:extLst>
            </p:cNvPr>
            <p:cNvSpPr txBox="1">
              <a:spLocks noChangeArrowheads="1"/>
            </p:cNvSpPr>
            <p:nvPr/>
          </p:nvSpPr>
          <p:spPr bwMode="auto">
            <a:xfrm>
              <a:off x="144" y="6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latin typeface="Tahoma" panose="020B0604030504040204" pitchFamily="34" charset="0"/>
                </a:rPr>
                <a:t>CPU</a:t>
              </a:r>
            </a:p>
          </p:txBody>
        </p:sp>
        <p:sp>
          <p:nvSpPr>
            <p:cNvPr id="13346" name="矩形 950308">
              <a:extLst>
                <a:ext uri="{FF2B5EF4-FFF2-40B4-BE49-F238E27FC236}">
                  <a16:creationId xmlns:a16="http://schemas.microsoft.com/office/drawing/2014/main" id="{C0B5E66C-8921-41FE-8531-6D4A0B989183}"/>
                </a:ext>
              </a:extLst>
            </p:cNvPr>
            <p:cNvSpPr>
              <a:spLocks noChangeArrowheads="1"/>
            </p:cNvSpPr>
            <p:nvPr/>
          </p:nvSpPr>
          <p:spPr bwMode="auto">
            <a:xfrm>
              <a:off x="2592" y="720"/>
              <a:ext cx="816" cy="336"/>
            </a:xfrm>
            <a:prstGeom prst="rect">
              <a:avLst/>
            </a:prstGeom>
            <a:solidFill>
              <a:schemeClr val="hlink"/>
            </a:solidFill>
            <a:ln>
              <a:noFill/>
            </a:ln>
            <a:scene3d>
              <a:camera prst="legacyObliqueTopRight"/>
              <a:lightRig rig="legacyFlat2" dir="t"/>
            </a:scene3d>
            <a:sp3d extrusionH="2778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7" name="矩形 950309">
              <a:extLst>
                <a:ext uri="{FF2B5EF4-FFF2-40B4-BE49-F238E27FC236}">
                  <a16:creationId xmlns:a16="http://schemas.microsoft.com/office/drawing/2014/main" id="{0CB6F2A4-1704-49AA-8F1B-B7D446A89A17}"/>
                </a:ext>
              </a:extLst>
            </p:cNvPr>
            <p:cNvSpPr>
              <a:spLocks noChangeArrowheads="1"/>
            </p:cNvSpPr>
            <p:nvPr/>
          </p:nvSpPr>
          <p:spPr bwMode="auto">
            <a:xfrm>
              <a:off x="2640" y="1392"/>
              <a:ext cx="816"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8" name="矩形 950310">
              <a:extLst>
                <a:ext uri="{FF2B5EF4-FFF2-40B4-BE49-F238E27FC236}">
                  <a16:creationId xmlns:a16="http://schemas.microsoft.com/office/drawing/2014/main" id="{ECAEE949-BFFF-40BC-ACD3-088FF2228FC5}"/>
                </a:ext>
              </a:extLst>
            </p:cNvPr>
            <p:cNvSpPr>
              <a:spLocks noChangeArrowheads="1"/>
            </p:cNvSpPr>
            <p:nvPr/>
          </p:nvSpPr>
          <p:spPr bwMode="auto">
            <a:xfrm>
              <a:off x="3120" y="2688"/>
              <a:ext cx="768" cy="192"/>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9" name="矩形 950311">
              <a:extLst>
                <a:ext uri="{FF2B5EF4-FFF2-40B4-BE49-F238E27FC236}">
                  <a16:creationId xmlns:a16="http://schemas.microsoft.com/office/drawing/2014/main" id="{802FB58C-8147-4DA4-AA2B-4D8A0319A286}"/>
                </a:ext>
              </a:extLst>
            </p:cNvPr>
            <p:cNvSpPr>
              <a:spLocks noChangeArrowheads="1"/>
            </p:cNvSpPr>
            <p:nvPr/>
          </p:nvSpPr>
          <p:spPr bwMode="auto">
            <a:xfrm>
              <a:off x="3984" y="960"/>
              <a:ext cx="912" cy="384"/>
            </a:xfrm>
            <a:prstGeom prst="rect">
              <a:avLst/>
            </a:prstGeom>
            <a:solidFill>
              <a:srgbClr val="FF9966"/>
            </a:solidFill>
            <a:ln>
              <a:noFill/>
            </a:ln>
            <a:scene3d>
              <a:camera prst="legacyObliqueTopRight"/>
              <a:lightRig rig="legacyFlat2" dir="t"/>
            </a:scene3d>
            <a:sp3d extrusionH="277800" prstMaterial="legacyMatte">
              <a:bevelT w="13500" h="13500" prst="angle"/>
              <a:bevelB w="13500" h="13500" prst="angle"/>
              <a:extrusionClr>
                <a:srgbClr val="FF9966"/>
              </a:extrusionClr>
              <a:contourClr>
                <a:srgbClr val="FF9966"/>
              </a:contourClr>
            </a:sp3d>
            <a:extLst>
              <a:ext uri="{91240B29-F687-4F45-9708-019B960494DF}">
                <a14:hiddenLine xmlns:a14="http://schemas.microsoft.com/office/drawing/2010/main" w="9525">
                  <a:noFill/>
                  <a:miter lim="800000"/>
                  <a:headEnd/>
                  <a:tailEnd/>
                </a14:hiddenLine>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a:latin typeface="Tahoma" panose="020B0604030504040204" pitchFamily="34" charset="0"/>
              </a:endParaRPr>
            </a:p>
          </p:txBody>
        </p:sp>
        <p:sp>
          <p:nvSpPr>
            <p:cNvPr id="13350" name="矩形 950312">
              <a:extLst>
                <a:ext uri="{FF2B5EF4-FFF2-40B4-BE49-F238E27FC236}">
                  <a16:creationId xmlns:a16="http://schemas.microsoft.com/office/drawing/2014/main" id="{1C48EF55-D6DF-4EB5-AA51-405C4CF011B1}"/>
                </a:ext>
              </a:extLst>
            </p:cNvPr>
            <p:cNvSpPr>
              <a:spLocks noChangeArrowheads="1"/>
            </p:cNvSpPr>
            <p:nvPr/>
          </p:nvSpPr>
          <p:spPr bwMode="auto">
            <a:xfrm>
              <a:off x="4032" y="1680"/>
              <a:ext cx="816" cy="384"/>
            </a:xfrm>
            <a:prstGeom prst="rect">
              <a:avLst/>
            </a:prstGeom>
            <a:solidFill>
              <a:srgbClr val="FFFF00"/>
            </a:solidFill>
            <a:ln>
              <a:noFill/>
            </a:ln>
            <a:scene3d>
              <a:camera prst="legacyObliqueTopRight"/>
              <a:lightRig rig="legacyFlat2" dir="t"/>
            </a:scene3d>
            <a:sp3d extrusionH="2778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1" name="矩形 950313">
              <a:extLst>
                <a:ext uri="{FF2B5EF4-FFF2-40B4-BE49-F238E27FC236}">
                  <a16:creationId xmlns:a16="http://schemas.microsoft.com/office/drawing/2014/main" id="{3F9D075E-00C4-4BEB-9BC5-43B5CC1F97F3}"/>
                </a:ext>
              </a:extLst>
            </p:cNvPr>
            <p:cNvSpPr>
              <a:spLocks noChangeArrowheads="1"/>
            </p:cNvSpPr>
            <p:nvPr/>
          </p:nvSpPr>
          <p:spPr bwMode="auto">
            <a:xfrm>
              <a:off x="4128" y="2304"/>
              <a:ext cx="576" cy="240"/>
            </a:xfrm>
            <a:prstGeom prst="rect">
              <a:avLst/>
            </a:prstGeom>
            <a:solidFill>
              <a:srgbClr val="FFCCFF"/>
            </a:solidFill>
            <a:ln>
              <a:noFill/>
            </a:ln>
            <a:scene3d>
              <a:camera prst="legacyObliqueTopRight"/>
              <a:lightRig rig="legacyFlat2" dir="t"/>
            </a:scene3d>
            <a:sp3d extrusionH="277800" prstMaterial="legacyMatte">
              <a:bevelT w="13500" h="13500" prst="angle"/>
              <a:bevelB w="13500" h="13500" prst="angle"/>
              <a:extrusionClr>
                <a:srgbClr val="FFCCFF"/>
              </a:extrusionClr>
              <a:contourClr>
                <a:srgbClr val="FFCC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2" name="上箭头 950314">
              <a:extLst>
                <a:ext uri="{FF2B5EF4-FFF2-40B4-BE49-F238E27FC236}">
                  <a16:creationId xmlns:a16="http://schemas.microsoft.com/office/drawing/2014/main" id="{123F55BE-C880-472E-AED1-B9B4B03839A1}"/>
                </a:ext>
              </a:extLst>
            </p:cNvPr>
            <p:cNvSpPr>
              <a:spLocks noChangeArrowheads="1"/>
            </p:cNvSpPr>
            <p:nvPr/>
          </p:nvSpPr>
          <p:spPr bwMode="auto">
            <a:xfrm>
              <a:off x="3216" y="1056"/>
              <a:ext cx="144" cy="288"/>
            </a:xfrm>
            <a:prstGeom prst="upArrow">
              <a:avLst>
                <a:gd name="adj1" fmla="val 50000"/>
                <a:gd name="adj2" fmla="val 5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3" name="下箭头 950315">
              <a:extLst>
                <a:ext uri="{FF2B5EF4-FFF2-40B4-BE49-F238E27FC236}">
                  <a16:creationId xmlns:a16="http://schemas.microsoft.com/office/drawing/2014/main" id="{73604563-8A41-4C32-B450-D6155E1FF42E}"/>
                </a:ext>
              </a:extLst>
            </p:cNvPr>
            <p:cNvSpPr>
              <a:spLocks noChangeArrowheads="1"/>
            </p:cNvSpPr>
            <p:nvPr/>
          </p:nvSpPr>
          <p:spPr bwMode="auto">
            <a:xfrm>
              <a:off x="2784" y="1056"/>
              <a:ext cx="144" cy="336"/>
            </a:xfrm>
            <a:prstGeom prst="downArrow">
              <a:avLst>
                <a:gd name="adj1" fmla="val 50000"/>
                <a:gd name="adj2" fmla="val 58279"/>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4" name="左右箭头 950316">
              <a:extLst>
                <a:ext uri="{FF2B5EF4-FFF2-40B4-BE49-F238E27FC236}">
                  <a16:creationId xmlns:a16="http://schemas.microsoft.com/office/drawing/2014/main" id="{D1F40205-CC04-4CE7-9F0B-892B535093A8}"/>
                </a:ext>
              </a:extLst>
            </p:cNvPr>
            <p:cNvSpPr>
              <a:spLocks noChangeArrowheads="1"/>
            </p:cNvSpPr>
            <p:nvPr/>
          </p:nvSpPr>
          <p:spPr bwMode="auto">
            <a:xfrm rot="5400000">
              <a:off x="2784" y="2016"/>
              <a:ext cx="1056" cy="192"/>
            </a:xfrm>
            <a:prstGeom prst="leftRightArrow">
              <a:avLst>
                <a:gd name="adj1" fmla="val 50000"/>
                <a:gd name="adj2" fmla="val 110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5" name="矩形 950317">
              <a:extLst>
                <a:ext uri="{FF2B5EF4-FFF2-40B4-BE49-F238E27FC236}">
                  <a16:creationId xmlns:a16="http://schemas.microsoft.com/office/drawing/2014/main" id="{0F8F03CA-9704-4C71-88B1-3210E1CC9F95}"/>
                </a:ext>
              </a:extLst>
            </p:cNvPr>
            <p:cNvSpPr>
              <a:spLocks noChangeArrowheads="1"/>
            </p:cNvSpPr>
            <p:nvPr/>
          </p:nvSpPr>
          <p:spPr bwMode="auto">
            <a:xfrm>
              <a:off x="3648" y="768"/>
              <a:ext cx="96" cy="187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6" name="左箭头 950318">
              <a:extLst>
                <a:ext uri="{FF2B5EF4-FFF2-40B4-BE49-F238E27FC236}">
                  <a16:creationId xmlns:a16="http://schemas.microsoft.com/office/drawing/2014/main" id="{C405664A-C867-491E-93E6-16FACF9EB578}"/>
                </a:ext>
              </a:extLst>
            </p:cNvPr>
            <p:cNvSpPr>
              <a:spLocks noChangeArrowheads="1"/>
            </p:cNvSpPr>
            <p:nvPr/>
          </p:nvSpPr>
          <p:spPr bwMode="auto">
            <a:xfrm>
              <a:off x="3408" y="720"/>
              <a:ext cx="336" cy="192"/>
            </a:xfrm>
            <a:prstGeom prst="left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7" name="上箭头 950319">
              <a:extLst>
                <a:ext uri="{FF2B5EF4-FFF2-40B4-BE49-F238E27FC236}">
                  <a16:creationId xmlns:a16="http://schemas.microsoft.com/office/drawing/2014/main" id="{8CFDBC11-5270-4D7D-A4DA-D717AC8075BE}"/>
                </a:ext>
              </a:extLst>
            </p:cNvPr>
            <p:cNvSpPr>
              <a:spLocks noChangeArrowheads="1"/>
            </p:cNvSpPr>
            <p:nvPr/>
          </p:nvSpPr>
          <p:spPr bwMode="auto">
            <a:xfrm rot="3092778">
              <a:off x="3912" y="2376"/>
              <a:ext cx="192" cy="336"/>
            </a:xfrm>
            <a:prstGeom prst="upArrow">
              <a:avLst>
                <a:gd name="adj1" fmla="val 50000"/>
                <a:gd name="adj2" fmla="val 4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8" name="上箭头 950320">
              <a:extLst>
                <a:ext uri="{FF2B5EF4-FFF2-40B4-BE49-F238E27FC236}">
                  <a16:creationId xmlns:a16="http://schemas.microsoft.com/office/drawing/2014/main" id="{5C4DC0B4-9298-4C35-852F-73AF1E6DF262}"/>
                </a:ext>
              </a:extLst>
            </p:cNvPr>
            <p:cNvSpPr>
              <a:spLocks noChangeArrowheads="1"/>
            </p:cNvSpPr>
            <p:nvPr/>
          </p:nvSpPr>
          <p:spPr bwMode="auto">
            <a:xfrm>
              <a:off x="3504" y="2880"/>
              <a:ext cx="192" cy="192"/>
            </a:xfrm>
            <a:prstGeom prst="up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59" name="左箭头 950321">
              <a:extLst>
                <a:ext uri="{FF2B5EF4-FFF2-40B4-BE49-F238E27FC236}">
                  <a16:creationId xmlns:a16="http://schemas.microsoft.com/office/drawing/2014/main" id="{971D83C4-E25C-47BD-83B5-689B1355FC02}"/>
                </a:ext>
              </a:extLst>
            </p:cNvPr>
            <p:cNvSpPr>
              <a:spLocks noChangeArrowheads="1"/>
            </p:cNvSpPr>
            <p:nvPr/>
          </p:nvSpPr>
          <p:spPr bwMode="auto">
            <a:xfrm>
              <a:off x="3072" y="3024"/>
              <a:ext cx="1344" cy="192"/>
            </a:xfrm>
            <a:prstGeom prst="leftArrow">
              <a:avLst>
                <a:gd name="adj1" fmla="val 50000"/>
                <a:gd name="adj2" fmla="val 17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60" name="矩形 950322">
              <a:extLst>
                <a:ext uri="{FF2B5EF4-FFF2-40B4-BE49-F238E27FC236}">
                  <a16:creationId xmlns:a16="http://schemas.microsoft.com/office/drawing/2014/main" id="{E4B049D8-8247-47E4-8925-F0F50C2DD0D3}"/>
                </a:ext>
              </a:extLst>
            </p:cNvPr>
            <p:cNvSpPr>
              <a:spLocks noChangeArrowheads="1"/>
            </p:cNvSpPr>
            <p:nvPr/>
          </p:nvSpPr>
          <p:spPr bwMode="auto">
            <a:xfrm>
              <a:off x="4416" y="2544"/>
              <a:ext cx="96" cy="624"/>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61" name="上箭头 950323">
              <a:extLst>
                <a:ext uri="{FF2B5EF4-FFF2-40B4-BE49-F238E27FC236}">
                  <a16:creationId xmlns:a16="http://schemas.microsoft.com/office/drawing/2014/main" id="{7D279A65-EEF5-4334-B9F9-CD75CBD9AB88}"/>
                </a:ext>
              </a:extLst>
            </p:cNvPr>
            <p:cNvSpPr>
              <a:spLocks noChangeArrowheads="1"/>
            </p:cNvSpPr>
            <p:nvPr/>
          </p:nvSpPr>
          <p:spPr bwMode="auto">
            <a:xfrm>
              <a:off x="4176" y="2064"/>
              <a:ext cx="192" cy="240"/>
            </a:xfrm>
            <a:prstGeom prst="upArrow">
              <a:avLst>
                <a:gd name="adj1" fmla="val 50000"/>
                <a:gd name="adj2" fmla="val 312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62" name="直接连接符 950324">
              <a:extLst>
                <a:ext uri="{FF2B5EF4-FFF2-40B4-BE49-F238E27FC236}">
                  <a16:creationId xmlns:a16="http://schemas.microsoft.com/office/drawing/2014/main" id="{E97E1A0B-73D0-497B-AF2A-258F9B73E34C}"/>
                </a:ext>
              </a:extLst>
            </p:cNvPr>
            <p:cNvSpPr>
              <a:spLocks noChangeShapeType="1"/>
            </p:cNvSpPr>
            <p:nvPr/>
          </p:nvSpPr>
          <p:spPr bwMode="auto">
            <a:xfrm flipV="1">
              <a:off x="427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3" name="直接连接符 950325">
              <a:extLst>
                <a:ext uri="{FF2B5EF4-FFF2-40B4-BE49-F238E27FC236}">
                  <a16:creationId xmlns:a16="http://schemas.microsoft.com/office/drawing/2014/main" id="{84F9EAFC-24E4-4A43-A007-B641B96A3A74}"/>
                </a:ext>
              </a:extLst>
            </p:cNvPr>
            <p:cNvSpPr>
              <a:spLocks noChangeShapeType="1"/>
            </p:cNvSpPr>
            <p:nvPr/>
          </p:nvSpPr>
          <p:spPr bwMode="auto">
            <a:xfrm flipV="1">
              <a:off x="4368"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4" name="直接连接符 950326">
              <a:extLst>
                <a:ext uri="{FF2B5EF4-FFF2-40B4-BE49-F238E27FC236}">
                  <a16:creationId xmlns:a16="http://schemas.microsoft.com/office/drawing/2014/main" id="{56D0F460-B275-452C-AB30-7D9159B00C6E}"/>
                </a:ext>
              </a:extLst>
            </p:cNvPr>
            <p:cNvSpPr>
              <a:spLocks noChangeShapeType="1"/>
            </p:cNvSpPr>
            <p:nvPr/>
          </p:nvSpPr>
          <p:spPr bwMode="auto">
            <a:xfrm flipH="1" flipV="1">
              <a:off x="4464"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5" name="直接连接符 950327">
              <a:extLst>
                <a:ext uri="{FF2B5EF4-FFF2-40B4-BE49-F238E27FC236}">
                  <a16:creationId xmlns:a16="http://schemas.microsoft.com/office/drawing/2014/main" id="{6BA1F400-9920-4A78-AD91-1383C05BC8C7}"/>
                </a:ext>
              </a:extLst>
            </p:cNvPr>
            <p:cNvSpPr>
              <a:spLocks noChangeShapeType="1"/>
            </p:cNvSpPr>
            <p:nvPr/>
          </p:nvSpPr>
          <p:spPr bwMode="auto">
            <a:xfrm flipV="1">
              <a:off x="4560"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6" name="直接连接符 950328">
              <a:extLst>
                <a:ext uri="{FF2B5EF4-FFF2-40B4-BE49-F238E27FC236}">
                  <a16:creationId xmlns:a16="http://schemas.microsoft.com/office/drawing/2014/main" id="{C1AE09CF-15F7-4491-B792-DE37308FBFB0}"/>
                </a:ext>
              </a:extLst>
            </p:cNvPr>
            <p:cNvSpPr>
              <a:spLocks noChangeShapeType="1"/>
            </p:cNvSpPr>
            <p:nvPr/>
          </p:nvSpPr>
          <p:spPr bwMode="auto">
            <a:xfrm flipH="1" flipV="1">
              <a:off x="4656"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7" name="直接连接符 950329">
              <a:extLst>
                <a:ext uri="{FF2B5EF4-FFF2-40B4-BE49-F238E27FC236}">
                  <a16:creationId xmlns:a16="http://schemas.microsoft.com/office/drawing/2014/main" id="{D01AB5C3-B504-49D5-A058-23BE744EF731}"/>
                </a:ext>
              </a:extLst>
            </p:cNvPr>
            <p:cNvSpPr>
              <a:spLocks noChangeShapeType="1"/>
            </p:cNvSpPr>
            <p:nvPr/>
          </p:nvSpPr>
          <p:spPr bwMode="auto">
            <a:xfrm flipV="1">
              <a:off x="4752" y="134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8" name="直接连接符 950330">
              <a:extLst>
                <a:ext uri="{FF2B5EF4-FFF2-40B4-BE49-F238E27FC236}">
                  <a16:creationId xmlns:a16="http://schemas.microsoft.com/office/drawing/2014/main" id="{7596DB8F-575A-4CA0-9B2A-0AA0C1071A44}"/>
                </a:ext>
              </a:extLst>
            </p:cNvPr>
            <p:cNvSpPr>
              <a:spLocks noChangeShapeType="1"/>
            </p:cNvSpPr>
            <p:nvPr/>
          </p:nvSpPr>
          <p:spPr bwMode="auto">
            <a:xfrm flipV="1">
              <a:off x="408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69" name="直接连接符 950331">
              <a:extLst>
                <a:ext uri="{FF2B5EF4-FFF2-40B4-BE49-F238E27FC236}">
                  <a16:creationId xmlns:a16="http://schemas.microsoft.com/office/drawing/2014/main" id="{20722786-5A2D-4336-82A0-9A6C0B6B04CE}"/>
                </a:ext>
              </a:extLst>
            </p:cNvPr>
            <p:cNvSpPr>
              <a:spLocks noChangeShapeType="1"/>
            </p:cNvSpPr>
            <p:nvPr/>
          </p:nvSpPr>
          <p:spPr bwMode="auto">
            <a:xfrm flipV="1">
              <a:off x="427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0" name="直接连接符 950332">
              <a:extLst>
                <a:ext uri="{FF2B5EF4-FFF2-40B4-BE49-F238E27FC236}">
                  <a16:creationId xmlns:a16="http://schemas.microsoft.com/office/drawing/2014/main" id="{A489004E-CB5A-4B5C-ACE4-A663494ED2BE}"/>
                </a:ext>
              </a:extLst>
            </p:cNvPr>
            <p:cNvSpPr>
              <a:spLocks noChangeShapeType="1"/>
            </p:cNvSpPr>
            <p:nvPr/>
          </p:nvSpPr>
          <p:spPr bwMode="auto">
            <a:xfrm flipV="1">
              <a:off x="4560"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1" name="直接连接符 950333">
              <a:extLst>
                <a:ext uri="{FF2B5EF4-FFF2-40B4-BE49-F238E27FC236}">
                  <a16:creationId xmlns:a16="http://schemas.microsoft.com/office/drawing/2014/main" id="{C97C6F18-D3EC-474A-AB11-2D21920AD84D}"/>
                </a:ext>
              </a:extLst>
            </p:cNvPr>
            <p:cNvSpPr>
              <a:spLocks noChangeShapeType="1"/>
            </p:cNvSpPr>
            <p:nvPr/>
          </p:nvSpPr>
          <p:spPr bwMode="auto">
            <a:xfrm flipV="1">
              <a:off x="4656"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2" name="直接连接符 950334">
              <a:extLst>
                <a:ext uri="{FF2B5EF4-FFF2-40B4-BE49-F238E27FC236}">
                  <a16:creationId xmlns:a16="http://schemas.microsoft.com/office/drawing/2014/main" id="{D21F3F1B-8EE8-429C-A0FB-681C51ADB4EC}"/>
                </a:ext>
              </a:extLst>
            </p:cNvPr>
            <p:cNvSpPr>
              <a:spLocks noChangeShapeType="1"/>
            </p:cNvSpPr>
            <p:nvPr/>
          </p:nvSpPr>
          <p:spPr bwMode="auto">
            <a:xfrm flipV="1">
              <a:off x="4752"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3" name="直接连接符 950335">
              <a:extLst>
                <a:ext uri="{FF2B5EF4-FFF2-40B4-BE49-F238E27FC236}">
                  <a16:creationId xmlns:a16="http://schemas.microsoft.com/office/drawing/2014/main" id="{3480FDF4-1723-4A90-ABF7-E92956B124FE}"/>
                </a:ext>
              </a:extLst>
            </p:cNvPr>
            <p:cNvSpPr>
              <a:spLocks noChangeShapeType="1"/>
            </p:cNvSpPr>
            <p:nvPr/>
          </p:nvSpPr>
          <p:spPr bwMode="auto">
            <a:xfrm flipV="1">
              <a:off x="4848" y="62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4" name="直接连接符 950336">
              <a:extLst>
                <a:ext uri="{FF2B5EF4-FFF2-40B4-BE49-F238E27FC236}">
                  <a16:creationId xmlns:a16="http://schemas.microsoft.com/office/drawing/2014/main" id="{E823BF57-FE88-46BC-A33D-2326E40A1923}"/>
                </a:ext>
              </a:extLst>
            </p:cNvPr>
            <p:cNvSpPr>
              <a:spLocks noChangeShapeType="1"/>
            </p:cNvSpPr>
            <p:nvPr/>
          </p:nvSpPr>
          <p:spPr bwMode="auto">
            <a:xfrm flipH="1">
              <a:off x="4896" y="9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5" name="直接连接符 950337">
              <a:extLst>
                <a:ext uri="{FF2B5EF4-FFF2-40B4-BE49-F238E27FC236}">
                  <a16:creationId xmlns:a16="http://schemas.microsoft.com/office/drawing/2014/main" id="{063B5F5A-722B-43A0-B571-EE6DA4455FAA}"/>
                </a:ext>
              </a:extLst>
            </p:cNvPr>
            <p:cNvSpPr>
              <a:spLocks noChangeShapeType="1"/>
            </p:cNvSpPr>
            <p:nvPr/>
          </p:nvSpPr>
          <p:spPr bwMode="auto">
            <a:xfrm flipH="1">
              <a:off x="4944" y="115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6" name="直接连接符 950338">
              <a:extLst>
                <a:ext uri="{FF2B5EF4-FFF2-40B4-BE49-F238E27FC236}">
                  <a16:creationId xmlns:a16="http://schemas.microsoft.com/office/drawing/2014/main" id="{BA446D00-EA97-4D26-918B-A060D5F6997C}"/>
                </a:ext>
              </a:extLst>
            </p:cNvPr>
            <p:cNvSpPr>
              <a:spLocks noChangeShapeType="1"/>
            </p:cNvSpPr>
            <p:nvPr/>
          </p:nvSpPr>
          <p:spPr bwMode="auto">
            <a:xfrm flipH="1">
              <a:off x="4704" y="2352"/>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7" name="直接连接符 950339">
              <a:extLst>
                <a:ext uri="{FF2B5EF4-FFF2-40B4-BE49-F238E27FC236}">
                  <a16:creationId xmlns:a16="http://schemas.microsoft.com/office/drawing/2014/main" id="{4EA48E36-AFF4-4A0E-89A5-B1E86D3941D6}"/>
                </a:ext>
              </a:extLst>
            </p:cNvPr>
            <p:cNvSpPr>
              <a:spLocks noChangeShapeType="1"/>
            </p:cNvSpPr>
            <p:nvPr/>
          </p:nvSpPr>
          <p:spPr bwMode="auto">
            <a:xfrm flipH="1">
              <a:off x="3888" y="278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8" name="直接连接符 950340">
              <a:extLst>
                <a:ext uri="{FF2B5EF4-FFF2-40B4-BE49-F238E27FC236}">
                  <a16:creationId xmlns:a16="http://schemas.microsoft.com/office/drawing/2014/main" id="{D1DC13C3-5570-4DC7-B584-A291C4B8D601}"/>
                </a:ext>
              </a:extLst>
            </p:cNvPr>
            <p:cNvSpPr>
              <a:spLocks noChangeShapeType="1"/>
            </p:cNvSpPr>
            <p:nvPr/>
          </p:nvSpPr>
          <p:spPr bwMode="auto">
            <a:xfrm flipH="1">
              <a:off x="3456" y="14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79" name="文本框 950341">
              <a:extLst>
                <a:ext uri="{FF2B5EF4-FFF2-40B4-BE49-F238E27FC236}">
                  <a16:creationId xmlns:a16="http://schemas.microsoft.com/office/drawing/2014/main" id="{A9DE0A56-1CF3-465B-B0D7-2C44CA51DF7F}"/>
                </a:ext>
              </a:extLst>
            </p:cNvPr>
            <p:cNvSpPr txBox="1">
              <a:spLocks noChangeArrowheads="1"/>
            </p:cNvSpPr>
            <p:nvPr/>
          </p:nvSpPr>
          <p:spPr bwMode="auto">
            <a:xfrm>
              <a:off x="2688" y="7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solidFill>
                    <a:srgbClr val="CCECFF"/>
                  </a:solidFill>
                  <a:latin typeface="Tahoma" panose="020B0604030504040204" pitchFamily="34" charset="0"/>
                </a:rPr>
                <a:t>ALU</a:t>
              </a:r>
            </a:p>
          </p:txBody>
        </p:sp>
        <p:sp>
          <p:nvSpPr>
            <p:cNvPr id="13380" name="文本框 950342">
              <a:extLst>
                <a:ext uri="{FF2B5EF4-FFF2-40B4-BE49-F238E27FC236}">
                  <a16:creationId xmlns:a16="http://schemas.microsoft.com/office/drawing/2014/main" id="{0D09547B-3AC1-4DE7-8C54-AE991360C6C6}"/>
                </a:ext>
              </a:extLst>
            </p:cNvPr>
            <p:cNvSpPr txBox="1">
              <a:spLocks noChangeArrowheads="1"/>
            </p:cNvSpPr>
            <p:nvPr/>
          </p:nvSpPr>
          <p:spPr bwMode="auto">
            <a:xfrm>
              <a:off x="4512" y="2649"/>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latin typeface="Tahoma" panose="020B0604030504040204" pitchFamily="34" charset="0"/>
                </a:rPr>
                <a:t>指令寄存器</a:t>
              </a:r>
              <a:r>
                <a:rPr lang="en-US" altLang="zh-CN" sz="1600" b="1">
                  <a:latin typeface="Tahoma" panose="020B0604030504040204" pitchFamily="34" charset="0"/>
                </a:rPr>
                <a:t>IR</a:t>
              </a:r>
            </a:p>
          </p:txBody>
        </p:sp>
        <p:sp>
          <p:nvSpPr>
            <p:cNvPr id="13381" name="文本框 950343">
              <a:extLst>
                <a:ext uri="{FF2B5EF4-FFF2-40B4-BE49-F238E27FC236}">
                  <a16:creationId xmlns:a16="http://schemas.microsoft.com/office/drawing/2014/main" id="{032A7D7A-BB02-4ED8-8ACA-4C509EA7E76F}"/>
                </a:ext>
              </a:extLst>
            </p:cNvPr>
            <p:cNvSpPr txBox="1">
              <a:spLocks noChangeArrowheads="1"/>
            </p:cNvSpPr>
            <p:nvPr/>
          </p:nvSpPr>
          <p:spPr bwMode="auto">
            <a:xfrm>
              <a:off x="4128" y="1824"/>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指令译码器</a:t>
              </a:r>
            </a:p>
          </p:txBody>
        </p:sp>
        <p:sp>
          <p:nvSpPr>
            <p:cNvPr id="13382" name="文本框 950344">
              <a:extLst>
                <a:ext uri="{FF2B5EF4-FFF2-40B4-BE49-F238E27FC236}">
                  <a16:creationId xmlns:a16="http://schemas.microsoft.com/office/drawing/2014/main" id="{491761E3-4B64-44D5-8225-91E2DE88CA69}"/>
                </a:ext>
              </a:extLst>
            </p:cNvPr>
            <p:cNvSpPr txBox="1">
              <a:spLocks noChangeArrowheads="1"/>
            </p:cNvSpPr>
            <p:nvPr/>
          </p:nvSpPr>
          <p:spPr bwMode="auto">
            <a:xfrm>
              <a:off x="4080" y="912"/>
              <a:ext cx="86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solidFill>
                    <a:srgbClr val="CCFFFF"/>
                  </a:solidFill>
                  <a:latin typeface="Tahoma" panose="020B0604030504040204" pitchFamily="34" charset="0"/>
                </a:rPr>
                <a:t>操作控制器</a:t>
              </a:r>
            </a:p>
            <a:p>
              <a:pPr>
                <a:spcBef>
                  <a:spcPct val="50000"/>
                </a:spcBef>
              </a:pPr>
              <a:r>
                <a:rPr lang="zh-CN" altLang="en-US" sz="1400" b="1">
                  <a:solidFill>
                    <a:srgbClr val="CCFFFF"/>
                  </a:solidFill>
                  <a:latin typeface="Tahoma" panose="020B0604030504040204" pitchFamily="34" charset="0"/>
                </a:rPr>
                <a:t>时序产生器</a:t>
              </a:r>
            </a:p>
          </p:txBody>
        </p:sp>
        <p:sp>
          <p:nvSpPr>
            <p:cNvPr id="13383" name="文本框 950345">
              <a:extLst>
                <a:ext uri="{FF2B5EF4-FFF2-40B4-BE49-F238E27FC236}">
                  <a16:creationId xmlns:a16="http://schemas.microsoft.com/office/drawing/2014/main" id="{82999970-F673-48C3-BEEB-374BD5045DE8}"/>
                </a:ext>
              </a:extLst>
            </p:cNvPr>
            <p:cNvSpPr txBox="1">
              <a:spLocks noChangeArrowheads="1"/>
            </p:cNvSpPr>
            <p:nvPr/>
          </p:nvSpPr>
          <p:spPr bwMode="auto">
            <a:xfrm>
              <a:off x="5328" y="81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时钟</a:t>
              </a:r>
            </a:p>
          </p:txBody>
        </p:sp>
        <p:sp>
          <p:nvSpPr>
            <p:cNvPr id="13384" name="文本框 950346">
              <a:extLst>
                <a:ext uri="{FF2B5EF4-FFF2-40B4-BE49-F238E27FC236}">
                  <a16:creationId xmlns:a16="http://schemas.microsoft.com/office/drawing/2014/main" id="{FF883E60-19A7-4BC2-8DAC-844FABFAACA4}"/>
                </a:ext>
              </a:extLst>
            </p:cNvPr>
            <p:cNvSpPr txBox="1">
              <a:spLocks noChangeArrowheads="1"/>
            </p:cNvSpPr>
            <p:nvPr/>
          </p:nvSpPr>
          <p:spPr bwMode="auto">
            <a:xfrm>
              <a:off x="5328" y="105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状态反馈</a:t>
              </a:r>
            </a:p>
          </p:txBody>
        </p:sp>
        <p:sp>
          <p:nvSpPr>
            <p:cNvPr id="13385" name="文本框 950347">
              <a:extLst>
                <a:ext uri="{FF2B5EF4-FFF2-40B4-BE49-F238E27FC236}">
                  <a16:creationId xmlns:a16="http://schemas.microsoft.com/office/drawing/2014/main" id="{ADC75C9C-BBAF-4C69-8EF9-B53AD23203DF}"/>
                </a:ext>
              </a:extLst>
            </p:cNvPr>
            <p:cNvSpPr txBox="1">
              <a:spLocks noChangeArrowheads="1"/>
            </p:cNvSpPr>
            <p:nvPr/>
          </p:nvSpPr>
          <p:spPr bwMode="auto">
            <a:xfrm>
              <a:off x="3744" y="57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取指控制</a:t>
              </a:r>
            </a:p>
          </p:txBody>
        </p:sp>
        <p:sp>
          <p:nvSpPr>
            <p:cNvPr id="13386" name="文本框 950348">
              <a:extLst>
                <a:ext uri="{FF2B5EF4-FFF2-40B4-BE49-F238E27FC236}">
                  <a16:creationId xmlns:a16="http://schemas.microsoft.com/office/drawing/2014/main" id="{F44B6916-1CEF-446B-AB41-B2E72834BCF0}"/>
                </a:ext>
              </a:extLst>
            </p:cNvPr>
            <p:cNvSpPr txBox="1">
              <a:spLocks noChangeArrowheads="1"/>
            </p:cNvSpPr>
            <p:nvPr/>
          </p:nvSpPr>
          <p:spPr bwMode="auto">
            <a:xfrm>
              <a:off x="4848" y="528"/>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执行控制</a:t>
              </a:r>
            </a:p>
          </p:txBody>
        </p:sp>
        <p:sp>
          <p:nvSpPr>
            <p:cNvPr id="13387" name="文本框 950349">
              <a:extLst>
                <a:ext uri="{FF2B5EF4-FFF2-40B4-BE49-F238E27FC236}">
                  <a16:creationId xmlns:a16="http://schemas.microsoft.com/office/drawing/2014/main" id="{41B85645-86F7-4EE9-AFFD-E6550A1E36A7}"/>
                </a:ext>
              </a:extLst>
            </p:cNvPr>
            <p:cNvSpPr txBox="1">
              <a:spLocks noChangeArrowheads="1"/>
            </p:cNvSpPr>
            <p:nvPr/>
          </p:nvSpPr>
          <p:spPr bwMode="auto">
            <a:xfrm>
              <a:off x="4128" y="26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88" name="文本框 950350">
              <a:extLst>
                <a:ext uri="{FF2B5EF4-FFF2-40B4-BE49-F238E27FC236}">
                  <a16:creationId xmlns:a16="http://schemas.microsoft.com/office/drawing/2014/main" id="{517B3B5F-BC7E-42B2-A7C1-24187D0B9E26}"/>
                </a:ext>
              </a:extLst>
            </p:cNvPr>
            <p:cNvSpPr txBox="1">
              <a:spLocks noChangeArrowheads="1"/>
            </p:cNvSpPr>
            <p:nvPr/>
          </p:nvSpPr>
          <p:spPr bwMode="auto">
            <a:xfrm>
              <a:off x="499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89" name="文本框 950351">
              <a:extLst>
                <a:ext uri="{FF2B5EF4-FFF2-40B4-BE49-F238E27FC236}">
                  <a16:creationId xmlns:a16="http://schemas.microsoft.com/office/drawing/2014/main" id="{969D9C38-B5D6-4576-BAEA-5E8E16DDB074}"/>
                </a:ext>
              </a:extLst>
            </p:cNvPr>
            <p:cNvSpPr txBox="1">
              <a:spLocks noChangeArrowheads="1"/>
            </p:cNvSpPr>
            <p:nvPr/>
          </p:nvSpPr>
          <p:spPr bwMode="auto">
            <a:xfrm>
              <a:off x="3456" y="144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90" name="文本框 950352">
              <a:extLst>
                <a:ext uri="{FF2B5EF4-FFF2-40B4-BE49-F238E27FC236}">
                  <a16:creationId xmlns:a16="http://schemas.microsoft.com/office/drawing/2014/main" id="{4223B2AE-4736-4871-B95B-F315DE6CFE41}"/>
                </a:ext>
              </a:extLst>
            </p:cNvPr>
            <p:cNvSpPr txBox="1">
              <a:spLocks noChangeArrowheads="1"/>
            </p:cNvSpPr>
            <p:nvPr/>
          </p:nvSpPr>
          <p:spPr bwMode="auto">
            <a:xfrm>
              <a:off x="1488" y="24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91" name="文本框 950353">
              <a:extLst>
                <a:ext uri="{FF2B5EF4-FFF2-40B4-BE49-F238E27FC236}">
                  <a16:creationId xmlns:a16="http://schemas.microsoft.com/office/drawing/2014/main" id="{5AE1FC72-E622-4BE5-BCBB-E96442E2F4DB}"/>
                </a:ext>
              </a:extLst>
            </p:cNvPr>
            <p:cNvSpPr txBox="1">
              <a:spLocks noChangeArrowheads="1"/>
            </p:cNvSpPr>
            <p:nvPr/>
          </p:nvSpPr>
          <p:spPr bwMode="auto">
            <a:xfrm>
              <a:off x="1584" y="182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Tahoma" panose="020B0604030504040204" pitchFamily="34" charset="0"/>
                </a:rPr>
                <a:t>c</a:t>
              </a:r>
            </a:p>
          </p:txBody>
        </p:sp>
        <p:sp>
          <p:nvSpPr>
            <p:cNvPr id="13392" name="文本框 950303">
              <a:extLst>
                <a:ext uri="{FF2B5EF4-FFF2-40B4-BE49-F238E27FC236}">
                  <a16:creationId xmlns:a16="http://schemas.microsoft.com/office/drawing/2014/main" id="{CCA77057-221D-40AF-8F92-E85A1B2A99F7}"/>
                </a:ext>
              </a:extLst>
            </p:cNvPr>
            <p:cNvSpPr txBox="1">
              <a:spLocks noChangeArrowheads="1"/>
            </p:cNvSpPr>
            <p:nvPr/>
          </p:nvSpPr>
          <p:spPr bwMode="auto">
            <a:xfrm>
              <a:off x="3120" y="2688"/>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400" b="1">
                  <a:latin typeface="Tahoma" panose="020B0604030504040204" pitchFamily="34" charset="0"/>
                </a:rPr>
                <a:t>缓冲寄存器</a:t>
              </a:r>
              <a:r>
                <a:rPr lang="en-US" altLang="zh-CN" sz="1400" b="1">
                  <a:latin typeface="Tahoma" panose="020B0604030504040204" pitchFamily="34" charset="0"/>
                </a:rPr>
                <a:t>DR</a:t>
              </a:r>
            </a:p>
          </p:txBody>
        </p:sp>
      </p:grpSp>
      <p:sp>
        <p:nvSpPr>
          <p:cNvPr id="13393" name="标题 5121">
            <a:extLst>
              <a:ext uri="{FF2B5EF4-FFF2-40B4-BE49-F238E27FC236}">
                <a16:creationId xmlns:a16="http://schemas.microsoft.com/office/drawing/2014/main" id="{20B25B3C-EE9A-424B-9DBA-A6D309D17450}"/>
              </a:ext>
            </a:extLst>
          </p:cNvPr>
          <p:cNvSpPr>
            <a:spLocks noGrp="1" noChangeArrowheads="1"/>
          </p:cNvSpPr>
          <p:nvPr>
            <p:ph type="title"/>
          </p:nvPr>
        </p:nvSpPr>
        <p:spPr>
          <a:xfrm>
            <a:off x="457200" y="-12700"/>
            <a:ext cx="8229600" cy="1143000"/>
          </a:xfrm>
        </p:spPr>
        <p:txBody>
          <a:bodyPr/>
          <a:lstStyle/>
          <a:p>
            <a:pPr algn="l"/>
            <a:r>
              <a:rPr lang="en-US" altLang="zh-CN"/>
              <a:t>CPU</a:t>
            </a:r>
            <a:r>
              <a:rPr lang="zh-CN" altLang="en-US"/>
              <a:t>的组成</a:t>
            </a:r>
          </a:p>
        </p:txBody>
      </p:sp>
    </p:spTree>
  </p:cSld>
  <p:clrMapOvr>
    <a:masterClrMapping/>
  </p:clrMapOvr>
  <p:transition>
    <p:check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207873">
            <a:extLst>
              <a:ext uri="{FF2B5EF4-FFF2-40B4-BE49-F238E27FC236}">
                <a16:creationId xmlns:a16="http://schemas.microsoft.com/office/drawing/2014/main" id="{E7000F04-F142-4743-86E6-01F86547A930}"/>
              </a:ext>
            </a:extLst>
          </p:cNvPr>
          <p:cNvSpPr>
            <a:spLocks noGrp="1" noChangeArrowheads="1"/>
          </p:cNvSpPr>
          <p:nvPr>
            <p:ph type="title"/>
          </p:nvPr>
        </p:nvSpPr>
        <p:spPr/>
        <p:txBody>
          <a:bodyPr/>
          <a:lstStyle/>
          <a:p>
            <a:r>
              <a:rPr lang="zh-CN" altLang="en-US">
                <a:solidFill>
                  <a:schemeClr val="tx1"/>
                </a:solidFill>
              </a:rPr>
              <a:t>流水线停顿（</a:t>
            </a:r>
            <a:r>
              <a:rPr lang="en-US" altLang="zh-CN">
                <a:solidFill>
                  <a:schemeClr val="tx1"/>
                </a:solidFill>
              </a:rPr>
              <a:t>stall</a:t>
            </a:r>
            <a:r>
              <a:rPr lang="zh-CN" altLang="en-US">
                <a:solidFill>
                  <a:schemeClr val="tx1"/>
                </a:solidFill>
              </a:rPr>
              <a:t>）</a:t>
            </a:r>
          </a:p>
        </p:txBody>
      </p:sp>
      <p:sp>
        <p:nvSpPr>
          <p:cNvPr id="92162" name="文本占位符 207874">
            <a:extLst>
              <a:ext uri="{FF2B5EF4-FFF2-40B4-BE49-F238E27FC236}">
                <a16:creationId xmlns:a16="http://schemas.microsoft.com/office/drawing/2014/main" id="{291FE7F1-39BE-4B57-8DE3-FC8545D277E4}"/>
              </a:ext>
            </a:extLst>
          </p:cNvPr>
          <p:cNvSpPr>
            <a:spLocks noGrp="1" noChangeArrowheads="1"/>
          </p:cNvSpPr>
          <p:nvPr>
            <p:ph idx="1"/>
          </p:nvPr>
        </p:nvSpPr>
        <p:spPr>
          <a:xfrm>
            <a:off x="395288" y="5516563"/>
            <a:ext cx="8229600" cy="1173162"/>
          </a:xfrm>
        </p:spPr>
        <p:txBody>
          <a:bodyPr/>
          <a:lstStyle/>
          <a:p>
            <a:r>
              <a:rPr lang="zh-CN" altLang="en-US" sz="2800"/>
              <a:t>气泡（</a:t>
            </a:r>
            <a:r>
              <a:rPr lang="en-US" altLang="zh-CN" sz="2800"/>
              <a:t>bubble</a:t>
            </a:r>
            <a:r>
              <a:rPr lang="zh-CN" altLang="en-US" sz="2800"/>
              <a:t>）：流水线停顿一个周期</a:t>
            </a:r>
          </a:p>
          <a:p>
            <a:pPr lvl="1"/>
            <a:r>
              <a:rPr lang="zh-CN" altLang="en-US" sz="2400"/>
              <a:t>实现：不改变</a:t>
            </a:r>
            <a:r>
              <a:rPr lang="en-US" altLang="zh-CN" sz="2400"/>
              <a:t>PC</a:t>
            </a:r>
            <a:r>
              <a:rPr lang="zh-CN" altLang="en-US" sz="2400"/>
              <a:t>，重新取指，或清空流水线寄存器</a:t>
            </a:r>
          </a:p>
        </p:txBody>
      </p:sp>
      <p:grpSp>
        <p:nvGrpSpPr>
          <p:cNvPr id="92163" name="组合 207875">
            <a:extLst>
              <a:ext uri="{FF2B5EF4-FFF2-40B4-BE49-F238E27FC236}">
                <a16:creationId xmlns:a16="http://schemas.microsoft.com/office/drawing/2014/main" id="{37B96326-9D25-4E48-B7D2-ED222B359252}"/>
              </a:ext>
            </a:extLst>
          </p:cNvPr>
          <p:cNvGrpSpPr>
            <a:grpSpLocks/>
          </p:cNvGrpSpPr>
          <p:nvPr/>
        </p:nvGrpSpPr>
        <p:grpSpPr bwMode="auto">
          <a:xfrm>
            <a:off x="827088" y="1412875"/>
            <a:ext cx="8066087" cy="4032250"/>
            <a:chOff x="864" y="1200"/>
            <a:chExt cx="4272" cy="1545"/>
          </a:xfrm>
        </p:grpSpPr>
        <p:sp>
          <p:nvSpPr>
            <p:cNvPr id="92164" name="直接连接符 207876">
              <a:extLst>
                <a:ext uri="{FF2B5EF4-FFF2-40B4-BE49-F238E27FC236}">
                  <a16:creationId xmlns:a16="http://schemas.microsoft.com/office/drawing/2014/main" id="{4CB924E3-36D3-4DCC-B08F-7FCAB6523B94}"/>
                </a:ext>
              </a:extLst>
            </p:cNvPr>
            <p:cNvSpPr>
              <a:spLocks noChangeShapeType="1"/>
            </p:cNvSpPr>
            <p:nvPr/>
          </p:nvSpPr>
          <p:spPr bwMode="auto">
            <a:xfrm>
              <a:off x="1729"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5" name="直接连接符 207877">
              <a:extLst>
                <a:ext uri="{FF2B5EF4-FFF2-40B4-BE49-F238E27FC236}">
                  <a16:creationId xmlns:a16="http://schemas.microsoft.com/office/drawing/2014/main" id="{F787E148-DBFD-416A-8412-889902D67B66}"/>
                </a:ext>
              </a:extLst>
            </p:cNvPr>
            <p:cNvSpPr>
              <a:spLocks noChangeShapeType="1"/>
            </p:cNvSpPr>
            <p:nvPr/>
          </p:nvSpPr>
          <p:spPr bwMode="auto">
            <a:xfrm>
              <a:off x="2161"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6" name="直接连接符 207878">
              <a:extLst>
                <a:ext uri="{FF2B5EF4-FFF2-40B4-BE49-F238E27FC236}">
                  <a16:creationId xmlns:a16="http://schemas.microsoft.com/office/drawing/2014/main" id="{6045133F-C7D4-4B44-BFD3-C19D9E34FDA5}"/>
                </a:ext>
              </a:extLst>
            </p:cNvPr>
            <p:cNvSpPr>
              <a:spLocks noChangeShapeType="1"/>
            </p:cNvSpPr>
            <p:nvPr/>
          </p:nvSpPr>
          <p:spPr bwMode="auto">
            <a:xfrm>
              <a:off x="2593"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7" name="直接连接符 207879">
              <a:extLst>
                <a:ext uri="{FF2B5EF4-FFF2-40B4-BE49-F238E27FC236}">
                  <a16:creationId xmlns:a16="http://schemas.microsoft.com/office/drawing/2014/main" id="{AB85A927-5F86-4AFF-B91E-3C0E11DF0544}"/>
                </a:ext>
              </a:extLst>
            </p:cNvPr>
            <p:cNvSpPr>
              <a:spLocks noChangeShapeType="1"/>
            </p:cNvSpPr>
            <p:nvPr/>
          </p:nvSpPr>
          <p:spPr bwMode="auto">
            <a:xfrm>
              <a:off x="3036"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8" name="文本框 207880">
              <a:extLst>
                <a:ext uri="{FF2B5EF4-FFF2-40B4-BE49-F238E27FC236}">
                  <a16:creationId xmlns:a16="http://schemas.microsoft.com/office/drawing/2014/main" id="{5C4F350D-DD14-47F0-8794-E0D20DE1634C}"/>
                </a:ext>
              </a:extLst>
            </p:cNvPr>
            <p:cNvSpPr txBox="1">
              <a:spLocks noChangeArrowheads="1"/>
            </p:cNvSpPr>
            <p:nvPr/>
          </p:nvSpPr>
          <p:spPr bwMode="auto">
            <a:xfrm>
              <a:off x="1369" y="1434"/>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69" name="文本框 207881">
              <a:extLst>
                <a:ext uri="{FF2B5EF4-FFF2-40B4-BE49-F238E27FC236}">
                  <a16:creationId xmlns:a16="http://schemas.microsoft.com/office/drawing/2014/main" id="{787E89BA-3E82-4EAF-A284-4249A5E7AB08}"/>
                </a:ext>
              </a:extLst>
            </p:cNvPr>
            <p:cNvSpPr txBox="1">
              <a:spLocks noChangeArrowheads="1"/>
            </p:cNvSpPr>
            <p:nvPr/>
          </p:nvSpPr>
          <p:spPr bwMode="auto">
            <a:xfrm>
              <a:off x="1801" y="1434"/>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70" name="文本框 207882">
              <a:extLst>
                <a:ext uri="{FF2B5EF4-FFF2-40B4-BE49-F238E27FC236}">
                  <a16:creationId xmlns:a16="http://schemas.microsoft.com/office/drawing/2014/main" id="{3A02E7C9-6A79-4133-BB94-44D024BA11D2}"/>
                </a:ext>
              </a:extLst>
            </p:cNvPr>
            <p:cNvSpPr txBox="1">
              <a:spLocks noChangeArrowheads="1"/>
            </p:cNvSpPr>
            <p:nvPr/>
          </p:nvSpPr>
          <p:spPr bwMode="auto">
            <a:xfrm>
              <a:off x="3096" y="1422"/>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71" name="文本框 207883">
              <a:extLst>
                <a:ext uri="{FF2B5EF4-FFF2-40B4-BE49-F238E27FC236}">
                  <a16:creationId xmlns:a16="http://schemas.microsoft.com/office/drawing/2014/main" id="{FE481035-5D9C-40DE-8C56-DE0242DF57A2}"/>
                </a:ext>
              </a:extLst>
            </p:cNvPr>
            <p:cNvSpPr txBox="1">
              <a:spLocks noChangeArrowheads="1"/>
            </p:cNvSpPr>
            <p:nvPr/>
          </p:nvSpPr>
          <p:spPr bwMode="auto">
            <a:xfrm>
              <a:off x="2664" y="1422"/>
              <a:ext cx="288" cy="187"/>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72" name="直接连接符 207884">
              <a:extLst>
                <a:ext uri="{FF2B5EF4-FFF2-40B4-BE49-F238E27FC236}">
                  <a16:creationId xmlns:a16="http://schemas.microsoft.com/office/drawing/2014/main" id="{C2367677-1B90-4BB8-80F0-54E33F061BEA}"/>
                </a:ext>
              </a:extLst>
            </p:cNvPr>
            <p:cNvSpPr>
              <a:spLocks noChangeShapeType="1"/>
            </p:cNvSpPr>
            <p:nvPr/>
          </p:nvSpPr>
          <p:spPr bwMode="auto">
            <a:xfrm>
              <a:off x="1657" y="1516"/>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3" name="直接连接符 207885">
              <a:extLst>
                <a:ext uri="{FF2B5EF4-FFF2-40B4-BE49-F238E27FC236}">
                  <a16:creationId xmlns:a16="http://schemas.microsoft.com/office/drawing/2014/main" id="{CBD585CB-355B-4301-B5B4-4EB6A092907A}"/>
                </a:ext>
              </a:extLst>
            </p:cNvPr>
            <p:cNvSpPr>
              <a:spLocks noChangeShapeType="1"/>
            </p:cNvSpPr>
            <p:nvPr/>
          </p:nvSpPr>
          <p:spPr bwMode="auto">
            <a:xfrm>
              <a:off x="2496" y="1512"/>
              <a:ext cx="1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4" name="直接连接符 207886">
              <a:extLst>
                <a:ext uri="{FF2B5EF4-FFF2-40B4-BE49-F238E27FC236}">
                  <a16:creationId xmlns:a16="http://schemas.microsoft.com/office/drawing/2014/main" id="{EE1ACF77-8CB2-4DDB-A9BA-4A0112E9B75F}"/>
                </a:ext>
              </a:extLst>
            </p:cNvPr>
            <p:cNvSpPr>
              <a:spLocks noChangeShapeType="1"/>
            </p:cNvSpPr>
            <p:nvPr/>
          </p:nvSpPr>
          <p:spPr bwMode="auto">
            <a:xfrm>
              <a:off x="2952" y="1512"/>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75" name="组合 207887">
              <a:extLst>
                <a:ext uri="{FF2B5EF4-FFF2-40B4-BE49-F238E27FC236}">
                  <a16:creationId xmlns:a16="http://schemas.microsoft.com/office/drawing/2014/main" id="{C6F1143B-B690-4D27-9CE9-05CE24CC6953}"/>
                </a:ext>
              </a:extLst>
            </p:cNvPr>
            <p:cNvGrpSpPr>
              <a:grpSpLocks/>
            </p:cNvGrpSpPr>
            <p:nvPr/>
          </p:nvGrpSpPr>
          <p:grpSpPr bwMode="auto">
            <a:xfrm>
              <a:off x="2253" y="1363"/>
              <a:ext cx="288" cy="288"/>
              <a:chOff x="5620" y="4560"/>
              <a:chExt cx="720" cy="720"/>
            </a:xfrm>
          </p:grpSpPr>
          <p:sp>
            <p:nvSpPr>
              <p:cNvPr id="92176" name="任意多边形 207888">
                <a:extLst>
                  <a:ext uri="{FF2B5EF4-FFF2-40B4-BE49-F238E27FC236}">
                    <a16:creationId xmlns:a16="http://schemas.microsoft.com/office/drawing/2014/main" id="{618CDADB-7E06-4FB9-86E0-911DF871EB2B}"/>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77" name="文本框 207889">
                <a:extLst>
                  <a:ext uri="{FF2B5EF4-FFF2-40B4-BE49-F238E27FC236}">
                    <a16:creationId xmlns:a16="http://schemas.microsoft.com/office/drawing/2014/main" id="{8F107F72-F917-4D24-B9B6-0460BE7F0988}"/>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178" name="直接连接符 207890">
              <a:extLst>
                <a:ext uri="{FF2B5EF4-FFF2-40B4-BE49-F238E27FC236}">
                  <a16:creationId xmlns:a16="http://schemas.microsoft.com/office/drawing/2014/main" id="{C5EF3DF7-01F4-482D-A333-BB6835744A56}"/>
                </a:ext>
              </a:extLst>
            </p:cNvPr>
            <p:cNvSpPr>
              <a:spLocks noChangeShapeType="1"/>
            </p:cNvSpPr>
            <p:nvPr/>
          </p:nvSpPr>
          <p:spPr bwMode="auto">
            <a:xfrm>
              <a:off x="2089" y="1512"/>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79" name="组合 207891">
              <a:extLst>
                <a:ext uri="{FF2B5EF4-FFF2-40B4-BE49-F238E27FC236}">
                  <a16:creationId xmlns:a16="http://schemas.microsoft.com/office/drawing/2014/main" id="{C8E7F303-95C1-4029-BA2D-A6CAAC0225F2}"/>
                </a:ext>
              </a:extLst>
            </p:cNvPr>
            <p:cNvGrpSpPr>
              <a:grpSpLocks/>
            </p:cNvGrpSpPr>
            <p:nvPr/>
          </p:nvGrpSpPr>
          <p:grpSpPr bwMode="auto">
            <a:xfrm>
              <a:off x="1805" y="1637"/>
              <a:ext cx="2015" cy="288"/>
              <a:chOff x="2520" y="3720"/>
              <a:chExt cx="5037" cy="720"/>
            </a:xfrm>
          </p:grpSpPr>
          <p:sp>
            <p:nvSpPr>
              <p:cNvPr id="92180" name="文本框 207892">
                <a:extLst>
                  <a:ext uri="{FF2B5EF4-FFF2-40B4-BE49-F238E27FC236}">
                    <a16:creationId xmlns:a16="http://schemas.microsoft.com/office/drawing/2014/main" id="{4135D824-6EBD-4B57-AD7F-37FF4557C90D}"/>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81" name="文本框 207893">
                <a:extLst>
                  <a:ext uri="{FF2B5EF4-FFF2-40B4-BE49-F238E27FC236}">
                    <a16:creationId xmlns:a16="http://schemas.microsoft.com/office/drawing/2014/main" id="{9D252288-C7A4-4169-9ECA-298E9DFCFEA7}"/>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82" name="文本框 207894">
                <a:extLst>
                  <a:ext uri="{FF2B5EF4-FFF2-40B4-BE49-F238E27FC236}">
                    <a16:creationId xmlns:a16="http://schemas.microsoft.com/office/drawing/2014/main" id="{90297DE0-183C-4EE9-997C-D6424EA382C3}"/>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83" name="文本框 207895">
                <a:extLst>
                  <a:ext uri="{FF2B5EF4-FFF2-40B4-BE49-F238E27FC236}">
                    <a16:creationId xmlns:a16="http://schemas.microsoft.com/office/drawing/2014/main" id="{4324AC1D-E468-48D2-8640-93D373F207A0}"/>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84" name="直接连接符 207896">
                <a:extLst>
                  <a:ext uri="{FF2B5EF4-FFF2-40B4-BE49-F238E27FC236}">
                    <a16:creationId xmlns:a16="http://schemas.microsoft.com/office/drawing/2014/main" id="{3D86886C-53B7-4AFC-817F-09F00BDC43E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5" name="直接连接符 207897">
                <a:extLst>
                  <a:ext uri="{FF2B5EF4-FFF2-40B4-BE49-F238E27FC236}">
                    <a16:creationId xmlns:a16="http://schemas.microsoft.com/office/drawing/2014/main" id="{867821A0-E606-4021-84B3-EDF97B40FEB1}"/>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6" name="直接连接符 207898">
                <a:extLst>
                  <a:ext uri="{FF2B5EF4-FFF2-40B4-BE49-F238E27FC236}">
                    <a16:creationId xmlns:a16="http://schemas.microsoft.com/office/drawing/2014/main" id="{820A3849-F652-4AE6-8B4D-AF6A3287A401}"/>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87" name="组合 207899">
                <a:extLst>
                  <a:ext uri="{FF2B5EF4-FFF2-40B4-BE49-F238E27FC236}">
                    <a16:creationId xmlns:a16="http://schemas.microsoft.com/office/drawing/2014/main" id="{0EA70A42-FAB7-485E-9F77-A9E67F4B32E6}"/>
                  </a:ext>
                </a:extLst>
              </p:cNvPr>
              <p:cNvGrpSpPr>
                <a:grpSpLocks/>
              </p:cNvGrpSpPr>
              <p:nvPr/>
            </p:nvGrpSpPr>
            <p:grpSpPr bwMode="auto">
              <a:xfrm>
                <a:off x="4730" y="3720"/>
                <a:ext cx="720" cy="720"/>
                <a:chOff x="5620" y="4560"/>
                <a:chExt cx="720" cy="720"/>
              </a:xfrm>
            </p:grpSpPr>
            <p:sp>
              <p:nvSpPr>
                <p:cNvPr id="92188" name="任意多边形 207900">
                  <a:extLst>
                    <a:ext uri="{FF2B5EF4-FFF2-40B4-BE49-F238E27FC236}">
                      <a16:creationId xmlns:a16="http://schemas.microsoft.com/office/drawing/2014/main" id="{FD78963F-CBB2-4AF0-9E0B-FD1B1E3C43C1}"/>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89" name="文本框 207901">
                  <a:extLst>
                    <a:ext uri="{FF2B5EF4-FFF2-40B4-BE49-F238E27FC236}">
                      <a16:creationId xmlns:a16="http://schemas.microsoft.com/office/drawing/2014/main" id="{17C50E09-1E03-4CB8-A683-6FAAD01C7F1B}"/>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190" name="直接连接符 207902">
                <a:extLst>
                  <a:ext uri="{FF2B5EF4-FFF2-40B4-BE49-F238E27FC236}">
                    <a16:creationId xmlns:a16="http://schemas.microsoft.com/office/drawing/2014/main" id="{2DD4D991-F592-4021-9426-CB352F4F120E}"/>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1" name="组合 207903">
              <a:extLst>
                <a:ext uri="{FF2B5EF4-FFF2-40B4-BE49-F238E27FC236}">
                  <a16:creationId xmlns:a16="http://schemas.microsoft.com/office/drawing/2014/main" id="{A214C454-4158-4E72-A5E5-5B015274ED5D}"/>
                </a:ext>
              </a:extLst>
            </p:cNvPr>
            <p:cNvGrpSpPr>
              <a:grpSpLocks/>
            </p:cNvGrpSpPr>
            <p:nvPr/>
          </p:nvGrpSpPr>
          <p:grpSpPr bwMode="auto">
            <a:xfrm>
              <a:off x="2229" y="1913"/>
              <a:ext cx="2015" cy="288"/>
              <a:chOff x="2520" y="3720"/>
              <a:chExt cx="5037" cy="720"/>
            </a:xfrm>
          </p:grpSpPr>
          <p:sp>
            <p:nvSpPr>
              <p:cNvPr id="92192" name="文本框 207904">
                <a:extLst>
                  <a:ext uri="{FF2B5EF4-FFF2-40B4-BE49-F238E27FC236}">
                    <a16:creationId xmlns:a16="http://schemas.microsoft.com/office/drawing/2014/main" id="{611DEB6A-C2F9-4A34-9D5B-FF1F7F2BB29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93" name="文本框 207905">
                <a:extLst>
                  <a:ext uri="{FF2B5EF4-FFF2-40B4-BE49-F238E27FC236}">
                    <a16:creationId xmlns:a16="http://schemas.microsoft.com/office/drawing/2014/main" id="{0F5572F9-E288-4938-A20B-C00D3617CDE8}"/>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94" name="文本框 207906">
                <a:extLst>
                  <a:ext uri="{FF2B5EF4-FFF2-40B4-BE49-F238E27FC236}">
                    <a16:creationId xmlns:a16="http://schemas.microsoft.com/office/drawing/2014/main" id="{5163AF9D-1E86-4800-B0DA-EEB3D231D1D4}"/>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195" name="文本框 207907">
                <a:extLst>
                  <a:ext uri="{FF2B5EF4-FFF2-40B4-BE49-F238E27FC236}">
                    <a16:creationId xmlns:a16="http://schemas.microsoft.com/office/drawing/2014/main" id="{9D13822B-6967-401C-AB28-2D98520D5E23}"/>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196" name="直接连接符 207908">
                <a:extLst>
                  <a:ext uri="{FF2B5EF4-FFF2-40B4-BE49-F238E27FC236}">
                    <a16:creationId xmlns:a16="http://schemas.microsoft.com/office/drawing/2014/main" id="{54F546BE-1971-45CA-AAB6-F824021BEA8F}"/>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7" name="直接连接符 207909">
                <a:extLst>
                  <a:ext uri="{FF2B5EF4-FFF2-40B4-BE49-F238E27FC236}">
                    <a16:creationId xmlns:a16="http://schemas.microsoft.com/office/drawing/2014/main" id="{65EAC3DE-FB0F-42E1-8D9C-0ADBDB192402}"/>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8" name="直接连接符 207910">
                <a:extLst>
                  <a:ext uri="{FF2B5EF4-FFF2-40B4-BE49-F238E27FC236}">
                    <a16:creationId xmlns:a16="http://schemas.microsoft.com/office/drawing/2014/main" id="{C30B8EF7-64EA-47AF-827B-2CEF380CC018}"/>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99" name="组合 207911">
                <a:extLst>
                  <a:ext uri="{FF2B5EF4-FFF2-40B4-BE49-F238E27FC236}">
                    <a16:creationId xmlns:a16="http://schemas.microsoft.com/office/drawing/2014/main" id="{9BDCF528-C0B0-4D8F-AA00-CB510E25FD5F}"/>
                  </a:ext>
                </a:extLst>
              </p:cNvPr>
              <p:cNvGrpSpPr>
                <a:grpSpLocks/>
              </p:cNvGrpSpPr>
              <p:nvPr/>
            </p:nvGrpSpPr>
            <p:grpSpPr bwMode="auto">
              <a:xfrm>
                <a:off x="4730" y="3720"/>
                <a:ext cx="720" cy="720"/>
                <a:chOff x="5620" y="4560"/>
                <a:chExt cx="720" cy="720"/>
              </a:xfrm>
            </p:grpSpPr>
            <p:sp>
              <p:nvSpPr>
                <p:cNvPr id="92200" name="任意多边形 207912">
                  <a:extLst>
                    <a:ext uri="{FF2B5EF4-FFF2-40B4-BE49-F238E27FC236}">
                      <a16:creationId xmlns:a16="http://schemas.microsoft.com/office/drawing/2014/main" id="{8D403DC3-8302-40DE-B0E4-7BA7C0609604}"/>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201" name="文本框 207913">
                  <a:extLst>
                    <a:ext uri="{FF2B5EF4-FFF2-40B4-BE49-F238E27FC236}">
                      <a16:creationId xmlns:a16="http://schemas.microsoft.com/office/drawing/2014/main" id="{08C3D7FA-FA89-4EC5-810E-F9539CCF8215}"/>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202" name="直接连接符 207914">
                <a:extLst>
                  <a:ext uri="{FF2B5EF4-FFF2-40B4-BE49-F238E27FC236}">
                    <a16:creationId xmlns:a16="http://schemas.microsoft.com/office/drawing/2014/main" id="{C9706B10-75BE-452E-A493-A20106583C41}"/>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03" name="文本框 207915">
              <a:extLst>
                <a:ext uri="{FF2B5EF4-FFF2-40B4-BE49-F238E27FC236}">
                  <a16:creationId xmlns:a16="http://schemas.microsoft.com/office/drawing/2014/main" id="{49B527DC-CD5C-4660-AC94-4001331235CB}"/>
                </a:ext>
              </a:extLst>
            </p:cNvPr>
            <p:cNvSpPr txBox="1">
              <a:spLocks noChangeArrowheads="1"/>
            </p:cNvSpPr>
            <p:nvPr/>
          </p:nvSpPr>
          <p:spPr bwMode="auto">
            <a:xfrm>
              <a:off x="3121" y="2508"/>
              <a:ext cx="288" cy="187"/>
            </a:xfrm>
            <a:prstGeom prst="rect">
              <a:avLst/>
            </a:prstGeom>
            <a:solidFill>
              <a:srgbClr val="C0C0C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204" name="文本框 207916">
              <a:extLst>
                <a:ext uri="{FF2B5EF4-FFF2-40B4-BE49-F238E27FC236}">
                  <a16:creationId xmlns:a16="http://schemas.microsoft.com/office/drawing/2014/main" id="{FD71A738-6E0E-4F69-A8B9-7A95C3A0A1E9}"/>
                </a:ext>
              </a:extLst>
            </p:cNvPr>
            <p:cNvSpPr txBox="1">
              <a:spLocks noChangeArrowheads="1"/>
            </p:cNvSpPr>
            <p:nvPr/>
          </p:nvSpPr>
          <p:spPr bwMode="auto">
            <a:xfrm>
              <a:off x="3553" y="2508"/>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205" name="文本框 207917">
              <a:extLst>
                <a:ext uri="{FF2B5EF4-FFF2-40B4-BE49-F238E27FC236}">
                  <a16:creationId xmlns:a16="http://schemas.microsoft.com/office/drawing/2014/main" id="{25D0CF4B-6A42-4C73-89D8-69DBF88B424E}"/>
                </a:ext>
              </a:extLst>
            </p:cNvPr>
            <p:cNvSpPr txBox="1">
              <a:spLocks noChangeArrowheads="1"/>
            </p:cNvSpPr>
            <p:nvPr/>
          </p:nvSpPr>
          <p:spPr bwMode="auto">
            <a:xfrm>
              <a:off x="4848" y="2496"/>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2206" name="文本框 207918">
              <a:extLst>
                <a:ext uri="{FF2B5EF4-FFF2-40B4-BE49-F238E27FC236}">
                  <a16:creationId xmlns:a16="http://schemas.microsoft.com/office/drawing/2014/main" id="{E40087FE-35AC-429D-A695-F8952147350F}"/>
                </a:ext>
              </a:extLst>
            </p:cNvPr>
            <p:cNvSpPr txBox="1">
              <a:spLocks noChangeArrowheads="1"/>
            </p:cNvSpPr>
            <p:nvPr/>
          </p:nvSpPr>
          <p:spPr bwMode="auto">
            <a:xfrm>
              <a:off x="4416" y="2496"/>
              <a:ext cx="288" cy="18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2207" name="直接连接符 207919">
              <a:extLst>
                <a:ext uri="{FF2B5EF4-FFF2-40B4-BE49-F238E27FC236}">
                  <a16:creationId xmlns:a16="http://schemas.microsoft.com/office/drawing/2014/main" id="{549DACA0-E922-4151-8FEB-83C99DFE419A}"/>
                </a:ext>
              </a:extLst>
            </p:cNvPr>
            <p:cNvSpPr>
              <a:spLocks noChangeShapeType="1"/>
            </p:cNvSpPr>
            <p:nvPr/>
          </p:nvSpPr>
          <p:spPr bwMode="auto">
            <a:xfrm>
              <a:off x="3409" y="259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8" name="直接连接符 207920">
              <a:extLst>
                <a:ext uri="{FF2B5EF4-FFF2-40B4-BE49-F238E27FC236}">
                  <a16:creationId xmlns:a16="http://schemas.microsoft.com/office/drawing/2014/main" id="{3C1887B6-3AB0-40A7-84FF-F08DBEC572D1}"/>
                </a:ext>
              </a:extLst>
            </p:cNvPr>
            <p:cNvSpPr>
              <a:spLocks noChangeShapeType="1"/>
            </p:cNvSpPr>
            <p:nvPr/>
          </p:nvSpPr>
          <p:spPr bwMode="auto">
            <a:xfrm>
              <a:off x="4248" y="2586"/>
              <a:ext cx="1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9" name="直接连接符 207921">
              <a:extLst>
                <a:ext uri="{FF2B5EF4-FFF2-40B4-BE49-F238E27FC236}">
                  <a16:creationId xmlns:a16="http://schemas.microsoft.com/office/drawing/2014/main" id="{A5AE23B3-1A5C-4F57-AA69-874020386BF6}"/>
                </a:ext>
              </a:extLst>
            </p:cNvPr>
            <p:cNvSpPr>
              <a:spLocks noChangeShapeType="1"/>
            </p:cNvSpPr>
            <p:nvPr/>
          </p:nvSpPr>
          <p:spPr bwMode="auto">
            <a:xfrm>
              <a:off x="4704" y="2586"/>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10" name="组合 207922">
              <a:extLst>
                <a:ext uri="{FF2B5EF4-FFF2-40B4-BE49-F238E27FC236}">
                  <a16:creationId xmlns:a16="http://schemas.microsoft.com/office/drawing/2014/main" id="{05097282-20A0-4C43-9B31-5D5AD43E1093}"/>
                </a:ext>
              </a:extLst>
            </p:cNvPr>
            <p:cNvGrpSpPr>
              <a:grpSpLocks/>
            </p:cNvGrpSpPr>
            <p:nvPr/>
          </p:nvGrpSpPr>
          <p:grpSpPr bwMode="auto">
            <a:xfrm>
              <a:off x="4005" y="2437"/>
              <a:ext cx="288" cy="289"/>
              <a:chOff x="5620" y="4560"/>
              <a:chExt cx="720" cy="720"/>
            </a:xfrm>
          </p:grpSpPr>
          <p:sp>
            <p:nvSpPr>
              <p:cNvPr id="92211" name="任意多边形 207923">
                <a:extLst>
                  <a:ext uri="{FF2B5EF4-FFF2-40B4-BE49-F238E27FC236}">
                    <a16:creationId xmlns:a16="http://schemas.microsoft.com/office/drawing/2014/main" id="{835D4EFB-CC6B-4DE3-A340-C8CA90E11622}"/>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212" name="文本框 207924">
                <a:extLst>
                  <a:ext uri="{FF2B5EF4-FFF2-40B4-BE49-F238E27FC236}">
                    <a16:creationId xmlns:a16="http://schemas.microsoft.com/office/drawing/2014/main" id="{8C9980F0-38C4-4083-B0D9-E13AFAB642E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2213" name="直接连接符 207925">
              <a:extLst>
                <a:ext uri="{FF2B5EF4-FFF2-40B4-BE49-F238E27FC236}">
                  <a16:creationId xmlns:a16="http://schemas.microsoft.com/office/drawing/2014/main" id="{531049CD-F007-48E6-84A3-BD99077B6279}"/>
                </a:ext>
              </a:extLst>
            </p:cNvPr>
            <p:cNvSpPr>
              <a:spLocks noChangeShapeType="1"/>
            </p:cNvSpPr>
            <p:nvPr/>
          </p:nvSpPr>
          <p:spPr bwMode="auto">
            <a:xfrm>
              <a:off x="3841" y="2586"/>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4" name="直接连接符 207926">
              <a:extLst>
                <a:ext uri="{FF2B5EF4-FFF2-40B4-BE49-F238E27FC236}">
                  <a16:creationId xmlns:a16="http://schemas.microsoft.com/office/drawing/2014/main" id="{A3B6A93F-EC93-4B84-B8B4-9C12CE2FE9CA}"/>
                </a:ext>
              </a:extLst>
            </p:cNvPr>
            <p:cNvSpPr>
              <a:spLocks noChangeShapeType="1"/>
            </p:cNvSpPr>
            <p:nvPr/>
          </p:nvSpPr>
          <p:spPr bwMode="auto">
            <a:xfrm>
              <a:off x="3470"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5" name="直接连接符 207927">
              <a:extLst>
                <a:ext uri="{FF2B5EF4-FFF2-40B4-BE49-F238E27FC236}">
                  <a16:creationId xmlns:a16="http://schemas.microsoft.com/office/drawing/2014/main" id="{B38616F3-1D01-40EB-B9BF-DE33A4567483}"/>
                </a:ext>
              </a:extLst>
            </p:cNvPr>
            <p:cNvSpPr>
              <a:spLocks noChangeShapeType="1"/>
            </p:cNvSpPr>
            <p:nvPr/>
          </p:nvSpPr>
          <p:spPr bwMode="auto">
            <a:xfrm>
              <a:off x="3905"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6" name="直接连接符 207928">
              <a:extLst>
                <a:ext uri="{FF2B5EF4-FFF2-40B4-BE49-F238E27FC236}">
                  <a16:creationId xmlns:a16="http://schemas.microsoft.com/office/drawing/2014/main" id="{1FEA0BC1-2BE6-475D-ABCB-9E0A26877687}"/>
                </a:ext>
              </a:extLst>
            </p:cNvPr>
            <p:cNvSpPr>
              <a:spLocks noChangeShapeType="1"/>
            </p:cNvSpPr>
            <p:nvPr/>
          </p:nvSpPr>
          <p:spPr bwMode="auto">
            <a:xfrm>
              <a:off x="4339" y="1262"/>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7" name="文本框 207929">
              <a:extLst>
                <a:ext uri="{FF2B5EF4-FFF2-40B4-BE49-F238E27FC236}">
                  <a16:creationId xmlns:a16="http://schemas.microsoft.com/office/drawing/2014/main" id="{BB9920E1-4260-423E-A00A-7031E370D7F2}"/>
                </a:ext>
              </a:extLst>
            </p:cNvPr>
            <p:cNvSpPr txBox="1">
              <a:spLocks noChangeArrowheads="1"/>
            </p:cNvSpPr>
            <p:nvPr/>
          </p:nvSpPr>
          <p:spPr bwMode="auto">
            <a:xfrm>
              <a:off x="1371"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C1</a:t>
              </a:r>
            </a:p>
          </p:txBody>
        </p:sp>
        <p:sp>
          <p:nvSpPr>
            <p:cNvPr id="92218" name="文本框 207930">
              <a:extLst>
                <a:ext uri="{FF2B5EF4-FFF2-40B4-BE49-F238E27FC236}">
                  <a16:creationId xmlns:a16="http://schemas.microsoft.com/office/drawing/2014/main" id="{C221ECE9-9D56-47B1-B6B9-21D3CDBD7025}"/>
                </a:ext>
              </a:extLst>
            </p:cNvPr>
            <p:cNvSpPr txBox="1">
              <a:spLocks noChangeArrowheads="1"/>
            </p:cNvSpPr>
            <p:nvPr/>
          </p:nvSpPr>
          <p:spPr bwMode="auto">
            <a:xfrm>
              <a:off x="1805"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C2</a:t>
              </a:r>
            </a:p>
          </p:txBody>
        </p:sp>
        <p:sp>
          <p:nvSpPr>
            <p:cNvPr id="92219" name="文本框 207931">
              <a:extLst>
                <a:ext uri="{FF2B5EF4-FFF2-40B4-BE49-F238E27FC236}">
                  <a16:creationId xmlns:a16="http://schemas.microsoft.com/office/drawing/2014/main" id="{D5516C5A-276D-4C0B-B628-A108A2643BFF}"/>
                </a:ext>
              </a:extLst>
            </p:cNvPr>
            <p:cNvSpPr txBox="1">
              <a:spLocks noChangeArrowheads="1"/>
            </p:cNvSpPr>
            <p:nvPr/>
          </p:nvSpPr>
          <p:spPr bwMode="auto">
            <a:xfrm>
              <a:off x="2240"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C3</a:t>
              </a:r>
            </a:p>
          </p:txBody>
        </p:sp>
        <p:sp>
          <p:nvSpPr>
            <p:cNvPr id="92220" name="文本框 207932">
              <a:extLst>
                <a:ext uri="{FF2B5EF4-FFF2-40B4-BE49-F238E27FC236}">
                  <a16:creationId xmlns:a16="http://schemas.microsoft.com/office/drawing/2014/main" id="{8933DE1A-0F70-4FBA-AE88-4A9773C07873}"/>
                </a:ext>
              </a:extLst>
            </p:cNvPr>
            <p:cNvSpPr txBox="1">
              <a:spLocks noChangeArrowheads="1"/>
            </p:cNvSpPr>
            <p:nvPr/>
          </p:nvSpPr>
          <p:spPr bwMode="auto">
            <a:xfrm>
              <a:off x="2674"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C4</a:t>
              </a:r>
            </a:p>
          </p:txBody>
        </p:sp>
        <p:sp>
          <p:nvSpPr>
            <p:cNvPr id="92221" name="文本框 207933">
              <a:extLst>
                <a:ext uri="{FF2B5EF4-FFF2-40B4-BE49-F238E27FC236}">
                  <a16:creationId xmlns:a16="http://schemas.microsoft.com/office/drawing/2014/main" id="{06B76154-6B5C-4ABE-B8BB-A7DC171C8709}"/>
                </a:ext>
              </a:extLst>
            </p:cNvPr>
            <p:cNvSpPr txBox="1">
              <a:spLocks noChangeArrowheads="1"/>
            </p:cNvSpPr>
            <p:nvPr/>
          </p:nvSpPr>
          <p:spPr bwMode="auto">
            <a:xfrm>
              <a:off x="3108"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C5</a:t>
              </a:r>
            </a:p>
          </p:txBody>
        </p:sp>
        <p:sp>
          <p:nvSpPr>
            <p:cNvPr id="92222" name="文本框 207934">
              <a:extLst>
                <a:ext uri="{FF2B5EF4-FFF2-40B4-BE49-F238E27FC236}">
                  <a16:creationId xmlns:a16="http://schemas.microsoft.com/office/drawing/2014/main" id="{3F64C2AA-A0FB-4F19-BA03-ADABFD5BE883}"/>
                </a:ext>
              </a:extLst>
            </p:cNvPr>
            <p:cNvSpPr txBox="1">
              <a:spLocks noChangeArrowheads="1"/>
            </p:cNvSpPr>
            <p:nvPr/>
          </p:nvSpPr>
          <p:spPr bwMode="auto">
            <a:xfrm>
              <a:off x="3543" y="1200"/>
              <a:ext cx="2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C6</a:t>
              </a:r>
            </a:p>
          </p:txBody>
        </p:sp>
        <p:sp>
          <p:nvSpPr>
            <p:cNvPr id="92223" name="文本框 207935">
              <a:extLst>
                <a:ext uri="{FF2B5EF4-FFF2-40B4-BE49-F238E27FC236}">
                  <a16:creationId xmlns:a16="http://schemas.microsoft.com/office/drawing/2014/main" id="{4AECD85A-6AA5-4DCE-914D-99814FBEC245}"/>
                </a:ext>
              </a:extLst>
            </p:cNvPr>
            <p:cNvSpPr txBox="1">
              <a:spLocks noChangeArrowheads="1"/>
            </p:cNvSpPr>
            <p:nvPr/>
          </p:nvSpPr>
          <p:spPr bwMode="auto">
            <a:xfrm>
              <a:off x="3977"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C7</a:t>
              </a:r>
            </a:p>
          </p:txBody>
        </p:sp>
        <p:sp>
          <p:nvSpPr>
            <p:cNvPr id="92224" name="文本框 207936">
              <a:extLst>
                <a:ext uri="{FF2B5EF4-FFF2-40B4-BE49-F238E27FC236}">
                  <a16:creationId xmlns:a16="http://schemas.microsoft.com/office/drawing/2014/main" id="{43EF0DBD-82FF-4014-9022-A23D758756CB}"/>
                </a:ext>
              </a:extLst>
            </p:cNvPr>
            <p:cNvSpPr txBox="1">
              <a:spLocks noChangeArrowheads="1"/>
            </p:cNvSpPr>
            <p:nvPr/>
          </p:nvSpPr>
          <p:spPr bwMode="auto">
            <a:xfrm>
              <a:off x="4411" y="1200"/>
              <a:ext cx="29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C8</a:t>
              </a:r>
            </a:p>
          </p:txBody>
        </p:sp>
        <p:sp>
          <p:nvSpPr>
            <p:cNvPr id="92225" name="文本框 207937">
              <a:extLst>
                <a:ext uri="{FF2B5EF4-FFF2-40B4-BE49-F238E27FC236}">
                  <a16:creationId xmlns:a16="http://schemas.microsoft.com/office/drawing/2014/main" id="{B5CD803D-0E2C-4399-9707-0BD9A7E3E3D4}"/>
                </a:ext>
              </a:extLst>
            </p:cNvPr>
            <p:cNvSpPr txBox="1">
              <a:spLocks noChangeArrowheads="1"/>
            </p:cNvSpPr>
            <p:nvPr/>
          </p:nvSpPr>
          <p:spPr bwMode="auto">
            <a:xfrm>
              <a:off x="864" y="1450"/>
              <a:ext cx="36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LOAD</a:t>
              </a:r>
            </a:p>
          </p:txBody>
        </p:sp>
        <p:sp>
          <p:nvSpPr>
            <p:cNvPr id="92226" name="文本框 207938">
              <a:extLst>
                <a:ext uri="{FF2B5EF4-FFF2-40B4-BE49-F238E27FC236}">
                  <a16:creationId xmlns:a16="http://schemas.microsoft.com/office/drawing/2014/main" id="{B98094B5-AC1D-44B1-A6AB-5D3725554F31}"/>
                </a:ext>
              </a:extLst>
            </p:cNvPr>
            <p:cNvSpPr txBox="1">
              <a:spLocks noChangeArrowheads="1"/>
            </p:cNvSpPr>
            <p:nvPr/>
          </p:nvSpPr>
          <p:spPr bwMode="auto">
            <a:xfrm>
              <a:off x="864" y="1699"/>
              <a:ext cx="36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1</a:t>
              </a:r>
            </a:p>
          </p:txBody>
        </p:sp>
        <p:sp>
          <p:nvSpPr>
            <p:cNvPr id="92227" name="文本框 207939">
              <a:extLst>
                <a:ext uri="{FF2B5EF4-FFF2-40B4-BE49-F238E27FC236}">
                  <a16:creationId xmlns:a16="http://schemas.microsoft.com/office/drawing/2014/main" id="{B4ADD354-DC1E-4A4D-ADB7-74FFF61E79B8}"/>
                </a:ext>
              </a:extLst>
            </p:cNvPr>
            <p:cNvSpPr txBox="1">
              <a:spLocks noChangeArrowheads="1"/>
            </p:cNvSpPr>
            <p:nvPr/>
          </p:nvSpPr>
          <p:spPr bwMode="auto">
            <a:xfrm>
              <a:off x="864" y="2012"/>
              <a:ext cx="36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2</a:t>
              </a:r>
            </a:p>
          </p:txBody>
        </p:sp>
        <p:sp>
          <p:nvSpPr>
            <p:cNvPr id="92228" name="文本框 207940">
              <a:extLst>
                <a:ext uri="{FF2B5EF4-FFF2-40B4-BE49-F238E27FC236}">
                  <a16:creationId xmlns:a16="http://schemas.microsoft.com/office/drawing/2014/main" id="{D7F4AF41-8541-494A-967E-062EE000CE65}"/>
                </a:ext>
              </a:extLst>
            </p:cNvPr>
            <p:cNvSpPr txBox="1">
              <a:spLocks noChangeArrowheads="1"/>
            </p:cNvSpPr>
            <p:nvPr/>
          </p:nvSpPr>
          <p:spPr bwMode="auto">
            <a:xfrm>
              <a:off x="884" y="2557"/>
              <a:ext cx="36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r>
                <a:rPr lang="en-US" altLang="zh-CN" sz="1000" b="1">
                  <a:latin typeface="Times New Roman" panose="02020603050405020304" pitchFamily="18" charset="0"/>
                </a:rPr>
                <a:t>3</a:t>
              </a:r>
            </a:p>
          </p:txBody>
        </p:sp>
        <p:sp>
          <p:nvSpPr>
            <p:cNvPr id="92229" name="云形标注 207941">
              <a:extLst>
                <a:ext uri="{FF2B5EF4-FFF2-40B4-BE49-F238E27FC236}">
                  <a16:creationId xmlns:a16="http://schemas.microsoft.com/office/drawing/2014/main" id="{1D1E12BD-CD4E-4994-9EB5-37E2B31C7EDC}"/>
                </a:ext>
              </a:extLst>
            </p:cNvPr>
            <p:cNvSpPr>
              <a:spLocks noChangeArrowheads="1"/>
            </p:cNvSpPr>
            <p:nvPr/>
          </p:nvSpPr>
          <p:spPr bwMode="auto">
            <a:xfrm>
              <a:off x="2688" y="2256"/>
              <a:ext cx="288" cy="192"/>
            </a:xfrm>
            <a:prstGeom prst="cloudCallout">
              <a:avLst>
                <a:gd name="adj1" fmla="val 4514"/>
                <a:gd name="adj2" fmla="val 573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0" name="云形标注 207942">
              <a:extLst>
                <a:ext uri="{FF2B5EF4-FFF2-40B4-BE49-F238E27FC236}">
                  <a16:creationId xmlns:a16="http://schemas.microsoft.com/office/drawing/2014/main" id="{DF2A6942-6B2D-4C2B-84E3-9CF2B33007E2}"/>
                </a:ext>
              </a:extLst>
            </p:cNvPr>
            <p:cNvSpPr>
              <a:spLocks noChangeArrowheads="1"/>
            </p:cNvSpPr>
            <p:nvPr/>
          </p:nvSpPr>
          <p:spPr bwMode="auto">
            <a:xfrm>
              <a:off x="3120" y="2256"/>
              <a:ext cx="288" cy="192"/>
            </a:xfrm>
            <a:prstGeom prst="cloudCallout">
              <a:avLst>
                <a:gd name="adj1" fmla="val 0"/>
                <a:gd name="adj2" fmla="val 520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1" name="云形标注 207943">
              <a:extLst>
                <a:ext uri="{FF2B5EF4-FFF2-40B4-BE49-F238E27FC236}">
                  <a16:creationId xmlns:a16="http://schemas.microsoft.com/office/drawing/2014/main" id="{13E29184-C3BD-40EE-BF80-23732BAC0D30}"/>
                </a:ext>
              </a:extLst>
            </p:cNvPr>
            <p:cNvSpPr>
              <a:spLocks noChangeArrowheads="1"/>
            </p:cNvSpPr>
            <p:nvPr/>
          </p:nvSpPr>
          <p:spPr bwMode="auto">
            <a:xfrm>
              <a:off x="3552" y="2256"/>
              <a:ext cx="288" cy="192"/>
            </a:xfrm>
            <a:prstGeom prst="cloudCallout">
              <a:avLst>
                <a:gd name="adj1" fmla="val -6597"/>
                <a:gd name="adj2" fmla="val 1145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2" name="云形标注 207944">
              <a:extLst>
                <a:ext uri="{FF2B5EF4-FFF2-40B4-BE49-F238E27FC236}">
                  <a16:creationId xmlns:a16="http://schemas.microsoft.com/office/drawing/2014/main" id="{EF5235D5-4F74-471E-AFC3-29F36B5FF641}"/>
                </a:ext>
              </a:extLst>
            </p:cNvPr>
            <p:cNvSpPr>
              <a:spLocks noChangeArrowheads="1"/>
            </p:cNvSpPr>
            <p:nvPr/>
          </p:nvSpPr>
          <p:spPr bwMode="auto">
            <a:xfrm>
              <a:off x="3984" y="2256"/>
              <a:ext cx="288" cy="192"/>
            </a:xfrm>
            <a:prstGeom prst="cloudCallout">
              <a:avLst>
                <a:gd name="adj1" fmla="val 5208"/>
                <a:gd name="adj2" fmla="val 208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3" name="云形标注 207945">
              <a:extLst>
                <a:ext uri="{FF2B5EF4-FFF2-40B4-BE49-F238E27FC236}">
                  <a16:creationId xmlns:a16="http://schemas.microsoft.com/office/drawing/2014/main" id="{6F477117-6BC7-4158-A148-E26C14E5E078}"/>
                </a:ext>
              </a:extLst>
            </p:cNvPr>
            <p:cNvSpPr>
              <a:spLocks noChangeArrowheads="1"/>
            </p:cNvSpPr>
            <p:nvPr/>
          </p:nvSpPr>
          <p:spPr bwMode="auto">
            <a:xfrm>
              <a:off x="4464" y="2256"/>
              <a:ext cx="288" cy="192"/>
            </a:xfrm>
            <a:prstGeom prst="cloudCallout">
              <a:avLst>
                <a:gd name="adj1" fmla="val -5556"/>
                <a:gd name="adj2" fmla="val 2604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000" b="1"/>
            </a:p>
          </p:txBody>
        </p:sp>
        <p:sp>
          <p:nvSpPr>
            <p:cNvPr id="92234" name="直接连接符 207946">
              <a:extLst>
                <a:ext uri="{FF2B5EF4-FFF2-40B4-BE49-F238E27FC236}">
                  <a16:creationId xmlns:a16="http://schemas.microsoft.com/office/drawing/2014/main" id="{61308B3E-03B1-46D4-8F97-F7EE3111F6D6}"/>
                </a:ext>
              </a:extLst>
            </p:cNvPr>
            <p:cNvSpPr>
              <a:spLocks noChangeShapeType="1"/>
            </p:cNvSpPr>
            <p:nvPr/>
          </p:nvSpPr>
          <p:spPr bwMode="auto">
            <a:xfrm>
              <a:off x="4800" y="1248"/>
              <a:ext cx="0" cy="13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35" name="页脚占位符 1">
            <a:extLst>
              <a:ext uri="{FF2B5EF4-FFF2-40B4-BE49-F238E27FC236}">
                <a16:creationId xmlns:a16="http://schemas.microsoft.com/office/drawing/2014/main" id="{39C7AEDA-CECF-4E0E-9E83-3D22F36AF7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2236" name="灯片编号占位符 2">
            <a:extLst>
              <a:ext uri="{FF2B5EF4-FFF2-40B4-BE49-F238E27FC236}">
                <a16:creationId xmlns:a16="http://schemas.microsoft.com/office/drawing/2014/main" id="{E22E6935-DED4-44AF-B348-650BFF03D0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575386E-E73A-4110-8D04-B93C8D6E013F}" type="slidenum">
              <a:rPr lang="zh-CN" altLang="en-US" smtClean="0"/>
              <a:pPr/>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208897">
            <a:extLst>
              <a:ext uri="{FF2B5EF4-FFF2-40B4-BE49-F238E27FC236}">
                <a16:creationId xmlns:a16="http://schemas.microsoft.com/office/drawing/2014/main" id="{CD44D6A8-F4BB-4DF2-84AD-278FC8DC1D33}"/>
              </a:ext>
            </a:extLst>
          </p:cNvPr>
          <p:cNvSpPr>
            <a:spLocks noGrp="1" noChangeArrowheads="1"/>
          </p:cNvSpPr>
          <p:nvPr>
            <p:ph type="title"/>
          </p:nvPr>
        </p:nvSpPr>
        <p:spPr/>
        <p:txBody>
          <a:bodyPr/>
          <a:lstStyle/>
          <a:p>
            <a:r>
              <a:rPr lang="zh-CN" altLang="en-US">
                <a:latin typeface="宋体" panose="02010600030101010101" pitchFamily="2" charset="-122"/>
              </a:rPr>
              <a:t>数据相关</a:t>
            </a:r>
          </a:p>
        </p:txBody>
      </p:sp>
      <p:sp>
        <p:nvSpPr>
          <p:cNvPr id="93186" name="文本占位符 208898">
            <a:extLst>
              <a:ext uri="{FF2B5EF4-FFF2-40B4-BE49-F238E27FC236}">
                <a16:creationId xmlns:a16="http://schemas.microsoft.com/office/drawing/2014/main" id="{07800645-77D6-4113-9CA8-B4FD3B000556}"/>
              </a:ext>
            </a:extLst>
          </p:cNvPr>
          <p:cNvSpPr>
            <a:spLocks noGrp="1" noChangeArrowheads="1"/>
          </p:cNvSpPr>
          <p:nvPr>
            <p:ph idx="1"/>
          </p:nvPr>
        </p:nvSpPr>
        <p:spPr>
          <a:xfrm>
            <a:off x="457200" y="4495800"/>
            <a:ext cx="8229600" cy="1630363"/>
          </a:xfrm>
        </p:spPr>
        <p:txBody>
          <a:bodyPr/>
          <a:lstStyle/>
          <a:p>
            <a:pPr algn="just"/>
            <a:r>
              <a:rPr lang="en-US" altLang="zh-CN" sz="2800">
                <a:latin typeface="宋体" panose="02010600030101010101" pitchFamily="2" charset="-122"/>
              </a:rPr>
              <a:t>ADD </a:t>
            </a:r>
            <a:r>
              <a:rPr lang="en-US" altLang="zh-CN" sz="2800">
                <a:solidFill>
                  <a:srgbClr val="FF0000"/>
                </a:solidFill>
                <a:latin typeface="宋体" panose="02010600030101010101" pitchFamily="2" charset="-122"/>
              </a:rPr>
              <a:t>R1</a:t>
            </a:r>
            <a:r>
              <a:rPr lang="en-US" altLang="zh-CN" sz="2800">
                <a:latin typeface="宋体" panose="02010600030101010101" pitchFamily="2" charset="-122"/>
              </a:rPr>
              <a:t>, R2, R3</a:t>
            </a:r>
          </a:p>
          <a:p>
            <a:pPr algn="just"/>
            <a:r>
              <a:rPr lang="en-US" altLang="zh-CN" sz="2800">
                <a:latin typeface="宋体" panose="02010600030101010101" pitchFamily="2" charset="-122"/>
              </a:rPr>
              <a:t>SUB R4, </a:t>
            </a:r>
            <a:r>
              <a:rPr lang="en-US" altLang="zh-CN" sz="2800">
                <a:solidFill>
                  <a:srgbClr val="FF0000"/>
                </a:solidFill>
                <a:latin typeface="宋体" panose="02010600030101010101" pitchFamily="2" charset="-122"/>
              </a:rPr>
              <a:t>R1</a:t>
            </a:r>
            <a:r>
              <a:rPr lang="en-US" altLang="zh-CN" sz="2800">
                <a:latin typeface="宋体" panose="02010600030101010101" pitchFamily="2" charset="-122"/>
              </a:rPr>
              <a:t>, R5</a:t>
            </a:r>
          </a:p>
          <a:p>
            <a:pPr algn="just"/>
            <a:r>
              <a:rPr lang="en-US" altLang="zh-CN" sz="2800">
                <a:latin typeface="宋体" panose="02010600030101010101" pitchFamily="2" charset="-122"/>
              </a:rPr>
              <a:t>AND R6, </a:t>
            </a:r>
            <a:r>
              <a:rPr lang="en-US" altLang="zh-CN" sz="2800">
                <a:solidFill>
                  <a:srgbClr val="FF0000"/>
                </a:solidFill>
                <a:latin typeface="宋体" panose="02010600030101010101" pitchFamily="2" charset="-122"/>
              </a:rPr>
              <a:t>R1</a:t>
            </a:r>
            <a:r>
              <a:rPr lang="en-US" altLang="zh-CN" sz="2800">
                <a:latin typeface="宋体" panose="02010600030101010101" pitchFamily="2" charset="-122"/>
              </a:rPr>
              <a:t>, R7</a:t>
            </a:r>
            <a:endParaRPr lang="en-US" altLang="zh-CN"/>
          </a:p>
        </p:txBody>
      </p:sp>
      <p:grpSp>
        <p:nvGrpSpPr>
          <p:cNvPr id="93187" name="组合 208899">
            <a:extLst>
              <a:ext uri="{FF2B5EF4-FFF2-40B4-BE49-F238E27FC236}">
                <a16:creationId xmlns:a16="http://schemas.microsoft.com/office/drawing/2014/main" id="{BCBB5C23-C3EB-4579-B918-DDC230EB5F3D}"/>
              </a:ext>
            </a:extLst>
          </p:cNvPr>
          <p:cNvGrpSpPr>
            <a:grpSpLocks/>
          </p:cNvGrpSpPr>
          <p:nvPr/>
        </p:nvGrpSpPr>
        <p:grpSpPr bwMode="auto">
          <a:xfrm>
            <a:off x="395288" y="1268413"/>
            <a:ext cx="8353425" cy="3384550"/>
            <a:chOff x="816" y="1056"/>
            <a:chExt cx="3837" cy="1435"/>
          </a:xfrm>
        </p:grpSpPr>
        <p:grpSp>
          <p:nvGrpSpPr>
            <p:cNvPr id="93188" name="组合 208900">
              <a:extLst>
                <a:ext uri="{FF2B5EF4-FFF2-40B4-BE49-F238E27FC236}">
                  <a16:creationId xmlns:a16="http://schemas.microsoft.com/office/drawing/2014/main" id="{E583B627-FA1F-4211-BC18-1F9560A569E4}"/>
                </a:ext>
              </a:extLst>
            </p:cNvPr>
            <p:cNvGrpSpPr>
              <a:grpSpLocks/>
            </p:cNvGrpSpPr>
            <p:nvPr/>
          </p:nvGrpSpPr>
          <p:grpSpPr bwMode="auto">
            <a:xfrm>
              <a:off x="816" y="1056"/>
              <a:ext cx="3837" cy="1435"/>
              <a:chOff x="1257" y="3312"/>
              <a:chExt cx="9593" cy="3588"/>
            </a:xfrm>
          </p:grpSpPr>
          <p:sp>
            <p:nvSpPr>
              <p:cNvPr id="93189" name="直接连接符 208901">
                <a:extLst>
                  <a:ext uri="{FF2B5EF4-FFF2-40B4-BE49-F238E27FC236}">
                    <a16:creationId xmlns:a16="http://schemas.microsoft.com/office/drawing/2014/main" id="{E4B5B025-06C4-4A7B-8DE1-4DAD4F5119AD}"/>
                  </a:ext>
                </a:extLst>
              </p:cNvPr>
              <p:cNvSpPr>
                <a:spLocks noChangeShapeType="1"/>
              </p:cNvSpPr>
              <p:nvPr/>
            </p:nvSpPr>
            <p:spPr bwMode="auto">
              <a:xfrm>
                <a:off x="342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0" name="直接连接符 208902">
                <a:extLst>
                  <a:ext uri="{FF2B5EF4-FFF2-40B4-BE49-F238E27FC236}">
                    <a16:creationId xmlns:a16="http://schemas.microsoft.com/office/drawing/2014/main" id="{4907F93D-88E0-4309-BB24-BE386D3F71A7}"/>
                  </a:ext>
                </a:extLst>
              </p:cNvPr>
              <p:cNvSpPr>
                <a:spLocks noChangeShapeType="1"/>
              </p:cNvSpPr>
              <p:nvPr/>
            </p:nvSpPr>
            <p:spPr bwMode="auto">
              <a:xfrm>
                <a:off x="450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直接连接符 208903">
                <a:extLst>
                  <a:ext uri="{FF2B5EF4-FFF2-40B4-BE49-F238E27FC236}">
                    <a16:creationId xmlns:a16="http://schemas.microsoft.com/office/drawing/2014/main" id="{94833951-636E-4DC1-B40C-502B3F1CE75C}"/>
                  </a:ext>
                </a:extLst>
              </p:cNvPr>
              <p:cNvSpPr>
                <a:spLocks noChangeShapeType="1"/>
              </p:cNvSpPr>
              <p:nvPr/>
            </p:nvSpPr>
            <p:spPr bwMode="auto">
              <a:xfrm>
                <a:off x="558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2" name="直接连接符 208904">
                <a:extLst>
                  <a:ext uri="{FF2B5EF4-FFF2-40B4-BE49-F238E27FC236}">
                    <a16:creationId xmlns:a16="http://schemas.microsoft.com/office/drawing/2014/main" id="{1FA0EE67-F42C-4A4B-ADA4-D8F53EDC1586}"/>
                  </a:ext>
                </a:extLst>
              </p:cNvPr>
              <p:cNvSpPr>
                <a:spLocks noChangeShapeType="1"/>
              </p:cNvSpPr>
              <p:nvPr/>
            </p:nvSpPr>
            <p:spPr bwMode="auto">
              <a:xfrm>
                <a:off x="6687"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193" name="组合 208905">
                <a:extLst>
                  <a:ext uri="{FF2B5EF4-FFF2-40B4-BE49-F238E27FC236}">
                    <a16:creationId xmlns:a16="http://schemas.microsoft.com/office/drawing/2014/main" id="{8FF50053-5048-4928-A883-08E4676460D7}"/>
                  </a:ext>
                </a:extLst>
              </p:cNvPr>
              <p:cNvGrpSpPr>
                <a:grpSpLocks/>
              </p:cNvGrpSpPr>
              <p:nvPr/>
            </p:nvGrpSpPr>
            <p:grpSpPr bwMode="auto">
              <a:xfrm>
                <a:off x="2520" y="3720"/>
                <a:ext cx="5037" cy="720"/>
                <a:chOff x="2520" y="3720"/>
                <a:chExt cx="5037" cy="720"/>
              </a:xfrm>
            </p:grpSpPr>
            <p:sp>
              <p:nvSpPr>
                <p:cNvPr id="93194" name="文本框 208906">
                  <a:extLst>
                    <a:ext uri="{FF2B5EF4-FFF2-40B4-BE49-F238E27FC236}">
                      <a16:creationId xmlns:a16="http://schemas.microsoft.com/office/drawing/2014/main" id="{00D021C0-FCAD-411B-9185-5E7F5F5D4A73}"/>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195" name="文本框 208907">
                  <a:extLst>
                    <a:ext uri="{FF2B5EF4-FFF2-40B4-BE49-F238E27FC236}">
                      <a16:creationId xmlns:a16="http://schemas.microsoft.com/office/drawing/2014/main" id="{C6F5AD68-36A5-4845-8C38-A1D5C62FC492}"/>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196" name="文本框 208908">
                  <a:extLst>
                    <a:ext uri="{FF2B5EF4-FFF2-40B4-BE49-F238E27FC236}">
                      <a16:creationId xmlns:a16="http://schemas.microsoft.com/office/drawing/2014/main" id="{9084AD5C-B534-4E2C-928F-034D2ACAFA2A}"/>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197" name="文本框 208909">
                  <a:extLst>
                    <a:ext uri="{FF2B5EF4-FFF2-40B4-BE49-F238E27FC236}">
                      <a16:creationId xmlns:a16="http://schemas.microsoft.com/office/drawing/2014/main" id="{E0ECC3D4-D6AD-4316-9560-622F37681A5A}"/>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198" name="直接连接符 208910">
                  <a:extLst>
                    <a:ext uri="{FF2B5EF4-FFF2-40B4-BE49-F238E27FC236}">
                      <a16:creationId xmlns:a16="http://schemas.microsoft.com/office/drawing/2014/main" id="{C57BCD6A-307C-4D64-B7EB-4BE702D8014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直接连接符 208911">
                  <a:extLst>
                    <a:ext uri="{FF2B5EF4-FFF2-40B4-BE49-F238E27FC236}">
                      <a16:creationId xmlns:a16="http://schemas.microsoft.com/office/drawing/2014/main" id="{7C2EEF94-4FEC-4058-9751-7E89C68BB864}"/>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直接连接符 208912">
                  <a:extLst>
                    <a:ext uri="{FF2B5EF4-FFF2-40B4-BE49-F238E27FC236}">
                      <a16:creationId xmlns:a16="http://schemas.microsoft.com/office/drawing/2014/main" id="{614044CB-019A-4B96-BCFF-BAA0B372F3F9}"/>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01" name="组合 208913">
                  <a:extLst>
                    <a:ext uri="{FF2B5EF4-FFF2-40B4-BE49-F238E27FC236}">
                      <a16:creationId xmlns:a16="http://schemas.microsoft.com/office/drawing/2014/main" id="{A0B07137-52C8-4C2C-8B98-6DA5E98F2880}"/>
                    </a:ext>
                  </a:extLst>
                </p:cNvPr>
                <p:cNvGrpSpPr>
                  <a:grpSpLocks/>
                </p:cNvGrpSpPr>
                <p:nvPr/>
              </p:nvGrpSpPr>
              <p:grpSpPr bwMode="auto">
                <a:xfrm>
                  <a:off x="4730" y="3720"/>
                  <a:ext cx="720" cy="720"/>
                  <a:chOff x="5620" y="4560"/>
                  <a:chExt cx="720" cy="720"/>
                </a:xfrm>
              </p:grpSpPr>
              <p:sp>
                <p:nvSpPr>
                  <p:cNvPr id="93202" name="任意多边形 208914">
                    <a:extLst>
                      <a:ext uri="{FF2B5EF4-FFF2-40B4-BE49-F238E27FC236}">
                        <a16:creationId xmlns:a16="http://schemas.microsoft.com/office/drawing/2014/main" id="{0B3C0851-AE69-4EC2-AB68-EDDDAF98EDD7}"/>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03" name="文本框 208915">
                    <a:extLst>
                      <a:ext uri="{FF2B5EF4-FFF2-40B4-BE49-F238E27FC236}">
                        <a16:creationId xmlns:a16="http://schemas.microsoft.com/office/drawing/2014/main" id="{B23069F0-6E46-405B-BD18-46CD7A44998C}"/>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04" name="直接连接符 208916">
                  <a:extLst>
                    <a:ext uri="{FF2B5EF4-FFF2-40B4-BE49-F238E27FC236}">
                      <a16:creationId xmlns:a16="http://schemas.microsoft.com/office/drawing/2014/main" id="{0C47A8CA-DE2E-4C66-83C0-CB2FCF24D554}"/>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05" name="组合 208917">
                <a:extLst>
                  <a:ext uri="{FF2B5EF4-FFF2-40B4-BE49-F238E27FC236}">
                    <a16:creationId xmlns:a16="http://schemas.microsoft.com/office/drawing/2014/main" id="{01A27F07-E679-43AD-BA34-9B4644A9C429}"/>
                  </a:ext>
                </a:extLst>
              </p:cNvPr>
              <p:cNvGrpSpPr>
                <a:grpSpLocks/>
              </p:cNvGrpSpPr>
              <p:nvPr/>
            </p:nvGrpSpPr>
            <p:grpSpPr bwMode="auto">
              <a:xfrm>
                <a:off x="3610" y="4404"/>
                <a:ext cx="5037" cy="720"/>
                <a:chOff x="2520" y="3720"/>
                <a:chExt cx="5037" cy="720"/>
              </a:xfrm>
            </p:grpSpPr>
            <p:sp>
              <p:nvSpPr>
                <p:cNvPr id="93206" name="文本框 208918">
                  <a:extLst>
                    <a:ext uri="{FF2B5EF4-FFF2-40B4-BE49-F238E27FC236}">
                      <a16:creationId xmlns:a16="http://schemas.microsoft.com/office/drawing/2014/main" id="{57F9F93B-F102-4FC4-9E40-612AA1F6424C}"/>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07" name="文本框 208919">
                  <a:extLst>
                    <a:ext uri="{FF2B5EF4-FFF2-40B4-BE49-F238E27FC236}">
                      <a16:creationId xmlns:a16="http://schemas.microsoft.com/office/drawing/2014/main" id="{25C66B9C-0AE5-44DC-8782-9F7973C34786}"/>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08" name="文本框 208920">
                  <a:extLst>
                    <a:ext uri="{FF2B5EF4-FFF2-40B4-BE49-F238E27FC236}">
                      <a16:creationId xmlns:a16="http://schemas.microsoft.com/office/drawing/2014/main" id="{1F6976B7-4DA1-4683-8F83-EA85ADEA4CA5}"/>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09" name="文本框 208921">
                  <a:extLst>
                    <a:ext uri="{FF2B5EF4-FFF2-40B4-BE49-F238E27FC236}">
                      <a16:creationId xmlns:a16="http://schemas.microsoft.com/office/drawing/2014/main" id="{03D49EE6-F0D6-435B-AA28-275662C44E44}"/>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10" name="直接连接符 208922">
                  <a:extLst>
                    <a:ext uri="{FF2B5EF4-FFF2-40B4-BE49-F238E27FC236}">
                      <a16:creationId xmlns:a16="http://schemas.microsoft.com/office/drawing/2014/main" id="{347FA9D8-7096-4E67-87B6-D9C66354C512}"/>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1" name="直接连接符 208923">
                  <a:extLst>
                    <a:ext uri="{FF2B5EF4-FFF2-40B4-BE49-F238E27FC236}">
                      <a16:creationId xmlns:a16="http://schemas.microsoft.com/office/drawing/2014/main" id="{107163D5-5F91-4F5F-866C-1C42A9A4A7B1}"/>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直接连接符 208924">
                  <a:extLst>
                    <a:ext uri="{FF2B5EF4-FFF2-40B4-BE49-F238E27FC236}">
                      <a16:creationId xmlns:a16="http://schemas.microsoft.com/office/drawing/2014/main" id="{0E438ED3-6048-4A78-A5D2-C2B35B90EE98}"/>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13" name="组合 208925">
                  <a:extLst>
                    <a:ext uri="{FF2B5EF4-FFF2-40B4-BE49-F238E27FC236}">
                      <a16:creationId xmlns:a16="http://schemas.microsoft.com/office/drawing/2014/main" id="{7590DE3D-A0F0-4C4A-AE95-855E40893D22}"/>
                    </a:ext>
                  </a:extLst>
                </p:cNvPr>
                <p:cNvGrpSpPr>
                  <a:grpSpLocks/>
                </p:cNvGrpSpPr>
                <p:nvPr/>
              </p:nvGrpSpPr>
              <p:grpSpPr bwMode="auto">
                <a:xfrm>
                  <a:off x="4730" y="3720"/>
                  <a:ext cx="720" cy="720"/>
                  <a:chOff x="5620" y="4560"/>
                  <a:chExt cx="720" cy="720"/>
                </a:xfrm>
              </p:grpSpPr>
              <p:sp>
                <p:nvSpPr>
                  <p:cNvPr id="93214" name="任意多边形 208926">
                    <a:extLst>
                      <a:ext uri="{FF2B5EF4-FFF2-40B4-BE49-F238E27FC236}">
                        <a16:creationId xmlns:a16="http://schemas.microsoft.com/office/drawing/2014/main" id="{0E58A3A2-3AC0-4CE4-B6AC-1C8E9F75FA91}"/>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15" name="文本框 208927">
                    <a:extLst>
                      <a:ext uri="{FF2B5EF4-FFF2-40B4-BE49-F238E27FC236}">
                        <a16:creationId xmlns:a16="http://schemas.microsoft.com/office/drawing/2014/main" id="{9820ADF4-9F6F-475E-ACAB-380D4E12BF43}"/>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16" name="直接连接符 208928">
                  <a:extLst>
                    <a:ext uri="{FF2B5EF4-FFF2-40B4-BE49-F238E27FC236}">
                      <a16:creationId xmlns:a16="http://schemas.microsoft.com/office/drawing/2014/main" id="{E853C885-3683-4B99-9B36-B6F5000621E6}"/>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17" name="组合 208929">
                <a:extLst>
                  <a:ext uri="{FF2B5EF4-FFF2-40B4-BE49-F238E27FC236}">
                    <a16:creationId xmlns:a16="http://schemas.microsoft.com/office/drawing/2014/main" id="{AEE4D12B-145A-4339-9E10-7F29C56DF7A4}"/>
                  </a:ext>
                </a:extLst>
              </p:cNvPr>
              <p:cNvGrpSpPr>
                <a:grpSpLocks/>
              </p:cNvGrpSpPr>
              <p:nvPr/>
            </p:nvGrpSpPr>
            <p:grpSpPr bwMode="auto">
              <a:xfrm>
                <a:off x="4670" y="5094"/>
                <a:ext cx="5037" cy="720"/>
                <a:chOff x="2520" y="3720"/>
                <a:chExt cx="5037" cy="720"/>
              </a:xfrm>
            </p:grpSpPr>
            <p:sp>
              <p:nvSpPr>
                <p:cNvPr id="93218" name="文本框 208930">
                  <a:extLst>
                    <a:ext uri="{FF2B5EF4-FFF2-40B4-BE49-F238E27FC236}">
                      <a16:creationId xmlns:a16="http://schemas.microsoft.com/office/drawing/2014/main" id="{7872FB68-3B58-4EC9-A85C-0B7ACA39DD83}"/>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19" name="文本框 208931">
                  <a:extLst>
                    <a:ext uri="{FF2B5EF4-FFF2-40B4-BE49-F238E27FC236}">
                      <a16:creationId xmlns:a16="http://schemas.microsoft.com/office/drawing/2014/main" id="{6B19D7F5-0E19-4BCC-9ED7-5ED3B29B6DFA}"/>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20" name="文本框 208932">
                  <a:extLst>
                    <a:ext uri="{FF2B5EF4-FFF2-40B4-BE49-F238E27FC236}">
                      <a16:creationId xmlns:a16="http://schemas.microsoft.com/office/drawing/2014/main" id="{C909FD84-84E9-4638-B2F8-322B995C8982}"/>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21" name="文本框 208933">
                  <a:extLst>
                    <a:ext uri="{FF2B5EF4-FFF2-40B4-BE49-F238E27FC236}">
                      <a16:creationId xmlns:a16="http://schemas.microsoft.com/office/drawing/2014/main" id="{96AB1A41-E225-483D-A53C-FB96F6811E72}"/>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22" name="直接连接符 208934">
                  <a:extLst>
                    <a:ext uri="{FF2B5EF4-FFF2-40B4-BE49-F238E27FC236}">
                      <a16:creationId xmlns:a16="http://schemas.microsoft.com/office/drawing/2014/main" id="{DEA3E5E2-6F45-440D-B433-2550CB2C3BD5}"/>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3" name="直接连接符 208935">
                  <a:extLst>
                    <a:ext uri="{FF2B5EF4-FFF2-40B4-BE49-F238E27FC236}">
                      <a16:creationId xmlns:a16="http://schemas.microsoft.com/office/drawing/2014/main" id="{A63B07A7-8421-4EF4-A93A-5514002E009F}"/>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4" name="直接连接符 208936">
                  <a:extLst>
                    <a:ext uri="{FF2B5EF4-FFF2-40B4-BE49-F238E27FC236}">
                      <a16:creationId xmlns:a16="http://schemas.microsoft.com/office/drawing/2014/main" id="{32A6899A-ECEE-43A3-B24B-1BFF05D58B1A}"/>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25" name="组合 208937">
                  <a:extLst>
                    <a:ext uri="{FF2B5EF4-FFF2-40B4-BE49-F238E27FC236}">
                      <a16:creationId xmlns:a16="http://schemas.microsoft.com/office/drawing/2014/main" id="{570C011E-74C2-4904-B3E1-A749C0E2425E}"/>
                    </a:ext>
                  </a:extLst>
                </p:cNvPr>
                <p:cNvGrpSpPr>
                  <a:grpSpLocks/>
                </p:cNvGrpSpPr>
                <p:nvPr/>
              </p:nvGrpSpPr>
              <p:grpSpPr bwMode="auto">
                <a:xfrm>
                  <a:off x="4730" y="3720"/>
                  <a:ext cx="720" cy="720"/>
                  <a:chOff x="5620" y="4560"/>
                  <a:chExt cx="720" cy="720"/>
                </a:xfrm>
              </p:grpSpPr>
              <p:sp>
                <p:nvSpPr>
                  <p:cNvPr id="93226" name="任意多边形 208938">
                    <a:extLst>
                      <a:ext uri="{FF2B5EF4-FFF2-40B4-BE49-F238E27FC236}">
                        <a16:creationId xmlns:a16="http://schemas.microsoft.com/office/drawing/2014/main" id="{A182C8DB-90CD-4A63-93BB-6C577F71CAEE}"/>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27" name="文本框 208939">
                    <a:extLst>
                      <a:ext uri="{FF2B5EF4-FFF2-40B4-BE49-F238E27FC236}">
                        <a16:creationId xmlns:a16="http://schemas.microsoft.com/office/drawing/2014/main" id="{038DB1BF-4901-437C-8D78-5F89D98088CD}"/>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28" name="直接连接符 208940">
                  <a:extLst>
                    <a:ext uri="{FF2B5EF4-FFF2-40B4-BE49-F238E27FC236}">
                      <a16:creationId xmlns:a16="http://schemas.microsoft.com/office/drawing/2014/main" id="{2F85EC5E-F08D-4AF5-94A9-6DA7A02DA39B}"/>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29" name="组合 208941">
                <a:extLst>
                  <a:ext uri="{FF2B5EF4-FFF2-40B4-BE49-F238E27FC236}">
                    <a16:creationId xmlns:a16="http://schemas.microsoft.com/office/drawing/2014/main" id="{26968459-32F2-417B-AE82-E8F313A66489}"/>
                  </a:ext>
                </a:extLst>
              </p:cNvPr>
              <p:cNvGrpSpPr>
                <a:grpSpLocks/>
              </p:cNvGrpSpPr>
              <p:nvPr/>
            </p:nvGrpSpPr>
            <p:grpSpPr bwMode="auto">
              <a:xfrm>
                <a:off x="5770" y="5784"/>
                <a:ext cx="5037" cy="720"/>
                <a:chOff x="2520" y="3720"/>
                <a:chExt cx="5037" cy="720"/>
              </a:xfrm>
            </p:grpSpPr>
            <p:sp>
              <p:nvSpPr>
                <p:cNvPr id="93230" name="文本框 208942">
                  <a:extLst>
                    <a:ext uri="{FF2B5EF4-FFF2-40B4-BE49-F238E27FC236}">
                      <a16:creationId xmlns:a16="http://schemas.microsoft.com/office/drawing/2014/main" id="{7F2396C7-BF3F-4901-8636-93F4DC8C555A}"/>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31" name="文本框 208943">
                  <a:extLst>
                    <a:ext uri="{FF2B5EF4-FFF2-40B4-BE49-F238E27FC236}">
                      <a16:creationId xmlns:a16="http://schemas.microsoft.com/office/drawing/2014/main" id="{31F9DE6E-DF74-415C-AD13-CF6DBC6BFB21}"/>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32" name="文本框 208944">
                  <a:extLst>
                    <a:ext uri="{FF2B5EF4-FFF2-40B4-BE49-F238E27FC236}">
                      <a16:creationId xmlns:a16="http://schemas.microsoft.com/office/drawing/2014/main" id="{8AC0936C-FBCE-41E8-BE07-495B5C0C7598}"/>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REG</a:t>
                  </a:r>
                </a:p>
              </p:txBody>
            </p:sp>
            <p:sp>
              <p:nvSpPr>
                <p:cNvPr id="93233" name="文本框 208945">
                  <a:extLst>
                    <a:ext uri="{FF2B5EF4-FFF2-40B4-BE49-F238E27FC236}">
                      <a16:creationId xmlns:a16="http://schemas.microsoft.com/office/drawing/2014/main" id="{6BDF548D-2BF0-43D1-AA1C-3FE165C42746}"/>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MEM</a:t>
                  </a:r>
                </a:p>
              </p:txBody>
            </p:sp>
            <p:sp>
              <p:nvSpPr>
                <p:cNvPr id="93234" name="直接连接符 208946">
                  <a:extLst>
                    <a:ext uri="{FF2B5EF4-FFF2-40B4-BE49-F238E27FC236}">
                      <a16:creationId xmlns:a16="http://schemas.microsoft.com/office/drawing/2014/main" id="{E9B61F7A-FE29-4E41-992C-91613D88579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5" name="直接连接符 208947">
                  <a:extLst>
                    <a:ext uri="{FF2B5EF4-FFF2-40B4-BE49-F238E27FC236}">
                      <a16:creationId xmlns:a16="http://schemas.microsoft.com/office/drawing/2014/main" id="{EFB3B132-F42F-4DE6-9937-A36488BA9B15}"/>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6" name="直接连接符 208948">
                  <a:extLst>
                    <a:ext uri="{FF2B5EF4-FFF2-40B4-BE49-F238E27FC236}">
                      <a16:creationId xmlns:a16="http://schemas.microsoft.com/office/drawing/2014/main" id="{38CDDC08-BF19-4AE8-93AD-2678581A12DA}"/>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37" name="组合 208949">
                  <a:extLst>
                    <a:ext uri="{FF2B5EF4-FFF2-40B4-BE49-F238E27FC236}">
                      <a16:creationId xmlns:a16="http://schemas.microsoft.com/office/drawing/2014/main" id="{81C4A740-FF29-4554-8B23-2870C489C91F}"/>
                    </a:ext>
                  </a:extLst>
                </p:cNvPr>
                <p:cNvGrpSpPr>
                  <a:grpSpLocks/>
                </p:cNvGrpSpPr>
                <p:nvPr/>
              </p:nvGrpSpPr>
              <p:grpSpPr bwMode="auto">
                <a:xfrm>
                  <a:off x="4730" y="3720"/>
                  <a:ext cx="720" cy="720"/>
                  <a:chOff x="5620" y="4560"/>
                  <a:chExt cx="720" cy="720"/>
                </a:xfrm>
              </p:grpSpPr>
              <p:sp>
                <p:nvSpPr>
                  <p:cNvPr id="93238" name="任意多边形 208950">
                    <a:extLst>
                      <a:ext uri="{FF2B5EF4-FFF2-40B4-BE49-F238E27FC236}">
                        <a16:creationId xmlns:a16="http://schemas.microsoft.com/office/drawing/2014/main" id="{C494C439-7E51-4087-A213-B8E0A298A9F6}"/>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239" name="文本框 208951">
                    <a:extLst>
                      <a:ext uri="{FF2B5EF4-FFF2-40B4-BE49-F238E27FC236}">
                        <a16:creationId xmlns:a16="http://schemas.microsoft.com/office/drawing/2014/main" id="{0DD2AFAD-EE4C-4C3B-89C5-379D3A04D0B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ALU</a:t>
                    </a:r>
                  </a:p>
                </p:txBody>
              </p:sp>
            </p:grpSp>
            <p:sp>
              <p:nvSpPr>
                <p:cNvPr id="93240" name="直接连接符 208952">
                  <a:extLst>
                    <a:ext uri="{FF2B5EF4-FFF2-40B4-BE49-F238E27FC236}">
                      <a16:creationId xmlns:a16="http://schemas.microsoft.com/office/drawing/2014/main" id="{8A36D51B-AC30-4E84-A0EE-0E6D2E430528}"/>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41" name="直接连接符 208953">
                <a:extLst>
                  <a:ext uri="{FF2B5EF4-FFF2-40B4-BE49-F238E27FC236}">
                    <a16:creationId xmlns:a16="http://schemas.microsoft.com/office/drawing/2014/main" id="{2F19CEBD-F011-4CA1-AD87-707495E88600}"/>
                  </a:ext>
                </a:extLst>
              </p:cNvPr>
              <p:cNvSpPr>
                <a:spLocks noChangeShapeType="1"/>
              </p:cNvSpPr>
              <p:nvPr/>
            </p:nvSpPr>
            <p:spPr bwMode="auto">
              <a:xfrm>
                <a:off x="7773"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2" name="直接连接符 208954">
                <a:extLst>
                  <a:ext uri="{FF2B5EF4-FFF2-40B4-BE49-F238E27FC236}">
                    <a16:creationId xmlns:a16="http://schemas.microsoft.com/office/drawing/2014/main" id="{BD0FFF3A-7150-4A90-9514-438823D37929}"/>
                  </a:ext>
                </a:extLst>
              </p:cNvPr>
              <p:cNvSpPr>
                <a:spLocks noChangeShapeType="1"/>
              </p:cNvSpPr>
              <p:nvPr/>
            </p:nvSpPr>
            <p:spPr bwMode="auto">
              <a:xfrm>
                <a:off x="8859"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3" name="直接连接符 208955">
                <a:extLst>
                  <a:ext uri="{FF2B5EF4-FFF2-40B4-BE49-F238E27FC236}">
                    <a16:creationId xmlns:a16="http://schemas.microsoft.com/office/drawing/2014/main" id="{EF2C55D5-2DA1-4CFC-AF7B-36D3883CEDBE}"/>
                  </a:ext>
                </a:extLst>
              </p:cNvPr>
              <p:cNvSpPr>
                <a:spLocks noChangeShapeType="1"/>
              </p:cNvSpPr>
              <p:nvPr/>
            </p:nvSpPr>
            <p:spPr bwMode="auto">
              <a:xfrm>
                <a:off x="9945"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4" name="文本框 208956">
                <a:extLst>
                  <a:ext uri="{FF2B5EF4-FFF2-40B4-BE49-F238E27FC236}">
                    <a16:creationId xmlns:a16="http://schemas.microsoft.com/office/drawing/2014/main" id="{D808A87D-07CD-4044-A76E-C7485EF4D052}"/>
                  </a:ext>
                </a:extLst>
              </p:cNvPr>
              <p:cNvSpPr txBox="1">
                <a:spLocks noChangeArrowheads="1"/>
              </p:cNvSpPr>
              <p:nvPr/>
            </p:nvSpPr>
            <p:spPr bwMode="auto">
              <a:xfrm>
                <a:off x="252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C1</a:t>
                </a:r>
              </a:p>
            </p:txBody>
          </p:sp>
          <p:sp>
            <p:nvSpPr>
              <p:cNvPr id="93245" name="文本框 208957">
                <a:extLst>
                  <a:ext uri="{FF2B5EF4-FFF2-40B4-BE49-F238E27FC236}">
                    <a16:creationId xmlns:a16="http://schemas.microsoft.com/office/drawing/2014/main" id="{9934AF1F-BD30-4AFD-812B-A5BE81C0DA04}"/>
                  </a:ext>
                </a:extLst>
              </p:cNvPr>
              <p:cNvSpPr txBox="1">
                <a:spLocks noChangeArrowheads="1"/>
              </p:cNvSpPr>
              <p:nvPr/>
            </p:nvSpPr>
            <p:spPr bwMode="auto">
              <a:xfrm>
                <a:off x="361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C2</a:t>
                </a:r>
              </a:p>
            </p:txBody>
          </p:sp>
          <p:sp>
            <p:nvSpPr>
              <p:cNvPr id="93246" name="文本框 208958">
                <a:extLst>
                  <a:ext uri="{FF2B5EF4-FFF2-40B4-BE49-F238E27FC236}">
                    <a16:creationId xmlns:a16="http://schemas.microsoft.com/office/drawing/2014/main" id="{87779494-9897-4A6D-91C3-8758A6943409}"/>
                  </a:ext>
                </a:extLst>
              </p:cNvPr>
              <p:cNvSpPr txBox="1">
                <a:spLocks noChangeArrowheads="1"/>
              </p:cNvSpPr>
              <p:nvPr/>
            </p:nvSpPr>
            <p:spPr bwMode="auto">
              <a:xfrm>
                <a:off x="469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C3</a:t>
                </a:r>
              </a:p>
            </p:txBody>
          </p:sp>
          <p:sp>
            <p:nvSpPr>
              <p:cNvPr id="93247" name="文本框 208959">
                <a:extLst>
                  <a:ext uri="{FF2B5EF4-FFF2-40B4-BE49-F238E27FC236}">
                    <a16:creationId xmlns:a16="http://schemas.microsoft.com/office/drawing/2014/main" id="{1D572924-B2D1-40D0-A4B4-4772B164E1BC}"/>
                  </a:ext>
                </a:extLst>
              </p:cNvPr>
              <p:cNvSpPr txBox="1">
                <a:spLocks noChangeArrowheads="1"/>
              </p:cNvSpPr>
              <p:nvPr/>
            </p:nvSpPr>
            <p:spPr bwMode="auto">
              <a:xfrm>
                <a:off x="5782"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C4</a:t>
                </a:r>
              </a:p>
            </p:txBody>
          </p:sp>
          <p:sp>
            <p:nvSpPr>
              <p:cNvPr id="93248" name="文本框 208960">
                <a:extLst>
                  <a:ext uri="{FF2B5EF4-FFF2-40B4-BE49-F238E27FC236}">
                    <a16:creationId xmlns:a16="http://schemas.microsoft.com/office/drawing/2014/main" id="{E9F08AF7-B994-4E75-A92E-0F7ABCE28EC8}"/>
                  </a:ext>
                </a:extLst>
              </p:cNvPr>
              <p:cNvSpPr txBox="1">
                <a:spLocks noChangeArrowheads="1"/>
              </p:cNvSpPr>
              <p:nvPr/>
            </p:nvSpPr>
            <p:spPr bwMode="auto">
              <a:xfrm>
                <a:off x="6868"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C5</a:t>
                </a:r>
              </a:p>
            </p:txBody>
          </p:sp>
          <p:sp>
            <p:nvSpPr>
              <p:cNvPr id="93249" name="文本框 208961">
                <a:extLst>
                  <a:ext uri="{FF2B5EF4-FFF2-40B4-BE49-F238E27FC236}">
                    <a16:creationId xmlns:a16="http://schemas.microsoft.com/office/drawing/2014/main" id="{E77626DE-ED45-4A33-895B-E52DCECDA49C}"/>
                  </a:ext>
                </a:extLst>
              </p:cNvPr>
              <p:cNvSpPr txBox="1">
                <a:spLocks noChangeArrowheads="1"/>
              </p:cNvSpPr>
              <p:nvPr/>
            </p:nvSpPr>
            <p:spPr bwMode="auto">
              <a:xfrm>
                <a:off x="795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C6</a:t>
                </a:r>
              </a:p>
            </p:txBody>
          </p:sp>
          <p:sp>
            <p:nvSpPr>
              <p:cNvPr id="93250" name="文本框 208962">
                <a:extLst>
                  <a:ext uri="{FF2B5EF4-FFF2-40B4-BE49-F238E27FC236}">
                    <a16:creationId xmlns:a16="http://schemas.microsoft.com/office/drawing/2014/main" id="{7464D119-6FA7-46B9-87B0-CB7D05B498AB}"/>
                  </a:ext>
                </a:extLst>
              </p:cNvPr>
              <p:cNvSpPr txBox="1">
                <a:spLocks noChangeArrowheads="1"/>
              </p:cNvSpPr>
              <p:nvPr/>
            </p:nvSpPr>
            <p:spPr bwMode="auto">
              <a:xfrm>
                <a:off x="904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C7</a:t>
                </a:r>
              </a:p>
            </p:txBody>
          </p:sp>
          <p:sp>
            <p:nvSpPr>
              <p:cNvPr id="93251" name="文本框 208963">
                <a:extLst>
                  <a:ext uri="{FF2B5EF4-FFF2-40B4-BE49-F238E27FC236}">
                    <a16:creationId xmlns:a16="http://schemas.microsoft.com/office/drawing/2014/main" id="{02CE2690-8D93-4BF1-9977-A21DDB1B3429}"/>
                  </a:ext>
                </a:extLst>
              </p:cNvPr>
              <p:cNvSpPr txBox="1">
                <a:spLocks noChangeArrowheads="1"/>
              </p:cNvSpPr>
              <p:nvPr/>
            </p:nvSpPr>
            <p:spPr bwMode="auto">
              <a:xfrm>
                <a:off x="1012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C8</a:t>
                </a:r>
              </a:p>
            </p:txBody>
          </p:sp>
          <p:sp>
            <p:nvSpPr>
              <p:cNvPr id="93252" name="文本框 208964">
                <a:extLst>
                  <a:ext uri="{FF2B5EF4-FFF2-40B4-BE49-F238E27FC236}">
                    <a16:creationId xmlns:a16="http://schemas.microsoft.com/office/drawing/2014/main" id="{A05F29C0-C5A9-4078-80D6-028077C2DD88}"/>
                  </a:ext>
                </a:extLst>
              </p:cNvPr>
              <p:cNvSpPr txBox="1">
                <a:spLocks noChangeArrowheads="1"/>
              </p:cNvSpPr>
              <p:nvPr/>
            </p:nvSpPr>
            <p:spPr bwMode="auto">
              <a:xfrm>
                <a:off x="1257" y="3936"/>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ADD</a:t>
                </a:r>
              </a:p>
            </p:txBody>
          </p:sp>
          <p:sp>
            <p:nvSpPr>
              <p:cNvPr id="93253" name="文本框 208965">
                <a:extLst>
                  <a:ext uri="{FF2B5EF4-FFF2-40B4-BE49-F238E27FC236}">
                    <a16:creationId xmlns:a16="http://schemas.microsoft.com/office/drawing/2014/main" id="{ABC87FD0-AE5A-4775-BB73-8C20CEAA5775}"/>
                  </a:ext>
                </a:extLst>
              </p:cNvPr>
              <p:cNvSpPr txBox="1">
                <a:spLocks noChangeArrowheads="1"/>
              </p:cNvSpPr>
              <p:nvPr/>
            </p:nvSpPr>
            <p:spPr bwMode="auto">
              <a:xfrm>
                <a:off x="1257" y="456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SUB</a:t>
                </a:r>
              </a:p>
            </p:txBody>
          </p:sp>
          <p:sp>
            <p:nvSpPr>
              <p:cNvPr id="93254" name="文本框 208966">
                <a:extLst>
                  <a:ext uri="{FF2B5EF4-FFF2-40B4-BE49-F238E27FC236}">
                    <a16:creationId xmlns:a16="http://schemas.microsoft.com/office/drawing/2014/main" id="{230BEBDD-2A3A-4E89-9098-E7F33398E693}"/>
                  </a:ext>
                </a:extLst>
              </p:cNvPr>
              <p:cNvSpPr txBox="1">
                <a:spLocks noChangeArrowheads="1"/>
              </p:cNvSpPr>
              <p:nvPr/>
            </p:nvSpPr>
            <p:spPr bwMode="auto">
              <a:xfrm>
                <a:off x="1257" y="534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latin typeface="Times New Roman" panose="02020603050405020304" pitchFamily="18" charset="0"/>
                  </a:rPr>
                  <a:t>AND</a:t>
                </a:r>
              </a:p>
            </p:txBody>
          </p:sp>
          <p:sp>
            <p:nvSpPr>
              <p:cNvPr id="93255" name="文本框 208967">
                <a:extLst>
                  <a:ext uri="{FF2B5EF4-FFF2-40B4-BE49-F238E27FC236}">
                    <a16:creationId xmlns:a16="http://schemas.microsoft.com/office/drawing/2014/main" id="{5080D510-F4CB-4E0D-B5F5-AB110EB4D694}"/>
                  </a:ext>
                </a:extLst>
              </p:cNvPr>
              <p:cNvSpPr txBox="1">
                <a:spLocks noChangeArrowheads="1"/>
              </p:cNvSpPr>
              <p:nvPr/>
            </p:nvSpPr>
            <p:spPr bwMode="auto">
              <a:xfrm>
                <a:off x="1257" y="596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200" b="1">
                    <a:latin typeface="Times New Roman" panose="02020603050405020304" pitchFamily="18" charset="0"/>
                  </a:rPr>
                  <a:t>指令</a:t>
                </a:r>
              </a:p>
            </p:txBody>
          </p:sp>
        </p:grpSp>
        <p:sp>
          <p:nvSpPr>
            <p:cNvPr id="93256" name="直接连接符 208968">
              <a:extLst>
                <a:ext uri="{FF2B5EF4-FFF2-40B4-BE49-F238E27FC236}">
                  <a16:creationId xmlns:a16="http://schemas.microsoft.com/office/drawing/2014/main" id="{194C4237-DFE9-4346-B98B-B6E2F5E886D1}"/>
                </a:ext>
              </a:extLst>
            </p:cNvPr>
            <p:cNvSpPr>
              <a:spLocks noChangeShapeType="1"/>
            </p:cNvSpPr>
            <p:nvPr/>
          </p:nvSpPr>
          <p:spPr bwMode="auto">
            <a:xfrm flipH="1">
              <a:off x="2448" y="1440"/>
              <a:ext cx="672" cy="17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57" name="直接连接符 208969">
              <a:extLst>
                <a:ext uri="{FF2B5EF4-FFF2-40B4-BE49-F238E27FC236}">
                  <a16:creationId xmlns:a16="http://schemas.microsoft.com/office/drawing/2014/main" id="{ABAF2578-35F4-4520-917E-99BC95250810}"/>
                </a:ext>
              </a:extLst>
            </p:cNvPr>
            <p:cNvSpPr>
              <a:spLocks noChangeShapeType="1"/>
            </p:cNvSpPr>
            <p:nvPr/>
          </p:nvSpPr>
          <p:spPr bwMode="auto">
            <a:xfrm flipH="1">
              <a:off x="2928" y="1440"/>
              <a:ext cx="192" cy="48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3258" name="页脚占位符 1">
            <a:extLst>
              <a:ext uri="{FF2B5EF4-FFF2-40B4-BE49-F238E27FC236}">
                <a16:creationId xmlns:a16="http://schemas.microsoft.com/office/drawing/2014/main" id="{3E21F3B1-16A7-42E7-87A4-5DBE6473D4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3259" name="灯片编号占位符 2">
            <a:extLst>
              <a:ext uri="{FF2B5EF4-FFF2-40B4-BE49-F238E27FC236}">
                <a16:creationId xmlns:a16="http://schemas.microsoft.com/office/drawing/2014/main" id="{DE8DED6E-C9BC-4D27-A770-022D30D70EA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8184AA9-ABE0-44B3-9515-BEA2ADADD53A}" type="slidenum">
              <a:rPr lang="zh-CN" altLang="en-US" smtClean="0"/>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209921">
            <a:extLst>
              <a:ext uri="{FF2B5EF4-FFF2-40B4-BE49-F238E27FC236}">
                <a16:creationId xmlns:a16="http://schemas.microsoft.com/office/drawing/2014/main" id="{0B80F46F-59F4-42C1-9721-E509ABFB525F}"/>
              </a:ext>
            </a:extLst>
          </p:cNvPr>
          <p:cNvSpPr>
            <a:spLocks noGrp="1" noChangeArrowheads="1"/>
          </p:cNvSpPr>
          <p:nvPr>
            <p:ph type="title"/>
          </p:nvPr>
        </p:nvSpPr>
        <p:spPr/>
        <p:txBody>
          <a:bodyPr/>
          <a:lstStyle/>
          <a:p>
            <a:r>
              <a:rPr lang="zh-CN" altLang="en-US">
                <a:latin typeface="宋体" panose="02010600030101010101" pitchFamily="2" charset="-122"/>
              </a:rPr>
              <a:t>数据相关分类</a:t>
            </a:r>
            <a:r>
              <a:rPr lang="zh-CN" altLang="en-US"/>
              <a:t> </a:t>
            </a:r>
          </a:p>
        </p:txBody>
      </p:sp>
      <p:sp>
        <p:nvSpPr>
          <p:cNvPr id="94210" name="文本占位符 209922">
            <a:extLst>
              <a:ext uri="{FF2B5EF4-FFF2-40B4-BE49-F238E27FC236}">
                <a16:creationId xmlns:a16="http://schemas.microsoft.com/office/drawing/2014/main" id="{FD5E71EE-96C0-4916-959B-341990A36D27}"/>
              </a:ext>
            </a:extLst>
          </p:cNvPr>
          <p:cNvSpPr>
            <a:spLocks noGrp="1" noChangeArrowheads="1"/>
          </p:cNvSpPr>
          <p:nvPr>
            <p:ph idx="1"/>
          </p:nvPr>
        </p:nvSpPr>
        <p:spPr>
          <a:xfrm>
            <a:off x="457200" y="1600200"/>
            <a:ext cx="8362950" cy="4525963"/>
          </a:xfrm>
        </p:spPr>
        <p:txBody>
          <a:bodyPr/>
          <a:lstStyle/>
          <a:p>
            <a:r>
              <a:rPr lang="zh-CN" altLang="en-US" sz="2800">
                <a:latin typeface="宋体" panose="02010600030101010101" pitchFamily="2" charset="-122"/>
              </a:rPr>
              <a:t>写后读相关（</a:t>
            </a:r>
            <a:r>
              <a:rPr lang="en-US" altLang="zh-CN" sz="2800">
                <a:latin typeface="Times New Roman" panose="02020603050405020304" pitchFamily="18" charset="0"/>
              </a:rPr>
              <a:t>RAW</a:t>
            </a:r>
            <a:r>
              <a:rPr lang="zh-CN" altLang="en-US" sz="2800">
                <a:latin typeface="宋体" panose="02010600030101010101" pitchFamily="2" charset="-122"/>
              </a:rPr>
              <a:t>）：</a:t>
            </a:r>
            <a:r>
              <a:rPr lang="en-US" altLang="zh-CN" sz="2800">
                <a:latin typeface="Times New Roman" panose="02020603050405020304" pitchFamily="18" charset="0"/>
              </a:rPr>
              <a:t>j</a:t>
            </a:r>
            <a:r>
              <a:rPr lang="zh-CN" altLang="en-US" sz="2800">
                <a:latin typeface="宋体" panose="02010600030101010101" pitchFamily="2" charset="-122"/>
              </a:rPr>
              <a:t>的执行要用到</a:t>
            </a:r>
            <a:r>
              <a:rPr lang="en-US" altLang="zh-CN" sz="2800">
                <a:latin typeface="Times New Roman" panose="02020603050405020304" pitchFamily="18" charset="0"/>
              </a:rPr>
              <a:t>i</a:t>
            </a:r>
            <a:r>
              <a:rPr lang="zh-CN" altLang="en-US" sz="2800">
                <a:latin typeface="宋体" panose="02010600030101010101" pitchFamily="2" charset="-122"/>
              </a:rPr>
              <a:t>的计算结果，</a:t>
            </a:r>
            <a:r>
              <a:rPr lang="en-US" altLang="zh-CN" sz="2800">
                <a:latin typeface="Times New Roman" panose="02020603050405020304" pitchFamily="18" charset="0"/>
              </a:rPr>
              <a:t>j</a:t>
            </a:r>
            <a:r>
              <a:rPr lang="zh-CN" altLang="en-US" sz="2800">
                <a:latin typeface="宋体" panose="02010600030101010101" pitchFamily="2" charset="-122"/>
              </a:rPr>
              <a:t>可能在</a:t>
            </a:r>
            <a:r>
              <a:rPr lang="en-US" altLang="zh-CN" sz="2800">
                <a:latin typeface="Times New Roman" panose="02020603050405020304" pitchFamily="18" charset="0"/>
              </a:rPr>
              <a:t>i</a:t>
            </a:r>
            <a:r>
              <a:rPr lang="zh-CN" altLang="en-US" sz="2800">
                <a:latin typeface="宋体" panose="02010600030101010101" pitchFamily="2" charset="-122"/>
              </a:rPr>
              <a:t>写入其计算结果之前就先行对保存该结果的寄存器进行读操作。</a:t>
            </a:r>
          </a:p>
          <a:p>
            <a:r>
              <a:rPr lang="zh-CN" altLang="en-US" sz="2800">
                <a:latin typeface="宋体" panose="02010600030101010101" pitchFamily="2" charset="-122"/>
              </a:rPr>
              <a:t>写后写相关</a:t>
            </a:r>
            <a:r>
              <a:rPr lang="zh-CN" altLang="en-US" sz="2800">
                <a:latin typeface="Times New Roman" panose="02020603050405020304" pitchFamily="18" charset="0"/>
              </a:rPr>
              <a:t>（</a:t>
            </a:r>
            <a:r>
              <a:rPr lang="en-US" altLang="zh-CN" sz="2800">
                <a:latin typeface="Times New Roman" panose="02020603050405020304" pitchFamily="18" charset="0"/>
              </a:rPr>
              <a:t>WAW</a:t>
            </a:r>
            <a:r>
              <a:rPr lang="zh-CN" altLang="en-US" sz="2800">
                <a:latin typeface="Times New Roman" panose="02020603050405020304" pitchFamily="18" charset="0"/>
              </a:rPr>
              <a:t>）</a:t>
            </a:r>
            <a:r>
              <a:rPr lang="zh-CN" altLang="en-US" sz="2800">
                <a:latin typeface="宋体" panose="02010600030101010101" pitchFamily="2" charset="-122"/>
              </a:rPr>
              <a:t>：</a:t>
            </a:r>
            <a:r>
              <a:rPr lang="en-US" altLang="zh-CN" sz="2800">
                <a:latin typeface="宋体" panose="02010600030101010101" pitchFamily="2" charset="-122"/>
              </a:rPr>
              <a:t>j</a:t>
            </a:r>
            <a:r>
              <a:rPr lang="zh-CN" altLang="en-US" sz="2800">
                <a:latin typeface="宋体" panose="02010600030101010101" pitchFamily="2" charset="-122"/>
              </a:rPr>
              <a:t>和</a:t>
            </a:r>
            <a:r>
              <a:rPr lang="en-US" altLang="zh-CN" sz="2800">
                <a:latin typeface="宋体" panose="02010600030101010101" pitchFamily="2" charset="-122"/>
              </a:rPr>
              <a:t>i</a:t>
            </a:r>
            <a:r>
              <a:rPr lang="zh-CN" altLang="en-US" sz="2800">
                <a:latin typeface="宋体" panose="02010600030101010101" pitchFamily="2" charset="-122"/>
              </a:rPr>
              <a:t>的目的操作数一样，写入顺序错误，在目标寄存器中留下的是</a:t>
            </a:r>
            <a:r>
              <a:rPr lang="en-US" altLang="zh-CN" sz="2800">
                <a:latin typeface="宋体" panose="02010600030101010101" pitchFamily="2" charset="-122"/>
              </a:rPr>
              <a:t>i</a:t>
            </a:r>
            <a:r>
              <a:rPr lang="zh-CN" altLang="en-US" sz="2800">
                <a:latin typeface="宋体" panose="02010600030101010101" pitchFamily="2" charset="-122"/>
              </a:rPr>
              <a:t>的值而不是</a:t>
            </a:r>
            <a:r>
              <a:rPr lang="en-US" altLang="zh-CN" sz="2800">
                <a:latin typeface="宋体" panose="02010600030101010101" pitchFamily="2" charset="-122"/>
              </a:rPr>
              <a:t>j</a:t>
            </a:r>
            <a:r>
              <a:rPr lang="zh-CN" altLang="en-US" sz="2800">
                <a:latin typeface="宋体" panose="02010600030101010101" pitchFamily="2" charset="-122"/>
              </a:rPr>
              <a:t>的值。</a:t>
            </a:r>
          </a:p>
          <a:p>
            <a:r>
              <a:rPr lang="zh-CN" altLang="en-US" sz="2800">
                <a:latin typeface="宋体" panose="02010600030101010101" pitchFamily="2" charset="-122"/>
              </a:rPr>
              <a:t>读后写相关</a:t>
            </a:r>
            <a:r>
              <a:rPr lang="zh-CN" altLang="en-US" sz="2800">
                <a:latin typeface="Times New Roman" panose="02020603050405020304" pitchFamily="18" charset="0"/>
              </a:rPr>
              <a:t>（</a:t>
            </a:r>
            <a:r>
              <a:rPr lang="en-US" altLang="zh-CN" sz="2800">
                <a:latin typeface="Times New Roman" panose="02020603050405020304" pitchFamily="18" charset="0"/>
              </a:rPr>
              <a:t>WAR</a:t>
            </a:r>
            <a:r>
              <a:rPr lang="zh-CN" altLang="en-US" sz="2800">
                <a:latin typeface="Times New Roman" panose="02020603050405020304" pitchFamily="18" charset="0"/>
              </a:rPr>
              <a:t>）：</a:t>
            </a:r>
            <a:r>
              <a:rPr lang="en-US" altLang="zh-CN" sz="2800">
                <a:latin typeface="宋体" panose="02010600030101010101" pitchFamily="2" charset="-122"/>
              </a:rPr>
              <a:t>j</a:t>
            </a:r>
            <a:r>
              <a:rPr lang="zh-CN" altLang="en-US" sz="2800">
                <a:latin typeface="宋体" panose="02010600030101010101" pitchFamily="2" charset="-122"/>
              </a:rPr>
              <a:t>可能在</a:t>
            </a:r>
            <a:r>
              <a:rPr lang="en-US" altLang="zh-CN" sz="2800">
                <a:latin typeface="宋体" panose="02010600030101010101" pitchFamily="2" charset="-122"/>
              </a:rPr>
              <a:t>i</a:t>
            </a:r>
            <a:r>
              <a:rPr lang="zh-CN" altLang="en-US" sz="2800">
                <a:latin typeface="宋体" panose="02010600030101010101" pitchFamily="2" charset="-122"/>
              </a:rPr>
              <a:t>读取某个源寄存器的内容之前就先对该寄存器进行写操作，导致</a:t>
            </a:r>
            <a:r>
              <a:rPr lang="en-US" altLang="zh-CN" sz="2800">
                <a:latin typeface="宋体" panose="02010600030101010101" pitchFamily="2" charset="-122"/>
              </a:rPr>
              <a:t>i</a:t>
            </a:r>
            <a:r>
              <a:rPr lang="zh-CN" altLang="en-US" sz="2800">
                <a:latin typeface="宋体" panose="02010600030101010101" pitchFamily="2" charset="-122"/>
              </a:rPr>
              <a:t>读出的是错误的数据。 </a:t>
            </a:r>
          </a:p>
        </p:txBody>
      </p:sp>
      <p:sp>
        <p:nvSpPr>
          <p:cNvPr id="94211" name="页脚占位符 1">
            <a:extLst>
              <a:ext uri="{FF2B5EF4-FFF2-40B4-BE49-F238E27FC236}">
                <a16:creationId xmlns:a16="http://schemas.microsoft.com/office/drawing/2014/main" id="{3C3C3B84-FB99-4655-A10A-76FC37D36A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4212" name="灯片编号占位符 2">
            <a:extLst>
              <a:ext uri="{FF2B5EF4-FFF2-40B4-BE49-F238E27FC236}">
                <a16:creationId xmlns:a16="http://schemas.microsoft.com/office/drawing/2014/main" id="{3ADC4BDA-5FEF-40F6-AFEE-40BA69F991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E5766A7-58CC-4F71-90EE-3B71B8CE2706}" type="slidenum">
              <a:rPr lang="zh-CN" altLang="en-US" smtClean="0"/>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211969">
            <a:extLst>
              <a:ext uri="{FF2B5EF4-FFF2-40B4-BE49-F238E27FC236}">
                <a16:creationId xmlns:a16="http://schemas.microsoft.com/office/drawing/2014/main" id="{889CDAA9-0D5D-48BA-A0B0-64300B54BA5D}"/>
              </a:ext>
            </a:extLst>
          </p:cNvPr>
          <p:cNvSpPr>
            <a:spLocks noGrp="1" noChangeArrowheads="1"/>
          </p:cNvSpPr>
          <p:nvPr>
            <p:ph type="title"/>
          </p:nvPr>
        </p:nvSpPr>
        <p:spPr>
          <a:xfrm>
            <a:off x="179388" y="274638"/>
            <a:ext cx="8713787" cy="1143000"/>
          </a:xfrm>
        </p:spPr>
        <p:txBody>
          <a:bodyPr/>
          <a:lstStyle/>
          <a:p>
            <a:r>
              <a:rPr lang="zh-CN" altLang="en-US" sz="3200"/>
              <a:t>数据定向技术（</a:t>
            </a:r>
            <a:r>
              <a:rPr lang="en-US" altLang="zh-CN" sz="3200"/>
              <a:t>forwarding</a:t>
            </a:r>
            <a:r>
              <a:rPr lang="zh-CN" altLang="en-US" sz="3200"/>
              <a:t>，</a:t>
            </a:r>
            <a:r>
              <a:rPr lang="en-US" altLang="zh-CN" sz="3200"/>
              <a:t>bypassing</a:t>
            </a:r>
            <a:r>
              <a:rPr lang="zh-CN" altLang="en-US" sz="3200"/>
              <a:t>）</a:t>
            </a:r>
          </a:p>
        </p:txBody>
      </p:sp>
      <p:sp>
        <p:nvSpPr>
          <p:cNvPr id="96258" name="文本占位符 211970">
            <a:extLst>
              <a:ext uri="{FF2B5EF4-FFF2-40B4-BE49-F238E27FC236}">
                <a16:creationId xmlns:a16="http://schemas.microsoft.com/office/drawing/2014/main" id="{D82839FD-3C36-4392-801C-22E7423FBD33}"/>
              </a:ext>
            </a:extLst>
          </p:cNvPr>
          <p:cNvSpPr>
            <a:spLocks noGrp="1" noChangeArrowheads="1"/>
          </p:cNvSpPr>
          <p:nvPr>
            <p:ph idx="1"/>
          </p:nvPr>
        </p:nvSpPr>
        <p:spPr>
          <a:xfrm>
            <a:off x="457200" y="4581525"/>
            <a:ext cx="8229600" cy="1800225"/>
          </a:xfrm>
        </p:spPr>
        <p:txBody>
          <a:bodyPr/>
          <a:lstStyle/>
          <a:p>
            <a:pPr>
              <a:lnSpc>
                <a:spcPct val="80000"/>
              </a:lnSpc>
            </a:pPr>
            <a:r>
              <a:rPr lang="zh-CN" altLang="en-US" sz="2400"/>
              <a:t>消除</a:t>
            </a:r>
            <a:r>
              <a:rPr lang="en-US" altLang="zh-CN" sz="2400"/>
              <a:t>RAW</a:t>
            </a:r>
          </a:p>
          <a:p>
            <a:pPr>
              <a:lnSpc>
                <a:spcPct val="80000"/>
              </a:lnSpc>
            </a:pPr>
            <a:r>
              <a:rPr lang="zh-CN" altLang="en-US" sz="2400"/>
              <a:t>互锁（</a:t>
            </a:r>
            <a:r>
              <a:rPr lang="en-US" altLang="zh-CN" sz="2400"/>
              <a:t>INTERLOCK</a:t>
            </a:r>
            <a:r>
              <a:rPr lang="zh-CN" altLang="en-US" sz="2400"/>
              <a:t>）：检测数据相关</a:t>
            </a:r>
          </a:p>
          <a:p>
            <a:pPr>
              <a:lnSpc>
                <a:spcPct val="80000"/>
              </a:lnSpc>
            </a:pPr>
            <a:r>
              <a:rPr lang="zh-CN" altLang="en-US" sz="2400"/>
              <a:t>编译：禁止生成上述指令序列（插入无关的指令），寄存器重命名（</a:t>
            </a:r>
            <a:r>
              <a:rPr lang="en-US" altLang="zh-CN" sz="2400"/>
              <a:t>rename</a:t>
            </a:r>
            <a:r>
              <a:rPr lang="zh-CN" altLang="en-US" sz="2400"/>
              <a:t>））</a:t>
            </a:r>
          </a:p>
          <a:p>
            <a:pPr>
              <a:lnSpc>
                <a:spcPct val="80000"/>
              </a:lnSpc>
            </a:pPr>
            <a:r>
              <a:rPr lang="zh-CN" altLang="en-US" sz="2400"/>
              <a:t>动态调度</a:t>
            </a:r>
          </a:p>
        </p:txBody>
      </p:sp>
      <p:grpSp>
        <p:nvGrpSpPr>
          <p:cNvPr id="96259" name="组合 211971">
            <a:extLst>
              <a:ext uri="{FF2B5EF4-FFF2-40B4-BE49-F238E27FC236}">
                <a16:creationId xmlns:a16="http://schemas.microsoft.com/office/drawing/2014/main" id="{31E7577B-C3E8-4532-8E05-F9CDB195EA72}"/>
              </a:ext>
            </a:extLst>
          </p:cNvPr>
          <p:cNvGrpSpPr>
            <a:grpSpLocks/>
          </p:cNvGrpSpPr>
          <p:nvPr/>
        </p:nvGrpSpPr>
        <p:grpSpPr bwMode="auto">
          <a:xfrm>
            <a:off x="827088" y="1268413"/>
            <a:ext cx="7273925" cy="3600450"/>
            <a:chOff x="816" y="1344"/>
            <a:chExt cx="3837" cy="1435"/>
          </a:xfrm>
        </p:grpSpPr>
        <p:grpSp>
          <p:nvGrpSpPr>
            <p:cNvPr id="96260" name="组合 211972">
              <a:extLst>
                <a:ext uri="{FF2B5EF4-FFF2-40B4-BE49-F238E27FC236}">
                  <a16:creationId xmlns:a16="http://schemas.microsoft.com/office/drawing/2014/main" id="{8B554B95-B2F8-4268-9D6C-9281F74C130A}"/>
                </a:ext>
              </a:extLst>
            </p:cNvPr>
            <p:cNvGrpSpPr>
              <a:grpSpLocks/>
            </p:cNvGrpSpPr>
            <p:nvPr/>
          </p:nvGrpSpPr>
          <p:grpSpPr bwMode="auto">
            <a:xfrm>
              <a:off x="816" y="1344"/>
              <a:ext cx="3837" cy="1435"/>
              <a:chOff x="1257" y="3312"/>
              <a:chExt cx="9593" cy="3588"/>
            </a:xfrm>
          </p:grpSpPr>
          <p:sp>
            <p:nvSpPr>
              <p:cNvPr id="96261" name="直接连接符 211973">
                <a:extLst>
                  <a:ext uri="{FF2B5EF4-FFF2-40B4-BE49-F238E27FC236}">
                    <a16:creationId xmlns:a16="http://schemas.microsoft.com/office/drawing/2014/main" id="{99D9FFD0-0B86-4C9C-9B67-63E8A8DB361F}"/>
                  </a:ext>
                </a:extLst>
              </p:cNvPr>
              <p:cNvSpPr>
                <a:spLocks noChangeShapeType="1"/>
              </p:cNvSpPr>
              <p:nvPr/>
            </p:nvSpPr>
            <p:spPr bwMode="auto">
              <a:xfrm>
                <a:off x="342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2" name="直接连接符 211974">
                <a:extLst>
                  <a:ext uri="{FF2B5EF4-FFF2-40B4-BE49-F238E27FC236}">
                    <a16:creationId xmlns:a16="http://schemas.microsoft.com/office/drawing/2014/main" id="{4BBCAA90-8017-4D92-A594-95D6AF9E4B47}"/>
                  </a:ext>
                </a:extLst>
              </p:cNvPr>
              <p:cNvSpPr>
                <a:spLocks noChangeShapeType="1"/>
              </p:cNvSpPr>
              <p:nvPr/>
            </p:nvSpPr>
            <p:spPr bwMode="auto">
              <a:xfrm>
                <a:off x="450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3" name="直接连接符 211975">
                <a:extLst>
                  <a:ext uri="{FF2B5EF4-FFF2-40B4-BE49-F238E27FC236}">
                    <a16:creationId xmlns:a16="http://schemas.microsoft.com/office/drawing/2014/main" id="{6FFF6A45-7D53-40F3-BDD9-319740C5283F}"/>
                  </a:ext>
                </a:extLst>
              </p:cNvPr>
              <p:cNvSpPr>
                <a:spLocks noChangeShapeType="1"/>
              </p:cNvSpPr>
              <p:nvPr/>
            </p:nvSpPr>
            <p:spPr bwMode="auto">
              <a:xfrm>
                <a:off x="5580"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4" name="直接连接符 211976">
                <a:extLst>
                  <a:ext uri="{FF2B5EF4-FFF2-40B4-BE49-F238E27FC236}">
                    <a16:creationId xmlns:a16="http://schemas.microsoft.com/office/drawing/2014/main" id="{7113A49F-1F1D-4049-BFE7-47A7E0A6BEED}"/>
                  </a:ext>
                </a:extLst>
              </p:cNvPr>
              <p:cNvSpPr>
                <a:spLocks noChangeShapeType="1"/>
              </p:cNvSpPr>
              <p:nvPr/>
            </p:nvSpPr>
            <p:spPr bwMode="auto">
              <a:xfrm>
                <a:off x="6687"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65" name="组合 211977">
                <a:extLst>
                  <a:ext uri="{FF2B5EF4-FFF2-40B4-BE49-F238E27FC236}">
                    <a16:creationId xmlns:a16="http://schemas.microsoft.com/office/drawing/2014/main" id="{837A9AFE-2B68-44D1-954A-DC66FCFE2B5F}"/>
                  </a:ext>
                </a:extLst>
              </p:cNvPr>
              <p:cNvGrpSpPr>
                <a:grpSpLocks/>
              </p:cNvGrpSpPr>
              <p:nvPr/>
            </p:nvGrpSpPr>
            <p:grpSpPr bwMode="auto">
              <a:xfrm>
                <a:off x="2520" y="3720"/>
                <a:ext cx="5037" cy="720"/>
                <a:chOff x="2520" y="3720"/>
                <a:chExt cx="5037" cy="720"/>
              </a:xfrm>
            </p:grpSpPr>
            <p:sp>
              <p:nvSpPr>
                <p:cNvPr id="96266" name="文本框 211978">
                  <a:extLst>
                    <a:ext uri="{FF2B5EF4-FFF2-40B4-BE49-F238E27FC236}">
                      <a16:creationId xmlns:a16="http://schemas.microsoft.com/office/drawing/2014/main" id="{B2B8CB51-DF38-4A37-90BC-F1272F3D9F43}"/>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67" name="文本框 211979">
                  <a:extLst>
                    <a:ext uri="{FF2B5EF4-FFF2-40B4-BE49-F238E27FC236}">
                      <a16:creationId xmlns:a16="http://schemas.microsoft.com/office/drawing/2014/main" id="{0639028F-C966-4EAC-B0FA-8C3332B9870B}"/>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68" name="文本框 211980">
                  <a:extLst>
                    <a:ext uri="{FF2B5EF4-FFF2-40B4-BE49-F238E27FC236}">
                      <a16:creationId xmlns:a16="http://schemas.microsoft.com/office/drawing/2014/main" id="{594EE83C-5140-4977-8597-A5A09AE66A1F}"/>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69" name="文本框 211981">
                  <a:extLst>
                    <a:ext uri="{FF2B5EF4-FFF2-40B4-BE49-F238E27FC236}">
                      <a16:creationId xmlns:a16="http://schemas.microsoft.com/office/drawing/2014/main" id="{4A92EE8A-20CC-4A39-AE35-3B2037E3F4C9}"/>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70" name="直接连接符 211982">
                  <a:extLst>
                    <a:ext uri="{FF2B5EF4-FFF2-40B4-BE49-F238E27FC236}">
                      <a16:creationId xmlns:a16="http://schemas.microsoft.com/office/drawing/2014/main" id="{D1CB549C-410F-4897-ACA1-DF5C7BB5D664}"/>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1" name="直接连接符 211983">
                  <a:extLst>
                    <a:ext uri="{FF2B5EF4-FFF2-40B4-BE49-F238E27FC236}">
                      <a16:creationId xmlns:a16="http://schemas.microsoft.com/office/drawing/2014/main" id="{5427493F-4292-4C14-B93D-8F5C92FA9EC8}"/>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2" name="直接连接符 211984">
                  <a:extLst>
                    <a:ext uri="{FF2B5EF4-FFF2-40B4-BE49-F238E27FC236}">
                      <a16:creationId xmlns:a16="http://schemas.microsoft.com/office/drawing/2014/main" id="{C52B209B-F78A-418F-8D48-621F9EBCA2C7}"/>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73" name="组合 211985">
                  <a:extLst>
                    <a:ext uri="{FF2B5EF4-FFF2-40B4-BE49-F238E27FC236}">
                      <a16:creationId xmlns:a16="http://schemas.microsoft.com/office/drawing/2014/main" id="{2F7E52A2-88BD-4727-890C-DAC559855A39}"/>
                    </a:ext>
                  </a:extLst>
                </p:cNvPr>
                <p:cNvGrpSpPr>
                  <a:grpSpLocks/>
                </p:cNvGrpSpPr>
                <p:nvPr/>
              </p:nvGrpSpPr>
              <p:grpSpPr bwMode="auto">
                <a:xfrm>
                  <a:off x="4730" y="3720"/>
                  <a:ext cx="720" cy="720"/>
                  <a:chOff x="5620" y="4560"/>
                  <a:chExt cx="720" cy="720"/>
                </a:xfrm>
              </p:grpSpPr>
              <p:sp>
                <p:nvSpPr>
                  <p:cNvPr id="96274" name="任意多边形 211986">
                    <a:extLst>
                      <a:ext uri="{FF2B5EF4-FFF2-40B4-BE49-F238E27FC236}">
                        <a16:creationId xmlns:a16="http://schemas.microsoft.com/office/drawing/2014/main" id="{40B7D4DF-2AE9-4BA9-9A35-E3E4E8C92B70}"/>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75" name="文本框 211987">
                    <a:extLst>
                      <a:ext uri="{FF2B5EF4-FFF2-40B4-BE49-F238E27FC236}">
                        <a16:creationId xmlns:a16="http://schemas.microsoft.com/office/drawing/2014/main" id="{1BD475BE-1582-427D-834D-0791E51D4B6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276" name="直接连接符 211988">
                  <a:extLst>
                    <a:ext uri="{FF2B5EF4-FFF2-40B4-BE49-F238E27FC236}">
                      <a16:creationId xmlns:a16="http://schemas.microsoft.com/office/drawing/2014/main" id="{2AF77AB0-5C65-4502-A742-945E1403A911}"/>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277" name="组合 211989">
                <a:extLst>
                  <a:ext uri="{FF2B5EF4-FFF2-40B4-BE49-F238E27FC236}">
                    <a16:creationId xmlns:a16="http://schemas.microsoft.com/office/drawing/2014/main" id="{9637F09A-19AB-454F-9BBC-4522551364DB}"/>
                  </a:ext>
                </a:extLst>
              </p:cNvPr>
              <p:cNvGrpSpPr>
                <a:grpSpLocks/>
              </p:cNvGrpSpPr>
              <p:nvPr/>
            </p:nvGrpSpPr>
            <p:grpSpPr bwMode="auto">
              <a:xfrm>
                <a:off x="3610" y="4404"/>
                <a:ext cx="5037" cy="720"/>
                <a:chOff x="2520" y="3720"/>
                <a:chExt cx="5037" cy="720"/>
              </a:xfrm>
            </p:grpSpPr>
            <p:sp>
              <p:nvSpPr>
                <p:cNvPr id="96278" name="文本框 211990">
                  <a:extLst>
                    <a:ext uri="{FF2B5EF4-FFF2-40B4-BE49-F238E27FC236}">
                      <a16:creationId xmlns:a16="http://schemas.microsoft.com/office/drawing/2014/main" id="{1F2EB581-1F93-4F06-B805-906CA60F3CF2}"/>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79" name="文本框 211991">
                  <a:extLst>
                    <a:ext uri="{FF2B5EF4-FFF2-40B4-BE49-F238E27FC236}">
                      <a16:creationId xmlns:a16="http://schemas.microsoft.com/office/drawing/2014/main" id="{E1637D28-36EB-4E38-BB12-7D2E49C450BD}"/>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80" name="文本框 211992">
                  <a:extLst>
                    <a:ext uri="{FF2B5EF4-FFF2-40B4-BE49-F238E27FC236}">
                      <a16:creationId xmlns:a16="http://schemas.microsoft.com/office/drawing/2014/main" id="{35F8B2C4-15AD-4401-8A74-670D495ADDBE}"/>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81" name="文本框 211993">
                  <a:extLst>
                    <a:ext uri="{FF2B5EF4-FFF2-40B4-BE49-F238E27FC236}">
                      <a16:creationId xmlns:a16="http://schemas.microsoft.com/office/drawing/2014/main" id="{9A65A4EA-FB52-47E5-A96A-CD3603F781DF}"/>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82" name="直接连接符 211994">
                  <a:extLst>
                    <a:ext uri="{FF2B5EF4-FFF2-40B4-BE49-F238E27FC236}">
                      <a16:creationId xmlns:a16="http://schemas.microsoft.com/office/drawing/2014/main" id="{58265FDC-F160-4E9D-BE58-5CF77922C1BA}"/>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直接连接符 211995">
                  <a:extLst>
                    <a:ext uri="{FF2B5EF4-FFF2-40B4-BE49-F238E27FC236}">
                      <a16:creationId xmlns:a16="http://schemas.microsoft.com/office/drawing/2014/main" id="{8E170053-FC15-4FF5-B143-93AB0473D216}"/>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4" name="直接连接符 211996">
                  <a:extLst>
                    <a:ext uri="{FF2B5EF4-FFF2-40B4-BE49-F238E27FC236}">
                      <a16:creationId xmlns:a16="http://schemas.microsoft.com/office/drawing/2014/main" id="{9E2A9DB3-6762-43AB-9775-5249279F8171}"/>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85" name="组合 211997">
                  <a:extLst>
                    <a:ext uri="{FF2B5EF4-FFF2-40B4-BE49-F238E27FC236}">
                      <a16:creationId xmlns:a16="http://schemas.microsoft.com/office/drawing/2014/main" id="{C10EA972-E8E2-4677-982D-653ABA14AA3C}"/>
                    </a:ext>
                  </a:extLst>
                </p:cNvPr>
                <p:cNvGrpSpPr>
                  <a:grpSpLocks/>
                </p:cNvGrpSpPr>
                <p:nvPr/>
              </p:nvGrpSpPr>
              <p:grpSpPr bwMode="auto">
                <a:xfrm>
                  <a:off x="4730" y="3720"/>
                  <a:ext cx="720" cy="720"/>
                  <a:chOff x="5620" y="4560"/>
                  <a:chExt cx="720" cy="720"/>
                </a:xfrm>
              </p:grpSpPr>
              <p:sp>
                <p:nvSpPr>
                  <p:cNvPr id="96286" name="任意多边形 211998">
                    <a:extLst>
                      <a:ext uri="{FF2B5EF4-FFF2-40B4-BE49-F238E27FC236}">
                        <a16:creationId xmlns:a16="http://schemas.microsoft.com/office/drawing/2014/main" id="{BA3384AE-0C5E-43F4-A904-B935CEC64F20}"/>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87" name="文本框 211999">
                    <a:extLst>
                      <a:ext uri="{FF2B5EF4-FFF2-40B4-BE49-F238E27FC236}">
                        <a16:creationId xmlns:a16="http://schemas.microsoft.com/office/drawing/2014/main" id="{476B2A8B-822A-440D-ABF6-D3F9A8353DD5}"/>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288" name="直接连接符 212000">
                  <a:extLst>
                    <a:ext uri="{FF2B5EF4-FFF2-40B4-BE49-F238E27FC236}">
                      <a16:creationId xmlns:a16="http://schemas.microsoft.com/office/drawing/2014/main" id="{13BE5FB0-07FB-4D4A-B0FD-E716ACA65B55}"/>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289" name="组合 212001">
                <a:extLst>
                  <a:ext uri="{FF2B5EF4-FFF2-40B4-BE49-F238E27FC236}">
                    <a16:creationId xmlns:a16="http://schemas.microsoft.com/office/drawing/2014/main" id="{AD9528DC-DB13-41C3-89B0-43AF0A42383B}"/>
                  </a:ext>
                </a:extLst>
              </p:cNvPr>
              <p:cNvGrpSpPr>
                <a:grpSpLocks/>
              </p:cNvGrpSpPr>
              <p:nvPr/>
            </p:nvGrpSpPr>
            <p:grpSpPr bwMode="auto">
              <a:xfrm>
                <a:off x="4670" y="5094"/>
                <a:ext cx="5037" cy="720"/>
                <a:chOff x="2520" y="3720"/>
                <a:chExt cx="5037" cy="720"/>
              </a:xfrm>
            </p:grpSpPr>
            <p:sp>
              <p:nvSpPr>
                <p:cNvPr id="96290" name="文本框 212002">
                  <a:extLst>
                    <a:ext uri="{FF2B5EF4-FFF2-40B4-BE49-F238E27FC236}">
                      <a16:creationId xmlns:a16="http://schemas.microsoft.com/office/drawing/2014/main" id="{D75FCA27-2B80-424C-A99C-79A074D9DF64}"/>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91" name="文本框 212003">
                  <a:extLst>
                    <a:ext uri="{FF2B5EF4-FFF2-40B4-BE49-F238E27FC236}">
                      <a16:creationId xmlns:a16="http://schemas.microsoft.com/office/drawing/2014/main" id="{B3B544C8-AED5-47DD-BB2B-6A6983969A4A}"/>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92" name="文本框 212004">
                  <a:extLst>
                    <a:ext uri="{FF2B5EF4-FFF2-40B4-BE49-F238E27FC236}">
                      <a16:creationId xmlns:a16="http://schemas.microsoft.com/office/drawing/2014/main" id="{ECB691B7-3E33-4E38-A244-5598BC2B68A2}"/>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293" name="文本框 212005">
                  <a:extLst>
                    <a:ext uri="{FF2B5EF4-FFF2-40B4-BE49-F238E27FC236}">
                      <a16:creationId xmlns:a16="http://schemas.microsoft.com/office/drawing/2014/main" id="{F986BA7C-73C0-4694-844A-F456F41C18F2}"/>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294" name="直接连接符 212006">
                  <a:extLst>
                    <a:ext uri="{FF2B5EF4-FFF2-40B4-BE49-F238E27FC236}">
                      <a16:creationId xmlns:a16="http://schemas.microsoft.com/office/drawing/2014/main" id="{989B5F39-07AC-48A5-A7A8-E8C35F655110}"/>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5" name="直接连接符 212007">
                  <a:extLst>
                    <a:ext uri="{FF2B5EF4-FFF2-40B4-BE49-F238E27FC236}">
                      <a16:creationId xmlns:a16="http://schemas.microsoft.com/office/drawing/2014/main" id="{2F3F0FB4-5104-409A-8155-551DD9AED803}"/>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6" name="直接连接符 212008">
                  <a:extLst>
                    <a:ext uri="{FF2B5EF4-FFF2-40B4-BE49-F238E27FC236}">
                      <a16:creationId xmlns:a16="http://schemas.microsoft.com/office/drawing/2014/main" id="{83A57F75-6C22-4662-943F-24CEE3468916}"/>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97" name="组合 212009">
                  <a:extLst>
                    <a:ext uri="{FF2B5EF4-FFF2-40B4-BE49-F238E27FC236}">
                      <a16:creationId xmlns:a16="http://schemas.microsoft.com/office/drawing/2014/main" id="{FF5CC36F-B22B-4E35-AC02-3D8BA851B14D}"/>
                    </a:ext>
                  </a:extLst>
                </p:cNvPr>
                <p:cNvGrpSpPr>
                  <a:grpSpLocks/>
                </p:cNvGrpSpPr>
                <p:nvPr/>
              </p:nvGrpSpPr>
              <p:grpSpPr bwMode="auto">
                <a:xfrm>
                  <a:off x="4730" y="3720"/>
                  <a:ext cx="720" cy="720"/>
                  <a:chOff x="5620" y="4560"/>
                  <a:chExt cx="720" cy="720"/>
                </a:xfrm>
              </p:grpSpPr>
              <p:sp>
                <p:nvSpPr>
                  <p:cNvPr id="96298" name="任意多边形 212010">
                    <a:extLst>
                      <a:ext uri="{FF2B5EF4-FFF2-40B4-BE49-F238E27FC236}">
                        <a16:creationId xmlns:a16="http://schemas.microsoft.com/office/drawing/2014/main" id="{D8AF2541-8F64-4385-BD46-FF90723F48B3}"/>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99" name="文本框 212011">
                    <a:extLst>
                      <a:ext uri="{FF2B5EF4-FFF2-40B4-BE49-F238E27FC236}">
                        <a16:creationId xmlns:a16="http://schemas.microsoft.com/office/drawing/2014/main" id="{67351465-CC64-4365-A098-C4D7BA509BD3}"/>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300" name="直接连接符 212012">
                  <a:extLst>
                    <a:ext uri="{FF2B5EF4-FFF2-40B4-BE49-F238E27FC236}">
                      <a16:creationId xmlns:a16="http://schemas.microsoft.com/office/drawing/2014/main" id="{FFD08A81-3106-4C52-8464-106B399AEC63}"/>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6301" name="组合 212013">
                <a:extLst>
                  <a:ext uri="{FF2B5EF4-FFF2-40B4-BE49-F238E27FC236}">
                    <a16:creationId xmlns:a16="http://schemas.microsoft.com/office/drawing/2014/main" id="{FF5DCB2D-9B35-4BA3-8D22-4B7A969A6CD1}"/>
                  </a:ext>
                </a:extLst>
              </p:cNvPr>
              <p:cNvGrpSpPr>
                <a:grpSpLocks/>
              </p:cNvGrpSpPr>
              <p:nvPr/>
            </p:nvGrpSpPr>
            <p:grpSpPr bwMode="auto">
              <a:xfrm>
                <a:off x="5770" y="5784"/>
                <a:ext cx="5037" cy="720"/>
                <a:chOff x="2520" y="3720"/>
                <a:chExt cx="5037" cy="720"/>
              </a:xfrm>
            </p:grpSpPr>
            <p:sp>
              <p:nvSpPr>
                <p:cNvPr id="96302" name="文本框 212014">
                  <a:extLst>
                    <a:ext uri="{FF2B5EF4-FFF2-40B4-BE49-F238E27FC236}">
                      <a16:creationId xmlns:a16="http://schemas.microsoft.com/office/drawing/2014/main" id="{83B797FB-511B-417B-87F5-236C5DA93DC2}"/>
                    </a:ext>
                  </a:extLst>
                </p:cNvPr>
                <p:cNvSpPr txBox="1">
                  <a:spLocks noChangeArrowheads="1"/>
                </p:cNvSpPr>
                <p:nvPr/>
              </p:nvSpPr>
              <p:spPr bwMode="auto">
                <a:xfrm>
                  <a:off x="252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303" name="文本框 212015">
                  <a:extLst>
                    <a:ext uri="{FF2B5EF4-FFF2-40B4-BE49-F238E27FC236}">
                      <a16:creationId xmlns:a16="http://schemas.microsoft.com/office/drawing/2014/main" id="{9476759A-3022-4065-9609-31A56F30E89A}"/>
                    </a:ext>
                  </a:extLst>
                </p:cNvPr>
                <p:cNvSpPr txBox="1">
                  <a:spLocks noChangeArrowheads="1"/>
                </p:cNvSpPr>
                <p:nvPr/>
              </p:nvSpPr>
              <p:spPr bwMode="auto">
                <a:xfrm>
                  <a:off x="3600" y="389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304" name="文本框 212016">
                  <a:extLst>
                    <a:ext uri="{FF2B5EF4-FFF2-40B4-BE49-F238E27FC236}">
                      <a16:creationId xmlns:a16="http://schemas.microsoft.com/office/drawing/2014/main" id="{51504025-A519-42B6-BEA3-B964714C4832}"/>
                    </a:ext>
                  </a:extLst>
                </p:cNvPr>
                <p:cNvSpPr txBox="1">
                  <a:spLocks noChangeArrowheads="1"/>
                </p:cNvSpPr>
                <p:nvPr/>
              </p:nvSpPr>
              <p:spPr bwMode="auto">
                <a:xfrm>
                  <a:off x="683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REG</a:t>
                  </a:r>
                </a:p>
              </p:txBody>
            </p:sp>
            <p:sp>
              <p:nvSpPr>
                <p:cNvPr id="96305" name="文本框 212017">
                  <a:extLst>
                    <a:ext uri="{FF2B5EF4-FFF2-40B4-BE49-F238E27FC236}">
                      <a16:creationId xmlns:a16="http://schemas.microsoft.com/office/drawing/2014/main" id="{7B89ADAC-66FA-4743-8DF9-0D3F8F0ACF97}"/>
                    </a:ext>
                  </a:extLst>
                </p:cNvPr>
                <p:cNvSpPr txBox="1">
                  <a:spLocks noChangeArrowheads="1"/>
                </p:cNvSpPr>
                <p:nvPr/>
              </p:nvSpPr>
              <p:spPr bwMode="auto">
                <a:xfrm>
                  <a:off x="5757" y="3866"/>
                  <a:ext cx="720" cy="46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MEM</a:t>
                  </a:r>
                </a:p>
              </p:txBody>
            </p:sp>
            <p:sp>
              <p:nvSpPr>
                <p:cNvPr id="96306" name="直接连接符 212018">
                  <a:extLst>
                    <a:ext uri="{FF2B5EF4-FFF2-40B4-BE49-F238E27FC236}">
                      <a16:creationId xmlns:a16="http://schemas.microsoft.com/office/drawing/2014/main" id="{CADDC8EA-8339-444E-8753-134EF360166A}"/>
                    </a:ext>
                  </a:extLst>
                </p:cNvPr>
                <p:cNvSpPr>
                  <a:spLocks noChangeShapeType="1"/>
                </p:cNvSpPr>
                <p:nvPr/>
              </p:nvSpPr>
              <p:spPr bwMode="auto">
                <a:xfrm>
                  <a:off x="3240" y="410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7" name="直接连接符 212019">
                  <a:extLst>
                    <a:ext uri="{FF2B5EF4-FFF2-40B4-BE49-F238E27FC236}">
                      <a16:creationId xmlns:a16="http://schemas.microsoft.com/office/drawing/2014/main" id="{03A6A3EB-D62F-4859-B1B6-374FDC242BED}"/>
                    </a:ext>
                  </a:extLst>
                </p:cNvPr>
                <p:cNvSpPr>
                  <a:spLocks noChangeShapeType="1"/>
                </p:cNvSpPr>
                <p:nvPr/>
              </p:nvSpPr>
              <p:spPr bwMode="auto">
                <a:xfrm>
                  <a:off x="5337" y="4092"/>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8" name="直接连接符 212020">
                  <a:extLst>
                    <a:ext uri="{FF2B5EF4-FFF2-40B4-BE49-F238E27FC236}">
                      <a16:creationId xmlns:a16="http://schemas.microsoft.com/office/drawing/2014/main" id="{64281324-F042-4142-8B98-1D9C0ED742A3}"/>
                    </a:ext>
                  </a:extLst>
                </p:cNvPr>
                <p:cNvSpPr>
                  <a:spLocks noChangeShapeType="1"/>
                </p:cNvSpPr>
                <p:nvPr/>
              </p:nvSpPr>
              <p:spPr bwMode="auto">
                <a:xfrm>
                  <a:off x="6477" y="409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309" name="组合 212021">
                  <a:extLst>
                    <a:ext uri="{FF2B5EF4-FFF2-40B4-BE49-F238E27FC236}">
                      <a16:creationId xmlns:a16="http://schemas.microsoft.com/office/drawing/2014/main" id="{9C7443C6-1F8F-4F25-AD96-8748456FC1F3}"/>
                    </a:ext>
                  </a:extLst>
                </p:cNvPr>
                <p:cNvGrpSpPr>
                  <a:grpSpLocks/>
                </p:cNvGrpSpPr>
                <p:nvPr/>
              </p:nvGrpSpPr>
              <p:grpSpPr bwMode="auto">
                <a:xfrm>
                  <a:off x="4730" y="3720"/>
                  <a:ext cx="720" cy="720"/>
                  <a:chOff x="5620" y="4560"/>
                  <a:chExt cx="720" cy="720"/>
                </a:xfrm>
              </p:grpSpPr>
              <p:sp>
                <p:nvSpPr>
                  <p:cNvPr id="96310" name="任意多边形 212022">
                    <a:extLst>
                      <a:ext uri="{FF2B5EF4-FFF2-40B4-BE49-F238E27FC236}">
                        <a16:creationId xmlns:a16="http://schemas.microsoft.com/office/drawing/2014/main" id="{D310782C-73BF-4CEA-941A-6E847123A776}"/>
                      </a:ext>
                    </a:extLst>
                  </p:cNvPr>
                  <p:cNvSpPr>
                    <a:spLocks noChangeArrowheads="1"/>
                  </p:cNvSpPr>
                  <p:nvPr/>
                </p:nvSpPr>
                <p:spPr bwMode="auto">
                  <a:xfrm rot="-5438481">
                    <a:off x="5634" y="4686"/>
                    <a:ext cx="720" cy="468"/>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311" name="文本框 212023">
                    <a:extLst>
                      <a:ext uri="{FF2B5EF4-FFF2-40B4-BE49-F238E27FC236}">
                        <a16:creationId xmlns:a16="http://schemas.microsoft.com/office/drawing/2014/main" id="{9A4A8268-6F14-4AB2-A6D9-75BCBFA5E5B7}"/>
                      </a:ext>
                    </a:extLst>
                  </p:cNvPr>
                  <p:cNvSpPr txBox="1">
                    <a:spLocks noChangeArrowheads="1"/>
                  </p:cNvSpPr>
                  <p:nvPr/>
                </p:nvSpPr>
                <p:spPr bwMode="auto">
                  <a:xfrm>
                    <a:off x="5620" y="467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ALU</a:t>
                    </a:r>
                  </a:p>
                </p:txBody>
              </p:sp>
            </p:grpSp>
            <p:sp>
              <p:nvSpPr>
                <p:cNvPr id="96312" name="直接连接符 212024">
                  <a:extLst>
                    <a:ext uri="{FF2B5EF4-FFF2-40B4-BE49-F238E27FC236}">
                      <a16:creationId xmlns:a16="http://schemas.microsoft.com/office/drawing/2014/main" id="{CF5B3577-8F5A-4F4E-BB1B-34428B466400}"/>
                    </a:ext>
                  </a:extLst>
                </p:cNvPr>
                <p:cNvSpPr>
                  <a:spLocks noChangeShapeType="1"/>
                </p:cNvSpPr>
                <p:nvPr/>
              </p:nvSpPr>
              <p:spPr bwMode="auto">
                <a:xfrm>
                  <a:off x="4320" y="409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313" name="直接连接符 212025">
                <a:extLst>
                  <a:ext uri="{FF2B5EF4-FFF2-40B4-BE49-F238E27FC236}">
                    <a16:creationId xmlns:a16="http://schemas.microsoft.com/office/drawing/2014/main" id="{2394A0A1-D92D-444D-85C3-A27912ADD91D}"/>
                  </a:ext>
                </a:extLst>
              </p:cNvPr>
              <p:cNvSpPr>
                <a:spLocks noChangeShapeType="1"/>
              </p:cNvSpPr>
              <p:nvPr/>
            </p:nvSpPr>
            <p:spPr bwMode="auto">
              <a:xfrm>
                <a:off x="7773"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14" name="直接连接符 212026">
                <a:extLst>
                  <a:ext uri="{FF2B5EF4-FFF2-40B4-BE49-F238E27FC236}">
                    <a16:creationId xmlns:a16="http://schemas.microsoft.com/office/drawing/2014/main" id="{F7437BF3-4A11-4F64-B672-5DB42CDE1F39}"/>
                  </a:ext>
                </a:extLst>
              </p:cNvPr>
              <p:cNvSpPr>
                <a:spLocks noChangeShapeType="1"/>
              </p:cNvSpPr>
              <p:nvPr/>
            </p:nvSpPr>
            <p:spPr bwMode="auto">
              <a:xfrm>
                <a:off x="8859"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15" name="直接连接符 212027">
                <a:extLst>
                  <a:ext uri="{FF2B5EF4-FFF2-40B4-BE49-F238E27FC236}">
                    <a16:creationId xmlns:a16="http://schemas.microsoft.com/office/drawing/2014/main" id="{C4598E0E-5F80-4005-B378-1BE6DF4492F1}"/>
                  </a:ext>
                </a:extLst>
              </p:cNvPr>
              <p:cNvSpPr>
                <a:spLocks noChangeShapeType="1"/>
              </p:cNvSpPr>
              <p:nvPr/>
            </p:nvSpPr>
            <p:spPr bwMode="auto">
              <a:xfrm>
                <a:off x="9945" y="3468"/>
                <a:ext cx="0" cy="34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16" name="文本框 212028">
                <a:extLst>
                  <a:ext uri="{FF2B5EF4-FFF2-40B4-BE49-F238E27FC236}">
                    <a16:creationId xmlns:a16="http://schemas.microsoft.com/office/drawing/2014/main" id="{9EB25D1B-9A24-4794-ACF5-7440AD0F39F4}"/>
                  </a:ext>
                </a:extLst>
              </p:cNvPr>
              <p:cNvSpPr txBox="1">
                <a:spLocks noChangeArrowheads="1"/>
              </p:cNvSpPr>
              <p:nvPr/>
            </p:nvSpPr>
            <p:spPr bwMode="auto">
              <a:xfrm>
                <a:off x="252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C1</a:t>
                </a:r>
              </a:p>
            </p:txBody>
          </p:sp>
          <p:sp>
            <p:nvSpPr>
              <p:cNvPr id="96317" name="文本框 212029">
                <a:extLst>
                  <a:ext uri="{FF2B5EF4-FFF2-40B4-BE49-F238E27FC236}">
                    <a16:creationId xmlns:a16="http://schemas.microsoft.com/office/drawing/2014/main" id="{0076B5D0-E85D-4438-9B7D-32B0ACE6792C}"/>
                  </a:ext>
                </a:extLst>
              </p:cNvPr>
              <p:cNvSpPr txBox="1">
                <a:spLocks noChangeArrowheads="1"/>
              </p:cNvSpPr>
              <p:nvPr/>
            </p:nvSpPr>
            <p:spPr bwMode="auto">
              <a:xfrm>
                <a:off x="361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C2</a:t>
                </a:r>
              </a:p>
            </p:txBody>
          </p:sp>
          <p:sp>
            <p:nvSpPr>
              <p:cNvPr id="96318" name="文本框 212030">
                <a:extLst>
                  <a:ext uri="{FF2B5EF4-FFF2-40B4-BE49-F238E27FC236}">
                    <a16:creationId xmlns:a16="http://schemas.microsoft.com/office/drawing/2014/main" id="{5B958044-59B5-4A6D-A9FD-55FCC32AF0DB}"/>
                  </a:ext>
                </a:extLst>
              </p:cNvPr>
              <p:cNvSpPr txBox="1">
                <a:spLocks noChangeArrowheads="1"/>
              </p:cNvSpPr>
              <p:nvPr/>
            </p:nvSpPr>
            <p:spPr bwMode="auto">
              <a:xfrm>
                <a:off x="469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C3</a:t>
                </a:r>
              </a:p>
            </p:txBody>
          </p:sp>
          <p:sp>
            <p:nvSpPr>
              <p:cNvPr id="96319" name="文本框 212031">
                <a:extLst>
                  <a:ext uri="{FF2B5EF4-FFF2-40B4-BE49-F238E27FC236}">
                    <a16:creationId xmlns:a16="http://schemas.microsoft.com/office/drawing/2014/main" id="{85F4F5D7-EC68-4EC7-AD4A-13531C257FCB}"/>
                  </a:ext>
                </a:extLst>
              </p:cNvPr>
              <p:cNvSpPr txBox="1">
                <a:spLocks noChangeArrowheads="1"/>
              </p:cNvSpPr>
              <p:nvPr/>
            </p:nvSpPr>
            <p:spPr bwMode="auto">
              <a:xfrm>
                <a:off x="5782"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C4</a:t>
                </a:r>
              </a:p>
            </p:txBody>
          </p:sp>
          <p:sp>
            <p:nvSpPr>
              <p:cNvPr id="96320" name="文本框 212032">
                <a:extLst>
                  <a:ext uri="{FF2B5EF4-FFF2-40B4-BE49-F238E27FC236}">
                    <a16:creationId xmlns:a16="http://schemas.microsoft.com/office/drawing/2014/main" id="{8B513CEA-CBCE-49A8-BB0D-6CAE0269C4BE}"/>
                  </a:ext>
                </a:extLst>
              </p:cNvPr>
              <p:cNvSpPr txBox="1">
                <a:spLocks noChangeArrowheads="1"/>
              </p:cNvSpPr>
              <p:nvPr/>
            </p:nvSpPr>
            <p:spPr bwMode="auto">
              <a:xfrm>
                <a:off x="6868"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C5</a:t>
                </a:r>
              </a:p>
            </p:txBody>
          </p:sp>
          <p:sp>
            <p:nvSpPr>
              <p:cNvPr id="96321" name="文本框 212033">
                <a:extLst>
                  <a:ext uri="{FF2B5EF4-FFF2-40B4-BE49-F238E27FC236}">
                    <a16:creationId xmlns:a16="http://schemas.microsoft.com/office/drawing/2014/main" id="{562BDBA4-B3B5-4C74-AE90-5EDB9DB8CD05}"/>
                  </a:ext>
                </a:extLst>
              </p:cNvPr>
              <p:cNvSpPr txBox="1">
                <a:spLocks noChangeArrowheads="1"/>
              </p:cNvSpPr>
              <p:nvPr/>
            </p:nvSpPr>
            <p:spPr bwMode="auto">
              <a:xfrm>
                <a:off x="7954"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C6</a:t>
                </a:r>
              </a:p>
            </p:txBody>
          </p:sp>
          <p:sp>
            <p:nvSpPr>
              <p:cNvPr id="96322" name="文本框 212034">
                <a:extLst>
                  <a:ext uri="{FF2B5EF4-FFF2-40B4-BE49-F238E27FC236}">
                    <a16:creationId xmlns:a16="http://schemas.microsoft.com/office/drawing/2014/main" id="{28C8DEA8-3A36-4622-8A1E-14AF6FAABF4D}"/>
                  </a:ext>
                </a:extLst>
              </p:cNvPr>
              <p:cNvSpPr txBox="1">
                <a:spLocks noChangeArrowheads="1"/>
              </p:cNvSpPr>
              <p:nvPr/>
            </p:nvSpPr>
            <p:spPr bwMode="auto">
              <a:xfrm>
                <a:off x="9040"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C7</a:t>
                </a:r>
              </a:p>
            </p:txBody>
          </p:sp>
          <p:sp>
            <p:nvSpPr>
              <p:cNvPr id="96323" name="文本框 212035">
                <a:extLst>
                  <a:ext uri="{FF2B5EF4-FFF2-40B4-BE49-F238E27FC236}">
                    <a16:creationId xmlns:a16="http://schemas.microsoft.com/office/drawing/2014/main" id="{056091B1-73FB-41CC-8790-CF1D01515828}"/>
                  </a:ext>
                </a:extLst>
              </p:cNvPr>
              <p:cNvSpPr txBox="1">
                <a:spLocks noChangeArrowheads="1"/>
              </p:cNvSpPr>
              <p:nvPr/>
            </p:nvSpPr>
            <p:spPr bwMode="auto">
              <a:xfrm>
                <a:off x="10126" y="3312"/>
                <a:ext cx="72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C8</a:t>
                </a:r>
              </a:p>
            </p:txBody>
          </p:sp>
          <p:sp>
            <p:nvSpPr>
              <p:cNvPr id="96324" name="文本框 212036">
                <a:extLst>
                  <a:ext uri="{FF2B5EF4-FFF2-40B4-BE49-F238E27FC236}">
                    <a16:creationId xmlns:a16="http://schemas.microsoft.com/office/drawing/2014/main" id="{B8516061-5390-48BD-91B8-385CA52BF626}"/>
                  </a:ext>
                </a:extLst>
              </p:cNvPr>
              <p:cNvSpPr txBox="1">
                <a:spLocks noChangeArrowheads="1"/>
              </p:cNvSpPr>
              <p:nvPr/>
            </p:nvSpPr>
            <p:spPr bwMode="auto">
              <a:xfrm>
                <a:off x="1257" y="3936"/>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ADD</a:t>
                </a:r>
              </a:p>
            </p:txBody>
          </p:sp>
          <p:sp>
            <p:nvSpPr>
              <p:cNvPr id="96325" name="文本框 212037">
                <a:extLst>
                  <a:ext uri="{FF2B5EF4-FFF2-40B4-BE49-F238E27FC236}">
                    <a16:creationId xmlns:a16="http://schemas.microsoft.com/office/drawing/2014/main" id="{56405A5E-0F65-46F3-B104-ECFE6FE164A1}"/>
                  </a:ext>
                </a:extLst>
              </p:cNvPr>
              <p:cNvSpPr txBox="1">
                <a:spLocks noChangeArrowheads="1"/>
              </p:cNvSpPr>
              <p:nvPr/>
            </p:nvSpPr>
            <p:spPr bwMode="auto">
              <a:xfrm>
                <a:off x="1257" y="456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SUB</a:t>
                </a:r>
              </a:p>
            </p:txBody>
          </p:sp>
          <p:sp>
            <p:nvSpPr>
              <p:cNvPr id="96326" name="文本框 212038">
                <a:extLst>
                  <a:ext uri="{FF2B5EF4-FFF2-40B4-BE49-F238E27FC236}">
                    <a16:creationId xmlns:a16="http://schemas.microsoft.com/office/drawing/2014/main" id="{B2B5A4B2-FB37-4961-8E29-B79BC0C3C41B}"/>
                  </a:ext>
                </a:extLst>
              </p:cNvPr>
              <p:cNvSpPr txBox="1">
                <a:spLocks noChangeArrowheads="1"/>
              </p:cNvSpPr>
              <p:nvPr/>
            </p:nvSpPr>
            <p:spPr bwMode="auto">
              <a:xfrm>
                <a:off x="1257" y="5340"/>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latin typeface="Times New Roman" panose="02020603050405020304" pitchFamily="18" charset="0"/>
                  </a:rPr>
                  <a:t>AND</a:t>
                </a:r>
              </a:p>
            </p:txBody>
          </p:sp>
          <p:sp>
            <p:nvSpPr>
              <p:cNvPr id="96327" name="文本框 212039">
                <a:extLst>
                  <a:ext uri="{FF2B5EF4-FFF2-40B4-BE49-F238E27FC236}">
                    <a16:creationId xmlns:a16="http://schemas.microsoft.com/office/drawing/2014/main" id="{A73925FC-79A5-4CD8-B724-E7792AA7C7C2}"/>
                  </a:ext>
                </a:extLst>
              </p:cNvPr>
              <p:cNvSpPr txBox="1">
                <a:spLocks noChangeArrowheads="1"/>
              </p:cNvSpPr>
              <p:nvPr/>
            </p:nvSpPr>
            <p:spPr bwMode="auto">
              <a:xfrm>
                <a:off x="1257" y="5964"/>
                <a:ext cx="90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000" b="1">
                    <a:latin typeface="Times New Roman" panose="02020603050405020304" pitchFamily="18" charset="0"/>
                  </a:rPr>
                  <a:t>指令</a:t>
                </a:r>
              </a:p>
            </p:txBody>
          </p:sp>
        </p:grpSp>
        <p:sp>
          <p:nvSpPr>
            <p:cNvPr id="96328" name="直接连接符 212040">
              <a:extLst>
                <a:ext uri="{FF2B5EF4-FFF2-40B4-BE49-F238E27FC236}">
                  <a16:creationId xmlns:a16="http://schemas.microsoft.com/office/drawing/2014/main" id="{819A28F7-58A3-42F7-B5DB-102DBEA77D4D}"/>
                </a:ext>
              </a:extLst>
            </p:cNvPr>
            <p:cNvSpPr>
              <a:spLocks noChangeShapeType="1"/>
            </p:cNvSpPr>
            <p:nvPr/>
          </p:nvSpPr>
          <p:spPr bwMode="auto">
            <a:xfrm>
              <a:off x="2554" y="1656"/>
              <a:ext cx="72" cy="2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29" name="直接连接符 212041">
              <a:extLst>
                <a:ext uri="{FF2B5EF4-FFF2-40B4-BE49-F238E27FC236}">
                  <a16:creationId xmlns:a16="http://schemas.microsoft.com/office/drawing/2014/main" id="{8F19678C-9014-4874-9FD4-06ECE513D97A}"/>
                </a:ext>
              </a:extLst>
            </p:cNvPr>
            <p:cNvSpPr>
              <a:spLocks noChangeShapeType="1"/>
            </p:cNvSpPr>
            <p:nvPr/>
          </p:nvSpPr>
          <p:spPr bwMode="auto">
            <a:xfrm>
              <a:off x="2988" y="1656"/>
              <a:ext cx="72" cy="56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6330" name="页脚占位符 1">
            <a:extLst>
              <a:ext uri="{FF2B5EF4-FFF2-40B4-BE49-F238E27FC236}">
                <a16:creationId xmlns:a16="http://schemas.microsoft.com/office/drawing/2014/main" id="{2847F811-EBA6-4517-9355-EED7997A484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6331" name="灯片编号占位符 2">
            <a:extLst>
              <a:ext uri="{FF2B5EF4-FFF2-40B4-BE49-F238E27FC236}">
                <a16:creationId xmlns:a16="http://schemas.microsoft.com/office/drawing/2014/main" id="{76029DBD-781E-4CF0-9F4C-0AE9BBE06D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1778899-3719-4EDB-B284-BE6F23E9D840}" type="slidenum">
              <a:rPr lang="zh-CN" altLang="en-US" smtClean="0"/>
              <a:pPr/>
              <a:t>83</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212993">
            <a:extLst>
              <a:ext uri="{FF2B5EF4-FFF2-40B4-BE49-F238E27FC236}">
                <a16:creationId xmlns:a16="http://schemas.microsoft.com/office/drawing/2014/main" id="{62063A66-E481-4FE8-965E-E0B28F2216F8}"/>
              </a:ext>
            </a:extLst>
          </p:cNvPr>
          <p:cNvSpPr>
            <a:spLocks noGrp="1" noChangeArrowheads="1"/>
          </p:cNvSpPr>
          <p:nvPr>
            <p:ph type="title"/>
          </p:nvPr>
        </p:nvSpPr>
        <p:spPr/>
        <p:txBody>
          <a:bodyPr/>
          <a:lstStyle/>
          <a:p>
            <a:r>
              <a:rPr lang="zh-CN" altLang="en-US" sz="4000"/>
              <a:t>分支相关</a:t>
            </a:r>
          </a:p>
        </p:txBody>
      </p:sp>
      <p:sp>
        <p:nvSpPr>
          <p:cNvPr id="97282" name="文本占位符 212994">
            <a:extLst>
              <a:ext uri="{FF2B5EF4-FFF2-40B4-BE49-F238E27FC236}">
                <a16:creationId xmlns:a16="http://schemas.microsoft.com/office/drawing/2014/main" id="{4C7962AF-2CB9-48E1-9DEB-C49FC85BFAB3}"/>
              </a:ext>
            </a:extLst>
          </p:cNvPr>
          <p:cNvSpPr>
            <a:spLocks noGrp="1" noChangeArrowheads="1"/>
          </p:cNvSpPr>
          <p:nvPr>
            <p:ph idx="1"/>
          </p:nvPr>
        </p:nvSpPr>
        <p:spPr>
          <a:xfrm>
            <a:off x="395288" y="1125538"/>
            <a:ext cx="8229600" cy="1366837"/>
          </a:xfrm>
        </p:spPr>
        <p:txBody>
          <a:bodyPr/>
          <a:lstStyle/>
          <a:p>
            <a:pPr>
              <a:lnSpc>
                <a:spcPct val="90000"/>
              </a:lnSpc>
            </a:pPr>
            <a:r>
              <a:rPr lang="zh-CN" altLang="en-US" sz="2800"/>
              <a:t>假设指令</a:t>
            </a:r>
            <a:r>
              <a:rPr lang="en-US" altLang="zh-CN" sz="2800"/>
              <a:t>3</a:t>
            </a:r>
            <a:r>
              <a:rPr lang="zh-CN" altLang="en-US" sz="2800"/>
              <a:t>是一条条件转移指令，即指令</a:t>
            </a:r>
            <a:r>
              <a:rPr lang="en-US" altLang="zh-CN" sz="2800"/>
              <a:t>3</a:t>
            </a:r>
            <a:r>
              <a:rPr lang="zh-CN" altLang="en-US" sz="2800"/>
              <a:t>必须待指令</a:t>
            </a:r>
            <a:r>
              <a:rPr lang="en-US" altLang="zh-CN" sz="2800"/>
              <a:t>2</a:t>
            </a:r>
            <a:r>
              <a:rPr lang="zh-CN" altLang="en-US" sz="2800"/>
              <a:t>的结果出现后</a:t>
            </a:r>
            <a:r>
              <a:rPr lang="en-US" altLang="zh-CN" sz="2800"/>
              <a:t>(</a:t>
            </a:r>
            <a:r>
              <a:rPr lang="zh-CN" altLang="en-US" sz="2800"/>
              <a:t>第</a:t>
            </a:r>
            <a:r>
              <a:rPr lang="en-US" altLang="zh-CN" sz="2800"/>
              <a:t>7</a:t>
            </a:r>
            <a:r>
              <a:rPr lang="zh-CN" altLang="en-US" sz="2800"/>
              <a:t>个时间单元</a:t>
            </a:r>
            <a:r>
              <a:rPr lang="en-US" altLang="zh-CN" sz="2800"/>
              <a:t>)</a:t>
            </a:r>
            <a:r>
              <a:rPr lang="zh-CN" altLang="en-US" sz="2800"/>
              <a:t>，才能决定下一条指令是</a:t>
            </a:r>
            <a:r>
              <a:rPr lang="en-US" altLang="zh-CN" sz="2800"/>
              <a:t>4(</a:t>
            </a:r>
            <a:r>
              <a:rPr lang="zh-CN" altLang="en-US" sz="2800"/>
              <a:t>条件不满足</a:t>
            </a:r>
            <a:r>
              <a:rPr lang="en-US" altLang="zh-CN" sz="2800"/>
              <a:t>)</a:t>
            </a:r>
            <a:r>
              <a:rPr lang="zh-CN" altLang="en-US" sz="2800"/>
              <a:t>还是</a:t>
            </a:r>
            <a:r>
              <a:rPr lang="en-US" altLang="zh-CN" sz="2800"/>
              <a:t>15(</a:t>
            </a:r>
            <a:r>
              <a:rPr lang="zh-CN" altLang="en-US" sz="2800"/>
              <a:t>条件满足</a:t>
            </a:r>
            <a:r>
              <a:rPr lang="en-US" altLang="zh-CN" sz="2800"/>
              <a:t>)</a:t>
            </a:r>
            <a:r>
              <a:rPr lang="zh-CN" altLang="en-US" sz="2800"/>
              <a:t>。 </a:t>
            </a:r>
          </a:p>
        </p:txBody>
      </p:sp>
      <p:graphicFrame>
        <p:nvGraphicFramePr>
          <p:cNvPr id="97283" name="对象 212995">
            <a:extLst>
              <a:ext uri="{FF2B5EF4-FFF2-40B4-BE49-F238E27FC236}">
                <a16:creationId xmlns:a16="http://schemas.microsoft.com/office/drawing/2014/main" id="{A48DFB5A-889B-4228-9780-1CA6E5666933}"/>
              </a:ext>
            </a:extLst>
          </p:cNvPr>
          <p:cNvGraphicFramePr>
            <a:graphicFrameLocks/>
          </p:cNvGraphicFramePr>
          <p:nvPr/>
        </p:nvGraphicFramePr>
        <p:xfrm>
          <a:off x="1258888" y="2492375"/>
          <a:ext cx="6192837" cy="4032250"/>
        </p:xfrm>
        <a:graphic>
          <a:graphicData uri="http://schemas.openxmlformats.org/presentationml/2006/ole">
            <mc:AlternateContent xmlns:mc="http://schemas.openxmlformats.org/markup-compatibility/2006">
              <mc:Choice xmlns:v="urn:schemas-microsoft-com:vml" Requires="v">
                <p:oleObj spid="_x0000_s97298" r:id="rId3" imgW="6020640" imgH="3790476" progId="Paint.Picture">
                  <p:embed/>
                </p:oleObj>
              </mc:Choice>
              <mc:Fallback>
                <p:oleObj r:id="rId3" imgW="6020640" imgH="3790476" progId="Paint.Picture">
                  <p:embed/>
                  <p:pic>
                    <p:nvPicPr>
                      <p:cNvPr id="0" name="对象 21299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492375"/>
                        <a:ext cx="61928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84" name="页脚占位符 1">
            <a:extLst>
              <a:ext uri="{FF2B5EF4-FFF2-40B4-BE49-F238E27FC236}">
                <a16:creationId xmlns:a16="http://schemas.microsoft.com/office/drawing/2014/main" id="{16064BB3-074B-492F-A2B5-911B0C12C8E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7285" name="灯片编号占位符 2">
            <a:extLst>
              <a:ext uri="{FF2B5EF4-FFF2-40B4-BE49-F238E27FC236}">
                <a16:creationId xmlns:a16="http://schemas.microsoft.com/office/drawing/2014/main" id="{BE28789D-5ECC-445D-B6BB-62CBF0CBBF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8369636-7E9F-4C21-9061-DAAE80ACBF23}" type="slidenum">
              <a:rPr lang="zh-CN" altLang="en-US" smtClean="0"/>
              <a:pPr/>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214017">
            <a:extLst>
              <a:ext uri="{FF2B5EF4-FFF2-40B4-BE49-F238E27FC236}">
                <a16:creationId xmlns:a16="http://schemas.microsoft.com/office/drawing/2014/main" id="{5EE7F191-FDA9-43E7-B7DF-6D8CFF3E56F9}"/>
              </a:ext>
            </a:extLst>
          </p:cNvPr>
          <p:cNvSpPr>
            <a:spLocks noGrp="1" noChangeArrowheads="1"/>
          </p:cNvSpPr>
          <p:nvPr>
            <p:ph type="title"/>
          </p:nvPr>
        </p:nvSpPr>
        <p:spPr/>
        <p:txBody>
          <a:bodyPr/>
          <a:lstStyle/>
          <a:p>
            <a:r>
              <a:rPr lang="zh-CN" altLang="en-US"/>
              <a:t>分支相关</a:t>
            </a:r>
          </a:p>
        </p:txBody>
      </p:sp>
      <p:sp>
        <p:nvSpPr>
          <p:cNvPr id="98306" name="文本占位符 214018">
            <a:extLst>
              <a:ext uri="{FF2B5EF4-FFF2-40B4-BE49-F238E27FC236}">
                <a16:creationId xmlns:a16="http://schemas.microsoft.com/office/drawing/2014/main" id="{694B737A-50EA-4F23-8256-929ED8DDB801}"/>
              </a:ext>
            </a:extLst>
          </p:cNvPr>
          <p:cNvSpPr>
            <a:spLocks noGrp="1" noChangeArrowheads="1"/>
          </p:cNvSpPr>
          <p:nvPr>
            <p:ph idx="1"/>
          </p:nvPr>
        </p:nvSpPr>
        <p:spPr>
          <a:xfrm>
            <a:off x="457200" y="1341438"/>
            <a:ext cx="8229600" cy="5040312"/>
          </a:xfrm>
        </p:spPr>
        <p:txBody>
          <a:bodyPr/>
          <a:lstStyle/>
          <a:p>
            <a:pPr>
              <a:lnSpc>
                <a:spcPct val="80000"/>
              </a:lnSpc>
            </a:pPr>
            <a:r>
              <a:rPr lang="zh-CN" altLang="en-US" sz="2800">
                <a:latin typeface="宋体" panose="02010600030101010101" pitchFamily="2" charset="-122"/>
              </a:rPr>
              <a:t>需要判断一条分支指令的分支转移是否发生并计算分支的目标地址</a:t>
            </a:r>
            <a:r>
              <a:rPr lang="zh-CN" altLang="en-US" sz="2800"/>
              <a:t> </a:t>
            </a:r>
          </a:p>
          <a:p>
            <a:pPr>
              <a:lnSpc>
                <a:spcPct val="80000"/>
              </a:lnSpc>
            </a:pPr>
            <a:r>
              <a:rPr lang="zh-CN" altLang="en-US" sz="2800"/>
              <a:t>分支预测技术</a:t>
            </a:r>
          </a:p>
          <a:p>
            <a:pPr>
              <a:lnSpc>
                <a:spcPct val="80000"/>
              </a:lnSpc>
            </a:pPr>
            <a:r>
              <a:rPr lang="zh-CN" altLang="en-US" sz="2800">
                <a:latin typeface="宋体" panose="02010600030101010101" pitchFamily="2" charset="-122"/>
              </a:rPr>
              <a:t>延迟分支（</a:t>
            </a:r>
            <a:r>
              <a:rPr lang="en-US" altLang="zh-CN" sz="2800">
                <a:latin typeface="Times New Roman" panose="02020603050405020304" pitchFamily="18" charset="0"/>
              </a:rPr>
              <a:t>delayed branch</a:t>
            </a:r>
            <a:r>
              <a:rPr lang="zh-CN" altLang="en-US" sz="2800">
                <a:latin typeface="宋体" panose="02010600030101010101" pitchFamily="2" charset="-122"/>
              </a:rPr>
              <a:t>）</a:t>
            </a:r>
          </a:p>
          <a:p>
            <a:pPr lvl="1">
              <a:lnSpc>
                <a:spcPct val="80000"/>
              </a:lnSpc>
            </a:pPr>
            <a:r>
              <a:rPr lang="zh-CN" altLang="en-US" sz="2400">
                <a:latin typeface="宋体" panose="02010600030101010101" pitchFamily="2" charset="-122"/>
              </a:rPr>
              <a:t>是支持编译调度的一种降低分支开销的方法。</a:t>
            </a:r>
          </a:p>
          <a:p>
            <a:pPr lvl="2">
              <a:lnSpc>
                <a:spcPct val="80000"/>
              </a:lnSpc>
            </a:pPr>
            <a:r>
              <a:rPr lang="zh-CN" altLang="en-US" sz="2000">
                <a:latin typeface="宋体" panose="02010600030101010101" pitchFamily="2" charset="-122"/>
              </a:rPr>
              <a:t>按一定的模式向延迟槽中填入某些指令。无论分支是否成功，延迟槽中的指令都将被执行，这样就避免了暂停流水线所造成的时钟损失。 </a:t>
            </a:r>
            <a:r>
              <a:rPr lang="zh-CN" altLang="en-US" sz="2000"/>
              <a:t> </a:t>
            </a:r>
          </a:p>
          <a:p>
            <a:pPr>
              <a:lnSpc>
                <a:spcPct val="80000"/>
              </a:lnSpc>
            </a:pPr>
            <a:r>
              <a:rPr lang="zh-CN" altLang="en-US" sz="2800">
                <a:latin typeface="宋体" panose="02010600030101010101" pitchFamily="2" charset="-122"/>
              </a:rPr>
              <a:t>冻结（</a:t>
            </a:r>
            <a:r>
              <a:rPr lang="en-US" altLang="zh-CN" sz="2800">
                <a:latin typeface="Times New Roman" panose="02020603050405020304" pitchFamily="18" charset="0"/>
              </a:rPr>
              <a:t>freeze</a:t>
            </a:r>
            <a:r>
              <a:rPr lang="zh-CN" altLang="en-US" sz="2800">
                <a:latin typeface="宋体" panose="02010600030101010101" pitchFamily="2" charset="-122"/>
              </a:rPr>
              <a:t>）</a:t>
            </a:r>
          </a:p>
          <a:p>
            <a:pPr lvl="1">
              <a:lnSpc>
                <a:spcPct val="80000"/>
              </a:lnSpc>
            </a:pPr>
            <a:r>
              <a:rPr lang="zh-CN" altLang="en-US" sz="2400">
                <a:latin typeface="宋体" panose="02010600030101010101" pitchFamily="2" charset="-122"/>
              </a:rPr>
              <a:t>对于转移指令，在得到转移条件和目的地址之前，需要冻结流水线。访存操作等待时也需要冻结。</a:t>
            </a:r>
          </a:p>
          <a:p>
            <a:pPr>
              <a:lnSpc>
                <a:spcPct val="80000"/>
              </a:lnSpc>
            </a:pPr>
            <a:r>
              <a:rPr lang="zh-CN" altLang="en-US" sz="2800">
                <a:latin typeface="宋体" panose="02010600030101010101" pitchFamily="2" charset="-122"/>
              </a:rPr>
              <a:t>排空（</a:t>
            </a:r>
            <a:r>
              <a:rPr lang="en-US" altLang="zh-CN" sz="2800">
                <a:latin typeface="Times New Roman" panose="02020603050405020304" pitchFamily="18" charset="0"/>
              </a:rPr>
              <a:t>flush</a:t>
            </a:r>
            <a:r>
              <a:rPr lang="zh-CN" altLang="en-US" sz="2800">
                <a:latin typeface="宋体" panose="02010600030101010101" pitchFamily="2" charset="-122"/>
              </a:rPr>
              <a:t>）流水线</a:t>
            </a:r>
          </a:p>
          <a:p>
            <a:pPr lvl="1">
              <a:lnSpc>
                <a:spcPct val="80000"/>
              </a:lnSpc>
            </a:pPr>
            <a:r>
              <a:rPr lang="zh-CN" altLang="en-US" sz="2400">
                <a:latin typeface="宋体" panose="02010600030101010101" pitchFamily="2" charset="-122"/>
              </a:rPr>
              <a:t>控制相关预测失败时或异常处理会引起流水线排空动作。</a:t>
            </a:r>
          </a:p>
        </p:txBody>
      </p:sp>
      <p:sp>
        <p:nvSpPr>
          <p:cNvPr id="98307" name="页脚占位符 1">
            <a:extLst>
              <a:ext uri="{FF2B5EF4-FFF2-40B4-BE49-F238E27FC236}">
                <a16:creationId xmlns:a16="http://schemas.microsoft.com/office/drawing/2014/main" id="{551FF830-C62A-442A-B8F4-BDC3511A11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8308" name="灯片编号占位符 2">
            <a:extLst>
              <a:ext uri="{FF2B5EF4-FFF2-40B4-BE49-F238E27FC236}">
                <a16:creationId xmlns:a16="http://schemas.microsoft.com/office/drawing/2014/main" id="{552C69F0-D9BB-4688-AED4-E2E354B516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4CCDC63-6DEE-475C-8A5E-D964A9686F05}" type="slidenum">
              <a:rPr lang="zh-CN" altLang="en-US" smtClean="0"/>
              <a:pPr/>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215041">
            <a:extLst>
              <a:ext uri="{FF2B5EF4-FFF2-40B4-BE49-F238E27FC236}">
                <a16:creationId xmlns:a16="http://schemas.microsoft.com/office/drawing/2014/main" id="{C896E3A4-D5DD-4AF0-9D2A-5AF870C92F22}"/>
              </a:ext>
            </a:extLst>
          </p:cNvPr>
          <p:cNvSpPr>
            <a:spLocks noGrp="1" noChangeArrowheads="1"/>
          </p:cNvSpPr>
          <p:nvPr>
            <p:ph type="title"/>
          </p:nvPr>
        </p:nvSpPr>
        <p:spPr/>
        <p:txBody>
          <a:bodyPr/>
          <a:lstStyle/>
          <a:p>
            <a:r>
              <a:rPr lang="zh-CN" altLang="en-US"/>
              <a:t>流水线中的多发技术 </a:t>
            </a:r>
          </a:p>
        </p:txBody>
      </p:sp>
      <p:sp>
        <p:nvSpPr>
          <p:cNvPr id="99330" name="文本占位符 215042">
            <a:extLst>
              <a:ext uri="{FF2B5EF4-FFF2-40B4-BE49-F238E27FC236}">
                <a16:creationId xmlns:a16="http://schemas.microsoft.com/office/drawing/2014/main" id="{A890B5D8-13DF-42EF-9932-7AF2AEC6BDF0}"/>
              </a:ext>
            </a:extLst>
          </p:cNvPr>
          <p:cNvSpPr>
            <a:spLocks noGrp="1" noChangeArrowheads="1"/>
          </p:cNvSpPr>
          <p:nvPr>
            <p:ph idx="1"/>
          </p:nvPr>
        </p:nvSpPr>
        <p:spPr/>
        <p:txBody>
          <a:bodyPr/>
          <a:lstStyle/>
          <a:p>
            <a:r>
              <a:rPr lang="zh-CN" altLang="en-US"/>
              <a:t>设计流水线中的多发技术，设法在一个时钟周期</a:t>
            </a:r>
            <a:r>
              <a:rPr lang="en-US" altLang="zh-CN"/>
              <a:t>(</a:t>
            </a:r>
            <a:r>
              <a:rPr lang="zh-CN" altLang="en-US"/>
              <a:t>机器主频的倒数</a:t>
            </a:r>
            <a:r>
              <a:rPr lang="en-US" altLang="zh-CN"/>
              <a:t>)</a:t>
            </a:r>
            <a:r>
              <a:rPr lang="zh-CN" altLang="en-US"/>
              <a:t>内，产生更多条指令的结果。</a:t>
            </a:r>
          </a:p>
          <a:p>
            <a:endParaRPr lang="zh-CN" altLang="en-US"/>
          </a:p>
          <a:p>
            <a:r>
              <a:rPr lang="zh-CN" altLang="en-US"/>
              <a:t>常见的多发技术</a:t>
            </a:r>
            <a:r>
              <a:rPr lang="en-US" altLang="zh-CN"/>
              <a:t>(multiple issue) </a:t>
            </a:r>
          </a:p>
          <a:p>
            <a:pPr lvl="1"/>
            <a:r>
              <a:rPr lang="zh-CN" altLang="en-US"/>
              <a:t>超标量技术</a:t>
            </a:r>
          </a:p>
          <a:p>
            <a:pPr lvl="1"/>
            <a:r>
              <a:rPr lang="zh-CN" altLang="en-US"/>
              <a:t>超长指令字技术  </a:t>
            </a:r>
          </a:p>
          <a:p>
            <a:pPr lvl="1"/>
            <a:r>
              <a:rPr lang="zh-CN" altLang="en-US"/>
              <a:t>超流水线技术（</a:t>
            </a:r>
            <a:r>
              <a:rPr lang="en-US" altLang="zh-CN"/>
              <a:t>superpipeline</a:t>
            </a:r>
            <a:r>
              <a:rPr lang="zh-CN" altLang="en-US"/>
              <a:t>）</a:t>
            </a:r>
          </a:p>
        </p:txBody>
      </p:sp>
      <p:sp>
        <p:nvSpPr>
          <p:cNvPr id="99331" name="页脚占位符 1">
            <a:extLst>
              <a:ext uri="{FF2B5EF4-FFF2-40B4-BE49-F238E27FC236}">
                <a16:creationId xmlns:a16="http://schemas.microsoft.com/office/drawing/2014/main" id="{1BCB71A9-F24B-4481-A03D-DC012CFDC88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99332" name="灯片编号占位符 2">
            <a:extLst>
              <a:ext uri="{FF2B5EF4-FFF2-40B4-BE49-F238E27FC236}">
                <a16:creationId xmlns:a16="http://schemas.microsoft.com/office/drawing/2014/main" id="{868945A0-324A-445D-BD3A-E05A563A36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6E8D5EF-1DC6-4A95-B590-B2D781D9D144}" type="slidenum">
              <a:rPr lang="zh-CN" altLang="en-US" smtClean="0"/>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216065">
            <a:extLst>
              <a:ext uri="{FF2B5EF4-FFF2-40B4-BE49-F238E27FC236}">
                <a16:creationId xmlns:a16="http://schemas.microsoft.com/office/drawing/2014/main" id="{BCF9FC10-CC40-4854-BEB3-AFE44E4DF59D}"/>
              </a:ext>
            </a:extLst>
          </p:cNvPr>
          <p:cNvSpPr>
            <a:spLocks noGrp="1" noChangeArrowheads="1"/>
          </p:cNvSpPr>
          <p:nvPr>
            <p:ph type="title"/>
          </p:nvPr>
        </p:nvSpPr>
        <p:spPr/>
        <p:txBody>
          <a:bodyPr/>
          <a:lstStyle/>
          <a:p>
            <a:r>
              <a:rPr lang="zh-CN" altLang="en-US"/>
              <a:t>超标量技术（ </a:t>
            </a:r>
            <a:r>
              <a:rPr lang="en-US" altLang="zh-CN"/>
              <a:t>superscalar </a:t>
            </a:r>
            <a:r>
              <a:rPr lang="zh-CN" altLang="en-US"/>
              <a:t>）</a:t>
            </a:r>
          </a:p>
        </p:txBody>
      </p:sp>
      <p:sp>
        <p:nvSpPr>
          <p:cNvPr id="100354" name="文本占位符 216066">
            <a:extLst>
              <a:ext uri="{FF2B5EF4-FFF2-40B4-BE49-F238E27FC236}">
                <a16:creationId xmlns:a16="http://schemas.microsoft.com/office/drawing/2014/main" id="{5C08191B-2549-47FE-8D64-60CCEAF99188}"/>
              </a:ext>
            </a:extLst>
          </p:cNvPr>
          <p:cNvSpPr>
            <a:spLocks noGrp="1" noChangeArrowheads="1"/>
          </p:cNvSpPr>
          <p:nvPr>
            <p:ph idx="1"/>
          </p:nvPr>
        </p:nvSpPr>
        <p:spPr>
          <a:xfrm>
            <a:off x="468313" y="1341438"/>
            <a:ext cx="8229600" cy="3219450"/>
          </a:xfrm>
        </p:spPr>
        <p:txBody>
          <a:bodyPr/>
          <a:lstStyle/>
          <a:p>
            <a:pPr>
              <a:lnSpc>
                <a:spcPct val="90000"/>
              </a:lnSpc>
            </a:pPr>
            <a:r>
              <a:rPr lang="zh-CN" altLang="en-US" sz="2800">
                <a:latin typeface="宋体" panose="02010600030101010101" pitchFamily="2" charset="-122"/>
              </a:rPr>
              <a:t>在任一时刻取指并执行一条指令的简单的处理器被称为</a:t>
            </a:r>
            <a:r>
              <a:rPr lang="zh-CN" altLang="en-US" sz="2800">
                <a:latin typeface="Times New Roman" panose="02020603050405020304" pitchFamily="18" charset="0"/>
              </a:rPr>
              <a:t>“</a:t>
            </a:r>
            <a:r>
              <a:rPr lang="zh-CN" altLang="en-US" sz="2800">
                <a:latin typeface="宋体" panose="02010600030101010101" pitchFamily="2" charset="-122"/>
              </a:rPr>
              <a:t>简单标量处理器</a:t>
            </a:r>
            <a:r>
              <a:rPr lang="zh-CN" altLang="en-US" sz="2800">
                <a:latin typeface="Times New Roman" panose="02020603050405020304" pitchFamily="18" charset="0"/>
              </a:rPr>
              <a:t>”</a:t>
            </a:r>
            <a:r>
              <a:rPr lang="zh-CN" altLang="en-US" sz="2800"/>
              <a:t> </a:t>
            </a:r>
          </a:p>
          <a:p>
            <a:pPr>
              <a:lnSpc>
                <a:spcPct val="90000"/>
              </a:lnSpc>
            </a:pPr>
            <a:r>
              <a:rPr lang="zh-CN" altLang="en-US" sz="2800"/>
              <a:t>超标量：指在每个时钟周期内可同时发射并执行多条指令</a:t>
            </a:r>
          </a:p>
          <a:p>
            <a:pPr lvl="1">
              <a:lnSpc>
                <a:spcPct val="90000"/>
              </a:lnSpc>
            </a:pPr>
            <a:r>
              <a:rPr lang="zh-CN" altLang="en-US" sz="2400"/>
              <a:t>要求处理机中配置多个功能部件和指令译码电路，以及多个寄存器端口和总线，以便能实现同时执行多个操作</a:t>
            </a:r>
          </a:p>
          <a:p>
            <a:pPr lvl="1">
              <a:lnSpc>
                <a:spcPct val="90000"/>
              </a:lnSpc>
            </a:pPr>
            <a:r>
              <a:rPr lang="zh-CN" altLang="en-US" sz="2400"/>
              <a:t>还要求编译器决定哪几条相邻指令可并行执行。 </a:t>
            </a:r>
          </a:p>
        </p:txBody>
      </p:sp>
      <p:grpSp>
        <p:nvGrpSpPr>
          <p:cNvPr id="100355" name="组合 216067">
            <a:extLst>
              <a:ext uri="{FF2B5EF4-FFF2-40B4-BE49-F238E27FC236}">
                <a16:creationId xmlns:a16="http://schemas.microsoft.com/office/drawing/2014/main" id="{BA87A1BE-19B1-48EC-937D-1F631D15642E}"/>
              </a:ext>
            </a:extLst>
          </p:cNvPr>
          <p:cNvGrpSpPr>
            <a:grpSpLocks/>
          </p:cNvGrpSpPr>
          <p:nvPr/>
        </p:nvGrpSpPr>
        <p:grpSpPr bwMode="auto">
          <a:xfrm>
            <a:off x="4356100" y="4652963"/>
            <a:ext cx="3657600" cy="1828800"/>
            <a:chOff x="528" y="2448"/>
            <a:chExt cx="2304" cy="1152"/>
          </a:xfrm>
        </p:grpSpPr>
        <p:sp>
          <p:nvSpPr>
            <p:cNvPr id="100356" name="矩形 216068">
              <a:extLst>
                <a:ext uri="{FF2B5EF4-FFF2-40B4-BE49-F238E27FC236}">
                  <a16:creationId xmlns:a16="http://schemas.microsoft.com/office/drawing/2014/main" id="{7C4D9D1C-CAB6-4867-84CE-D51D3F34667C}"/>
                </a:ext>
              </a:extLst>
            </p:cNvPr>
            <p:cNvSpPr>
              <a:spLocks noChangeArrowheads="1"/>
            </p:cNvSpPr>
            <p:nvPr/>
          </p:nvSpPr>
          <p:spPr bwMode="auto">
            <a:xfrm>
              <a:off x="528"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7" name="矩形 216069">
              <a:extLst>
                <a:ext uri="{FF2B5EF4-FFF2-40B4-BE49-F238E27FC236}">
                  <a16:creationId xmlns:a16="http://schemas.microsoft.com/office/drawing/2014/main" id="{97848C3B-6AB1-42E4-AD47-1D2B9C0CD1B0}"/>
                </a:ext>
              </a:extLst>
            </p:cNvPr>
            <p:cNvSpPr>
              <a:spLocks noChangeArrowheads="1"/>
            </p:cNvSpPr>
            <p:nvPr/>
          </p:nvSpPr>
          <p:spPr bwMode="auto">
            <a:xfrm>
              <a:off x="912"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8" name="矩形 216070">
              <a:extLst>
                <a:ext uri="{FF2B5EF4-FFF2-40B4-BE49-F238E27FC236}">
                  <a16:creationId xmlns:a16="http://schemas.microsoft.com/office/drawing/2014/main" id="{C6C72AE0-C003-4716-8003-62B58B71EDA5}"/>
                </a:ext>
              </a:extLst>
            </p:cNvPr>
            <p:cNvSpPr>
              <a:spLocks noChangeArrowheads="1"/>
            </p:cNvSpPr>
            <p:nvPr/>
          </p:nvSpPr>
          <p:spPr bwMode="auto">
            <a:xfrm>
              <a:off x="1296"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9" name="矩形 216071">
              <a:extLst>
                <a:ext uri="{FF2B5EF4-FFF2-40B4-BE49-F238E27FC236}">
                  <a16:creationId xmlns:a16="http://schemas.microsoft.com/office/drawing/2014/main" id="{9BCD32BE-2703-430C-A534-2BBC026EE7A1}"/>
                </a:ext>
              </a:extLst>
            </p:cNvPr>
            <p:cNvSpPr>
              <a:spLocks noChangeArrowheads="1"/>
            </p:cNvSpPr>
            <p:nvPr/>
          </p:nvSpPr>
          <p:spPr bwMode="auto">
            <a:xfrm>
              <a:off x="1680"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0" name="矩形 216072">
              <a:extLst>
                <a:ext uri="{FF2B5EF4-FFF2-40B4-BE49-F238E27FC236}">
                  <a16:creationId xmlns:a16="http://schemas.microsoft.com/office/drawing/2014/main" id="{A9668BC0-07EE-4578-B9E9-2E21FD66F830}"/>
                </a:ext>
              </a:extLst>
            </p:cNvPr>
            <p:cNvSpPr>
              <a:spLocks noChangeArrowheads="1"/>
            </p:cNvSpPr>
            <p:nvPr/>
          </p:nvSpPr>
          <p:spPr bwMode="auto">
            <a:xfrm>
              <a:off x="528"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1" name="矩形 216073">
              <a:extLst>
                <a:ext uri="{FF2B5EF4-FFF2-40B4-BE49-F238E27FC236}">
                  <a16:creationId xmlns:a16="http://schemas.microsoft.com/office/drawing/2014/main" id="{D3DA74FB-357C-447D-92D2-80A5E0CD720B}"/>
                </a:ext>
              </a:extLst>
            </p:cNvPr>
            <p:cNvSpPr>
              <a:spLocks noChangeArrowheads="1"/>
            </p:cNvSpPr>
            <p:nvPr/>
          </p:nvSpPr>
          <p:spPr bwMode="auto">
            <a:xfrm>
              <a:off x="912"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2" name="矩形 216074">
              <a:extLst>
                <a:ext uri="{FF2B5EF4-FFF2-40B4-BE49-F238E27FC236}">
                  <a16:creationId xmlns:a16="http://schemas.microsoft.com/office/drawing/2014/main" id="{C55AB872-CC46-45A3-B68E-1C051CC62FAD}"/>
                </a:ext>
              </a:extLst>
            </p:cNvPr>
            <p:cNvSpPr>
              <a:spLocks noChangeArrowheads="1"/>
            </p:cNvSpPr>
            <p:nvPr/>
          </p:nvSpPr>
          <p:spPr bwMode="auto">
            <a:xfrm>
              <a:off x="1296"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3" name="矩形 216075">
              <a:extLst>
                <a:ext uri="{FF2B5EF4-FFF2-40B4-BE49-F238E27FC236}">
                  <a16:creationId xmlns:a16="http://schemas.microsoft.com/office/drawing/2014/main" id="{3BDED7B3-6D2D-4210-BCCA-642B7468B1F7}"/>
                </a:ext>
              </a:extLst>
            </p:cNvPr>
            <p:cNvSpPr>
              <a:spLocks noChangeArrowheads="1"/>
            </p:cNvSpPr>
            <p:nvPr/>
          </p:nvSpPr>
          <p:spPr bwMode="auto">
            <a:xfrm>
              <a:off x="1680"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4" name="矩形 216076">
              <a:extLst>
                <a:ext uri="{FF2B5EF4-FFF2-40B4-BE49-F238E27FC236}">
                  <a16:creationId xmlns:a16="http://schemas.microsoft.com/office/drawing/2014/main" id="{417CD257-91A7-4FBE-BCE0-8F124C4ED455}"/>
                </a:ext>
              </a:extLst>
            </p:cNvPr>
            <p:cNvSpPr>
              <a:spLocks noChangeArrowheads="1"/>
            </p:cNvSpPr>
            <p:nvPr/>
          </p:nvSpPr>
          <p:spPr bwMode="auto">
            <a:xfrm>
              <a:off x="912"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5" name="矩形 216077">
              <a:extLst>
                <a:ext uri="{FF2B5EF4-FFF2-40B4-BE49-F238E27FC236}">
                  <a16:creationId xmlns:a16="http://schemas.microsoft.com/office/drawing/2014/main" id="{5736CD8A-B5CA-42AA-B5F8-2D01D20EBB3C}"/>
                </a:ext>
              </a:extLst>
            </p:cNvPr>
            <p:cNvSpPr>
              <a:spLocks noChangeArrowheads="1"/>
            </p:cNvSpPr>
            <p:nvPr/>
          </p:nvSpPr>
          <p:spPr bwMode="auto">
            <a:xfrm>
              <a:off x="1296"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6" name="矩形 216078">
              <a:extLst>
                <a:ext uri="{FF2B5EF4-FFF2-40B4-BE49-F238E27FC236}">
                  <a16:creationId xmlns:a16="http://schemas.microsoft.com/office/drawing/2014/main" id="{B9AA4471-EE0E-49AE-AC7B-990B4D4627CD}"/>
                </a:ext>
              </a:extLst>
            </p:cNvPr>
            <p:cNvSpPr>
              <a:spLocks noChangeArrowheads="1"/>
            </p:cNvSpPr>
            <p:nvPr/>
          </p:nvSpPr>
          <p:spPr bwMode="auto">
            <a:xfrm>
              <a:off x="1680"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7" name="矩形 216079">
              <a:extLst>
                <a:ext uri="{FF2B5EF4-FFF2-40B4-BE49-F238E27FC236}">
                  <a16:creationId xmlns:a16="http://schemas.microsoft.com/office/drawing/2014/main" id="{261FCAB1-DA16-4F27-B561-CF285047C002}"/>
                </a:ext>
              </a:extLst>
            </p:cNvPr>
            <p:cNvSpPr>
              <a:spLocks noChangeArrowheads="1"/>
            </p:cNvSpPr>
            <p:nvPr/>
          </p:nvSpPr>
          <p:spPr bwMode="auto">
            <a:xfrm>
              <a:off x="2064"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8" name="矩形 216080">
              <a:extLst>
                <a:ext uri="{FF2B5EF4-FFF2-40B4-BE49-F238E27FC236}">
                  <a16:creationId xmlns:a16="http://schemas.microsoft.com/office/drawing/2014/main" id="{B9994F23-C61E-4E10-AFEE-86D7FE285CA1}"/>
                </a:ext>
              </a:extLst>
            </p:cNvPr>
            <p:cNvSpPr>
              <a:spLocks noChangeArrowheads="1"/>
            </p:cNvSpPr>
            <p:nvPr/>
          </p:nvSpPr>
          <p:spPr bwMode="auto">
            <a:xfrm>
              <a:off x="912"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69" name="矩形 216081">
              <a:extLst>
                <a:ext uri="{FF2B5EF4-FFF2-40B4-BE49-F238E27FC236}">
                  <a16:creationId xmlns:a16="http://schemas.microsoft.com/office/drawing/2014/main" id="{8F0B2554-49E3-4A27-BB41-CDBB4F449779}"/>
                </a:ext>
              </a:extLst>
            </p:cNvPr>
            <p:cNvSpPr>
              <a:spLocks noChangeArrowheads="1"/>
            </p:cNvSpPr>
            <p:nvPr/>
          </p:nvSpPr>
          <p:spPr bwMode="auto">
            <a:xfrm>
              <a:off x="1296"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0" name="矩形 216082">
              <a:extLst>
                <a:ext uri="{FF2B5EF4-FFF2-40B4-BE49-F238E27FC236}">
                  <a16:creationId xmlns:a16="http://schemas.microsoft.com/office/drawing/2014/main" id="{5EABE8C5-A423-4350-9EC0-5F9A8ACF15C3}"/>
                </a:ext>
              </a:extLst>
            </p:cNvPr>
            <p:cNvSpPr>
              <a:spLocks noChangeArrowheads="1"/>
            </p:cNvSpPr>
            <p:nvPr/>
          </p:nvSpPr>
          <p:spPr bwMode="auto">
            <a:xfrm>
              <a:off x="1680"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1" name="矩形 216083">
              <a:extLst>
                <a:ext uri="{FF2B5EF4-FFF2-40B4-BE49-F238E27FC236}">
                  <a16:creationId xmlns:a16="http://schemas.microsoft.com/office/drawing/2014/main" id="{09DFC4C2-CD92-4EC1-840A-AB31315E6357}"/>
                </a:ext>
              </a:extLst>
            </p:cNvPr>
            <p:cNvSpPr>
              <a:spLocks noChangeArrowheads="1"/>
            </p:cNvSpPr>
            <p:nvPr/>
          </p:nvSpPr>
          <p:spPr bwMode="auto">
            <a:xfrm>
              <a:off x="2064"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2" name="矩形 216084">
              <a:extLst>
                <a:ext uri="{FF2B5EF4-FFF2-40B4-BE49-F238E27FC236}">
                  <a16:creationId xmlns:a16="http://schemas.microsoft.com/office/drawing/2014/main" id="{73FA7E38-5975-4290-AC40-01912542A287}"/>
                </a:ext>
              </a:extLst>
            </p:cNvPr>
            <p:cNvSpPr>
              <a:spLocks noChangeArrowheads="1"/>
            </p:cNvSpPr>
            <p:nvPr/>
          </p:nvSpPr>
          <p:spPr bwMode="auto">
            <a:xfrm>
              <a:off x="1296"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3" name="矩形 216085">
              <a:extLst>
                <a:ext uri="{FF2B5EF4-FFF2-40B4-BE49-F238E27FC236}">
                  <a16:creationId xmlns:a16="http://schemas.microsoft.com/office/drawing/2014/main" id="{7A46D0A3-2400-4AEE-9FCD-3AD55BB06507}"/>
                </a:ext>
              </a:extLst>
            </p:cNvPr>
            <p:cNvSpPr>
              <a:spLocks noChangeArrowheads="1"/>
            </p:cNvSpPr>
            <p:nvPr/>
          </p:nvSpPr>
          <p:spPr bwMode="auto">
            <a:xfrm>
              <a:off x="1680"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4" name="矩形 216086">
              <a:extLst>
                <a:ext uri="{FF2B5EF4-FFF2-40B4-BE49-F238E27FC236}">
                  <a16:creationId xmlns:a16="http://schemas.microsoft.com/office/drawing/2014/main" id="{0932766A-1E77-4EF5-ABB2-35B89433BB3A}"/>
                </a:ext>
              </a:extLst>
            </p:cNvPr>
            <p:cNvSpPr>
              <a:spLocks noChangeArrowheads="1"/>
            </p:cNvSpPr>
            <p:nvPr/>
          </p:nvSpPr>
          <p:spPr bwMode="auto">
            <a:xfrm>
              <a:off x="2064"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5" name="矩形 216087">
              <a:extLst>
                <a:ext uri="{FF2B5EF4-FFF2-40B4-BE49-F238E27FC236}">
                  <a16:creationId xmlns:a16="http://schemas.microsoft.com/office/drawing/2014/main" id="{25A7C571-6936-4526-A906-7C1B43AF6F33}"/>
                </a:ext>
              </a:extLst>
            </p:cNvPr>
            <p:cNvSpPr>
              <a:spLocks noChangeArrowheads="1"/>
            </p:cNvSpPr>
            <p:nvPr/>
          </p:nvSpPr>
          <p:spPr bwMode="auto">
            <a:xfrm>
              <a:off x="2448"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6" name="矩形 216088">
              <a:extLst>
                <a:ext uri="{FF2B5EF4-FFF2-40B4-BE49-F238E27FC236}">
                  <a16:creationId xmlns:a16="http://schemas.microsoft.com/office/drawing/2014/main" id="{0435D541-7087-4093-B5AC-E37620FDBC90}"/>
                </a:ext>
              </a:extLst>
            </p:cNvPr>
            <p:cNvSpPr>
              <a:spLocks noChangeArrowheads="1"/>
            </p:cNvSpPr>
            <p:nvPr/>
          </p:nvSpPr>
          <p:spPr bwMode="auto">
            <a:xfrm>
              <a:off x="1296"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7" name="矩形 216089">
              <a:extLst>
                <a:ext uri="{FF2B5EF4-FFF2-40B4-BE49-F238E27FC236}">
                  <a16:creationId xmlns:a16="http://schemas.microsoft.com/office/drawing/2014/main" id="{4AF455BC-D378-4BBA-9DEE-6D2F96A88A27}"/>
                </a:ext>
              </a:extLst>
            </p:cNvPr>
            <p:cNvSpPr>
              <a:spLocks noChangeArrowheads="1"/>
            </p:cNvSpPr>
            <p:nvPr/>
          </p:nvSpPr>
          <p:spPr bwMode="auto">
            <a:xfrm>
              <a:off x="1680"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8" name="矩形 216090">
              <a:extLst>
                <a:ext uri="{FF2B5EF4-FFF2-40B4-BE49-F238E27FC236}">
                  <a16:creationId xmlns:a16="http://schemas.microsoft.com/office/drawing/2014/main" id="{7DC274F6-7D2F-4ADF-86DC-EDDFC0176AC7}"/>
                </a:ext>
              </a:extLst>
            </p:cNvPr>
            <p:cNvSpPr>
              <a:spLocks noChangeArrowheads="1"/>
            </p:cNvSpPr>
            <p:nvPr/>
          </p:nvSpPr>
          <p:spPr bwMode="auto">
            <a:xfrm>
              <a:off x="2064"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79" name="矩形 216091">
              <a:extLst>
                <a:ext uri="{FF2B5EF4-FFF2-40B4-BE49-F238E27FC236}">
                  <a16:creationId xmlns:a16="http://schemas.microsoft.com/office/drawing/2014/main" id="{69D654BB-2363-4593-927E-D6F7F132FB44}"/>
                </a:ext>
              </a:extLst>
            </p:cNvPr>
            <p:cNvSpPr>
              <a:spLocks noChangeArrowheads="1"/>
            </p:cNvSpPr>
            <p:nvPr/>
          </p:nvSpPr>
          <p:spPr bwMode="auto">
            <a:xfrm>
              <a:off x="2448"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00380" name="页脚占位符 1">
            <a:extLst>
              <a:ext uri="{FF2B5EF4-FFF2-40B4-BE49-F238E27FC236}">
                <a16:creationId xmlns:a16="http://schemas.microsoft.com/office/drawing/2014/main" id="{2EF68D1C-EA7A-447C-A4B0-8387262C0DE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00381" name="灯片编号占位符 2">
            <a:extLst>
              <a:ext uri="{FF2B5EF4-FFF2-40B4-BE49-F238E27FC236}">
                <a16:creationId xmlns:a16="http://schemas.microsoft.com/office/drawing/2014/main" id="{4ED606D4-6527-4498-99CE-DA70E58AB2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1A78CED-B1B1-4711-8F8D-36FF7EE401EC}" type="slidenum">
              <a:rPr lang="zh-CN" altLang="en-US" smtClean="0"/>
              <a:pPr/>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217089">
            <a:extLst>
              <a:ext uri="{FF2B5EF4-FFF2-40B4-BE49-F238E27FC236}">
                <a16:creationId xmlns:a16="http://schemas.microsoft.com/office/drawing/2014/main" id="{EE9C712F-F22C-4B05-A55D-F251A05E7398}"/>
              </a:ext>
            </a:extLst>
          </p:cNvPr>
          <p:cNvSpPr>
            <a:spLocks noGrp="1" noChangeArrowheads="1"/>
          </p:cNvSpPr>
          <p:nvPr>
            <p:ph type="title"/>
          </p:nvPr>
        </p:nvSpPr>
        <p:spPr/>
        <p:txBody>
          <a:bodyPr/>
          <a:lstStyle/>
          <a:p>
            <a:r>
              <a:rPr lang="zh-CN" altLang="en-US"/>
              <a:t>超长指令字技术</a:t>
            </a:r>
          </a:p>
        </p:txBody>
      </p:sp>
      <p:sp>
        <p:nvSpPr>
          <p:cNvPr id="101378" name="文本占位符 217090">
            <a:extLst>
              <a:ext uri="{FF2B5EF4-FFF2-40B4-BE49-F238E27FC236}">
                <a16:creationId xmlns:a16="http://schemas.microsoft.com/office/drawing/2014/main" id="{6C7DA503-A6C0-4372-975C-DC8294817D37}"/>
              </a:ext>
            </a:extLst>
          </p:cNvPr>
          <p:cNvSpPr>
            <a:spLocks noGrp="1" noChangeArrowheads="1"/>
          </p:cNvSpPr>
          <p:nvPr>
            <p:ph idx="1"/>
          </p:nvPr>
        </p:nvSpPr>
        <p:spPr>
          <a:xfrm>
            <a:off x="468313" y="1341438"/>
            <a:ext cx="8229600" cy="3455987"/>
          </a:xfrm>
        </p:spPr>
        <p:txBody>
          <a:bodyPr/>
          <a:lstStyle/>
          <a:p>
            <a:pPr>
              <a:lnSpc>
                <a:spcPct val="90000"/>
              </a:lnSpc>
            </a:pPr>
            <a:r>
              <a:rPr lang="en-US" altLang="zh-CN" sz="2800"/>
              <a:t>VLIW</a:t>
            </a:r>
            <a:r>
              <a:rPr lang="zh-CN" altLang="en-US" sz="2800"/>
              <a:t>把多条能并行操作的指令组合成一条具有多个操作码字段的超长指令</a:t>
            </a:r>
            <a:r>
              <a:rPr lang="en-US" altLang="zh-CN" sz="2800"/>
              <a:t>(</a:t>
            </a:r>
            <a:r>
              <a:rPr lang="zh-CN" altLang="en-US" sz="2800"/>
              <a:t>指令字长可达几百位</a:t>
            </a:r>
            <a:r>
              <a:rPr lang="en-US" altLang="zh-CN" sz="2800"/>
              <a:t>)</a:t>
            </a:r>
            <a:r>
              <a:rPr lang="zh-CN" altLang="en-US" sz="2800"/>
              <a:t>，由这条超长指令控制</a:t>
            </a:r>
            <a:r>
              <a:rPr lang="en-US" altLang="zh-CN" sz="2800"/>
              <a:t>VLIW</a:t>
            </a:r>
            <a:r>
              <a:rPr lang="zh-CN" altLang="en-US" sz="2800"/>
              <a:t>机中多个独立工作的功能部件，由每一个操作码字段控制一个功能部件，相当于同时执行多条指令。</a:t>
            </a:r>
          </a:p>
          <a:p>
            <a:pPr>
              <a:lnSpc>
                <a:spcPct val="90000"/>
              </a:lnSpc>
            </a:pPr>
            <a:r>
              <a:rPr lang="zh-CN" altLang="en-US" sz="2800"/>
              <a:t>超长指令字</a:t>
            </a:r>
            <a:r>
              <a:rPr lang="en-US" altLang="zh-CN" sz="2800"/>
              <a:t>(VLIW)</a:t>
            </a:r>
            <a:r>
              <a:rPr lang="zh-CN" altLang="en-US" sz="2800"/>
              <a:t>技术和超标量技术都是采用多条指令在多个处理部件中并行处理的体系结构，在一个时钟周期内能流出多条指令。</a:t>
            </a:r>
          </a:p>
        </p:txBody>
      </p:sp>
      <p:grpSp>
        <p:nvGrpSpPr>
          <p:cNvPr id="101379" name="组合 217091">
            <a:extLst>
              <a:ext uri="{FF2B5EF4-FFF2-40B4-BE49-F238E27FC236}">
                <a16:creationId xmlns:a16="http://schemas.microsoft.com/office/drawing/2014/main" id="{7AC081A6-929B-4C52-8C2A-DF3AA1F0CFF6}"/>
              </a:ext>
            </a:extLst>
          </p:cNvPr>
          <p:cNvGrpSpPr>
            <a:grpSpLocks/>
          </p:cNvGrpSpPr>
          <p:nvPr/>
        </p:nvGrpSpPr>
        <p:grpSpPr bwMode="auto">
          <a:xfrm>
            <a:off x="4572000" y="4868863"/>
            <a:ext cx="3657600" cy="1828800"/>
            <a:chOff x="3312" y="2448"/>
            <a:chExt cx="2304" cy="1152"/>
          </a:xfrm>
        </p:grpSpPr>
        <p:sp>
          <p:nvSpPr>
            <p:cNvPr id="101380" name="矩形 217092">
              <a:extLst>
                <a:ext uri="{FF2B5EF4-FFF2-40B4-BE49-F238E27FC236}">
                  <a16:creationId xmlns:a16="http://schemas.microsoft.com/office/drawing/2014/main" id="{F65C871A-9BD0-42FB-A515-D3A394E7D15C}"/>
                </a:ext>
              </a:extLst>
            </p:cNvPr>
            <p:cNvSpPr>
              <a:spLocks noChangeArrowheads="1"/>
            </p:cNvSpPr>
            <p:nvPr/>
          </p:nvSpPr>
          <p:spPr bwMode="auto">
            <a:xfrm>
              <a:off x="3312"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1" name="矩形 217093">
              <a:extLst>
                <a:ext uri="{FF2B5EF4-FFF2-40B4-BE49-F238E27FC236}">
                  <a16:creationId xmlns:a16="http://schemas.microsoft.com/office/drawing/2014/main" id="{BB9BC2DC-E87E-439B-B7C4-CC71E78655D7}"/>
                </a:ext>
              </a:extLst>
            </p:cNvPr>
            <p:cNvSpPr>
              <a:spLocks noChangeArrowheads="1"/>
            </p:cNvSpPr>
            <p:nvPr/>
          </p:nvSpPr>
          <p:spPr bwMode="auto">
            <a:xfrm>
              <a:off x="3696"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2" name="矩形 217094">
              <a:extLst>
                <a:ext uri="{FF2B5EF4-FFF2-40B4-BE49-F238E27FC236}">
                  <a16:creationId xmlns:a16="http://schemas.microsoft.com/office/drawing/2014/main" id="{9BE7FFC7-C398-46B4-924A-C9158FA45CD6}"/>
                </a:ext>
              </a:extLst>
            </p:cNvPr>
            <p:cNvSpPr>
              <a:spLocks noChangeArrowheads="1"/>
            </p:cNvSpPr>
            <p:nvPr/>
          </p:nvSpPr>
          <p:spPr bwMode="auto">
            <a:xfrm>
              <a:off x="4080"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3" name="矩形 217095">
              <a:extLst>
                <a:ext uri="{FF2B5EF4-FFF2-40B4-BE49-F238E27FC236}">
                  <a16:creationId xmlns:a16="http://schemas.microsoft.com/office/drawing/2014/main" id="{19A50740-6428-4826-B336-367C3321B910}"/>
                </a:ext>
              </a:extLst>
            </p:cNvPr>
            <p:cNvSpPr>
              <a:spLocks noChangeArrowheads="1"/>
            </p:cNvSpPr>
            <p:nvPr/>
          </p:nvSpPr>
          <p:spPr bwMode="auto">
            <a:xfrm>
              <a:off x="4464" y="244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4" name="矩形 217096">
              <a:extLst>
                <a:ext uri="{FF2B5EF4-FFF2-40B4-BE49-F238E27FC236}">
                  <a16:creationId xmlns:a16="http://schemas.microsoft.com/office/drawing/2014/main" id="{FEE66A6A-8FEE-419F-81A0-742ECBE537D1}"/>
                </a:ext>
              </a:extLst>
            </p:cNvPr>
            <p:cNvSpPr>
              <a:spLocks noChangeArrowheads="1"/>
            </p:cNvSpPr>
            <p:nvPr/>
          </p:nvSpPr>
          <p:spPr bwMode="auto">
            <a:xfrm>
              <a:off x="4080" y="2640"/>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5" name="矩形 217097">
              <a:extLst>
                <a:ext uri="{FF2B5EF4-FFF2-40B4-BE49-F238E27FC236}">
                  <a16:creationId xmlns:a16="http://schemas.microsoft.com/office/drawing/2014/main" id="{9C196D4D-F55D-4C35-82A8-F9058BF8E445}"/>
                </a:ext>
              </a:extLst>
            </p:cNvPr>
            <p:cNvSpPr>
              <a:spLocks noChangeArrowheads="1"/>
            </p:cNvSpPr>
            <p:nvPr/>
          </p:nvSpPr>
          <p:spPr bwMode="auto">
            <a:xfrm>
              <a:off x="3696"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6" name="矩形 217098">
              <a:extLst>
                <a:ext uri="{FF2B5EF4-FFF2-40B4-BE49-F238E27FC236}">
                  <a16:creationId xmlns:a16="http://schemas.microsoft.com/office/drawing/2014/main" id="{E859CAF1-114D-4FE4-AA3B-434E32F8A95D}"/>
                </a:ext>
              </a:extLst>
            </p:cNvPr>
            <p:cNvSpPr>
              <a:spLocks noChangeArrowheads="1"/>
            </p:cNvSpPr>
            <p:nvPr/>
          </p:nvSpPr>
          <p:spPr bwMode="auto">
            <a:xfrm>
              <a:off x="4080"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7" name="矩形 217099">
              <a:extLst>
                <a:ext uri="{FF2B5EF4-FFF2-40B4-BE49-F238E27FC236}">
                  <a16:creationId xmlns:a16="http://schemas.microsoft.com/office/drawing/2014/main" id="{1AD44374-78A4-44B4-9D74-A142B0E2D81E}"/>
                </a:ext>
              </a:extLst>
            </p:cNvPr>
            <p:cNvSpPr>
              <a:spLocks noChangeArrowheads="1"/>
            </p:cNvSpPr>
            <p:nvPr/>
          </p:nvSpPr>
          <p:spPr bwMode="auto">
            <a:xfrm>
              <a:off x="4464"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8" name="矩形 217100">
              <a:extLst>
                <a:ext uri="{FF2B5EF4-FFF2-40B4-BE49-F238E27FC236}">
                  <a16:creationId xmlns:a16="http://schemas.microsoft.com/office/drawing/2014/main" id="{5A6D5E2B-2FD0-4E64-BB29-611C6DD535C6}"/>
                </a:ext>
              </a:extLst>
            </p:cNvPr>
            <p:cNvSpPr>
              <a:spLocks noChangeArrowheads="1"/>
            </p:cNvSpPr>
            <p:nvPr/>
          </p:nvSpPr>
          <p:spPr bwMode="auto">
            <a:xfrm>
              <a:off x="4848" y="2832"/>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9" name="矩形 217101">
              <a:extLst>
                <a:ext uri="{FF2B5EF4-FFF2-40B4-BE49-F238E27FC236}">
                  <a16:creationId xmlns:a16="http://schemas.microsoft.com/office/drawing/2014/main" id="{AE077978-D2B7-4695-A7AF-6CA1862ED832}"/>
                </a:ext>
              </a:extLst>
            </p:cNvPr>
            <p:cNvSpPr>
              <a:spLocks noChangeArrowheads="1"/>
            </p:cNvSpPr>
            <p:nvPr/>
          </p:nvSpPr>
          <p:spPr bwMode="auto">
            <a:xfrm>
              <a:off x="4464" y="3024"/>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0" name="矩形 217102">
              <a:extLst>
                <a:ext uri="{FF2B5EF4-FFF2-40B4-BE49-F238E27FC236}">
                  <a16:creationId xmlns:a16="http://schemas.microsoft.com/office/drawing/2014/main" id="{8DCC14E4-3FA8-4227-980D-14CCF80B302E}"/>
                </a:ext>
              </a:extLst>
            </p:cNvPr>
            <p:cNvSpPr>
              <a:spLocks noChangeArrowheads="1"/>
            </p:cNvSpPr>
            <p:nvPr/>
          </p:nvSpPr>
          <p:spPr bwMode="auto">
            <a:xfrm>
              <a:off x="4080"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1" name="矩形 217103">
              <a:extLst>
                <a:ext uri="{FF2B5EF4-FFF2-40B4-BE49-F238E27FC236}">
                  <a16:creationId xmlns:a16="http://schemas.microsoft.com/office/drawing/2014/main" id="{A2EDE279-BB6F-4C6E-BEC4-EA9438992B36}"/>
                </a:ext>
              </a:extLst>
            </p:cNvPr>
            <p:cNvSpPr>
              <a:spLocks noChangeArrowheads="1"/>
            </p:cNvSpPr>
            <p:nvPr/>
          </p:nvSpPr>
          <p:spPr bwMode="auto">
            <a:xfrm>
              <a:off x="4464"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2" name="矩形 217104">
              <a:extLst>
                <a:ext uri="{FF2B5EF4-FFF2-40B4-BE49-F238E27FC236}">
                  <a16:creationId xmlns:a16="http://schemas.microsoft.com/office/drawing/2014/main" id="{C2F08FEB-90D8-43CB-AE7F-8280F3C52FDA}"/>
                </a:ext>
              </a:extLst>
            </p:cNvPr>
            <p:cNvSpPr>
              <a:spLocks noChangeArrowheads="1"/>
            </p:cNvSpPr>
            <p:nvPr/>
          </p:nvSpPr>
          <p:spPr bwMode="auto">
            <a:xfrm>
              <a:off x="4848"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3" name="矩形 217105">
              <a:extLst>
                <a:ext uri="{FF2B5EF4-FFF2-40B4-BE49-F238E27FC236}">
                  <a16:creationId xmlns:a16="http://schemas.microsoft.com/office/drawing/2014/main" id="{E0D75E59-D6FB-427A-B692-A2B9B4B70342}"/>
                </a:ext>
              </a:extLst>
            </p:cNvPr>
            <p:cNvSpPr>
              <a:spLocks noChangeArrowheads="1"/>
            </p:cNvSpPr>
            <p:nvPr/>
          </p:nvSpPr>
          <p:spPr bwMode="auto">
            <a:xfrm>
              <a:off x="5232" y="3216"/>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4" name="矩形 217106">
              <a:extLst>
                <a:ext uri="{FF2B5EF4-FFF2-40B4-BE49-F238E27FC236}">
                  <a16:creationId xmlns:a16="http://schemas.microsoft.com/office/drawing/2014/main" id="{784CDA2C-94C7-4CF2-B56A-6833795EF4E7}"/>
                </a:ext>
              </a:extLst>
            </p:cNvPr>
            <p:cNvSpPr>
              <a:spLocks noChangeArrowheads="1"/>
            </p:cNvSpPr>
            <p:nvPr/>
          </p:nvSpPr>
          <p:spPr bwMode="auto">
            <a:xfrm>
              <a:off x="4848" y="3408"/>
              <a:ext cx="384" cy="192"/>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01395" name="页脚占位符 1">
            <a:extLst>
              <a:ext uri="{FF2B5EF4-FFF2-40B4-BE49-F238E27FC236}">
                <a16:creationId xmlns:a16="http://schemas.microsoft.com/office/drawing/2014/main" id="{31A84E84-1CDD-4EE1-AA0F-D9961F94AED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01396" name="灯片编号占位符 2">
            <a:extLst>
              <a:ext uri="{FF2B5EF4-FFF2-40B4-BE49-F238E27FC236}">
                <a16:creationId xmlns:a16="http://schemas.microsoft.com/office/drawing/2014/main" id="{A12E34B5-B5DF-45F8-B777-66E336C7C9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7141149-3928-4836-83E1-4B645C4BCAAA}" type="slidenum">
              <a:rPr lang="zh-CN" altLang="en-US" smtClean="0"/>
              <a:pPr/>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218113">
            <a:extLst>
              <a:ext uri="{FF2B5EF4-FFF2-40B4-BE49-F238E27FC236}">
                <a16:creationId xmlns:a16="http://schemas.microsoft.com/office/drawing/2014/main" id="{F174AF12-F137-4F38-86D7-C37AA3FB451D}"/>
              </a:ext>
            </a:extLst>
          </p:cNvPr>
          <p:cNvSpPr>
            <a:spLocks noGrp="1" noChangeArrowheads="1"/>
          </p:cNvSpPr>
          <p:nvPr>
            <p:ph type="title"/>
          </p:nvPr>
        </p:nvSpPr>
        <p:spPr/>
        <p:txBody>
          <a:bodyPr/>
          <a:lstStyle/>
          <a:p>
            <a:r>
              <a:rPr lang="zh-CN" altLang="en-US"/>
              <a:t>四种流水技术比较</a:t>
            </a:r>
          </a:p>
        </p:txBody>
      </p:sp>
      <p:graphicFrame>
        <p:nvGraphicFramePr>
          <p:cNvPr id="102402" name="对象 218114">
            <a:extLst>
              <a:ext uri="{FF2B5EF4-FFF2-40B4-BE49-F238E27FC236}">
                <a16:creationId xmlns:a16="http://schemas.microsoft.com/office/drawing/2014/main" id="{64C9C873-5B41-436D-B290-5CC5563FD3E4}"/>
              </a:ext>
            </a:extLst>
          </p:cNvPr>
          <p:cNvGraphicFramePr>
            <a:graphicFrameLocks/>
          </p:cNvGraphicFramePr>
          <p:nvPr/>
        </p:nvGraphicFramePr>
        <p:xfrm>
          <a:off x="539750" y="1341438"/>
          <a:ext cx="7894638" cy="4981575"/>
        </p:xfrm>
        <a:graphic>
          <a:graphicData uri="http://schemas.openxmlformats.org/presentationml/2006/ole">
            <mc:AlternateContent xmlns:mc="http://schemas.openxmlformats.org/markup-compatibility/2006">
              <mc:Choice xmlns:v="urn:schemas-microsoft-com:vml" Requires="v">
                <p:oleObj spid="_x0000_s102417" r:id="rId3" imgW="7895238" imgH="4982270" progId="Paint.Picture">
                  <p:embed/>
                </p:oleObj>
              </mc:Choice>
              <mc:Fallback>
                <p:oleObj r:id="rId3" imgW="7895238" imgH="4982270" progId="Paint.Picture">
                  <p:embed/>
                  <p:pic>
                    <p:nvPicPr>
                      <p:cNvPr id="0" name="对象 2181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41438"/>
                        <a:ext cx="7894638"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3" name="页脚占位符 1">
            <a:extLst>
              <a:ext uri="{FF2B5EF4-FFF2-40B4-BE49-F238E27FC236}">
                <a16:creationId xmlns:a16="http://schemas.microsoft.com/office/drawing/2014/main" id="{47B839D0-917C-439B-ACF2-27B2DD1D23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02404" name="灯片编号占位符 2">
            <a:extLst>
              <a:ext uri="{FF2B5EF4-FFF2-40B4-BE49-F238E27FC236}">
                <a16:creationId xmlns:a16="http://schemas.microsoft.com/office/drawing/2014/main" id="{AE8598F2-42C1-4791-9DEF-B057874D8E9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C14D70A-1F50-4C48-B9DF-EC0EC365134D}" type="slidenum">
              <a:rPr lang="zh-CN" altLang="en-US" smtClean="0"/>
              <a:pPr/>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6145">
            <a:extLst>
              <a:ext uri="{FF2B5EF4-FFF2-40B4-BE49-F238E27FC236}">
                <a16:creationId xmlns:a16="http://schemas.microsoft.com/office/drawing/2014/main" id="{899C696D-E0E8-4068-8565-4646A0F7FA9A}"/>
              </a:ext>
            </a:extLst>
          </p:cNvPr>
          <p:cNvSpPr>
            <a:spLocks noGrp="1" noChangeArrowheads="1"/>
          </p:cNvSpPr>
          <p:nvPr>
            <p:ph type="title"/>
          </p:nvPr>
        </p:nvSpPr>
        <p:spPr/>
        <p:txBody>
          <a:bodyPr/>
          <a:lstStyle/>
          <a:p>
            <a:r>
              <a:rPr lang="en-US" altLang="zh-CN"/>
              <a:t>CPU</a:t>
            </a:r>
            <a:r>
              <a:rPr lang="zh-CN" altLang="en-US"/>
              <a:t>组成（</a:t>
            </a:r>
            <a:r>
              <a:rPr lang="en-US" altLang="zh-CN"/>
              <a:t>con’t</a:t>
            </a:r>
            <a:r>
              <a:rPr lang="zh-CN" altLang="en-US"/>
              <a:t>）</a:t>
            </a:r>
          </a:p>
        </p:txBody>
      </p:sp>
      <p:sp>
        <p:nvSpPr>
          <p:cNvPr id="15362" name="文本占位符 6146">
            <a:extLst>
              <a:ext uri="{FF2B5EF4-FFF2-40B4-BE49-F238E27FC236}">
                <a16:creationId xmlns:a16="http://schemas.microsoft.com/office/drawing/2014/main" id="{6E1448FC-E250-4E1C-BACF-3145202E6D5A}"/>
              </a:ext>
            </a:extLst>
          </p:cNvPr>
          <p:cNvSpPr>
            <a:spLocks noGrp="1" noChangeArrowheads="1"/>
          </p:cNvSpPr>
          <p:nvPr>
            <p:ph idx="1"/>
          </p:nvPr>
        </p:nvSpPr>
        <p:spPr/>
        <p:txBody>
          <a:bodyPr/>
          <a:lstStyle/>
          <a:p>
            <a:r>
              <a:rPr lang="en-US" altLang="zh-CN" sz="2800"/>
              <a:t>ALU</a:t>
            </a:r>
            <a:r>
              <a:rPr lang="zh-CN" altLang="en-US" sz="2800"/>
              <a:t>：完成算术逻辑运算、移位等</a:t>
            </a:r>
          </a:p>
          <a:p>
            <a:r>
              <a:rPr lang="zh-CN" altLang="en-US" sz="2800"/>
              <a:t>寄存器</a:t>
            </a:r>
          </a:p>
          <a:p>
            <a:pPr lvl="1"/>
            <a:r>
              <a:rPr lang="zh-CN" altLang="en-US" sz="2400"/>
              <a:t>通用寄存器：运算</a:t>
            </a:r>
          </a:p>
          <a:p>
            <a:pPr lvl="2"/>
            <a:r>
              <a:rPr lang="en-US" altLang="zh-CN" sz="2000"/>
              <a:t>X86</a:t>
            </a:r>
            <a:r>
              <a:rPr lang="zh-CN" altLang="en-US" sz="2000"/>
              <a:t>：</a:t>
            </a:r>
            <a:r>
              <a:rPr lang="en-US" altLang="zh-CN" sz="2000"/>
              <a:t>AX/BX/CX/DX </a:t>
            </a:r>
            <a:r>
              <a:rPr lang="zh-CN" altLang="en-US" sz="2000"/>
              <a:t>、</a:t>
            </a:r>
            <a:r>
              <a:rPr lang="en-US" altLang="zh-CN" sz="2000"/>
              <a:t>CS/DS/SS/ES</a:t>
            </a:r>
            <a:r>
              <a:rPr lang="zh-CN" altLang="en-US" sz="2000"/>
              <a:t>、</a:t>
            </a:r>
            <a:r>
              <a:rPr lang="en-US" altLang="zh-CN" sz="2000"/>
              <a:t>SP/BP/SI/DI</a:t>
            </a:r>
            <a:r>
              <a:rPr lang="zh-CN" altLang="en-US" sz="2000"/>
              <a:t>、</a:t>
            </a:r>
          </a:p>
          <a:p>
            <a:pPr lvl="1"/>
            <a:r>
              <a:rPr lang="zh-CN" altLang="en-US" sz="2400"/>
              <a:t>状态寄存器：</a:t>
            </a:r>
            <a:r>
              <a:rPr lang="en-US" altLang="zh-CN" sz="2400"/>
              <a:t>flag </a:t>
            </a:r>
            <a:r>
              <a:rPr lang="zh-CN" altLang="en-US" sz="2400"/>
              <a:t>（</a:t>
            </a:r>
            <a:r>
              <a:rPr lang="en-US" altLang="zh-CN" sz="2400"/>
              <a:t>F</a:t>
            </a:r>
            <a:r>
              <a:rPr lang="zh-CN" altLang="en-US" sz="2400"/>
              <a:t>）、</a:t>
            </a:r>
            <a:r>
              <a:rPr lang="en-US" altLang="zh-CN" sz="2400"/>
              <a:t>PSW</a:t>
            </a:r>
            <a:r>
              <a:rPr lang="zh-CN" altLang="en-US" sz="2400"/>
              <a:t>（工作方式、中断允许）</a:t>
            </a:r>
          </a:p>
          <a:p>
            <a:pPr lvl="1"/>
            <a:r>
              <a:rPr lang="zh-CN" altLang="en-US" sz="2400"/>
              <a:t>控制寄存器：</a:t>
            </a:r>
            <a:r>
              <a:rPr lang="en-US" altLang="zh-CN" sz="2400"/>
              <a:t>PC</a:t>
            </a:r>
            <a:r>
              <a:rPr lang="zh-CN" altLang="en-US" sz="2400"/>
              <a:t>（</a:t>
            </a:r>
            <a:r>
              <a:rPr lang="en-US" altLang="zh-CN" sz="2400"/>
              <a:t>IP</a:t>
            </a:r>
            <a:r>
              <a:rPr lang="zh-CN" altLang="en-US" sz="2400"/>
              <a:t>）、</a:t>
            </a:r>
            <a:r>
              <a:rPr lang="en-US" altLang="zh-CN" sz="2400"/>
              <a:t>IR</a:t>
            </a:r>
            <a:r>
              <a:rPr lang="zh-CN" altLang="en-US" sz="2400"/>
              <a:t>、</a:t>
            </a:r>
            <a:r>
              <a:rPr lang="en-US" altLang="zh-CN" sz="2400"/>
              <a:t>MAR</a:t>
            </a:r>
            <a:r>
              <a:rPr lang="zh-CN" altLang="en-US" sz="2400"/>
              <a:t>、</a:t>
            </a:r>
            <a:r>
              <a:rPr lang="en-US" altLang="zh-CN" sz="2400"/>
              <a:t>MDR</a:t>
            </a:r>
            <a:r>
              <a:rPr lang="zh-CN" altLang="en-US" sz="2400"/>
              <a:t>。。。</a:t>
            </a:r>
          </a:p>
          <a:p>
            <a:pPr lvl="1"/>
            <a:r>
              <a:rPr lang="zh-CN" altLang="en-US" sz="2400"/>
              <a:t>用户可见和不可见</a:t>
            </a:r>
          </a:p>
          <a:p>
            <a:pPr lvl="2"/>
            <a:r>
              <a:rPr lang="en-US" altLang="zh-CN" sz="2000"/>
              <a:t>IR</a:t>
            </a:r>
            <a:r>
              <a:rPr lang="zh-CN" altLang="en-US" sz="2000"/>
              <a:t>、</a:t>
            </a:r>
            <a:r>
              <a:rPr lang="en-US" altLang="zh-CN" sz="2000"/>
              <a:t>MAR</a:t>
            </a:r>
            <a:r>
              <a:rPr lang="zh-CN" altLang="en-US" sz="2000"/>
              <a:t>、</a:t>
            </a:r>
            <a:r>
              <a:rPr lang="en-US" altLang="zh-CN" sz="2000"/>
              <a:t>MDR</a:t>
            </a:r>
            <a:r>
              <a:rPr lang="zh-CN" altLang="en-US" sz="2000"/>
              <a:t>等不可见</a:t>
            </a:r>
          </a:p>
        </p:txBody>
      </p:sp>
      <p:sp>
        <p:nvSpPr>
          <p:cNvPr id="15363" name="页脚占位符 1">
            <a:extLst>
              <a:ext uri="{FF2B5EF4-FFF2-40B4-BE49-F238E27FC236}">
                <a16:creationId xmlns:a16="http://schemas.microsoft.com/office/drawing/2014/main" id="{E6BB213E-FC6C-469A-96A6-204CAD1EC51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llxx@ustc.edu.cn</a:t>
            </a:r>
          </a:p>
        </p:txBody>
      </p:sp>
      <p:sp>
        <p:nvSpPr>
          <p:cNvPr id="15364" name="灯片编号占位符 2">
            <a:extLst>
              <a:ext uri="{FF2B5EF4-FFF2-40B4-BE49-F238E27FC236}">
                <a16:creationId xmlns:a16="http://schemas.microsoft.com/office/drawing/2014/main" id="{E1BAC713-5DD9-4CB4-BF01-3C0E5A7446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C36F48-2EA6-49FC-B9B1-B70F87019DE8}" type="slidenum">
              <a:rPr lang="zh-CN" altLang="en-US" smtClean="0"/>
              <a:pPr/>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2">
            <a:extLst>
              <a:ext uri="{FF2B5EF4-FFF2-40B4-BE49-F238E27FC236}">
                <a16:creationId xmlns:a16="http://schemas.microsoft.com/office/drawing/2014/main" id="{C09886D3-7765-4975-B032-E11DDAE6E828}"/>
              </a:ext>
            </a:extLst>
          </p:cNvPr>
          <p:cNvSpPr>
            <a:spLocks noGrp="1" noChangeArrowheads="1"/>
          </p:cNvSpPr>
          <p:nvPr>
            <p:ph idx="1"/>
          </p:nvPr>
        </p:nvSpPr>
        <p:spPr/>
        <p:txBody>
          <a:bodyPr/>
          <a:lstStyle/>
          <a:p>
            <a:pPr marL="0" indent="0">
              <a:buFontTx/>
              <a:buNone/>
            </a:pPr>
            <a:endParaRPr lang="en-US" altLang="zh-CN"/>
          </a:p>
          <a:p>
            <a:pPr marL="0" indent="0">
              <a:buFontTx/>
              <a:buNone/>
            </a:pPr>
            <a:endParaRPr lang="en-US" altLang="zh-CN"/>
          </a:p>
          <a:p>
            <a:pPr marL="0" indent="0">
              <a:buFontTx/>
              <a:buNone/>
            </a:pPr>
            <a:endParaRPr lang="en-US" altLang="zh-CN"/>
          </a:p>
          <a:p>
            <a:pPr marL="0" indent="0" algn="ctr">
              <a:buFontTx/>
              <a:buNone/>
            </a:pPr>
            <a:r>
              <a:rPr lang="en-US" altLang="zh-CN" sz="4000"/>
              <a:t>Thanks</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_2e_ch4.pot">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p_2e_ch4.pot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pp_2e_ch4.pot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pp_2e_ch4.pot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pp_2e_ch4.pot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pp_2e_ch4.pot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Pages>0</Pages>
  <Words>6732</Words>
  <Characters>0</Characters>
  <Application>Microsoft Office PowerPoint</Application>
  <DocSecurity>0</DocSecurity>
  <PresentationFormat>全屏显示(4:3)</PresentationFormat>
  <Lines>0</Lines>
  <Paragraphs>1620</Paragraphs>
  <Slides>90</Slides>
  <Notes>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90</vt:i4>
      </vt:variant>
    </vt:vector>
  </HeadingPairs>
  <TitlesOfParts>
    <vt:vector size="105" baseType="lpstr">
      <vt:lpstr>Arial</vt:lpstr>
      <vt:lpstr>宋体</vt:lpstr>
      <vt:lpstr>Wingdings</vt:lpstr>
      <vt:lpstr>楷体_GB2312</vt:lpstr>
      <vt:lpstr>Times New Roman</vt:lpstr>
      <vt:lpstr>微软雅黑</vt:lpstr>
      <vt:lpstr>新宋体</vt:lpstr>
      <vt:lpstr>Calibri</vt:lpstr>
      <vt:lpstr>华文新魏</vt:lpstr>
      <vt:lpstr>Tahoma</vt:lpstr>
      <vt:lpstr>Arial Unicode MS</vt:lpstr>
      <vt:lpstr>默认设计模板</vt:lpstr>
      <vt:lpstr>pp_2e_ch4.pot</vt:lpstr>
      <vt:lpstr>Bitmap Image</vt:lpstr>
      <vt:lpstr>Equation.3</vt:lpstr>
      <vt:lpstr>2018年暑期·计算机组成原理   第五篇 中央处理器 </vt:lpstr>
      <vt:lpstr>前节回顾-指令系统</vt:lpstr>
      <vt:lpstr>前节回顾-指令系统</vt:lpstr>
      <vt:lpstr>内容</vt:lpstr>
      <vt:lpstr>5.1 CPU的功能和组成</vt:lpstr>
      <vt:lpstr>The von Neumann Model </vt:lpstr>
      <vt:lpstr>CPU的组成</vt:lpstr>
      <vt:lpstr>CPU的组成</vt:lpstr>
      <vt:lpstr>CPU组成（con’t）</vt:lpstr>
      <vt:lpstr>CPU组成（con’t）</vt:lpstr>
      <vt:lpstr>CPU功能</vt:lpstr>
      <vt:lpstr>5.2 指令周期</vt:lpstr>
      <vt:lpstr>指令周期</vt:lpstr>
      <vt:lpstr>指令周期特点</vt:lpstr>
      <vt:lpstr>指令周期（con’t）</vt:lpstr>
      <vt:lpstr>指令周期示意</vt:lpstr>
      <vt:lpstr>多级时序系统</vt:lpstr>
      <vt:lpstr>指令周期的数据流与微操作</vt:lpstr>
      <vt:lpstr>取指周期</vt:lpstr>
      <vt:lpstr>间址周期</vt:lpstr>
      <vt:lpstr>执行周期——访存指令</vt:lpstr>
      <vt:lpstr>执行周期——转移指令</vt:lpstr>
      <vt:lpstr>中断概念</vt:lpstr>
      <vt:lpstr>中断周期</vt:lpstr>
      <vt:lpstr>指令周期</vt:lpstr>
      <vt:lpstr>PowerPoint 演示文稿</vt:lpstr>
      <vt:lpstr>指令周期step1</vt:lpstr>
      <vt:lpstr>指令周期step2</vt:lpstr>
      <vt:lpstr>指令周期</vt:lpstr>
      <vt:lpstr>指令周期</vt:lpstr>
      <vt:lpstr>ADD 指令周期</vt:lpstr>
      <vt:lpstr>指令周期</vt:lpstr>
      <vt:lpstr>STA  指令周期</vt:lpstr>
      <vt:lpstr>指令周期</vt:lpstr>
      <vt:lpstr>指令周期</vt:lpstr>
      <vt:lpstr>PowerPoint 演示文稿</vt:lpstr>
      <vt:lpstr>内容</vt:lpstr>
      <vt:lpstr>控制单元（CU）的功能（$9.2）</vt:lpstr>
      <vt:lpstr>ADD @X的控制－分散连接方式</vt:lpstr>
      <vt:lpstr>ADD @X的控制－取指</vt:lpstr>
      <vt:lpstr>ADD @X的控制－间址</vt:lpstr>
      <vt:lpstr>ADD @X的控制－执行</vt:lpstr>
      <vt:lpstr>ADD @X的控制－总线连接方式</vt:lpstr>
      <vt:lpstr>ADD @X的控制－取指</vt:lpstr>
      <vt:lpstr>ADD @X的控制－间址</vt:lpstr>
      <vt:lpstr>ADD @X的控制－执行</vt:lpstr>
      <vt:lpstr>时钟同步控制方式</vt:lpstr>
      <vt:lpstr>小结</vt:lpstr>
      <vt:lpstr>控制部件设计</vt:lpstr>
      <vt:lpstr>控制部件设计</vt:lpstr>
      <vt:lpstr>微操作的节拍安排原则</vt:lpstr>
      <vt:lpstr>取指周期、间址周期</vt:lpstr>
      <vt:lpstr>执行周期-非访存指令</vt:lpstr>
      <vt:lpstr>执行周期——访存指令</vt:lpstr>
      <vt:lpstr>执行周期——转移指令</vt:lpstr>
      <vt:lpstr>中断周期</vt:lpstr>
      <vt:lpstr>组合逻辑设计步骤</vt:lpstr>
      <vt:lpstr>示例</vt:lpstr>
      <vt:lpstr>10条指令的微操作命令时间表</vt:lpstr>
      <vt:lpstr>M(MAR)-&gt;MDR的逻辑表达式和逻辑图</vt:lpstr>
      <vt:lpstr>组合逻辑实现说明</vt:lpstr>
      <vt:lpstr>控制部件设计</vt:lpstr>
      <vt:lpstr>微程序</vt:lpstr>
      <vt:lpstr>微程序的存储形式</vt:lpstr>
      <vt:lpstr>微程序控制部件的结构</vt:lpstr>
      <vt:lpstr>微指令的编码方式</vt:lpstr>
      <vt:lpstr>微指令序列地址的形成</vt:lpstr>
      <vt:lpstr>小结</vt:lpstr>
      <vt:lpstr>流水线技术</vt:lpstr>
      <vt:lpstr>流水线技术</vt:lpstr>
      <vt:lpstr>指令流水线结构 </vt:lpstr>
      <vt:lpstr>流水线技术</vt:lpstr>
      <vt:lpstr>指令六级流水时序 </vt:lpstr>
      <vt:lpstr>指令流水线时空图（Gantt chart）</vt:lpstr>
      <vt:lpstr>运算流水线结构</vt:lpstr>
      <vt:lpstr>流水线性能</vt:lpstr>
      <vt:lpstr>流水线分类 </vt:lpstr>
      <vt:lpstr>流水线的“相关”（hazard）</vt:lpstr>
      <vt:lpstr>结构相关 </vt:lpstr>
      <vt:lpstr>流水线停顿（stall）</vt:lpstr>
      <vt:lpstr>数据相关</vt:lpstr>
      <vt:lpstr>数据相关分类 </vt:lpstr>
      <vt:lpstr>数据定向技术（forwarding，bypassing）</vt:lpstr>
      <vt:lpstr>分支相关</vt:lpstr>
      <vt:lpstr>分支相关</vt:lpstr>
      <vt:lpstr>流水线中的多发技术 </vt:lpstr>
      <vt:lpstr>超标量技术（ superscalar ）</vt:lpstr>
      <vt:lpstr>超长指令字技术</vt:lpstr>
      <vt:lpstr>四种流水技术比较</vt:lpstr>
      <vt:lpstr>PowerPoint 演示文稿</vt:lpstr>
    </vt:vector>
  </TitlesOfParts>
  <Manager/>
  <Company>USTC-INFOLAB</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第8章“CPU结构和功能”</dc:title>
  <dc:subject/>
  <dc:creator>lx</dc:creator>
  <cp:keywords/>
  <dc:description/>
  <cp:lastModifiedBy>Zhengang Zhao</cp:lastModifiedBy>
  <cp:revision>261</cp:revision>
  <dcterms:created xsi:type="dcterms:W3CDTF">2003-05-13T09:44:02Z</dcterms:created>
  <dcterms:modified xsi:type="dcterms:W3CDTF">2018-08-14T15:00:46Z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