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7" r:id="rId2"/>
    <p:sldId id="909" r:id="rId3"/>
    <p:sldId id="935" r:id="rId4"/>
    <p:sldId id="934" r:id="rId5"/>
    <p:sldId id="750" r:id="rId6"/>
    <p:sldId id="754" r:id="rId7"/>
    <p:sldId id="758" r:id="rId8"/>
    <p:sldId id="437" r:id="rId9"/>
    <p:sldId id="910" r:id="rId10"/>
    <p:sldId id="865" r:id="rId11"/>
    <p:sldId id="936" r:id="rId12"/>
    <p:sldId id="937" r:id="rId13"/>
    <p:sldId id="866" r:id="rId14"/>
    <p:sldId id="938" r:id="rId15"/>
    <p:sldId id="867" r:id="rId16"/>
    <p:sldId id="939" r:id="rId17"/>
    <p:sldId id="872" r:id="rId18"/>
    <p:sldId id="940" r:id="rId19"/>
    <p:sldId id="869" r:id="rId20"/>
    <p:sldId id="943" r:id="rId21"/>
    <p:sldId id="944" r:id="rId22"/>
    <p:sldId id="945" r:id="rId23"/>
    <p:sldId id="946" r:id="rId24"/>
    <p:sldId id="871" r:id="rId25"/>
    <p:sldId id="911" r:id="rId26"/>
    <p:sldId id="874" r:id="rId27"/>
    <p:sldId id="875" r:id="rId28"/>
    <p:sldId id="912" r:id="rId29"/>
    <p:sldId id="913" r:id="rId30"/>
    <p:sldId id="1066" r:id="rId31"/>
    <p:sldId id="1071" r:id="rId32"/>
    <p:sldId id="772" r:id="rId33"/>
    <p:sldId id="1072" r:id="rId34"/>
    <p:sldId id="774" r:id="rId35"/>
    <p:sldId id="444" r:id="rId36"/>
    <p:sldId id="876" r:id="rId37"/>
    <p:sldId id="877" r:id="rId38"/>
    <p:sldId id="951" r:id="rId39"/>
    <p:sldId id="947" r:id="rId40"/>
    <p:sldId id="948" r:id="rId41"/>
    <p:sldId id="949" r:id="rId42"/>
    <p:sldId id="950" r:id="rId43"/>
    <p:sldId id="952" r:id="rId44"/>
    <p:sldId id="399" r:id="rId45"/>
    <p:sldId id="878" r:id="rId46"/>
    <p:sldId id="953" r:id="rId47"/>
    <p:sldId id="279" r:id="rId48"/>
    <p:sldId id="956" r:id="rId49"/>
    <p:sldId id="957" r:id="rId50"/>
    <p:sldId id="955" r:id="rId51"/>
    <p:sldId id="954" r:id="rId52"/>
    <p:sldId id="564" r:id="rId53"/>
    <p:sldId id="933" r:id="rId54"/>
    <p:sldId id="884" r:id="rId55"/>
    <p:sldId id="880"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C9B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2504" autoAdjust="0"/>
  </p:normalViewPr>
  <p:slideViewPr>
    <p:cSldViewPr>
      <p:cViewPr varScale="1">
        <p:scale>
          <a:sx n="80" d="100"/>
          <a:sy n="80" d="100"/>
        </p:scale>
        <p:origin x="15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5121">
            <a:extLst>
              <a:ext uri="{FF2B5EF4-FFF2-40B4-BE49-F238E27FC236}">
                <a16:creationId xmlns:a16="http://schemas.microsoft.com/office/drawing/2014/main" id="{7702214F-6F99-4D4C-88A8-60E182AD53C7}"/>
              </a:ext>
            </a:extLst>
          </p:cNvPr>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noProof="1"/>
            </a:lvl1pPr>
          </a:lstStyle>
          <a:p>
            <a:pPr>
              <a:defRPr/>
            </a:pPr>
            <a:endParaRPr lang="zh-CN"/>
          </a:p>
        </p:txBody>
      </p:sp>
      <p:sp>
        <p:nvSpPr>
          <p:cNvPr id="5123" name="Date Placeholder 5122">
            <a:extLst>
              <a:ext uri="{FF2B5EF4-FFF2-40B4-BE49-F238E27FC236}">
                <a16:creationId xmlns:a16="http://schemas.microsoft.com/office/drawing/2014/main" id="{AB1348E9-9A40-4DEB-AFEA-78BDF3FFD977}"/>
              </a:ext>
            </a:extLst>
          </p:cNvPr>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17412" name="Slide Image Placeholder 5123">
            <a:extLst>
              <a:ext uri="{FF2B5EF4-FFF2-40B4-BE49-F238E27FC236}">
                <a16:creationId xmlns:a16="http://schemas.microsoft.com/office/drawing/2014/main" id="{DE79EBEB-CE06-4A35-AA52-19ED94CF7545}"/>
              </a:ext>
            </a:extLst>
          </p:cNvPr>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Text Placeholder 5124">
            <a:extLst>
              <a:ext uri="{FF2B5EF4-FFF2-40B4-BE49-F238E27FC236}">
                <a16:creationId xmlns:a16="http://schemas.microsoft.com/office/drawing/2014/main" id="{46DBE61F-C638-4ACF-9A53-FBF75068BAA8}"/>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Footer Placeholder 5125">
            <a:extLst>
              <a:ext uri="{FF2B5EF4-FFF2-40B4-BE49-F238E27FC236}">
                <a16:creationId xmlns:a16="http://schemas.microsoft.com/office/drawing/2014/main" id="{84F743E7-1EF7-4D68-929D-CB2AB70A1258}"/>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noProof="1"/>
            </a:lvl1pPr>
          </a:lstStyle>
          <a:p>
            <a:pPr>
              <a:defRPr/>
            </a:pPr>
            <a:endParaRPr lang="zh-CN"/>
          </a:p>
        </p:txBody>
      </p:sp>
      <p:sp>
        <p:nvSpPr>
          <p:cNvPr id="5127" name="Slide Number Placeholder 5126">
            <a:extLst>
              <a:ext uri="{FF2B5EF4-FFF2-40B4-BE49-F238E27FC236}">
                <a16:creationId xmlns:a16="http://schemas.microsoft.com/office/drawing/2014/main" id="{CFFE4DDF-F7FB-4F29-BB02-005BB02CE6CA}"/>
              </a:ext>
            </a:extLst>
          </p:cNvPr>
          <p:cNvSpPr>
            <a:spLocks noGrp="1"/>
          </p:cNvSpPr>
          <p:nvPr>
            <p:ph type="sldNum" sz="quarter" idx="5"/>
          </p:nvPr>
        </p:nvSpPr>
        <p:spPr>
          <a:xfrm>
            <a:off x="3884613" y="8685213"/>
            <a:ext cx="2971800" cy="457200"/>
          </a:xfrm>
          <a:prstGeom prst="rect">
            <a:avLst/>
          </a:prstGeom>
          <a:noFill/>
          <a:ln w="9525">
            <a:noFill/>
            <a:miter/>
          </a:ln>
        </p:spPr>
        <p:txBody>
          <a:bodyPr anchor="b"/>
          <a:lstStyle>
            <a:lvl1pPr algn="r" eaLnBrk="1" hangingPunct="1">
              <a:buFont typeface="Arial" panose="020B0604020202020204" pitchFamily="34" charset="0"/>
              <a:buNone/>
              <a:defRPr sz="1200" noProof="1">
                <a:ea typeface="宋体" panose="02010600030101010101" pitchFamily="2" charset="-122"/>
                <a:cs typeface="+mn-ea"/>
              </a:defRPr>
            </a:lvl1pPr>
          </a:lstStyle>
          <a:p>
            <a:pPr>
              <a:defRPr/>
            </a:pPr>
            <a:fld id="{C7F05245-4246-4C5B-A724-91F1D43D2643}" type="slidenum">
              <a:rPr lang="en-US" altLang="zh-CN"/>
              <a:pPr>
                <a:defRPr/>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709633">
            <a:extLst>
              <a:ext uri="{FF2B5EF4-FFF2-40B4-BE49-F238E27FC236}">
                <a16:creationId xmlns:a16="http://schemas.microsoft.com/office/drawing/2014/main" id="{EF5529B3-B623-4ACF-A563-AE18082EE34C}"/>
              </a:ext>
            </a:extLst>
          </p:cNvPr>
          <p:cNvSpPr>
            <a:spLocks noRot="1" noChangeArrowheads="1" noTextEdit="1"/>
          </p:cNvSpPr>
          <p:nvPr>
            <p:ph type="sldImg" idx="4294967295"/>
          </p:nvPr>
        </p:nvSpPr>
        <p:spPr>
          <a:ln/>
        </p:spPr>
      </p:sp>
      <p:sp>
        <p:nvSpPr>
          <p:cNvPr id="20483" name="Text Placeholder 709634">
            <a:extLst>
              <a:ext uri="{FF2B5EF4-FFF2-40B4-BE49-F238E27FC236}">
                <a16:creationId xmlns:a16="http://schemas.microsoft.com/office/drawing/2014/main" id="{592186D0-18CE-4425-B686-0C4323B233E0}"/>
              </a:ext>
            </a:extLst>
          </p:cNvPr>
          <p:cNvSpPr>
            <a:spLocks noGrp="1" noChangeArrowheads="1"/>
          </p:cNvSpPr>
          <p:nvPr>
            <p:ph type="body" idx="4294967295"/>
          </p:nvPr>
        </p:nvSpPr>
        <p:spPr/>
        <p:txBody>
          <a:bodyPr/>
          <a:lstStyle/>
          <a:p>
            <a:pPr eaLnBrk="1" hangingPunct="1"/>
            <a:endParaRPr lang="zh-CN" altLang="en-US"/>
          </a:p>
        </p:txBody>
      </p:sp>
      <p:sp>
        <p:nvSpPr>
          <p:cNvPr id="132099" name="Slide Number Placeholder 1">
            <a:extLst>
              <a:ext uri="{FF2B5EF4-FFF2-40B4-BE49-F238E27FC236}">
                <a16:creationId xmlns:a16="http://schemas.microsoft.com/office/drawing/2014/main" id="{E7182E70-F76E-4898-ACA4-C0BDD45F966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1F998F6-86B2-46EA-9C9A-CA276F0598B1}" type="slidenum">
              <a:rPr lang="zh-CN" altLang="en-US">
                <a:sym typeface="+mn-ea"/>
              </a:rPr>
              <a:pPr>
                <a:defRPr/>
              </a:pPr>
              <a:t>2</a:t>
            </a:fld>
            <a:endParaRPr lang="zh-CN" altLang="en-U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99329">
            <a:extLst>
              <a:ext uri="{FF2B5EF4-FFF2-40B4-BE49-F238E27FC236}">
                <a16:creationId xmlns:a16="http://schemas.microsoft.com/office/drawing/2014/main" id="{434CAEB3-25A1-449C-9485-4291BEFBEE5E}"/>
              </a:ext>
            </a:extLst>
          </p:cNvPr>
          <p:cNvSpPr>
            <a:spLocks noRot="1" noChangeArrowheads="1" noTextEdit="1"/>
          </p:cNvSpPr>
          <p:nvPr>
            <p:ph type="sldImg" idx="4294967295"/>
          </p:nvPr>
        </p:nvSpPr>
        <p:spPr>
          <a:ln/>
        </p:spPr>
      </p:sp>
      <p:sp>
        <p:nvSpPr>
          <p:cNvPr id="53251" name="文本占位符 99331">
            <a:extLst>
              <a:ext uri="{FF2B5EF4-FFF2-40B4-BE49-F238E27FC236}">
                <a16:creationId xmlns:a16="http://schemas.microsoft.com/office/drawing/2014/main" id="{31A91C54-F78D-4D70-87D1-8545439A6CA3}"/>
              </a:ext>
            </a:extLst>
          </p:cNvPr>
          <p:cNvSpPr>
            <a:spLocks noGrp="1" noChangeArrowheads="1"/>
          </p:cNvSpPr>
          <p:nvPr>
            <p:ph type="body" idx="4294967295"/>
          </p:nvPr>
        </p:nvSpPr>
        <p:spPr/>
        <p:txBody>
          <a:bodyPr/>
          <a:lstStyle/>
          <a:p>
            <a:endParaRPr lang="zh-CN" altLang="zh-CN"/>
          </a:p>
        </p:txBody>
      </p:sp>
      <p:sp>
        <p:nvSpPr>
          <p:cNvPr id="2" name="灯片编号占位符 1">
            <a:extLst>
              <a:ext uri="{FF2B5EF4-FFF2-40B4-BE49-F238E27FC236}">
                <a16:creationId xmlns:a16="http://schemas.microsoft.com/office/drawing/2014/main" id="{0DCF7C0B-309E-4782-8FD7-08B198A10FBA}"/>
              </a:ext>
            </a:extLst>
          </p:cNvPr>
          <p:cNvSpPr>
            <a:spLocks noGrp="1" noChangeArrowheads="1"/>
          </p:cNvSpPr>
          <p:nvPr>
            <p:ph type="sldNum" sz="quarter" idx="5"/>
          </p:nvPr>
        </p:nvSpPr>
        <p:spPr bwMode="auto">
          <a:xfrm>
            <a:off x="3886200" y="8686800"/>
            <a:ext cx="2971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05D845E7-EE26-4B79-A209-A7038EF709F8}" type="slidenum">
              <a:rPr lang="zh-CN" altLang="en-US" smtClean="0"/>
              <a:pPr>
                <a:buFont typeface="Arial" panose="020B0604020202020204" pitchFamily="34" charset="0"/>
                <a:buChar char="•"/>
                <a:defRPr/>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出栈后，</a:t>
            </a:r>
            <a:r>
              <a:rPr lang="en-US" altLang="zh-CN" dirty="0"/>
              <a:t>SS:SP</a:t>
            </a:r>
            <a:r>
              <a:rPr lang="zh-CN" altLang="en-US" dirty="0"/>
              <a:t>指向新的栈顶 </a:t>
            </a:r>
            <a:r>
              <a:rPr lang="en-US" altLang="zh-CN" dirty="0"/>
              <a:t>1000EH</a:t>
            </a:r>
            <a:r>
              <a:rPr lang="zh-CN" altLang="en-US" dirty="0"/>
              <a:t>，</a:t>
            </a:r>
            <a:r>
              <a:rPr lang="en-US" altLang="zh-CN" dirty="0"/>
              <a:t>pop</a:t>
            </a:r>
            <a:r>
              <a:rPr lang="zh-CN" altLang="en-US" dirty="0"/>
              <a:t>操作前的栈顶元素，</a:t>
            </a:r>
            <a:r>
              <a:rPr lang="en-US" altLang="zh-CN" dirty="0"/>
              <a:t>1000CH </a:t>
            </a:r>
            <a:r>
              <a:rPr lang="zh-CN" altLang="en-US" dirty="0"/>
              <a:t>处的</a:t>
            </a:r>
            <a:r>
              <a:rPr lang="en-US" altLang="zh-CN" dirty="0"/>
              <a:t>2266H </a:t>
            </a:r>
            <a:r>
              <a:rPr lang="zh-CN" altLang="en-US" dirty="0"/>
              <a:t>依然存在 ，但是，它已不在栈中。</a:t>
            </a:r>
          </a:p>
          <a:p>
            <a:r>
              <a:rPr lang="zh-CN" altLang="en-US" dirty="0"/>
              <a:t>当再次执行</a:t>
            </a:r>
            <a:r>
              <a:rPr lang="en-US" altLang="zh-CN" dirty="0"/>
              <a:t>push</a:t>
            </a:r>
            <a:r>
              <a:rPr lang="zh-CN" altLang="en-US" dirty="0"/>
              <a:t>等入栈指令后，</a:t>
            </a:r>
            <a:r>
              <a:rPr lang="en-US" altLang="zh-CN" dirty="0"/>
              <a:t>SS:SP</a:t>
            </a:r>
            <a:r>
              <a:rPr lang="zh-CN" altLang="en-US" dirty="0"/>
              <a:t>移至</a:t>
            </a:r>
            <a:r>
              <a:rPr lang="en-US" altLang="zh-CN" dirty="0"/>
              <a:t>1000CH</a:t>
            </a:r>
            <a:r>
              <a:rPr lang="zh-CN" altLang="en-US" dirty="0"/>
              <a:t>，并在里面写入新的数据，它将被覆盖。</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30</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52113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38B8AC4F-2B15-4631-B292-0DE238BA14E9}"/>
              </a:ext>
            </a:extLst>
          </p:cNvPr>
          <p:cNvSpPr>
            <a:spLocks noGrp="1" noRot="1" noChangeAspect="1" noChangeArrowheads="1" noTextEdit="1"/>
          </p:cNvSpPr>
          <p:nvPr>
            <p:ph type="sldImg" idx="4294967295"/>
          </p:nvPr>
        </p:nvSpPr>
        <p:spPr>
          <a:ln/>
        </p:spPr>
      </p:sp>
      <p:sp>
        <p:nvSpPr>
          <p:cNvPr id="106498" name="文本占位符 2">
            <a:extLst>
              <a:ext uri="{FF2B5EF4-FFF2-40B4-BE49-F238E27FC236}">
                <a16:creationId xmlns:a16="http://schemas.microsoft.com/office/drawing/2014/main" id="{B6CAB6A8-E244-4D78-9216-829732468CD2}"/>
              </a:ext>
            </a:extLst>
          </p:cNvPr>
          <p:cNvSpPr>
            <a:spLocks noGrp="1" noChangeArrowheads="1"/>
          </p:cNvSpPr>
          <p:nvPr>
            <p:ph type="body" idx="4294967295"/>
          </p:nvPr>
        </p:nvSpPr>
        <p:spPr/>
        <p:txBody>
          <a:bodyPr/>
          <a:lstStyle/>
          <a:p>
            <a:r>
              <a:rPr lang="zh-CN" altLang="en-US">
                <a:latin typeface="Times New Roman" panose="02020603050405020304" pitchFamily="18" charset="0"/>
              </a:rPr>
              <a:t>摘自 《简明</a:t>
            </a:r>
            <a:r>
              <a:rPr lang="en-US" altLang="zh-CN">
                <a:latin typeface="Times New Roman" panose="02020603050405020304" pitchFamily="18" charset="0"/>
              </a:rPr>
              <a:t>X86</a:t>
            </a:r>
            <a:r>
              <a:rPr lang="zh-CN" altLang="en-US">
                <a:latin typeface="Times New Roman" panose="02020603050405020304" pitchFamily="18" charset="0"/>
              </a:rPr>
              <a:t>汇编教程》</a:t>
            </a:r>
          </a:p>
        </p:txBody>
      </p:sp>
    </p:spTree>
    <p:extLst>
      <p:ext uri="{BB962C8B-B14F-4D97-AF65-F5344CB8AC3E}">
        <p14:creationId xmlns:p14="http://schemas.microsoft.com/office/powerpoint/2010/main" val="290318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BEBED5-49A4-4AD6-8812-00290CD4DC60}"/>
              </a:ext>
            </a:extLst>
          </p:cNvPr>
          <p:cNvSpPr>
            <a:spLocks noGrp="1" noChangeArrowheads="1"/>
          </p:cNvSpPr>
          <p:nvPr>
            <p:ph type="sldNum" sz="quarter" idx="5"/>
          </p:nvPr>
        </p:nvSpPr>
        <p:spPr>
          <a:ln/>
        </p:spPr>
        <p:txBody>
          <a:bodyPr/>
          <a:lstStyle/>
          <a:p>
            <a:fld id="{5D90028B-EF03-4826-87AF-6C119650F356}" type="slidenum">
              <a:rPr lang="en-US" altLang="zh-CN"/>
              <a:pPr/>
              <a:t>33</a:t>
            </a:fld>
            <a:endParaRPr lang="en-US" altLang="zh-CN"/>
          </a:p>
        </p:txBody>
      </p:sp>
      <p:sp>
        <p:nvSpPr>
          <p:cNvPr id="71682" name="Rectangle 2">
            <a:extLst>
              <a:ext uri="{FF2B5EF4-FFF2-40B4-BE49-F238E27FC236}">
                <a16:creationId xmlns:a16="http://schemas.microsoft.com/office/drawing/2014/main" id="{F3C55355-A09C-43E8-B975-B1AF0DCBDE92}"/>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11B5DA8-D31A-4BC4-8EF9-05BF711BDE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872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705D2945-4D76-40A3-B0B6-7C29EC962359}"/>
              </a:ext>
            </a:extLst>
          </p:cNvPr>
          <p:cNvSpPr>
            <a:spLocks noRot="1" noChangeArrowheads="1" noTextEdit="1"/>
          </p:cNvSpPr>
          <p:nvPr>
            <p:ph type="sldImg" idx="4294967295"/>
          </p:nvPr>
        </p:nvSpPr>
        <p:spPr>
          <a:ln/>
        </p:spPr>
      </p:sp>
      <p:sp>
        <p:nvSpPr>
          <p:cNvPr id="60419" name="文本占位符 2">
            <a:extLst>
              <a:ext uri="{FF2B5EF4-FFF2-40B4-BE49-F238E27FC236}">
                <a16:creationId xmlns:a16="http://schemas.microsoft.com/office/drawing/2014/main" id="{3B35B7C8-EEB7-49FE-B22A-AB3CFB5FD538}"/>
              </a:ext>
            </a:extLst>
          </p:cNvPr>
          <p:cNvSpPr>
            <a:spLocks noGrp="1" noChangeArrowheads="1"/>
          </p:cNvSpPr>
          <p:nvPr>
            <p:ph type="body" idx="4294967295"/>
          </p:nvPr>
        </p:nvSpPr>
        <p:spPr/>
        <p:txBody>
          <a:bodyPr/>
          <a:lstStyle/>
          <a:p>
            <a:r>
              <a:rPr lang="zh-CN" altLang="en-US"/>
              <a:t>按功能部件划分</a:t>
            </a:r>
            <a:r>
              <a:rPr lang="en-US" altLang="zh-CN"/>
              <a:t>: </a:t>
            </a:r>
            <a:r>
              <a:rPr lang="zh-CN" altLang="en-US"/>
              <a:t>运算器（</a:t>
            </a:r>
            <a:r>
              <a:rPr lang="en-US" altLang="zh-CN"/>
              <a:t>ALU</a:t>
            </a:r>
            <a:r>
              <a:rPr lang="zh-CN" altLang="en-US"/>
              <a:t>） 寄存器（寄存器堆）控制器（含中断控制）系统总线接口等</a:t>
            </a:r>
          </a:p>
          <a:p>
            <a:r>
              <a:rPr lang="zh-CN" altLang="en-US"/>
              <a:t>按数据流数据通路（</a:t>
            </a:r>
            <a:r>
              <a:rPr lang="en-US" altLang="zh-CN"/>
              <a:t>datapath</a:t>
            </a:r>
            <a:r>
              <a:rPr lang="zh-CN" altLang="en-US"/>
              <a:t>） ：各种寄存器和运算器 控制器：组合电路控制逻辑、微程序控制器</a:t>
            </a:r>
          </a:p>
        </p:txBody>
      </p:sp>
      <p:sp>
        <p:nvSpPr>
          <p:cNvPr id="2" name="灯片编号占位符 3">
            <a:extLst>
              <a:ext uri="{FF2B5EF4-FFF2-40B4-BE49-F238E27FC236}">
                <a16:creationId xmlns:a16="http://schemas.microsoft.com/office/drawing/2014/main" id="{FF81F676-B874-4047-ADCA-54723756996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BC3078E6-BF1B-481E-86C7-01C1E7E9C43B}" type="slidenum">
              <a:rPr lang="zh-CN" altLang="en-US" smtClean="0"/>
              <a:pPr>
                <a:buFont typeface="Arial" panose="020B0604020202020204" pitchFamily="34" charset="0"/>
                <a:buChar char="•"/>
                <a:defRPr/>
              </a:pPr>
              <a:t>37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223233">
            <a:extLst>
              <a:ext uri="{FF2B5EF4-FFF2-40B4-BE49-F238E27FC236}">
                <a16:creationId xmlns:a16="http://schemas.microsoft.com/office/drawing/2014/main" id="{D6A03F17-953F-436C-ABF2-4EC0B36734E1}"/>
              </a:ext>
            </a:extLst>
          </p:cNvPr>
          <p:cNvSpPr>
            <a:spLocks noGrp="1" noRot="1" noChangeAspect="1" noChangeArrowheads="1" noTextEdit="1"/>
          </p:cNvSpPr>
          <p:nvPr>
            <p:ph type="sldImg" idx="4294967295"/>
          </p:nvPr>
        </p:nvSpPr>
        <p:spPr>
          <a:ln/>
        </p:spPr>
      </p:sp>
      <p:sp>
        <p:nvSpPr>
          <p:cNvPr id="90114" name="文本占位符 223234">
            <a:extLst>
              <a:ext uri="{FF2B5EF4-FFF2-40B4-BE49-F238E27FC236}">
                <a16:creationId xmlns:a16="http://schemas.microsoft.com/office/drawing/2014/main" id="{7E268819-2CBB-4CAC-A715-ED1A8C3E1A35}"/>
              </a:ext>
            </a:extLst>
          </p:cNvPr>
          <p:cNvSpPr>
            <a:spLocks noGrp="1" noChangeArrowheads="1"/>
          </p:cNvSpPr>
          <p:nvPr>
            <p:ph type="body" idx="4294967295"/>
          </p:nvPr>
        </p:nvSpPr>
        <p:spPr/>
        <p:txBody>
          <a:bodyPr/>
          <a:lstStyle/>
          <a:p>
            <a:r>
              <a:rPr lang="en-US" altLang="zh-CN"/>
              <a:t>------------------------------------------------n-----------------------------------------------------</a:t>
            </a:r>
          </a:p>
        </p:txBody>
      </p:sp>
      <p:sp>
        <p:nvSpPr>
          <p:cNvPr id="90115" name="灯片编号占位符 1">
            <a:extLst>
              <a:ext uri="{FF2B5EF4-FFF2-40B4-BE49-F238E27FC236}">
                <a16:creationId xmlns:a16="http://schemas.microsoft.com/office/drawing/2014/main" id="{67762982-DF24-4D34-8896-6836F08FEB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7ED29F1-B21C-4496-9054-8C441B09CE3F}" type="slidenum">
              <a:rPr lang="zh-CN" altLang="en-US" smtClean="0"/>
              <a:pPr/>
              <a:t>44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221633">
            <a:extLst>
              <a:ext uri="{FF2B5EF4-FFF2-40B4-BE49-F238E27FC236}">
                <a16:creationId xmlns:a16="http://schemas.microsoft.com/office/drawing/2014/main" id="{88C3EAA3-ABC1-4BA3-8ACB-3BEDFE7A69FA}"/>
              </a:ext>
            </a:extLst>
          </p:cNvPr>
          <p:cNvSpPr>
            <a:spLocks noRot="1" noChangeArrowheads="1" noTextEdit="1"/>
          </p:cNvSpPr>
          <p:nvPr>
            <p:ph type="sldImg" idx="4294967295"/>
          </p:nvPr>
        </p:nvSpPr>
        <p:spPr>
          <a:ln/>
        </p:spPr>
      </p:sp>
      <p:sp>
        <p:nvSpPr>
          <p:cNvPr id="68611" name="文本占位符 1221634">
            <a:extLst>
              <a:ext uri="{FF2B5EF4-FFF2-40B4-BE49-F238E27FC236}">
                <a16:creationId xmlns:a16="http://schemas.microsoft.com/office/drawing/2014/main" id="{5B5A2D6F-8116-497A-9517-361C1C494538}"/>
              </a:ext>
            </a:extLst>
          </p:cNvPr>
          <p:cNvSpPr>
            <a:spLocks noGrp="1" noChangeArrowheads="1"/>
          </p:cNvSpPr>
          <p:nvPr>
            <p:ph type="body" idx="4294967295"/>
          </p:nvPr>
        </p:nvSpPr>
        <p:spPr/>
        <p:txBody>
          <a:bodyPr/>
          <a:lstStyle/>
          <a:p>
            <a:r>
              <a:rPr lang="zh-CN" altLang="en-US" b="1">
                <a:solidFill>
                  <a:srgbClr val="A50021"/>
                </a:solidFill>
              </a:rPr>
              <a:t>在</a:t>
            </a:r>
            <a:r>
              <a:rPr lang="en-US" altLang="zh-CN" b="1">
                <a:solidFill>
                  <a:srgbClr val="A50021"/>
                </a:solidFill>
              </a:rPr>
              <a:t>RAM</a:t>
            </a:r>
            <a:r>
              <a:rPr lang="zh-CN" altLang="en-US" b="1">
                <a:solidFill>
                  <a:srgbClr val="A50021"/>
                </a:solidFill>
              </a:rPr>
              <a:t>中，按工艺可分为双极型和</a:t>
            </a:r>
            <a:r>
              <a:rPr lang="en-US" altLang="zh-CN" b="1">
                <a:solidFill>
                  <a:srgbClr val="A50021"/>
                </a:solidFill>
              </a:rPr>
              <a:t>MOS</a:t>
            </a:r>
            <a:r>
              <a:rPr lang="zh-CN" altLang="en-US" b="1">
                <a:solidFill>
                  <a:srgbClr val="A50021"/>
                </a:solidFill>
              </a:rPr>
              <a:t>型两大类</a:t>
            </a:r>
            <a:r>
              <a:rPr lang="zh-CN" altLang="en-US">
                <a:solidFill>
                  <a:srgbClr val="A50021"/>
                </a:solidFill>
              </a:rPr>
              <a:t>。</a:t>
            </a:r>
            <a:r>
              <a:rPr lang="zh-CN" altLang="en-US"/>
              <a:t>用</a:t>
            </a:r>
            <a:r>
              <a:rPr lang="en-US" altLang="zh-CN"/>
              <a:t>MOS</a:t>
            </a:r>
            <a:r>
              <a:rPr lang="zh-CN" altLang="en-US"/>
              <a:t>器件构成的</a:t>
            </a:r>
            <a:r>
              <a:rPr lang="en-US" altLang="zh-CN"/>
              <a:t>RAM</a:t>
            </a:r>
            <a:r>
              <a:rPr lang="zh-CN" altLang="en-US"/>
              <a:t>，可分为静态</a:t>
            </a:r>
            <a:r>
              <a:rPr lang="en-US" altLang="zh-CN"/>
              <a:t>RAM</a:t>
            </a:r>
            <a:r>
              <a:rPr lang="zh-CN" altLang="en-US"/>
              <a:t>和动态</a:t>
            </a:r>
            <a:r>
              <a:rPr lang="en-US" altLang="zh-CN"/>
              <a:t>RAM</a:t>
            </a:r>
            <a:r>
              <a:rPr lang="zh-CN" altLang="en-US"/>
              <a:t>两种。</a:t>
            </a:r>
          </a:p>
          <a:p>
            <a:r>
              <a:rPr lang="en-US" altLang="zh-CN"/>
              <a:t>ROM</a:t>
            </a:r>
            <a:r>
              <a:rPr lang="zh-CN" altLang="en-US"/>
              <a:t>的种类：</a:t>
            </a:r>
            <a:r>
              <a:rPr lang="en-US" altLang="zh-CN"/>
              <a:t>1</a:t>
            </a:r>
            <a:r>
              <a:rPr lang="zh-CN" altLang="en-US"/>
              <a:t>）掩膜</a:t>
            </a:r>
            <a:r>
              <a:rPr lang="en-US" altLang="zh-CN"/>
              <a:t>ROM</a:t>
            </a:r>
            <a:r>
              <a:rPr lang="zh-CN" altLang="en-US"/>
              <a:t>；</a:t>
            </a:r>
            <a:r>
              <a:rPr lang="en-US" altLang="zh-CN"/>
              <a:t>2</a:t>
            </a:r>
            <a:r>
              <a:rPr lang="zh-CN" altLang="en-US"/>
              <a:t>）可编程的只读存储器</a:t>
            </a:r>
            <a:r>
              <a:rPr lang="en-US" altLang="zh-CN"/>
              <a:t>PROM</a:t>
            </a:r>
            <a:r>
              <a:rPr lang="zh-CN" altLang="en-US"/>
              <a:t>；</a:t>
            </a:r>
            <a:r>
              <a:rPr lang="en-US" altLang="zh-CN"/>
              <a:t>3</a:t>
            </a:r>
            <a:r>
              <a:rPr lang="zh-CN" altLang="en-US"/>
              <a:t>）可擦除的</a:t>
            </a:r>
            <a:r>
              <a:rPr lang="en-US" altLang="zh-CN"/>
              <a:t>EPROM</a:t>
            </a:r>
            <a:r>
              <a:rPr lang="zh-CN" altLang="en-US"/>
              <a:t>；</a:t>
            </a:r>
            <a:r>
              <a:rPr lang="en-US" altLang="zh-CN"/>
              <a:t>4</a:t>
            </a:r>
            <a:r>
              <a:rPr lang="zh-CN" altLang="en-US"/>
              <a:t>）电擦除的</a:t>
            </a:r>
            <a:r>
              <a:rPr lang="en-US" altLang="zh-CN"/>
              <a:t>PROM</a:t>
            </a:r>
            <a:r>
              <a:rPr lang="zh-CN" altLang="en-US"/>
              <a:t>；</a:t>
            </a:r>
            <a:r>
              <a:rPr lang="en-US" altLang="zh-CN"/>
              <a:t>5</a:t>
            </a:r>
            <a:r>
              <a:rPr lang="zh-CN" altLang="en-US"/>
              <a:t>）快速擦写存储器</a:t>
            </a:r>
            <a:r>
              <a:rPr lang="en-US" altLang="zh-CN"/>
              <a:t>Flash Memory </a:t>
            </a:r>
            <a:r>
              <a:rPr lang="zh-CN" altLang="en-US"/>
              <a:t>又称快闪存储器</a:t>
            </a:r>
          </a:p>
        </p:txBody>
      </p:sp>
      <p:sp>
        <p:nvSpPr>
          <p:cNvPr id="2" name="灯片编号占位符 1">
            <a:extLst>
              <a:ext uri="{FF2B5EF4-FFF2-40B4-BE49-F238E27FC236}">
                <a16:creationId xmlns:a16="http://schemas.microsoft.com/office/drawing/2014/main" id="{CC0AF2AF-CF9D-4DCE-83D1-D5DF92C9DEDC}"/>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A36FC0C5-C362-44B1-911A-74D42A2492CC}" type="slidenum">
              <a:rPr lang="zh-CN" altLang="en-US" smtClean="0"/>
              <a:pPr>
                <a:buFont typeface="Arial" panose="020B0604020202020204" pitchFamily="34" charset="0"/>
                <a:buChar char="•"/>
                <a:defRPr/>
              </a:pPr>
              <a:t>45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317889">
            <a:extLst>
              <a:ext uri="{FF2B5EF4-FFF2-40B4-BE49-F238E27FC236}">
                <a16:creationId xmlns:a16="http://schemas.microsoft.com/office/drawing/2014/main" id="{CCEB08DD-E815-498C-B0CD-95D7F0A92885}"/>
              </a:ext>
            </a:extLst>
          </p:cNvPr>
          <p:cNvSpPr>
            <a:spLocks noRot="1" noChangeArrowheads="1" noTextEdit="1"/>
          </p:cNvSpPr>
          <p:nvPr>
            <p:ph type="sldImg" idx="4294967295"/>
          </p:nvPr>
        </p:nvSpPr>
        <p:spPr>
          <a:ln/>
        </p:spPr>
      </p:sp>
      <p:sp>
        <p:nvSpPr>
          <p:cNvPr id="73731" name="文本占位符 1317890">
            <a:extLst>
              <a:ext uri="{FF2B5EF4-FFF2-40B4-BE49-F238E27FC236}">
                <a16:creationId xmlns:a16="http://schemas.microsoft.com/office/drawing/2014/main" id="{817CBAB6-9765-444E-A95D-4B5CCCA8FE95}"/>
              </a:ext>
            </a:extLst>
          </p:cNvPr>
          <p:cNvSpPr>
            <a:spLocks noGrp="1" noChangeArrowheads="1"/>
          </p:cNvSpPr>
          <p:nvPr>
            <p:ph type="body" idx="4294967295"/>
          </p:nvPr>
        </p:nvSpPr>
        <p:spPr/>
        <p:txBody>
          <a:bodyPr/>
          <a:lstStyle/>
          <a:p>
            <a:r>
              <a:rPr lang="zh-CN" altLang="en-US"/>
              <a:t>－－－－－－－－－－第二次课－－－－－－－－－－－－－－－－－</a:t>
            </a:r>
          </a:p>
        </p:txBody>
      </p:sp>
      <p:sp>
        <p:nvSpPr>
          <p:cNvPr id="2" name="灯片编号占位符 1">
            <a:extLst>
              <a:ext uri="{FF2B5EF4-FFF2-40B4-BE49-F238E27FC236}">
                <a16:creationId xmlns:a16="http://schemas.microsoft.com/office/drawing/2014/main" id="{E20DF02F-D331-495D-B8A3-D01433F1FC6F}"/>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D79EB15C-5354-451F-87CA-CAE2F492CF19}" type="slidenum">
              <a:rPr lang="zh-CN" altLang="en-US" smtClean="0"/>
              <a:pPr>
                <a:defRPr/>
              </a:pPr>
              <a:t>50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093179F2-49F2-403E-9FDC-20D4D0A73E5E}"/>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6F11F137-A4CA-483A-B38A-F07B50E19D68}"/>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12B226A0-E4C4-4B0B-99AD-39852DB5F53C}"/>
              </a:ext>
            </a:extLst>
          </p:cNvPr>
          <p:cNvSpPr>
            <a:spLocks noGrp="1"/>
          </p:cNvSpPr>
          <p:nvPr>
            <p:ph type="sldNum" sz="quarter" idx="5"/>
          </p:nvPr>
        </p:nvSpPr>
        <p:spPr/>
        <p:txBody>
          <a:bodyPr/>
          <a:lstStyle/>
          <a:p>
            <a:pPr>
              <a:defRPr/>
            </a:pPr>
            <a:fld id="{0CD553F0-0249-4A46-8829-DCFE4C4E37AA}" type="slidenum">
              <a:rPr lang="en-US" altLang="zh-CN" smtClean="0"/>
              <a:pPr>
                <a:defRPr/>
              </a:pPr>
              <a:t>52</a:t>
            </a:fld>
            <a:endParaRPr lang="zh-CN">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48481">
            <a:extLst>
              <a:ext uri="{FF2B5EF4-FFF2-40B4-BE49-F238E27FC236}">
                <a16:creationId xmlns:a16="http://schemas.microsoft.com/office/drawing/2014/main" id="{89A5FD82-7696-48D4-AE4A-6966DD006D73}"/>
              </a:ext>
            </a:extLst>
          </p:cNvPr>
          <p:cNvSpPr>
            <a:spLocks noRot="1" noChangeArrowheads="1" noTextEdit="1"/>
          </p:cNvSpPr>
          <p:nvPr>
            <p:ph type="sldImg" idx="4294967295"/>
          </p:nvPr>
        </p:nvSpPr>
        <p:spPr>
          <a:ln/>
        </p:spPr>
      </p:sp>
      <p:sp>
        <p:nvSpPr>
          <p:cNvPr id="23555" name="Text Placeholder 148483">
            <a:extLst>
              <a:ext uri="{FF2B5EF4-FFF2-40B4-BE49-F238E27FC236}">
                <a16:creationId xmlns:a16="http://schemas.microsoft.com/office/drawing/2014/main" id="{175B610C-CA04-46D9-A5AD-84E787E63D9A}"/>
              </a:ext>
            </a:extLst>
          </p:cNvPr>
          <p:cNvSpPr>
            <a:spLocks noGrp="1" noChangeArrowheads="1"/>
          </p:cNvSpPr>
          <p:nvPr>
            <p:ph type="body" idx="4294967295"/>
          </p:nvPr>
        </p:nvSpPr>
        <p:spPr/>
        <p:txBody>
          <a:bodyPr/>
          <a:lstStyle/>
          <a:p>
            <a:pPr eaLnBrk="1" hangingPunct="1"/>
            <a:r>
              <a:rPr lang="zh-CN" altLang="en-US" dirty="0"/>
              <a:t>《孙子算经》是中国古代重要的数学著作。成书大约在四、五世纪，也就是大约一千五百年前，作者生平和编写年不详。传本的《孙子算经》共三卷。卷上叙述算筹记数的纵横相间制度和筹算乘除法，卷中举例说明筹算分数算法和筹算开平方法。</a:t>
            </a:r>
          </a:p>
          <a:p>
            <a:pPr eaLnBrk="1" hangingPunct="1"/>
            <a:r>
              <a:rPr lang="zh-CN" altLang="en-US" dirty="0"/>
              <a:t>《周髀算经》原名《周髀》，是算经的十书之一。中国最古老的天文学和数学著作，约成书于公元前1世纪，主要阐明当时的盖天说和四分历法。唐初规定它为国子监明算科的教材之一，故改名《周髀算经》。 《周髀算经》在数学上的主要成就是介绍了勾股定理。</a:t>
            </a:r>
            <a:endParaRPr lang="zh-CN" altLang="zh-CN" dirty="0"/>
          </a:p>
        </p:txBody>
      </p:sp>
      <p:sp>
        <p:nvSpPr>
          <p:cNvPr id="34819" name="Slide Number Placeholder 1">
            <a:extLst>
              <a:ext uri="{FF2B5EF4-FFF2-40B4-BE49-F238E27FC236}">
                <a16:creationId xmlns:a16="http://schemas.microsoft.com/office/drawing/2014/main" id="{7C090FC6-1C67-4CA2-9A22-8271F9B8EDF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8A900416-5F21-4AD7-99C9-AC9B8951A07C}" type="slidenum">
              <a:rPr lang="zh-CN" altLang="en-US" kern="0">
                <a:solidFill>
                  <a:sysClr val="windowText" lastClr="000000"/>
                </a:solidFill>
                <a:sym typeface="+mn-ea"/>
              </a:rPr>
              <a:pPr fontAlgn="auto">
                <a:spcBef>
                  <a:spcPts val="0"/>
                </a:spcBef>
                <a:spcAft>
                  <a:spcPts val="0"/>
                </a:spcAft>
                <a:buFontTx/>
                <a:buNone/>
                <a:defRPr/>
              </a:pPr>
              <a:t>4</a:t>
            </a:fld>
            <a:endParaRPr lang="zh-CN" altLang="en-US" kern="0">
              <a:solidFill>
                <a:sysClr val="windowText" lastClr="000000"/>
              </a:solidFill>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783361">
            <a:extLst>
              <a:ext uri="{FF2B5EF4-FFF2-40B4-BE49-F238E27FC236}">
                <a16:creationId xmlns:a16="http://schemas.microsoft.com/office/drawing/2014/main" id="{06A2103D-EBAD-40AB-9297-B2C338109B81}"/>
              </a:ext>
            </a:extLst>
          </p:cNvPr>
          <p:cNvSpPr>
            <a:spLocks noRot="1" noChangeArrowheads="1" noTextEdit="1"/>
          </p:cNvSpPr>
          <p:nvPr>
            <p:ph type="sldImg" idx="4294967295"/>
          </p:nvPr>
        </p:nvSpPr>
        <p:spPr>
          <a:ln/>
        </p:spPr>
      </p:sp>
      <p:sp>
        <p:nvSpPr>
          <p:cNvPr id="25603" name="Text Placeholder 783362">
            <a:extLst>
              <a:ext uri="{FF2B5EF4-FFF2-40B4-BE49-F238E27FC236}">
                <a16:creationId xmlns:a16="http://schemas.microsoft.com/office/drawing/2014/main" id="{B207340A-33CE-499A-A642-69ECF627A1C9}"/>
              </a:ext>
            </a:extLst>
          </p:cNvPr>
          <p:cNvSpPr>
            <a:spLocks noGrp="1" noChangeArrowheads="1"/>
          </p:cNvSpPr>
          <p:nvPr>
            <p:ph type="body" idx="4294967295"/>
          </p:nvPr>
        </p:nvSpPr>
        <p:spPr/>
        <p:txBody>
          <a:bodyPr/>
          <a:lstStyle/>
          <a:p>
            <a:pPr eaLnBrk="1" hangingPunct="1"/>
            <a:r>
              <a:rPr lang="zh-CN" altLang="en-US"/>
              <a:t>它工作的时候是这样的：从读写头在纸带上读出一个方格的信息，并且根据它当前的内部状态开始对程序进行查表，然后得出一个输出动作，也就是是否往纸带上写信息，还是移动读写头到下一个方格。程序也会告诉它下一时刻内部状态转移到哪一个。图灵机只要根据每一时刻读写头读到的信息和当前的内部状态进行查表就可以确</a:t>
            </a:r>
          </a:p>
          <a:p>
            <a:pPr eaLnBrk="1" hangingPunct="1"/>
            <a:r>
              <a:rPr lang="zh-CN" altLang="en-US"/>
              <a:t>定它下一时刻的内部状态和输出动作了</a:t>
            </a:r>
          </a:p>
        </p:txBody>
      </p:sp>
      <p:sp>
        <p:nvSpPr>
          <p:cNvPr id="40963" name="Slide Number Placeholder 1">
            <a:extLst>
              <a:ext uri="{FF2B5EF4-FFF2-40B4-BE49-F238E27FC236}">
                <a16:creationId xmlns:a16="http://schemas.microsoft.com/office/drawing/2014/main" id="{8FEEC8E9-F8C5-4B88-A1B1-3EDA11E224C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7B457286-B3B3-4165-9700-D05AC16CB4E1}" type="slidenum">
              <a:rPr lang="zh-CN" altLang="en-US" kern="0">
                <a:solidFill>
                  <a:sysClr val="windowText" lastClr="000000"/>
                </a:solidFill>
                <a:sym typeface="+mn-ea"/>
              </a:rPr>
              <a:pPr fontAlgn="auto">
                <a:spcBef>
                  <a:spcPts val="0"/>
                </a:spcBef>
                <a:spcAft>
                  <a:spcPts val="0"/>
                </a:spcAft>
                <a:buFontTx/>
                <a:buNone/>
                <a:defRPr/>
              </a:pPr>
              <a:t>5</a:t>
            </a:fld>
            <a:endParaRPr lang="zh-CN" altLang="en-US" kern="0">
              <a:solidFill>
                <a:sysClr val="windowText" lastClr="000000"/>
              </a:solidFill>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783361">
            <a:extLst>
              <a:ext uri="{FF2B5EF4-FFF2-40B4-BE49-F238E27FC236}">
                <a16:creationId xmlns:a16="http://schemas.microsoft.com/office/drawing/2014/main" id="{6C4C6DDF-63C3-459C-A08F-5015E2451BC1}"/>
              </a:ext>
            </a:extLst>
          </p:cNvPr>
          <p:cNvSpPr>
            <a:spLocks noRot="1" noChangeArrowheads="1" noTextEdit="1"/>
          </p:cNvSpPr>
          <p:nvPr>
            <p:ph type="sldImg" idx="4294967295"/>
          </p:nvPr>
        </p:nvSpPr>
        <p:spPr>
          <a:ln/>
        </p:spPr>
      </p:sp>
      <p:sp>
        <p:nvSpPr>
          <p:cNvPr id="27651" name="Text Placeholder 783362">
            <a:extLst>
              <a:ext uri="{FF2B5EF4-FFF2-40B4-BE49-F238E27FC236}">
                <a16:creationId xmlns:a16="http://schemas.microsoft.com/office/drawing/2014/main" id="{31FE7F40-A319-4BD3-9754-5EF30F227DB8}"/>
              </a:ext>
            </a:extLst>
          </p:cNvPr>
          <p:cNvSpPr>
            <a:spLocks noGrp="1" noChangeArrowheads="1"/>
          </p:cNvSpPr>
          <p:nvPr>
            <p:ph type="body" idx="4294967295"/>
          </p:nvPr>
        </p:nvSpPr>
        <p:spPr/>
        <p:txBody>
          <a:bodyPr/>
          <a:lstStyle/>
          <a:p>
            <a:pPr eaLnBrk="1" hangingPunct="1"/>
            <a:r>
              <a:rPr lang="zh-CN" altLang="en-US"/>
              <a:t>首先，小虫完全可以处于一个三维的空间中而不是简简单单的纸带。并且小虫的视力很好，它一下子能读到方圆</a:t>
            </a:r>
            <a:r>
              <a:rPr lang="en-US" altLang="zh-CN"/>
              <a:t>500 </a:t>
            </a:r>
            <a:r>
              <a:rPr lang="zh-CN" altLang="en-US"/>
              <a:t>米的信息，当然，小虫也可以拥有其他的感觉器官，比如嗅觉、听觉等等，而这些改变都仅仅是扩大了输入集合的维数和范围，并没有其他更本质的改变。同样道理，小虫可能的输出集合也是异常的丰富，它不仅仅能移动自己，还可以尽情的改造它所在的自然界。</a:t>
            </a:r>
            <a:endParaRPr lang="en-US" altLang="zh-CN"/>
          </a:p>
          <a:p>
            <a:pPr eaLnBrk="1" hangingPunct="1"/>
            <a:r>
              <a:rPr lang="zh-CN" altLang="en-US"/>
              <a:t>如果我们把一切都看作是信息，那么更精确的讲，计算就是对信息的变换！如果采用这种观点，你会发现，其实自然界充满了计算！</a:t>
            </a:r>
          </a:p>
        </p:txBody>
      </p:sp>
      <p:sp>
        <p:nvSpPr>
          <p:cNvPr id="40963" name="Slide Number Placeholder 1">
            <a:extLst>
              <a:ext uri="{FF2B5EF4-FFF2-40B4-BE49-F238E27FC236}">
                <a16:creationId xmlns:a16="http://schemas.microsoft.com/office/drawing/2014/main" id="{1B3A9BBD-1FBD-4894-973D-09C6B5B6540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18DE7171-D78F-457C-BB6C-6EADBE1743C5}" type="slidenum">
              <a:rPr lang="zh-CN" altLang="en-US" kern="0">
                <a:solidFill>
                  <a:sysClr val="windowText" lastClr="000000"/>
                </a:solidFill>
                <a:sym typeface="+mn-ea"/>
              </a:rPr>
              <a:pPr fontAlgn="auto">
                <a:spcBef>
                  <a:spcPts val="0"/>
                </a:spcBef>
                <a:spcAft>
                  <a:spcPts val="0"/>
                </a:spcAft>
                <a:buFontTx/>
                <a:buNone/>
                <a:defRPr/>
              </a:pPr>
              <a:t>6</a:t>
            </a:fld>
            <a:endParaRPr lang="zh-CN" altLang="en-US" kern="0">
              <a:solidFill>
                <a:sysClr val="windowText" lastClr="000000"/>
              </a:solidFill>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680961">
            <a:extLst>
              <a:ext uri="{FF2B5EF4-FFF2-40B4-BE49-F238E27FC236}">
                <a16:creationId xmlns:a16="http://schemas.microsoft.com/office/drawing/2014/main" id="{28372792-E850-4C26-A49B-A45C9E60BD3E}"/>
              </a:ext>
            </a:extLst>
          </p:cNvPr>
          <p:cNvSpPr>
            <a:spLocks noRot="1" noChangeArrowheads="1" noTextEdit="1"/>
          </p:cNvSpPr>
          <p:nvPr>
            <p:ph type="sldImg" idx="4294967295"/>
          </p:nvPr>
        </p:nvSpPr>
        <p:spPr>
          <a:ln/>
        </p:spPr>
      </p:sp>
      <p:sp>
        <p:nvSpPr>
          <p:cNvPr id="29699" name="Text Placeholder 680962">
            <a:extLst>
              <a:ext uri="{FF2B5EF4-FFF2-40B4-BE49-F238E27FC236}">
                <a16:creationId xmlns:a16="http://schemas.microsoft.com/office/drawing/2014/main" id="{312B8861-72D4-4F35-AFEE-985854E53B07}"/>
              </a:ext>
            </a:extLst>
          </p:cNvPr>
          <p:cNvSpPr>
            <a:spLocks noGrp="1" noChangeArrowheads="1"/>
          </p:cNvSpPr>
          <p:nvPr>
            <p:ph type="body" idx="4294967295"/>
          </p:nvPr>
        </p:nvSpPr>
        <p:spPr/>
        <p:txBody>
          <a:bodyPr/>
          <a:lstStyle/>
          <a:p>
            <a:pPr eaLnBrk="1" hangingPunct="1"/>
            <a:r>
              <a:rPr lang="zh-CN" altLang="en-US"/>
              <a:t>实线是数据流</a:t>
            </a:r>
          </a:p>
          <a:p>
            <a:pPr eaLnBrk="1" hangingPunct="1"/>
            <a:r>
              <a:rPr lang="zh-CN" altLang="en-US"/>
              <a:t>虚线为控制流</a:t>
            </a:r>
          </a:p>
          <a:p>
            <a:pPr eaLnBrk="1" hangingPunct="1"/>
            <a:r>
              <a:rPr lang="zh-CN" altLang="en-US"/>
              <a:t>When he was given a problem while standing, Johnny at one stage would dance from foot to foot. Although this practice caused some spills at his crowded cocktail parties, it forms one of the first stories half against him: his reaction to the fly puzzle. Two cyclists are 20 miles apart and head toward each other at 10 miles per hour each. At the same time a fly traveling at a steady 15 miles per hour starts from the front wheel of the northbound bicycle. It lands on the front wheel of the southbound bicycle, and then instantly turns around and flies back, and after next landing instantly flies north again. Question: What total distance did the fly cover before it was crushed between the two front wheels?</a:t>
            </a:r>
          </a:p>
          <a:p>
            <a:pPr eaLnBrk="1" hangingPunct="1"/>
            <a:r>
              <a:rPr lang="zh-CN" altLang="en-US"/>
              <a:t>The slow way of answering is to calculate the distance that the fly travels on its first trip to the southbound front wheel, then the distance it travels on its next trip to the northbound wheel, and finally to sum the infinite series so obtained. It is extraordinary how many mathematicians can be fooled into doing that long sum. The short way is to note that the bicycles will meet exactly one hour after starting, by which time the 15-miles-per-hour fly must have covered 15 miles. When the question was put to Johnny, he danced and answered immediately, “15 miles”. “Oh, you've heard the trick before,” said the disappointed questioner. “What trick?” asked the puzzled Johnny. “I simply summed the infinite series.” It is worth adding that, when ribbed on this later, Johnny said “the figures actually put to me were not so simple.”</a:t>
            </a:r>
          </a:p>
        </p:txBody>
      </p:sp>
      <p:sp>
        <p:nvSpPr>
          <p:cNvPr id="58371" name="Slide Number Placeholder 1">
            <a:extLst>
              <a:ext uri="{FF2B5EF4-FFF2-40B4-BE49-F238E27FC236}">
                <a16:creationId xmlns:a16="http://schemas.microsoft.com/office/drawing/2014/main" id="{7FB91B49-7CDD-4AF4-825C-EE7445B9FC6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buFontTx/>
              <a:buNone/>
              <a:defRPr/>
            </a:pPr>
            <a:fld id="{8B1DE4B7-9519-46C7-90CB-DB76BFBC7F62}" type="slidenum">
              <a:rPr lang="zh-CN" altLang="en-US" kern="0">
                <a:solidFill>
                  <a:sysClr val="windowText" lastClr="000000"/>
                </a:solidFill>
                <a:sym typeface="+mn-ea"/>
              </a:rPr>
              <a:pPr fontAlgn="auto">
                <a:spcBef>
                  <a:spcPts val="0"/>
                </a:spcBef>
                <a:spcAft>
                  <a:spcPts val="0"/>
                </a:spcAft>
                <a:buFontTx/>
                <a:buNone/>
                <a:defRPr/>
              </a:pPr>
              <a:t>7</a:t>
            </a:fld>
            <a:endParaRPr lang="zh-CN" altLang="en-US" kern="0">
              <a:solidFill>
                <a:sysClr val="windowText" lastClr="000000"/>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79937">
            <a:extLst>
              <a:ext uri="{FF2B5EF4-FFF2-40B4-BE49-F238E27FC236}">
                <a16:creationId xmlns:a16="http://schemas.microsoft.com/office/drawing/2014/main" id="{986CEC66-E6E2-4182-9444-6B8FF25DD849}"/>
              </a:ext>
            </a:extLst>
          </p:cNvPr>
          <p:cNvSpPr>
            <a:spLocks noRot="1" noChangeArrowheads="1" noTextEdit="1"/>
          </p:cNvSpPr>
          <p:nvPr>
            <p:ph type="sldImg" idx="4294967295"/>
          </p:nvPr>
        </p:nvSpPr>
        <p:spPr>
          <a:ln/>
        </p:spPr>
      </p:sp>
      <p:sp>
        <p:nvSpPr>
          <p:cNvPr id="31747" name="Text Placeholder 679938">
            <a:extLst>
              <a:ext uri="{FF2B5EF4-FFF2-40B4-BE49-F238E27FC236}">
                <a16:creationId xmlns:a16="http://schemas.microsoft.com/office/drawing/2014/main" id="{ADF21377-CF43-4E64-B5B0-E6AF08EFA37F}"/>
              </a:ext>
            </a:extLst>
          </p:cNvPr>
          <p:cNvSpPr>
            <a:spLocks noGrp="1" noChangeArrowheads="1"/>
          </p:cNvSpPr>
          <p:nvPr>
            <p:ph type="body" idx="4294967295"/>
          </p:nvPr>
        </p:nvSpPr>
        <p:spPr/>
        <p:txBody>
          <a:bodyPr/>
          <a:lstStyle/>
          <a:p>
            <a:pPr eaLnBrk="1" hangingPunct="1"/>
            <a:r>
              <a:rPr lang="en-US" altLang="zh-CN" b="1" dirty="0">
                <a:latin typeface="楷体_GB2312" pitchFamily="49" charset="-122"/>
                <a:ea typeface="楷体_GB2312" pitchFamily="49" charset="-122"/>
              </a:rPr>
              <a:t>1945</a:t>
            </a:r>
            <a:r>
              <a:rPr lang="zh-CN" altLang="en-US" b="1" dirty="0">
                <a:latin typeface="楷体_GB2312" pitchFamily="49" charset="-122"/>
                <a:ea typeface="楷体_GB2312" pitchFamily="49" charset="-122"/>
              </a:rPr>
              <a:t>年数学家冯</a:t>
            </a:r>
            <a:r>
              <a:rPr lang="en-US" altLang="zh-CN" b="1" dirty="0">
                <a:latin typeface="宋体" panose="02010600030101010101" pitchFamily="2" charset="-122"/>
                <a:ea typeface="楷体_GB2312" pitchFamily="49" charset="-122"/>
              </a:rPr>
              <a:t>·</a:t>
            </a:r>
            <a:r>
              <a:rPr lang="zh-CN" altLang="en-US" b="1" dirty="0">
                <a:latin typeface="楷体_GB2312" pitchFamily="49" charset="-122"/>
                <a:ea typeface="楷体_GB2312" pitchFamily="49" charset="-122"/>
              </a:rPr>
              <a:t>诺伊曼等人在研究</a:t>
            </a:r>
            <a:r>
              <a:rPr lang="en-US" altLang="zh-CN" b="1" dirty="0">
                <a:latin typeface="楷体_GB2312" pitchFamily="49" charset="-122"/>
                <a:ea typeface="楷体_GB2312" pitchFamily="49" charset="-122"/>
              </a:rPr>
              <a:t>EDVAC</a:t>
            </a:r>
            <a:r>
              <a:rPr lang="zh-CN" altLang="en-US" b="1" dirty="0">
                <a:latin typeface="楷体_GB2312" pitchFamily="49" charset="-122"/>
                <a:ea typeface="楷体_GB2312" pitchFamily="49" charset="-122"/>
              </a:rPr>
              <a:t>机（电子离散变量自动计算机）时，提出了“存储程序”的概念。以此为基础的各类计算机，通称为</a:t>
            </a:r>
            <a:r>
              <a:rPr lang="zh-CN" altLang="en-US" b="1" dirty="0">
                <a:solidFill>
                  <a:srgbClr val="800000"/>
                </a:solidFill>
                <a:latin typeface="楷体_GB2312" pitchFamily="49" charset="-122"/>
                <a:ea typeface="楷体_GB2312" pitchFamily="49" charset="-122"/>
              </a:rPr>
              <a:t>冯</a:t>
            </a:r>
            <a:r>
              <a:rPr lang="en-US" altLang="zh-CN" b="1" dirty="0">
                <a:solidFill>
                  <a:srgbClr val="800000"/>
                </a:solidFill>
                <a:latin typeface="宋体" panose="02010600030101010101" pitchFamily="2" charset="-122"/>
                <a:ea typeface="楷体_GB2312" pitchFamily="49" charset="-122"/>
              </a:rPr>
              <a:t>·</a:t>
            </a:r>
            <a:r>
              <a:rPr lang="zh-CN" altLang="en-US" b="1" dirty="0">
                <a:solidFill>
                  <a:srgbClr val="800000"/>
                </a:solidFill>
                <a:latin typeface="楷体_GB2312" pitchFamily="49" charset="-122"/>
                <a:ea typeface="楷体_GB2312" pitchFamily="49" charset="-122"/>
              </a:rPr>
              <a:t>诺伊曼机</a:t>
            </a:r>
            <a:r>
              <a:rPr lang="zh-CN" altLang="en-US" b="1" dirty="0">
                <a:latin typeface="楷体_GB2312" pitchFamily="49" charset="-122"/>
                <a:ea typeface="楷体_GB2312" pitchFamily="49" charset="-122"/>
              </a:rPr>
              <a:t>。</a:t>
            </a:r>
          </a:p>
          <a:p>
            <a:pPr eaLnBrk="1" hangingPunct="1"/>
            <a:r>
              <a:rPr lang="zh-CN" altLang="en-US" dirty="0"/>
              <a:t>运算器＋控制器＝</a:t>
            </a:r>
            <a:r>
              <a:rPr lang="en-US" altLang="zh-CN" dirty="0"/>
              <a:t>CPU</a:t>
            </a:r>
          </a:p>
          <a:p>
            <a:pPr eaLnBrk="1" hangingPunct="1"/>
            <a:r>
              <a:rPr lang="zh-CN" altLang="en-US" dirty="0"/>
              <a:t>如何区分存储器内的指令和数据？   数据传输通过运算器</a:t>
            </a:r>
          </a:p>
          <a:p>
            <a:pPr eaLnBrk="1" hangingPunct="1"/>
            <a:endParaRPr lang="zh-CN" altLang="en-US" dirty="0"/>
          </a:p>
        </p:txBody>
      </p:sp>
      <p:sp>
        <p:nvSpPr>
          <p:cNvPr id="53251" name="Slide Number Placeholder 1">
            <a:extLst>
              <a:ext uri="{FF2B5EF4-FFF2-40B4-BE49-F238E27FC236}">
                <a16:creationId xmlns:a16="http://schemas.microsoft.com/office/drawing/2014/main" id="{C2605706-FDB5-4D83-932C-60EBD6FD467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157802F-3699-4F83-A552-45B54394DEBC}" type="slidenum">
              <a:rPr lang="zh-CN" altLang="en-US">
                <a:sym typeface="+mn-ea"/>
              </a:rPr>
              <a:pPr>
                <a:defRPr/>
              </a:pPr>
              <a:t>8</a:t>
            </a:fld>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C05AFD09-5D02-4FE1-B6D0-CC2BC8F862F5}"/>
              </a:ext>
            </a:extLst>
          </p:cNvPr>
          <p:cNvSpPr>
            <a:spLocks noRot="1" noChangeArrowheads="1" noTextEdit="1"/>
          </p:cNvSpPr>
          <p:nvPr>
            <p:ph type="sldImg" idx="4294967295"/>
          </p:nvPr>
        </p:nvSpPr>
        <p:spPr>
          <a:ln/>
        </p:spPr>
      </p:sp>
      <p:sp>
        <p:nvSpPr>
          <p:cNvPr id="35843" name="文本占位符 2">
            <a:extLst>
              <a:ext uri="{FF2B5EF4-FFF2-40B4-BE49-F238E27FC236}">
                <a16:creationId xmlns:a16="http://schemas.microsoft.com/office/drawing/2014/main" id="{D1BA6848-E7A4-401A-B07F-00AD27B38091}"/>
              </a:ext>
            </a:extLst>
          </p:cNvPr>
          <p:cNvSpPr>
            <a:spLocks noGrp="1" noChangeArrowheads="1"/>
          </p:cNvSpPr>
          <p:nvPr>
            <p:ph type="body" idx="4294967295"/>
          </p:nvPr>
        </p:nvSpPr>
        <p:spPr/>
        <p:txBody>
          <a:bodyPr/>
          <a:lstStyle/>
          <a:p>
            <a:r>
              <a:rPr lang="zh-CN" altLang="en-US"/>
              <a:t>将输出端为</a:t>
            </a:r>
            <a:r>
              <a:rPr lang="en-US" altLang="zh-CN"/>
              <a:t>“1”</a:t>
            </a:r>
            <a:r>
              <a:rPr lang="zh-CN" altLang="en-US"/>
              <a:t>的各行写成乘积项， 然后将各行相加</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89441">
            <a:extLst>
              <a:ext uri="{FF2B5EF4-FFF2-40B4-BE49-F238E27FC236}">
                <a16:creationId xmlns:a16="http://schemas.microsoft.com/office/drawing/2014/main" id="{35FE99A9-EBEB-44F4-8D4B-77FEF29E769F}"/>
              </a:ext>
            </a:extLst>
          </p:cNvPr>
          <p:cNvSpPr>
            <a:spLocks noRot="1" noChangeArrowheads="1" noTextEdit="1"/>
          </p:cNvSpPr>
          <p:nvPr>
            <p:ph type="sldImg" idx="4294967295"/>
          </p:nvPr>
        </p:nvSpPr>
        <p:spPr>
          <a:ln/>
        </p:spPr>
      </p:sp>
      <p:sp>
        <p:nvSpPr>
          <p:cNvPr id="38915" name="文本占位符 189442">
            <a:extLst>
              <a:ext uri="{FF2B5EF4-FFF2-40B4-BE49-F238E27FC236}">
                <a16:creationId xmlns:a16="http://schemas.microsoft.com/office/drawing/2014/main" id="{C035F5E5-A368-444B-A8BF-7B4322F104A7}"/>
              </a:ext>
            </a:extLst>
          </p:cNvPr>
          <p:cNvSpPr>
            <a:spLocks noGrp="1" noChangeArrowheads="1"/>
          </p:cNvSpPr>
          <p:nvPr>
            <p:ph type="body" idx="4294967295"/>
          </p:nvPr>
        </p:nvSpPr>
        <p:spPr/>
        <p:txBody>
          <a:bodyPr/>
          <a:lstStyle/>
          <a:p>
            <a:endParaRPr lang="zh-CN" altLang="zh-CN"/>
          </a:p>
        </p:txBody>
      </p:sp>
      <p:sp>
        <p:nvSpPr>
          <p:cNvPr id="2" name="灯片编号占位符 1">
            <a:extLst>
              <a:ext uri="{FF2B5EF4-FFF2-40B4-BE49-F238E27FC236}">
                <a16:creationId xmlns:a16="http://schemas.microsoft.com/office/drawing/2014/main" id="{6B45A74E-9E01-4497-9C11-856C83BB57D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8052815-3485-4FFE-8F97-5B0E5667178D}" type="slidenum">
              <a:rPr lang="zh-CN" altLang="en-US" smtClean="0">
                <a:latin typeface="Calibri" panose="020F0502020204030204" pitchFamily="34" charset="0"/>
              </a:rPr>
              <a:pPr>
                <a:buFont typeface="Arial" panose="020B0604020202020204" pitchFamily="34" charset="0"/>
                <a:buChar char="•"/>
                <a:defRPr/>
              </a:pPr>
              <a:t>13</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185793">
            <a:extLst>
              <a:ext uri="{FF2B5EF4-FFF2-40B4-BE49-F238E27FC236}">
                <a16:creationId xmlns:a16="http://schemas.microsoft.com/office/drawing/2014/main" id="{0CDABD35-C25F-47D6-9497-57508D0082C0}"/>
              </a:ext>
            </a:extLst>
          </p:cNvPr>
          <p:cNvSpPr>
            <a:spLocks noRot="1" noChangeArrowheads="1" noTextEdit="1"/>
          </p:cNvSpPr>
          <p:nvPr>
            <p:ph type="sldImg" idx="4294967295"/>
          </p:nvPr>
        </p:nvSpPr>
        <p:spPr>
          <a:ln/>
        </p:spPr>
      </p:sp>
      <p:sp>
        <p:nvSpPr>
          <p:cNvPr id="49155" name="文本占位符 1185794">
            <a:extLst>
              <a:ext uri="{FF2B5EF4-FFF2-40B4-BE49-F238E27FC236}">
                <a16:creationId xmlns:a16="http://schemas.microsoft.com/office/drawing/2014/main" id="{F76C4F15-3F7B-40EF-B144-CBCA0E522F15}"/>
              </a:ext>
            </a:extLst>
          </p:cNvPr>
          <p:cNvSpPr>
            <a:spLocks noGrp="1" noChangeArrowheads="1"/>
          </p:cNvSpPr>
          <p:nvPr>
            <p:ph type="body" idx="4294967295"/>
          </p:nvPr>
        </p:nvSpPr>
        <p:spPr/>
        <p:txBody>
          <a:bodyPr/>
          <a:lstStyle/>
          <a:p>
            <a:r>
              <a:rPr lang="zh-CN" altLang="en-US"/>
              <a:t>注意：乘数的位数是</a:t>
            </a:r>
            <a:r>
              <a:rPr lang="en-US" altLang="zh-CN"/>
              <a:t>5</a:t>
            </a:r>
            <a:r>
              <a:rPr lang="zh-CN" altLang="en-US"/>
              <a:t>位，带整数位（或曰符号位）</a:t>
            </a:r>
          </a:p>
        </p:txBody>
      </p:sp>
      <p:sp>
        <p:nvSpPr>
          <p:cNvPr id="2" name="灯片编号占位符 1">
            <a:extLst>
              <a:ext uri="{FF2B5EF4-FFF2-40B4-BE49-F238E27FC236}">
                <a16:creationId xmlns:a16="http://schemas.microsoft.com/office/drawing/2014/main" id="{870AE621-1F79-48C3-B478-6EF50A4538A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73DA62EC-F45B-499E-94BB-E8B77270DFB9}" type="slidenum">
              <a:rPr lang="zh-CN" altLang="en-US" smtClean="0"/>
              <a:pPr>
                <a:defRPr/>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1"/>
              <a:t>Click to edit Master subtitle style</a:t>
            </a:r>
          </a:p>
        </p:txBody>
      </p:sp>
      <p:sp>
        <p:nvSpPr>
          <p:cNvPr id="4" name="Date Placeholder 8196">
            <a:extLst>
              <a:ext uri="{FF2B5EF4-FFF2-40B4-BE49-F238E27FC236}">
                <a16:creationId xmlns:a16="http://schemas.microsoft.com/office/drawing/2014/main" id="{BC03A152-CEA0-4F88-B901-EC092324BD4D}"/>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8E5C0290-9E33-4CD3-B8F2-2D013D38D0A2}"/>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227E85CB-773D-45E9-A470-3C75B8FF2761}"/>
              </a:ext>
            </a:extLst>
          </p:cNvPr>
          <p:cNvSpPr>
            <a:spLocks noGrp="1"/>
          </p:cNvSpPr>
          <p:nvPr>
            <p:ph type="sldNum" sz="quarter" idx="12"/>
          </p:nvPr>
        </p:nvSpPr>
        <p:spPr/>
        <p:txBody>
          <a:bodyPr/>
          <a:lstStyle>
            <a:lvl1pPr>
              <a:defRPr/>
            </a:lvl1pPr>
          </a:lstStyle>
          <a:p>
            <a:pPr>
              <a:defRPr/>
            </a:pPr>
            <a:fld id="{CCF30E14-BB4A-4BF2-BB61-F1E78CA320A8}" type="slidenum">
              <a:rPr lang="en-US" altLang="zh-CN"/>
              <a:pPr>
                <a:defRPr/>
              </a:pPr>
              <a:t>‹#›</a:t>
            </a:fld>
            <a:endParaRPr lang="zh-CN"/>
          </a:p>
        </p:txBody>
      </p:sp>
    </p:spTree>
    <p:extLst>
      <p:ext uri="{BB962C8B-B14F-4D97-AF65-F5344CB8AC3E}">
        <p14:creationId xmlns:p14="http://schemas.microsoft.com/office/powerpoint/2010/main" val="251521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8CB4BD79-B7DB-4284-8083-EEC415DD68D4}"/>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080298FB-E978-4575-AB31-23ED9FC18F93}"/>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85AF3B34-7D30-4224-A19E-5DD16980F9ED}"/>
              </a:ext>
            </a:extLst>
          </p:cNvPr>
          <p:cNvSpPr>
            <a:spLocks noGrp="1"/>
          </p:cNvSpPr>
          <p:nvPr>
            <p:ph type="sldNum" sz="quarter" idx="12"/>
          </p:nvPr>
        </p:nvSpPr>
        <p:spPr/>
        <p:txBody>
          <a:bodyPr/>
          <a:lstStyle>
            <a:lvl1pPr>
              <a:defRPr/>
            </a:lvl1pPr>
          </a:lstStyle>
          <a:p>
            <a:pPr>
              <a:defRPr/>
            </a:pPr>
            <a:fld id="{A0E00692-9F01-4AB4-A74F-884B2D277D64}" type="slidenum">
              <a:rPr lang="en-US" altLang="zh-CN"/>
              <a:pPr>
                <a:defRPr/>
              </a:pPr>
              <a:t>‹#›</a:t>
            </a:fld>
            <a:endParaRPr lang="zh-CN"/>
          </a:p>
        </p:txBody>
      </p:sp>
    </p:spTree>
    <p:extLst>
      <p:ext uri="{BB962C8B-B14F-4D97-AF65-F5344CB8AC3E}">
        <p14:creationId xmlns:p14="http://schemas.microsoft.com/office/powerpoint/2010/main" val="263852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86F4A7AA-5D3B-47D9-B4A3-0993CDF5D94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82ADDAE4-A485-40D1-A052-36E4AEB79DB5}"/>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07E7B259-2491-454D-9AB5-0B402AA2CACD}"/>
              </a:ext>
            </a:extLst>
          </p:cNvPr>
          <p:cNvSpPr>
            <a:spLocks noGrp="1"/>
          </p:cNvSpPr>
          <p:nvPr>
            <p:ph type="sldNum" sz="quarter" idx="12"/>
          </p:nvPr>
        </p:nvSpPr>
        <p:spPr/>
        <p:txBody>
          <a:bodyPr/>
          <a:lstStyle>
            <a:lvl1pPr>
              <a:defRPr/>
            </a:lvl1pPr>
          </a:lstStyle>
          <a:p>
            <a:pPr>
              <a:defRPr/>
            </a:pPr>
            <a:fld id="{42B3903F-BCF0-4A24-88DE-728ACD54551A}" type="slidenum">
              <a:rPr lang="en-US" altLang="zh-CN"/>
              <a:pPr>
                <a:defRPr/>
              </a:pPr>
              <a:t>‹#›</a:t>
            </a:fld>
            <a:endParaRPr lang="zh-CN"/>
          </a:p>
        </p:txBody>
      </p:sp>
    </p:spTree>
    <p:extLst>
      <p:ext uri="{BB962C8B-B14F-4D97-AF65-F5344CB8AC3E}">
        <p14:creationId xmlns:p14="http://schemas.microsoft.com/office/powerpoint/2010/main" val="24747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CCBA7DB1-4130-4B4C-A580-1351227FC84C}"/>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51B2671C-8174-4670-90C6-108E564685EE}"/>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1F6D5A9E-6AEE-4AA8-818A-17BDF853F9A1}"/>
              </a:ext>
            </a:extLst>
          </p:cNvPr>
          <p:cNvSpPr>
            <a:spLocks noGrp="1"/>
          </p:cNvSpPr>
          <p:nvPr>
            <p:ph type="sldNum" sz="quarter" idx="12"/>
          </p:nvPr>
        </p:nvSpPr>
        <p:spPr/>
        <p:txBody>
          <a:bodyPr/>
          <a:lstStyle>
            <a:lvl1pPr>
              <a:defRPr/>
            </a:lvl1pPr>
          </a:lstStyle>
          <a:p>
            <a:pPr>
              <a:defRPr/>
            </a:pPr>
            <a:fld id="{1F77E78A-AB28-4C69-93FA-B3F569C78DB0}" type="slidenum">
              <a:rPr lang="en-US" altLang="zh-CN"/>
              <a:pPr>
                <a:defRPr/>
              </a:pPr>
              <a:t>‹#›</a:t>
            </a:fld>
            <a:endParaRPr lang="zh-CN"/>
          </a:p>
        </p:txBody>
      </p:sp>
    </p:spTree>
    <p:extLst>
      <p:ext uri="{BB962C8B-B14F-4D97-AF65-F5344CB8AC3E}">
        <p14:creationId xmlns:p14="http://schemas.microsoft.com/office/powerpoint/2010/main" val="413904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29150" y="1825625"/>
            <a:ext cx="3886200" cy="20986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29150" y="4076700"/>
            <a:ext cx="3886200" cy="21002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8196">
            <a:extLst>
              <a:ext uri="{FF2B5EF4-FFF2-40B4-BE49-F238E27FC236}">
                <a16:creationId xmlns:a16="http://schemas.microsoft.com/office/drawing/2014/main" id="{B1A03545-B77B-478C-8735-8146A3D2104C}"/>
              </a:ext>
            </a:extLst>
          </p:cNvPr>
          <p:cNvSpPr>
            <a:spLocks noGrp="1"/>
          </p:cNvSpPr>
          <p:nvPr>
            <p:ph type="dt" sz="half" idx="10"/>
          </p:nvPr>
        </p:nvSpPr>
        <p:spPr/>
        <p:txBody>
          <a:bodyPr/>
          <a:lstStyle>
            <a:lvl1pPr>
              <a:defRPr/>
            </a:lvl1pPr>
          </a:lstStyle>
          <a:p>
            <a:pPr>
              <a:defRPr/>
            </a:pPr>
            <a:endParaRPr lang="zh-CN" altLang="en-US"/>
          </a:p>
        </p:txBody>
      </p:sp>
      <p:sp>
        <p:nvSpPr>
          <p:cNvPr id="7" name="Footer Placeholder 8197">
            <a:extLst>
              <a:ext uri="{FF2B5EF4-FFF2-40B4-BE49-F238E27FC236}">
                <a16:creationId xmlns:a16="http://schemas.microsoft.com/office/drawing/2014/main" id="{7AB72285-AB3C-4E42-9654-75536E3D9B3C}"/>
              </a:ext>
            </a:extLst>
          </p:cNvPr>
          <p:cNvSpPr>
            <a:spLocks noGrp="1"/>
          </p:cNvSpPr>
          <p:nvPr>
            <p:ph type="ftr" sz="quarter" idx="11"/>
          </p:nvPr>
        </p:nvSpPr>
        <p:spPr/>
        <p:txBody>
          <a:bodyPr/>
          <a:lstStyle>
            <a:lvl1pPr>
              <a:defRPr/>
            </a:lvl1pPr>
          </a:lstStyle>
          <a:p>
            <a:pPr>
              <a:defRPr/>
            </a:pPr>
            <a:endParaRPr lang="zh-CN"/>
          </a:p>
        </p:txBody>
      </p:sp>
      <p:sp>
        <p:nvSpPr>
          <p:cNvPr id="8" name="Slide Number Placeholder 8198">
            <a:extLst>
              <a:ext uri="{FF2B5EF4-FFF2-40B4-BE49-F238E27FC236}">
                <a16:creationId xmlns:a16="http://schemas.microsoft.com/office/drawing/2014/main" id="{309350FC-5F43-4A8C-B9B7-7FFB4EE6D3D7}"/>
              </a:ext>
            </a:extLst>
          </p:cNvPr>
          <p:cNvSpPr>
            <a:spLocks noGrp="1"/>
          </p:cNvSpPr>
          <p:nvPr>
            <p:ph type="sldNum" sz="quarter" idx="12"/>
          </p:nvPr>
        </p:nvSpPr>
        <p:spPr/>
        <p:txBody>
          <a:bodyPr/>
          <a:lstStyle>
            <a:lvl1pPr>
              <a:defRPr/>
            </a:lvl1pPr>
          </a:lstStyle>
          <a:p>
            <a:pPr>
              <a:defRPr/>
            </a:pPr>
            <a:fld id="{B099E84D-36F5-4F31-8B2C-CF5B58077B09}" type="slidenum">
              <a:rPr lang="en-US" altLang="zh-CN"/>
              <a:pPr>
                <a:defRPr/>
              </a:pPr>
              <a:t>‹#›</a:t>
            </a:fld>
            <a:endParaRPr lang="zh-CN"/>
          </a:p>
        </p:txBody>
      </p:sp>
    </p:spTree>
    <p:extLst>
      <p:ext uri="{BB962C8B-B14F-4D97-AF65-F5344CB8AC3E}">
        <p14:creationId xmlns:p14="http://schemas.microsoft.com/office/powerpoint/2010/main" val="3155373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29150" y="1825625"/>
            <a:ext cx="3886200" cy="20986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29150" y="4076700"/>
            <a:ext cx="3886200" cy="21002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8196">
            <a:extLst>
              <a:ext uri="{FF2B5EF4-FFF2-40B4-BE49-F238E27FC236}">
                <a16:creationId xmlns:a16="http://schemas.microsoft.com/office/drawing/2014/main" id="{2EB8645B-9FAB-4A9C-B2CF-2643E75BE2D7}"/>
              </a:ext>
            </a:extLst>
          </p:cNvPr>
          <p:cNvSpPr>
            <a:spLocks noGrp="1"/>
          </p:cNvSpPr>
          <p:nvPr>
            <p:ph type="dt" sz="half" idx="10"/>
          </p:nvPr>
        </p:nvSpPr>
        <p:spPr/>
        <p:txBody>
          <a:bodyPr/>
          <a:lstStyle>
            <a:lvl1pPr>
              <a:defRPr/>
            </a:lvl1pPr>
          </a:lstStyle>
          <a:p>
            <a:pPr>
              <a:defRPr/>
            </a:pPr>
            <a:endParaRPr lang="zh-CN" altLang="en-US"/>
          </a:p>
        </p:txBody>
      </p:sp>
      <p:sp>
        <p:nvSpPr>
          <p:cNvPr id="7" name="Footer Placeholder 8197">
            <a:extLst>
              <a:ext uri="{FF2B5EF4-FFF2-40B4-BE49-F238E27FC236}">
                <a16:creationId xmlns:a16="http://schemas.microsoft.com/office/drawing/2014/main" id="{480E5658-0553-4646-96C6-B2CF8BEC43FB}"/>
              </a:ext>
            </a:extLst>
          </p:cNvPr>
          <p:cNvSpPr>
            <a:spLocks noGrp="1"/>
          </p:cNvSpPr>
          <p:nvPr>
            <p:ph type="ftr" sz="quarter" idx="11"/>
          </p:nvPr>
        </p:nvSpPr>
        <p:spPr/>
        <p:txBody>
          <a:bodyPr/>
          <a:lstStyle>
            <a:lvl1pPr>
              <a:defRPr/>
            </a:lvl1pPr>
          </a:lstStyle>
          <a:p>
            <a:pPr>
              <a:defRPr/>
            </a:pPr>
            <a:endParaRPr lang="zh-CN"/>
          </a:p>
        </p:txBody>
      </p:sp>
      <p:sp>
        <p:nvSpPr>
          <p:cNvPr id="8" name="Slide Number Placeholder 8198">
            <a:extLst>
              <a:ext uri="{FF2B5EF4-FFF2-40B4-BE49-F238E27FC236}">
                <a16:creationId xmlns:a16="http://schemas.microsoft.com/office/drawing/2014/main" id="{52FF1679-0E20-4645-8DE1-68471E02BDB6}"/>
              </a:ext>
            </a:extLst>
          </p:cNvPr>
          <p:cNvSpPr>
            <a:spLocks noGrp="1"/>
          </p:cNvSpPr>
          <p:nvPr>
            <p:ph type="sldNum" sz="quarter" idx="12"/>
          </p:nvPr>
        </p:nvSpPr>
        <p:spPr/>
        <p:txBody>
          <a:bodyPr/>
          <a:lstStyle>
            <a:lvl1pPr>
              <a:defRPr/>
            </a:lvl1pPr>
          </a:lstStyle>
          <a:p>
            <a:pPr>
              <a:defRPr/>
            </a:pPr>
            <a:fld id="{924AEC02-4E06-4F88-9305-CF28CE158644}" type="slidenum">
              <a:rPr lang="en-US" altLang="zh-CN"/>
              <a:pPr>
                <a:defRPr/>
              </a:pPr>
              <a:t>‹#›</a:t>
            </a:fld>
            <a:endParaRPr lang="zh-CN"/>
          </a:p>
        </p:txBody>
      </p:sp>
    </p:spTree>
    <p:extLst>
      <p:ext uri="{BB962C8B-B14F-4D97-AF65-F5344CB8AC3E}">
        <p14:creationId xmlns:p14="http://schemas.microsoft.com/office/powerpoint/2010/main" val="361456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6291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D005D9E9-765E-48F6-992B-D1CD6027FFFE}"/>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4EFF3081-3B0B-4500-AC95-5EBA16E1D22C}"/>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853EF671-830F-46E1-A4B1-D4E6F2BA3A86}"/>
              </a:ext>
            </a:extLst>
          </p:cNvPr>
          <p:cNvSpPr>
            <a:spLocks noGrp="1"/>
          </p:cNvSpPr>
          <p:nvPr>
            <p:ph type="sldNum" sz="quarter" idx="12"/>
          </p:nvPr>
        </p:nvSpPr>
        <p:spPr/>
        <p:txBody>
          <a:bodyPr/>
          <a:lstStyle>
            <a:lvl1pPr>
              <a:defRPr/>
            </a:lvl1pPr>
          </a:lstStyle>
          <a:p>
            <a:pPr>
              <a:defRPr/>
            </a:pPr>
            <a:fld id="{27BD3F64-0F09-4A05-8BAC-BE88BEE92943}" type="slidenum">
              <a:rPr lang="en-US" altLang="zh-CN"/>
              <a:pPr>
                <a:defRPr/>
              </a:pPr>
              <a:t>‹#›</a:t>
            </a:fld>
            <a:endParaRPr lang="zh-CN"/>
          </a:p>
        </p:txBody>
      </p:sp>
    </p:spTree>
    <p:extLst>
      <p:ext uri="{BB962C8B-B14F-4D97-AF65-F5344CB8AC3E}">
        <p14:creationId xmlns:p14="http://schemas.microsoft.com/office/powerpoint/2010/main" val="213776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8196">
            <a:extLst>
              <a:ext uri="{FF2B5EF4-FFF2-40B4-BE49-F238E27FC236}">
                <a16:creationId xmlns:a16="http://schemas.microsoft.com/office/drawing/2014/main" id="{6BFDCD54-A83A-435F-A85B-857E47F913EC}"/>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FFD7A783-E7A3-472F-A4EC-B2387EE23213}"/>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F80D0E5E-D62F-4F4F-83B0-068ADD98CDD9}"/>
              </a:ext>
            </a:extLst>
          </p:cNvPr>
          <p:cNvSpPr>
            <a:spLocks noGrp="1"/>
          </p:cNvSpPr>
          <p:nvPr>
            <p:ph type="sldNum" sz="quarter" idx="12"/>
          </p:nvPr>
        </p:nvSpPr>
        <p:spPr/>
        <p:txBody>
          <a:bodyPr/>
          <a:lstStyle>
            <a:lvl1pPr>
              <a:defRPr/>
            </a:lvl1pPr>
          </a:lstStyle>
          <a:p>
            <a:pPr>
              <a:defRPr/>
            </a:pPr>
            <a:fld id="{A04308C3-4B2D-4F2C-8CB7-3C9FA6F2F529}" type="slidenum">
              <a:rPr lang="en-US" altLang="zh-CN"/>
              <a:pPr>
                <a:defRPr/>
              </a:pPr>
              <a:t>‹#›</a:t>
            </a:fld>
            <a:endParaRPr lang="zh-CN"/>
          </a:p>
        </p:txBody>
      </p:sp>
    </p:spTree>
    <p:extLst>
      <p:ext uri="{BB962C8B-B14F-4D97-AF65-F5344CB8AC3E}">
        <p14:creationId xmlns:p14="http://schemas.microsoft.com/office/powerpoint/2010/main" val="237468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1"/>
              <a:t>Click to edit Master text styles</a:t>
            </a:r>
          </a:p>
        </p:txBody>
      </p:sp>
      <p:sp>
        <p:nvSpPr>
          <p:cNvPr id="4" name="Date Placeholder 8196">
            <a:extLst>
              <a:ext uri="{FF2B5EF4-FFF2-40B4-BE49-F238E27FC236}">
                <a16:creationId xmlns:a16="http://schemas.microsoft.com/office/drawing/2014/main" id="{FDAEF042-D478-4491-9020-CF0189586D6D}"/>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8197">
            <a:extLst>
              <a:ext uri="{FF2B5EF4-FFF2-40B4-BE49-F238E27FC236}">
                <a16:creationId xmlns:a16="http://schemas.microsoft.com/office/drawing/2014/main" id="{21523B18-09AA-40FA-B5EC-E834EC065061}"/>
              </a:ext>
            </a:extLst>
          </p:cNvPr>
          <p:cNvSpPr>
            <a:spLocks noGrp="1"/>
          </p:cNvSpPr>
          <p:nvPr>
            <p:ph type="ftr" sz="quarter" idx="11"/>
          </p:nvPr>
        </p:nvSpPr>
        <p:spPr/>
        <p:txBody>
          <a:bodyPr/>
          <a:lstStyle>
            <a:lvl1pPr>
              <a:defRPr/>
            </a:lvl1pPr>
          </a:lstStyle>
          <a:p>
            <a:pPr>
              <a:defRPr/>
            </a:pPr>
            <a:endParaRPr lang="zh-CN"/>
          </a:p>
        </p:txBody>
      </p:sp>
      <p:sp>
        <p:nvSpPr>
          <p:cNvPr id="6" name="Slide Number Placeholder 8198">
            <a:extLst>
              <a:ext uri="{FF2B5EF4-FFF2-40B4-BE49-F238E27FC236}">
                <a16:creationId xmlns:a16="http://schemas.microsoft.com/office/drawing/2014/main" id="{7641B18E-08BA-41FE-AE89-D319BEE6D504}"/>
              </a:ext>
            </a:extLst>
          </p:cNvPr>
          <p:cNvSpPr>
            <a:spLocks noGrp="1"/>
          </p:cNvSpPr>
          <p:nvPr>
            <p:ph type="sldNum" sz="quarter" idx="12"/>
          </p:nvPr>
        </p:nvSpPr>
        <p:spPr/>
        <p:txBody>
          <a:bodyPr/>
          <a:lstStyle>
            <a:lvl1pPr>
              <a:defRPr/>
            </a:lvl1pPr>
          </a:lstStyle>
          <a:p>
            <a:pPr>
              <a:defRPr/>
            </a:pPr>
            <a:fld id="{8CBF7873-0E23-470F-91F0-15350620D270}" type="slidenum">
              <a:rPr lang="en-US" altLang="zh-CN"/>
              <a:pPr>
                <a:defRPr/>
              </a:pPr>
              <a:t>‹#›</a:t>
            </a:fld>
            <a:endParaRPr lang="zh-CN"/>
          </a:p>
        </p:txBody>
      </p:sp>
    </p:spTree>
    <p:extLst>
      <p:ext uri="{BB962C8B-B14F-4D97-AF65-F5344CB8AC3E}">
        <p14:creationId xmlns:p14="http://schemas.microsoft.com/office/powerpoint/2010/main" val="22751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68413"/>
            <a:ext cx="4032504" cy="485775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68413"/>
            <a:ext cx="4032504" cy="485775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F87985DA-B03B-4475-9792-F12BD64940E2}"/>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A307C047-6E30-4DA0-A8F0-232AA161F95A}"/>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B249FB86-384F-4E60-9D30-DCFB990BD6E2}"/>
              </a:ext>
            </a:extLst>
          </p:cNvPr>
          <p:cNvSpPr>
            <a:spLocks noGrp="1"/>
          </p:cNvSpPr>
          <p:nvPr>
            <p:ph type="sldNum" sz="quarter" idx="12"/>
          </p:nvPr>
        </p:nvSpPr>
        <p:spPr/>
        <p:txBody>
          <a:bodyPr/>
          <a:lstStyle>
            <a:lvl1pPr>
              <a:defRPr/>
            </a:lvl1pPr>
          </a:lstStyle>
          <a:p>
            <a:pPr>
              <a:defRPr/>
            </a:pPr>
            <a:fld id="{230A9F82-886C-4A5A-A7F9-4ADF87DAA4DA}" type="slidenum">
              <a:rPr lang="en-US" altLang="zh-CN"/>
              <a:pPr>
                <a:defRPr/>
              </a:pPr>
              <a:t>‹#›</a:t>
            </a:fld>
            <a:endParaRPr lang="zh-CN"/>
          </a:p>
        </p:txBody>
      </p:sp>
    </p:spTree>
    <p:extLst>
      <p:ext uri="{BB962C8B-B14F-4D97-AF65-F5344CB8AC3E}">
        <p14:creationId xmlns:p14="http://schemas.microsoft.com/office/powerpoint/2010/main" val="99234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8196">
            <a:extLst>
              <a:ext uri="{FF2B5EF4-FFF2-40B4-BE49-F238E27FC236}">
                <a16:creationId xmlns:a16="http://schemas.microsoft.com/office/drawing/2014/main" id="{524BA83C-C1E9-4FB8-A481-9CA5039253F2}"/>
              </a:ext>
            </a:extLst>
          </p:cNvPr>
          <p:cNvSpPr>
            <a:spLocks noGrp="1"/>
          </p:cNvSpPr>
          <p:nvPr>
            <p:ph type="dt" sz="half" idx="10"/>
          </p:nvPr>
        </p:nvSpPr>
        <p:spPr/>
        <p:txBody>
          <a:bodyPr/>
          <a:lstStyle>
            <a:lvl1pPr>
              <a:defRPr/>
            </a:lvl1pPr>
          </a:lstStyle>
          <a:p>
            <a:pPr>
              <a:defRPr/>
            </a:pPr>
            <a:endParaRPr lang="zh-CN" altLang="en-US"/>
          </a:p>
        </p:txBody>
      </p:sp>
      <p:sp>
        <p:nvSpPr>
          <p:cNvPr id="8" name="Footer Placeholder 8197">
            <a:extLst>
              <a:ext uri="{FF2B5EF4-FFF2-40B4-BE49-F238E27FC236}">
                <a16:creationId xmlns:a16="http://schemas.microsoft.com/office/drawing/2014/main" id="{A8A9F172-FAAE-45CD-AB07-ABD85E802F80}"/>
              </a:ext>
            </a:extLst>
          </p:cNvPr>
          <p:cNvSpPr>
            <a:spLocks noGrp="1"/>
          </p:cNvSpPr>
          <p:nvPr>
            <p:ph type="ftr" sz="quarter" idx="11"/>
          </p:nvPr>
        </p:nvSpPr>
        <p:spPr/>
        <p:txBody>
          <a:bodyPr/>
          <a:lstStyle>
            <a:lvl1pPr>
              <a:defRPr/>
            </a:lvl1pPr>
          </a:lstStyle>
          <a:p>
            <a:pPr>
              <a:defRPr/>
            </a:pPr>
            <a:endParaRPr lang="zh-CN"/>
          </a:p>
        </p:txBody>
      </p:sp>
      <p:sp>
        <p:nvSpPr>
          <p:cNvPr id="9" name="Slide Number Placeholder 8198">
            <a:extLst>
              <a:ext uri="{FF2B5EF4-FFF2-40B4-BE49-F238E27FC236}">
                <a16:creationId xmlns:a16="http://schemas.microsoft.com/office/drawing/2014/main" id="{D0D0EDB5-AFD2-44E4-AF81-034D0FF2DA2C}"/>
              </a:ext>
            </a:extLst>
          </p:cNvPr>
          <p:cNvSpPr>
            <a:spLocks noGrp="1"/>
          </p:cNvSpPr>
          <p:nvPr>
            <p:ph type="sldNum" sz="quarter" idx="12"/>
          </p:nvPr>
        </p:nvSpPr>
        <p:spPr/>
        <p:txBody>
          <a:bodyPr/>
          <a:lstStyle>
            <a:lvl1pPr>
              <a:defRPr/>
            </a:lvl1pPr>
          </a:lstStyle>
          <a:p>
            <a:pPr>
              <a:defRPr/>
            </a:pPr>
            <a:fld id="{2C12FF37-2568-4B0F-B7D9-52CBB3DBB37F}" type="slidenum">
              <a:rPr lang="en-US" altLang="zh-CN"/>
              <a:pPr>
                <a:defRPr/>
              </a:pPr>
              <a:t>‹#›</a:t>
            </a:fld>
            <a:endParaRPr lang="zh-CN"/>
          </a:p>
        </p:txBody>
      </p:sp>
    </p:spTree>
    <p:extLst>
      <p:ext uri="{BB962C8B-B14F-4D97-AF65-F5344CB8AC3E}">
        <p14:creationId xmlns:p14="http://schemas.microsoft.com/office/powerpoint/2010/main" val="161276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8196">
            <a:extLst>
              <a:ext uri="{FF2B5EF4-FFF2-40B4-BE49-F238E27FC236}">
                <a16:creationId xmlns:a16="http://schemas.microsoft.com/office/drawing/2014/main" id="{A8446F61-5AAD-4189-9409-55CA42D57B4B}"/>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8197">
            <a:extLst>
              <a:ext uri="{FF2B5EF4-FFF2-40B4-BE49-F238E27FC236}">
                <a16:creationId xmlns:a16="http://schemas.microsoft.com/office/drawing/2014/main" id="{6F5A1D34-26AA-4B0B-BF38-250E05037F26}"/>
              </a:ext>
            </a:extLst>
          </p:cNvPr>
          <p:cNvSpPr>
            <a:spLocks noGrp="1"/>
          </p:cNvSpPr>
          <p:nvPr>
            <p:ph type="ftr" sz="quarter" idx="11"/>
          </p:nvPr>
        </p:nvSpPr>
        <p:spPr/>
        <p:txBody>
          <a:bodyPr/>
          <a:lstStyle>
            <a:lvl1pPr>
              <a:defRPr/>
            </a:lvl1pPr>
          </a:lstStyle>
          <a:p>
            <a:pPr>
              <a:defRPr/>
            </a:pPr>
            <a:endParaRPr lang="zh-CN"/>
          </a:p>
        </p:txBody>
      </p:sp>
      <p:sp>
        <p:nvSpPr>
          <p:cNvPr id="5" name="Slide Number Placeholder 8198">
            <a:extLst>
              <a:ext uri="{FF2B5EF4-FFF2-40B4-BE49-F238E27FC236}">
                <a16:creationId xmlns:a16="http://schemas.microsoft.com/office/drawing/2014/main" id="{5E3F81C9-823E-4539-8330-DF08B0A8B300}"/>
              </a:ext>
            </a:extLst>
          </p:cNvPr>
          <p:cNvSpPr>
            <a:spLocks noGrp="1"/>
          </p:cNvSpPr>
          <p:nvPr>
            <p:ph type="sldNum" sz="quarter" idx="12"/>
          </p:nvPr>
        </p:nvSpPr>
        <p:spPr/>
        <p:txBody>
          <a:bodyPr/>
          <a:lstStyle>
            <a:lvl1pPr>
              <a:defRPr/>
            </a:lvl1pPr>
          </a:lstStyle>
          <a:p>
            <a:pPr>
              <a:defRPr/>
            </a:pPr>
            <a:fld id="{F1444DF7-1660-4849-9C75-B2A1D7C792CF}" type="slidenum">
              <a:rPr lang="en-US" altLang="zh-CN"/>
              <a:pPr>
                <a:defRPr/>
              </a:pPr>
              <a:t>‹#›</a:t>
            </a:fld>
            <a:endParaRPr lang="zh-CN"/>
          </a:p>
        </p:txBody>
      </p:sp>
    </p:spTree>
    <p:extLst>
      <p:ext uri="{BB962C8B-B14F-4D97-AF65-F5344CB8AC3E}">
        <p14:creationId xmlns:p14="http://schemas.microsoft.com/office/powerpoint/2010/main" val="194030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8196">
            <a:extLst>
              <a:ext uri="{FF2B5EF4-FFF2-40B4-BE49-F238E27FC236}">
                <a16:creationId xmlns:a16="http://schemas.microsoft.com/office/drawing/2014/main" id="{8730A34B-E118-42EA-9F84-E259EE776E94}"/>
              </a:ext>
            </a:extLst>
          </p:cNvPr>
          <p:cNvSpPr>
            <a:spLocks noGrp="1"/>
          </p:cNvSpPr>
          <p:nvPr>
            <p:ph type="dt" sz="half" idx="10"/>
          </p:nvPr>
        </p:nvSpPr>
        <p:spPr/>
        <p:txBody>
          <a:bodyPr/>
          <a:lstStyle>
            <a:lvl1pPr>
              <a:defRPr/>
            </a:lvl1pPr>
          </a:lstStyle>
          <a:p>
            <a:pPr>
              <a:defRPr/>
            </a:pPr>
            <a:endParaRPr lang="zh-CN" altLang="en-US"/>
          </a:p>
        </p:txBody>
      </p:sp>
      <p:sp>
        <p:nvSpPr>
          <p:cNvPr id="3" name="Footer Placeholder 8197">
            <a:extLst>
              <a:ext uri="{FF2B5EF4-FFF2-40B4-BE49-F238E27FC236}">
                <a16:creationId xmlns:a16="http://schemas.microsoft.com/office/drawing/2014/main" id="{D21E9412-49CC-4825-8571-C5B6FABFAF97}"/>
              </a:ext>
            </a:extLst>
          </p:cNvPr>
          <p:cNvSpPr>
            <a:spLocks noGrp="1"/>
          </p:cNvSpPr>
          <p:nvPr>
            <p:ph type="ftr" sz="quarter" idx="11"/>
          </p:nvPr>
        </p:nvSpPr>
        <p:spPr/>
        <p:txBody>
          <a:bodyPr/>
          <a:lstStyle>
            <a:lvl1pPr>
              <a:defRPr/>
            </a:lvl1pPr>
          </a:lstStyle>
          <a:p>
            <a:pPr>
              <a:defRPr/>
            </a:pPr>
            <a:endParaRPr lang="zh-CN"/>
          </a:p>
        </p:txBody>
      </p:sp>
      <p:sp>
        <p:nvSpPr>
          <p:cNvPr id="4" name="Slide Number Placeholder 8198">
            <a:extLst>
              <a:ext uri="{FF2B5EF4-FFF2-40B4-BE49-F238E27FC236}">
                <a16:creationId xmlns:a16="http://schemas.microsoft.com/office/drawing/2014/main" id="{126C75FB-95CF-4B95-8F9E-CD822443AB1B}"/>
              </a:ext>
            </a:extLst>
          </p:cNvPr>
          <p:cNvSpPr>
            <a:spLocks noGrp="1"/>
          </p:cNvSpPr>
          <p:nvPr>
            <p:ph type="sldNum" sz="quarter" idx="12"/>
          </p:nvPr>
        </p:nvSpPr>
        <p:spPr/>
        <p:txBody>
          <a:bodyPr/>
          <a:lstStyle>
            <a:lvl1pPr>
              <a:defRPr/>
            </a:lvl1pPr>
          </a:lstStyle>
          <a:p>
            <a:pPr>
              <a:defRPr/>
            </a:pPr>
            <a:fld id="{61600F04-EFF8-49BF-B2BB-B3C82E189F6D}" type="slidenum">
              <a:rPr lang="en-US" altLang="zh-CN"/>
              <a:pPr>
                <a:defRPr/>
              </a:pPr>
              <a:t>‹#›</a:t>
            </a:fld>
            <a:endParaRPr lang="zh-CN"/>
          </a:p>
        </p:txBody>
      </p:sp>
    </p:spTree>
    <p:extLst>
      <p:ext uri="{BB962C8B-B14F-4D97-AF65-F5344CB8AC3E}">
        <p14:creationId xmlns:p14="http://schemas.microsoft.com/office/powerpoint/2010/main" val="160782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8196">
            <a:extLst>
              <a:ext uri="{FF2B5EF4-FFF2-40B4-BE49-F238E27FC236}">
                <a16:creationId xmlns:a16="http://schemas.microsoft.com/office/drawing/2014/main" id="{4423C8B4-4306-4129-BCD0-F6A4A026BF3C}"/>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EEECD5B6-904F-43B9-AA65-B3B7406A6D12}"/>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82DB574D-89C1-41C0-B187-D8CCEC59C66D}"/>
              </a:ext>
            </a:extLst>
          </p:cNvPr>
          <p:cNvSpPr>
            <a:spLocks noGrp="1"/>
          </p:cNvSpPr>
          <p:nvPr>
            <p:ph type="sldNum" sz="quarter" idx="12"/>
          </p:nvPr>
        </p:nvSpPr>
        <p:spPr/>
        <p:txBody>
          <a:bodyPr/>
          <a:lstStyle>
            <a:lvl1pPr>
              <a:defRPr/>
            </a:lvl1pPr>
          </a:lstStyle>
          <a:p>
            <a:pPr>
              <a:defRPr/>
            </a:pPr>
            <a:fld id="{F8FF0247-3B00-4D0B-A743-4FC12F2D0AF6}" type="slidenum">
              <a:rPr lang="en-US" altLang="zh-CN"/>
              <a:pPr>
                <a:defRPr/>
              </a:pPr>
              <a:t>‹#›</a:t>
            </a:fld>
            <a:endParaRPr lang="zh-CN"/>
          </a:p>
        </p:txBody>
      </p:sp>
    </p:spTree>
    <p:extLst>
      <p:ext uri="{BB962C8B-B14F-4D97-AF65-F5344CB8AC3E}">
        <p14:creationId xmlns:p14="http://schemas.microsoft.com/office/powerpoint/2010/main" val="311418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8196">
            <a:extLst>
              <a:ext uri="{FF2B5EF4-FFF2-40B4-BE49-F238E27FC236}">
                <a16:creationId xmlns:a16="http://schemas.microsoft.com/office/drawing/2014/main" id="{12F5A717-F2A3-4EEA-A3A8-77AD3CB7CB87}"/>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19B80016-51BB-49C4-9A03-69CA9E9AC555}"/>
              </a:ext>
            </a:extLst>
          </p:cNvPr>
          <p:cNvSpPr>
            <a:spLocks noGrp="1"/>
          </p:cNvSpPr>
          <p:nvPr>
            <p:ph type="ftr" sz="quarter" idx="11"/>
          </p:nvPr>
        </p:nvSpPr>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0242EC20-33F4-46FE-8DD6-0FE5A0F8541B}"/>
              </a:ext>
            </a:extLst>
          </p:cNvPr>
          <p:cNvSpPr>
            <a:spLocks noGrp="1"/>
          </p:cNvSpPr>
          <p:nvPr>
            <p:ph type="sldNum" sz="quarter" idx="12"/>
          </p:nvPr>
        </p:nvSpPr>
        <p:spPr/>
        <p:txBody>
          <a:bodyPr/>
          <a:lstStyle>
            <a:lvl1pPr>
              <a:defRPr/>
            </a:lvl1pPr>
          </a:lstStyle>
          <a:p>
            <a:pPr>
              <a:defRPr/>
            </a:pPr>
            <a:fld id="{EA2C653F-D5D3-4D75-B820-2992892F6629}" type="slidenum">
              <a:rPr lang="en-US" altLang="zh-CN"/>
              <a:pPr>
                <a:defRPr/>
              </a:pPr>
              <a:t>‹#›</a:t>
            </a:fld>
            <a:endParaRPr lang="zh-CN"/>
          </a:p>
        </p:txBody>
      </p:sp>
    </p:spTree>
    <p:extLst>
      <p:ext uri="{BB962C8B-B14F-4D97-AF65-F5344CB8AC3E}">
        <p14:creationId xmlns:p14="http://schemas.microsoft.com/office/powerpoint/2010/main" val="72596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193" descr="USTC-BIGLOG">
            <a:extLst>
              <a:ext uri="{FF2B5EF4-FFF2-40B4-BE49-F238E27FC236}">
                <a16:creationId xmlns:a16="http://schemas.microsoft.com/office/drawing/2014/main" id="{1C4F65BB-3E75-484E-BA08-79BD1778FE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8194">
            <a:extLst>
              <a:ext uri="{FF2B5EF4-FFF2-40B4-BE49-F238E27FC236}">
                <a16:creationId xmlns:a16="http://schemas.microsoft.com/office/drawing/2014/main" id="{FA86BE6C-3E9C-45AF-A0B1-3F22E00F033D}"/>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Text Placeholder 8195">
            <a:extLst>
              <a:ext uri="{FF2B5EF4-FFF2-40B4-BE49-F238E27FC236}">
                <a16:creationId xmlns:a16="http://schemas.microsoft.com/office/drawing/2014/main" id="{9F95E310-DAE5-45EB-AB8E-91AE5442853C}"/>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Date Placeholder 8196">
            <a:extLst>
              <a:ext uri="{FF2B5EF4-FFF2-40B4-BE49-F238E27FC236}">
                <a16:creationId xmlns:a16="http://schemas.microsoft.com/office/drawing/2014/main" id="{7D24378A-5145-4079-94E6-F41CD28A107B}"/>
              </a:ext>
            </a:extLst>
          </p:cNvPr>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8198" name="Footer Placeholder 8197">
            <a:extLst>
              <a:ext uri="{FF2B5EF4-FFF2-40B4-BE49-F238E27FC236}">
                <a16:creationId xmlns:a16="http://schemas.microsoft.com/office/drawing/2014/main" id="{C378A93E-61DF-4D3E-8C6E-BB6C83210FCE}"/>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8199" name="Slide Number Placeholder 8198">
            <a:extLst>
              <a:ext uri="{FF2B5EF4-FFF2-40B4-BE49-F238E27FC236}">
                <a16:creationId xmlns:a16="http://schemas.microsoft.com/office/drawing/2014/main" id="{C1D5F531-2CC4-4FBA-B31D-89F700C65CC0}"/>
              </a:ext>
            </a:extLst>
          </p:cNvPr>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a:ea typeface="宋体" panose="02010600030101010101" pitchFamily="2" charset="-122"/>
                <a:cs typeface="+mn-ea"/>
              </a:defRPr>
            </a:lvl1pPr>
          </a:lstStyle>
          <a:p>
            <a:pPr>
              <a:defRPr/>
            </a:pPr>
            <a:fld id="{CDA86669-7C8C-4E6F-95EF-FF1E8729C50A}" type="slidenum">
              <a:rPr lang="en-US" altLang="zh-CN"/>
              <a:pPr>
                <a:defRPr/>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Lst>
  <p:txStyles>
    <p:titleStyle>
      <a:lvl1pPr algn="l" rtl="0" eaLnBrk="0" fontAlgn="base" hangingPunct="0">
        <a:spcBef>
          <a:spcPct val="0"/>
        </a:spcBef>
        <a:spcAft>
          <a:spcPct val="0"/>
        </a:spcAft>
        <a:defRPr sz="4000" kern="1200">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073">
            <a:extLst>
              <a:ext uri="{FF2B5EF4-FFF2-40B4-BE49-F238E27FC236}">
                <a16:creationId xmlns:a16="http://schemas.microsoft.com/office/drawing/2014/main" id="{2021C85D-3CAD-420C-86F4-1E3D657D58AF}"/>
              </a:ext>
            </a:extLst>
          </p:cNvPr>
          <p:cNvSpPr>
            <a:spLocks noGrp="1" noChangeArrowheads="1"/>
          </p:cNvSpPr>
          <p:nvPr>
            <p:ph type="ctrTitle"/>
          </p:nvPr>
        </p:nvSpPr>
        <p:spPr>
          <a:xfrm>
            <a:off x="685800" y="2060848"/>
            <a:ext cx="7772400" cy="1825352"/>
          </a:xfrm>
        </p:spPr>
        <p:txBody>
          <a:bodyPr anchor="ctr"/>
          <a:lstStyle/>
          <a:p>
            <a:pPr eaLnBrk="1" hangingPunct="1"/>
            <a:r>
              <a:rPr lang="en-US" altLang="zh-CN" sz="3600" dirty="0"/>
              <a:t>2018</a:t>
            </a:r>
            <a:r>
              <a:rPr lang="zh-CN" altLang="en-US" sz="3600" dirty="0"/>
              <a:t>暑期</a:t>
            </a:r>
            <a:r>
              <a:rPr lang="en-US" altLang="zh-CN" sz="3600" dirty="0"/>
              <a:t>·</a:t>
            </a:r>
            <a:r>
              <a:rPr lang="zh-CN" altLang="en-US" sz="3600" dirty="0"/>
              <a:t>计算机组成原理</a:t>
            </a:r>
            <a:br>
              <a:rPr lang="zh-CN" altLang="en-US" sz="3600" dirty="0"/>
            </a:br>
            <a:br>
              <a:rPr lang="en-US" altLang="zh-CN" sz="3600" dirty="0"/>
            </a:br>
            <a:br>
              <a:rPr lang="en-US" altLang="zh-CN" sz="3600" dirty="0"/>
            </a:br>
            <a:r>
              <a:rPr lang="zh-CN" altLang="en-US" sz="3600" dirty="0"/>
              <a:t>复  习  课</a:t>
            </a:r>
            <a:br>
              <a:rPr lang="zh-CN" altLang="en-US" sz="3600" dirty="0"/>
            </a:br>
            <a:endParaRPr lang="zh-CN" altLang="en-US" sz="3600" dirty="0"/>
          </a:p>
        </p:txBody>
      </p:sp>
      <p:sp>
        <p:nvSpPr>
          <p:cNvPr id="18435" name="Subtitle 3074">
            <a:extLst>
              <a:ext uri="{FF2B5EF4-FFF2-40B4-BE49-F238E27FC236}">
                <a16:creationId xmlns:a16="http://schemas.microsoft.com/office/drawing/2014/main" id="{50E8D83C-82FB-4B71-BC2D-0C68C6ECC15E}"/>
              </a:ext>
            </a:extLst>
          </p:cNvPr>
          <p:cNvSpPr>
            <a:spLocks noGrp="1" noChangeArrowheads="1"/>
          </p:cNvSpPr>
          <p:nvPr>
            <p:ph type="subTitle" idx="1"/>
          </p:nvPr>
        </p:nvSpPr>
        <p:spPr>
          <a:xfrm>
            <a:off x="1403648" y="4942011"/>
            <a:ext cx="6513513" cy="1647602"/>
          </a:xfrm>
        </p:spPr>
        <p:txBody>
          <a:bodyPr/>
          <a:lstStyle/>
          <a:p>
            <a:pPr eaLnBrk="1" hangingPunct="1"/>
            <a:r>
              <a:rPr lang="zh-CN" altLang="en-US" sz="2800" dirty="0"/>
              <a:t>讲授： 赵振刚 </a:t>
            </a:r>
          </a:p>
          <a:p>
            <a:pPr eaLnBrk="1" hangingPunct="1"/>
            <a:r>
              <a:rPr lang="en-US" altLang="zh-CN" sz="2800" dirty="0"/>
              <a:t>gavin@ustc.edu.cn</a:t>
            </a:r>
          </a:p>
          <a:p>
            <a:pPr eaLnBrk="1" hangingPunct="1"/>
            <a:r>
              <a:rPr lang="zh-CN" altLang="en-US" sz="2400" dirty="0"/>
              <a:t>思贤楼</a:t>
            </a:r>
            <a:r>
              <a:rPr lang="en-US" altLang="zh-CN" sz="2400" dirty="0"/>
              <a:t>3-507    68839303</a:t>
            </a:r>
            <a:endParaRPr lang="zh-CN" altLang="en-US" sz="2400" dirty="0"/>
          </a:p>
          <a:p>
            <a:pPr eaLnBrk="1" hangingPunct="1"/>
            <a:endParaRPr lang="zh-CN" altLang="en-US" sz="2400" dirty="0"/>
          </a:p>
          <a:p>
            <a:pPr eaLnBrk="1" hangingPunct="1"/>
            <a:endParaRPr lang="zh-CN" altLang="en-US" sz="1400" dirty="0"/>
          </a:p>
          <a:p>
            <a:pPr eaLnBrk="1" hangingPunct="1"/>
            <a:endParaRPr lang="en-US" altLang="zh-CN" sz="1400" dirty="0"/>
          </a:p>
        </p:txBody>
      </p:sp>
      <p:pic>
        <p:nvPicPr>
          <p:cNvPr id="18436" name="Picture 3075" descr="未命名">
            <a:extLst>
              <a:ext uri="{FF2B5EF4-FFF2-40B4-BE49-F238E27FC236}">
                <a16:creationId xmlns:a16="http://schemas.microsoft.com/office/drawing/2014/main" id="{519C59DF-4591-4273-B45A-9A6EA5866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660EFBF-60CF-4523-9FF2-4176E1788D4F}"/>
              </a:ext>
            </a:extLst>
          </p:cNvPr>
          <p:cNvSpPr>
            <a:spLocks noGrp="1" noChangeArrowheads="1"/>
          </p:cNvSpPr>
          <p:nvPr>
            <p:ph type="title"/>
          </p:nvPr>
        </p:nvSpPr>
        <p:spPr/>
        <p:txBody>
          <a:bodyPr/>
          <a:lstStyle/>
          <a:p>
            <a:r>
              <a:rPr lang="zh-CN" altLang="en-US" dirty="0"/>
              <a:t>第二篇 数据表示及运算器</a:t>
            </a:r>
          </a:p>
        </p:txBody>
      </p:sp>
      <p:sp>
        <p:nvSpPr>
          <p:cNvPr id="40962" name="Content Placeholder 2">
            <a:extLst>
              <a:ext uri="{FF2B5EF4-FFF2-40B4-BE49-F238E27FC236}">
                <a16:creationId xmlns:a16="http://schemas.microsoft.com/office/drawing/2014/main" id="{E212F4C7-C544-4592-A043-5A3008E36A66}"/>
              </a:ext>
            </a:extLst>
          </p:cNvPr>
          <p:cNvSpPr>
            <a:spLocks noGrp="1"/>
          </p:cNvSpPr>
          <p:nvPr>
            <p:ph idx="1"/>
          </p:nvPr>
        </p:nvSpPr>
        <p:spPr/>
        <p:txBody>
          <a:bodyPr/>
          <a:lstStyle/>
          <a:p>
            <a:pPr>
              <a:defRPr/>
            </a:pPr>
            <a:r>
              <a:rPr lang="zh-CN" altLang="en-US" noProof="1">
                <a:sym typeface="+mn-ea"/>
              </a:rPr>
              <a:t>数字逻辑电路基础</a:t>
            </a:r>
          </a:p>
          <a:p>
            <a:pPr>
              <a:defRPr/>
            </a:pPr>
            <a:r>
              <a:rPr lang="zh-CN" altLang="en-US" noProof="1">
                <a:sym typeface="+mn-ea"/>
              </a:rPr>
              <a:t>数据和文字的表示</a:t>
            </a:r>
            <a:r>
              <a:rPr lang="en-US" altLang="zh-CN" noProof="1">
                <a:sym typeface="+mn-ea"/>
              </a:rPr>
              <a:t>/</a:t>
            </a:r>
            <a:r>
              <a:rPr lang="zh-CN" altLang="en-US" noProof="1">
                <a:sym typeface="+mn-ea"/>
              </a:rPr>
              <a:t>运算</a:t>
            </a:r>
          </a:p>
          <a:p>
            <a:pPr lvl="1">
              <a:defRPr/>
            </a:pPr>
            <a:r>
              <a:rPr lang="zh-CN" altLang="en-US" sz="3200" noProof="1">
                <a:sym typeface="+mn-ea"/>
              </a:rPr>
              <a:t>数值表示</a:t>
            </a:r>
          </a:p>
          <a:p>
            <a:pPr lvl="1">
              <a:defRPr/>
            </a:pPr>
            <a:r>
              <a:rPr lang="zh-CN" altLang="en-US" sz="3200" noProof="1">
                <a:sym typeface="+mn-ea"/>
              </a:rPr>
              <a:t>数值计算</a:t>
            </a:r>
            <a:endParaRPr lang="zh-CN" altLang="en-US" sz="3200" noProof="1"/>
          </a:p>
          <a:p>
            <a:pPr marL="457200" lvl="1" indent="0">
              <a:buFontTx/>
              <a:buNone/>
              <a:defRPr/>
            </a:pPr>
            <a:r>
              <a:rPr lang="zh-CN" altLang="en-US" sz="3200" noProof="1">
                <a:sym typeface="+mn-ea"/>
              </a:rPr>
              <a:t>           定点数运算</a:t>
            </a:r>
            <a:endParaRPr lang="zh-CN" altLang="en-US" sz="3200" noProof="1"/>
          </a:p>
          <a:p>
            <a:pPr marL="457200" lvl="1" indent="0">
              <a:buFontTx/>
              <a:buNone/>
              <a:defRPr/>
            </a:pPr>
            <a:r>
              <a:rPr lang="zh-CN" altLang="en-US" sz="3200" noProof="1">
                <a:sym typeface="+mn-ea"/>
              </a:rPr>
              <a:t>           浮点数运算</a:t>
            </a:r>
            <a:endParaRPr lang="zh-CN" altLang="en-US" sz="3200" noProof="1"/>
          </a:p>
          <a:p>
            <a:pPr>
              <a:defRPr/>
            </a:pPr>
            <a:r>
              <a:rPr lang="zh-CN" altLang="en-US" noProof="1">
                <a:sym typeface="+mn-ea"/>
              </a:rPr>
              <a:t>运算器</a:t>
            </a:r>
            <a:endParaRPr lang="zh-CN" altLang="en-US"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57377">
            <a:extLst>
              <a:ext uri="{FF2B5EF4-FFF2-40B4-BE49-F238E27FC236}">
                <a16:creationId xmlns:a16="http://schemas.microsoft.com/office/drawing/2014/main" id="{9B7C592B-259A-4141-B53B-2CC6F95830C3}"/>
              </a:ext>
            </a:extLst>
          </p:cNvPr>
          <p:cNvSpPr>
            <a:spLocks noGrp="1" noChangeArrowheads="1"/>
          </p:cNvSpPr>
          <p:nvPr>
            <p:ph type="title"/>
          </p:nvPr>
        </p:nvSpPr>
        <p:spPr/>
        <p:txBody>
          <a:bodyPr lIns="92075" tIns="46038" rIns="92075" bIns="46038"/>
          <a:lstStyle/>
          <a:p>
            <a:r>
              <a:rPr lang="en-US" altLang="zh-CN"/>
              <a:t>NOR Gate    NOT + OR</a:t>
            </a:r>
          </a:p>
        </p:txBody>
      </p:sp>
      <p:graphicFrame>
        <p:nvGraphicFramePr>
          <p:cNvPr id="34819" name="对象 357441">
            <a:extLst>
              <a:ext uri="{FF2B5EF4-FFF2-40B4-BE49-F238E27FC236}">
                <a16:creationId xmlns:a16="http://schemas.microsoft.com/office/drawing/2014/main" id="{C2BF1A58-08F9-4900-9FED-03C96D28E670}"/>
              </a:ext>
            </a:extLst>
          </p:cNvPr>
          <p:cNvGraphicFramePr>
            <a:graphicFrameLocks/>
          </p:cNvGraphicFramePr>
          <p:nvPr/>
        </p:nvGraphicFramePr>
        <p:xfrm>
          <a:off x="5753100" y="2400300"/>
          <a:ext cx="1778000" cy="2476500"/>
        </p:xfrm>
        <a:graphic>
          <a:graphicData uri="http://schemas.openxmlformats.org/presentationml/2006/ole">
            <mc:AlternateContent xmlns:mc="http://schemas.openxmlformats.org/markup-compatibility/2006">
              <mc:Choice xmlns:v="urn:schemas-microsoft-com:vml" Requires="v">
                <p:oleObj spid="_x0000_s34913" r:id="rId4" imgW="1780032" imgH="2481072" progId="Word.Document.8">
                  <p:embed/>
                </p:oleObj>
              </mc:Choice>
              <mc:Fallback>
                <p:oleObj r:id="rId4" imgW="1780032" imgH="2481072" progId="Word.Document.8">
                  <p:embed/>
                  <p:pic>
                    <p:nvPicPr>
                      <p:cNvPr id="0" name="对象 3574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100" y="2400300"/>
                        <a:ext cx="17780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4820" name="组合 357455">
            <a:extLst>
              <a:ext uri="{FF2B5EF4-FFF2-40B4-BE49-F238E27FC236}">
                <a16:creationId xmlns:a16="http://schemas.microsoft.com/office/drawing/2014/main" id="{FA487170-7B5D-444F-A737-7EC3CF086BB7}"/>
              </a:ext>
            </a:extLst>
          </p:cNvPr>
          <p:cNvGrpSpPr>
            <a:grpSpLocks/>
          </p:cNvGrpSpPr>
          <p:nvPr/>
        </p:nvGrpSpPr>
        <p:grpSpPr bwMode="auto">
          <a:xfrm>
            <a:off x="223838" y="998538"/>
            <a:ext cx="3810000" cy="5151437"/>
            <a:chOff x="157" y="749"/>
            <a:chExt cx="2400" cy="3245"/>
          </a:xfrm>
        </p:grpSpPr>
        <p:sp>
          <p:nvSpPr>
            <p:cNvPr id="34827" name="直接连接符 357382">
              <a:extLst>
                <a:ext uri="{FF2B5EF4-FFF2-40B4-BE49-F238E27FC236}">
                  <a16:creationId xmlns:a16="http://schemas.microsoft.com/office/drawing/2014/main" id="{B3094F62-53DB-4DA1-A8E8-807099C45062}"/>
                </a:ext>
              </a:extLst>
            </p:cNvPr>
            <p:cNvSpPr>
              <a:spLocks noChangeShapeType="1"/>
            </p:cNvSpPr>
            <p:nvPr/>
          </p:nvSpPr>
          <p:spPr bwMode="auto">
            <a:xfrm>
              <a:off x="1107" y="2438"/>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直接连接符 357383">
              <a:extLst>
                <a:ext uri="{FF2B5EF4-FFF2-40B4-BE49-F238E27FC236}">
                  <a16:creationId xmlns:a16="http://schemas.microsoft.com/office/drawing/2014/main" id="{7C4BEC09-00BF-4879-AB83-4BB6FBF02E36}"/>
                </a:ext>
              </a:extLst>
            </p:cNvPr>
            <p:cNvSpPr>
              <a:spLocks noChangeShapeType="1"/>
            </p:cNvSpPr>
            <p:nvPr/>
          </p:nvSpPr>
          <p:spPr bwMode="auto">
            <a:xfrm flipH="1">
              <a:off x="1106" y="3041"/>
              <a:ext cx="1" cy="645"/>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直接连接符 357384">
              <a:extLst>
                <a:ext uri="{FF2B5EF4-FFF2-40B4-BE49-F238E27FC236}">
                  <a16:creationId xmlns:a16="http://schemas.microsoft.com/office/drawing/2014/main" id="{47D5D0E4-BD6C-4DFE-A8B7-2EA36C12E110}"/>
                </a:ext>
              </a:extLst>
            </p:cNvPr>
            <p:cNvSpPr>
              <a:spLocks noChangeShapeType="1"/>
            </p:cNvSpPr>
            <p:nvPr/>
          </p:nvSpPr>
          <p:spPr bwMode="auto">
            <a:xfrm flipH="1">
              <a:off x="915" y="2753"/>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直接连接符 357385">
              <a:extLst>
                <a:ext uri="{FF2B5EF4-FFF2-40B4-BE49-F238E27FC236}">
                  <a16:creationId xmlns:a16="http://schemas.microsoft.com/office/drawing/2014/main" id="{5C95E713-A4F8-4031-8CE5-D798B3F7D063}"/>
                </a:ext>
              </a:extLst>
            </p:cNvPr>
            <p:cNvSpPr>
              <a:spLocks noChangeShapeType="1"/>
            </p:cNvSpPr>
            <p:nvPr/>
          </p:nvSpPr>
          <p:spPr bwMode="auto">
            <a:xfrm flipH="1">
              <a:off x="915" y="3041"/>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直接连接符 357386">
              <a:extLst>
                <a:ext uri="{FF2B5EF4-FFF2-40B4-BE49-F238E27FC236}">
                  <a16:creationId xmlns:a16="http://schemas.microsoft.com/office/drawing/2014/main" id="{59DD2C46-C55D-464D-B1ED-890EFC0D68AA}"/>
                </a:ext>
              </a:extLst>
            </p:cNvPr>
            <p:cNvSpPr>
              <a:spLocks noChangeShapeType="1"/>
            </p:cNvSpPr>
            <p:nvPr/>
          </p:nvSpPr>
          <p:spPr bwMode="auto">
            <a:xfrm>
              <a:off x="915" y="2753"/>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直接连接符 357387">
              <a:extLst>
                <a:ext uri="{FF2B5EF4-FFF2-40B4-BE49-F238E27FC236}">
                  <a16:creationId xmlns:a16="http://schemas.microsoft.com/office/drawing/2014/main" id="{840BD14F-9071-4DCC-9634-C123BBFAD786}"/>
                </a:ext>
              </a:extLst>
            </p:cNvPr>
            <p:cNvSpPr>
              <a:spLocks noChangeShapeType="1"/>
            </p:cNvSpPr>
            <p:nvPr/>
          </p:nvSpPr>
          <p:spPr bwMode="auto">
            <a:xfrm>
              <a:off x="867" y="2753"/>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直接连接符 357388">
              <a:extLst>
                <a:ext uri="{FF2B5EF4-FFF2-40B4-BE49-F238E27FC236}">
                  <a16:creationId xmlns:a16="http://schemas.microsoft.com/office/drawing/2014/main" id="{51B68DED-72E3-4390-9BEC-A89BDB4BD936}"/>
                </a:ext>
              </a:extLst>
            </p:cNvPr>
            <p:cNvSpPr>
              <a:spLocks noChangeShapeType="1"/>
            </p:cNvSpPr>
            <p:nvPr/>
          </p:nvSpPr>
          <p:spPr bwMode="auto">
            <a:xfrm>
              <a:off x="790" y="2897"/>
              <a:ext cx="7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直接连接符 357390">
              <a:extLst>
                <a:ext uri="{FF2B5EF4-FFF2-40B4-BE49-F238E27FC236}">
                  <a16:creationId xmlns:a16="http://schemas.microsoft.com/office/drawing/2014/main" id="{4632CBAE-A907-44B6-B2CC-490B95AF2934}"/>
                </a:ext>
              </a:extLst>
            </p:cNvPr>
            <p:cNvSpPr>
              <a:spLocks noChangeShapeType="1"/>
            </p:cNvSpPr>
            <p:nvPr/>
          </p:nvSpPr>
          <p:spPr bwMode="auto">
            <a:xfrm>
              <a:off x="1432" y="958"/>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直接连接符 357391">
              <a:extLst>
                <a:ext uri="{FF2B5EF4-FFF2-40B4-BE49-F238E27FC236}">
                  <a16:creationId xmlns:a16="http://schemas.microsoft.com/office/drawing/2014/main" id="{0F38DA84-BB56-4300-8BD4-2FFC089E4131}"/>
                </a:ext>
              </a:extLst>
            </p:cNvPr>
            <p:cNvSpPr>
              <a:spLocks noChangeShapeType="1"/>
            </p:cNvSpPr>
            <p:nvPr/>
          </p:nvSpPr>
          <p:spPr bwMode="auto">
            <a:xfrm>
              <a:off x="1432" y="1534"/>
              <a:ext cx="0" cy="31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直接连接符 357392">
              <a:extLst>
                <a:ext uri="{FF2B5EF4-FFF2-40B4-BE49-F238E27FC236}">
                  <a16:creationId xmlns:a16="http://schemas.microsoft.com/office/drawing/2014/main" id="{F02C05D0-ECF9-46A7-A948-FFC3525FC23E}"/>
                </a:ext>
              </a:extLst>
            </p:cNvPr>
            <p:cNvSpPr>
              <a:spLocks noChangeShapeType="1"/>
            </p:cNvSpPr>
            <p:nvPr/>
          </p:nvSpPr>
          <p:spPr bwMode="auto">
            <a:xfrm flipH="1">
              <a:off x="1240" y="1246"/>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直接连接符 357393">
              <a:extLst>
                <a:ext uri="{FF2B5EF4-FFF2-40B4-BE49-F238E27FC236}">
                  <a16:creationId xmlns:a16="http://schemas.microsoft.com/office/drawing/2014/main" id="{65A86162-3F5B-44F2-95B8-BCEF5EF5D37F}"/>
                </a:ext>
              </a:extLst>
            </p:cNvPr>
            <p:cNvSpPr>
              <a:spLocks noChangeShapeType="1"/>
            </p:cNvSpPr>
            <p:nvPr/>
          </p:nvSpPr>
          <p:spPr bwMode="auto">
            <a:xfrm flipH="1">
              <a:off x="1240" y="1534"/>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直接连接符 357394">
              <a:extLst>
                <a:ext uri="{FF2B5EF4-FFF2-40B4-BE49-F238E27FC236}">
                  <a16:creationId xmlns:a16="http://schemas.microsoft.com/office/drawing/2014/main" id="{4547B72D-F938-4E1F-8373-2805C08214EC}"/>
                </a:ext>
              </a:extLst>
            </p:cNvPr>
            <p:cNvSpPr>
              <a:spLocks noChangeShapeType="1"/>
            </p:cNvSpPr>
            <p:nvPr/>
          </p:nvSpPr>
          <p:spPr bwMode="auto">
            <a:xfrm>
              <a:off x="1240" y="1246"/>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直接连接符 357395">
              <a:extLst>
                <a:ext uri="{FF2B5EF4-FFF2-40B4-BE49-F238E27FC236}">
                  <a16:creationId xmlns:a16="http://schemas.microsoft.com/office/drawing/2014/main" id="{05D68D19-28F9-41CF-85D3-8D1963447541}"/>
                </a:ext>
              </a:extLst>
            </p:cNvPr>
            <p:cNvSpPr>
              <a:spLocks noChangeShapeType="1"/>
            </p:cNvSpPr>
            <p:nvPr/>
          </p:nvSpPr>
          <p:spPr bwMode="auto">
            <a:xfrm>
              <a:off x="1206" y="1246"/>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直接连接符 357396">
              <a:extLst>
                <a:ext uri="{FF2B5EF4-FFF2-40B4-BE49-F238E27FC236}">
                  <a16:creationId xmlns:a16="http://schemas.microsoft.com/office/drawing/2014/main" id="{582CF8E3-4761-43B4-909B-951F3C9D1828}"/>
                </a:ext>
              </a:extLst>
            </p:cNvPr>
            <p:cNvSpPr>
              <a:spLocks noChangeShapeType="1"/>
            </p:cNvSpPr>
            <p:nvPr/>
          </p:nvSpPr>
          <p:spPr bwMode="auto">
            <a:xfrm>
              <a:off x="856" y="1390"/>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椭圆 357397">
              <a:extLst>
                <a:ext uri="{FF2B5EF4-FFF2-40B4-BE49-F238E27FC236}">
                  <a16:creationId xmlns:a16="http://schemas.microsoft.com/office/drawing/2014/main" id="{0BCAF5EA-3267-4618-ABD2-180DD0B231D6}"/>
                </a:ext>
              </a:extLst>
            </p:cNvPr>
            <p:cNvSpPr>
              <a:spLocks noChangeArrowheads="1"/>
            </p:cNvSpPr>
            <p:nvPr/>
          </p:nvSpPr>
          <p:spPr bwMode="auto">
            <a:xfrm>
              <a:off x="1096" y="1342"/>
              <a:ext cx="96" cy="96"/>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2" name="直接连接符 357399">
              <a:extLst>
                <a:ext uri="{FF2B5EF4-FFF2-40B4-BE49-F238E27FC236}">
                  <a16:creationId xmlns:a16="http://schemas.microsoft.com/office/drawing/2014/main" id="{1055C92F-8253-459C-B9D3-AAE7ED119D81}"/>
                </a:ext>
              </a:extLst>
            </p:cNvPr>
            <p:cNvSpPr>
              <a:spLocks noChangeShapeType="1"/>
            </p:cNvSpPr>
            <p:nvPr/>
          </p:nvSpPr>
          <p:spPr bwMode="auto">
            <a:xfrm>
              <a:off x="862" y="2002"/>
              <a:ext cx="21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直接连接符 357403">
              <a:extLst>
                <a:ext uri="{FF2B5EF4-FFF2-40B4-BE49-F238E27FC236}">
                  <a16:creationId xmlns:a16="http://schemas.microsoft.com/office/drawing/2014/main" id="{25F97A7C-18E6-414D-9C96-4FD912C48904}"/>
                </a:ext>
              </a:extLst>
            </p:cNvPr>
            <p:cNvSpPr>
              <a:spLocks noChangeShapeType="1"/>
            </p:cNvSpPr>
            <p:nvPr/>
          </p:nvSpPr>
          <p:spPr bwMode="auto">
            <a:xfrm>
              <a:off x="1338" y="948"/>
              <a:ext cx="18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文本框 357406">
              <a:extLst>
                <a:ext uri="{FF2B5EF4-FFF2-40B4-BE49-F238E27FC236}">
                  <a16:creationId xmlns:a16="http://schemas.microsoft.com/office/drawing/2014/main" id="{89069519-BCC8-48E2-B3CA-82294CA06587}"/>
                </a:ext>
              </a:extLst>
            </p:cNvPr>
            <p:cNvSpPr txBox="1">
              <a:spLocks noChangeArrowheads="1"/>
            </p:cNvSpPr>
            <p:nvPr/>
          </p:nvSpPr>
          <p:spPr bwMode="auto">
            <a:xfrm>
              <a:off x="2337" y="2170"/>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C</a:t>
              </a:r>
              <a:endParaRPr lang="en-US" altLang="zh-CN" sz="2400" b="1">
                <a:solidFill>
                  <a:srgbClr val="0000FF"/>
                </a:solidFill>
                <a:cs typeface="Times New Roman" panose="02020603050405020304" pitchFamily="18" charset="0"/>
              </a:endParaRPr>
            </a:p>
          </p:txBody>
        </p:sp>
        <p:sp>
          <p:nvSpPr>
            <p:cNvPr id="34845" name="直接连接符 357410">
              <a:extLst>
                <a:ext uri="{FF2B5EF4-FFF2-40B4-BE49-F238E27FC236}">
                  <a16:creationId xmlns:a16="http://schemas.microsoft.com/office/drawing/2014/main" id="{74024FE8-B836-42D7-90F7-B3944E211166}"/>
                </a:ext>
              </a:extLst>
            </p:cNvPr>
            <p:cNvSpPr>
              <a:spLocks noChangeShapeType="1"/>
            </p:cNvSpPr>
            <p:nvPr/>
          </p:nvSpPr>
          <p:spPr bwMode="auto">
            <a:xfrm>
              <a:off x="1443" y="2145"/>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直接连接符 357411">
              <a:extLst>
                <a:ext uri="{FF2B5EF4-FFF2-40B4-BE49-F238E27FC236}">
                  <a16:creationId xmlns:a16="http://schemas.microsoft.com/office/drawing/2014/main" id="{F4F743DE-B2A5-4D63-A2AE-07C19833AB2C}"/>
                </a:ext>
              </a:extLst>
            </p:cNvPr>
            <p:cNvSpPr>
              <a:spLocks noChangeShapeType="1"/>
            </p:cNvSpPr>
            <p:nvPr/>
          </p:nvSpPr>
          <p:spPr bwMode="auto">
            <a:xfrm flipH="1">
              <a:off x="1251" y="1857"/>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直接连接符 357412">
              <a:extLst>
                <a:ext uri="{FF2B5EF4-FFF2-40B4-BE49-F238E27FC236}">
                  <a16:creationId xmlns:a16="http://schemas.microsoft.com/office/drawing/2014/main" id="{3F692B4C-98E2-48DF-B277-886A0B124714}"/>
                </a:ext>
              </a:extLst>
            </p:cNvPr>
            <p:cNvSpPr>
              <a:spLocks noChangeShapeType="1"/>
            </p:cNvSpPr>
            <p:nvPr/>
          </p:nvSpPr>
          <p:spPr bwMode="auto">
            <a:xfrm flipH="1">
              <a:off x="1251" y="2145"/>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直接连接符 357413">
              <a:extLst>
                <a:ext uri="{FF2B5EF4-FFF2-40B4-BE49-F238E27FC236}">
                  <a16:creationId xmlns:a16="http://schemas.microsoft.com/office/drawing/2014/main" id="{66C46320-E318-4769-86CD-A52F4D014954}"/>
                </a:ext>
              </a:extLst>
            </p:cNvPr>
            <p:cNvSpPr>
              <a:spLocks noChangeShapeType="1"/>
            </p:cNvSpPr>
            <p:nvPr/>
          </p:nvSpPr>
          <p:spPr bwMode="auto">
            <a:xfrm>
              <a:off x="1251" y="1857"/>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直接连接符 357414">
              <a:extLst>
                <a:ext uri="{FF2B5EF4-FFF2-40B4-BE49-F238E27FC236}">
                  <a16:creationId xmlns:a16="http://schemas.microsoft.com/office/drawing/2014/main" id="{45F7E292-3844-4DE8-B82B-4343C0FB4E76}"/>
                </a:ext>
              </a:extLst>
            </p:cNvPr>
            <p:cNvSpPr>
              <a:spLocks noChangeShapeType="1"/>
            </p:cNvSpPr>
            <p:nvPr/>
          </p:nvSpPr>
          <p:spPr bwMode="auto">
            <a:xfrm>
              <a:off x="1217" y="1857"/>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直接连接符 357415">
              <a:extLst>
                <a:ext uri="{FF2B5EF4-FFF2-40B4-BE49-F238E27FC236}">
                  <a16:creationId xmlns:a16="http://schemas.microsoft.com/office/drawing/2014/main" id="{AF578458-1290-4872-A5F8-2E2101A01310}"/>
                </a:ext>
              </a:extLst>
            </p:cNvPr>
            <p:cNvSpPr>
              <a:spLocks noChangeShapeType="1"/>
            </p:cNvSpPr>
            <p:nvPr/>
          </p:nvSpPr>
          <p:spPr bwMode="auto">
            <a:xfrm>
              <a:off x="867" y="2001"/>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椭圆 357416">
              <a:extLst>
                <a:ext uri="{FF2B5EF4-FFF2-40B4-BE49-F238E27FC236}">
                  <a16:creationId xmlns:a16="http://schemas.microsoft.com/office/drawing/2014/main" id="{37BF27E6-6B1A-4139-8D3E-6895E1FA8E19}"/>
                </a:ext>
              </a:extLst>
            </p:cNvPr>
            <p:cNvSpPr>
              <a:spLocks noChangeArrowheads="1"/>
            </p:cNvSpPr>
            <p:nvPr/>
          </p:nvSpPr>
          <p:spPr bwMode="auto">
            <a:xfrm>
              <a:off x="1107" y="1953"/>
              <a:ext cx="96" cy="96"/>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4852" name="组合 357449">
              <a:extLst>
                <a:ext uri="{FF2B5EF4-FFF2-40B4-BE49-F238E27FC236}">
                  <a16:creationId xmlns:a16="http://schemas.microsoft.com/office/drawing/2014/main" id="{736D7C25-7872-4CF3-94FD-D4F157C4D5D6}"/>
                </a:ext>
              </a:extLst>
            </p:cNvPr>
            <p:cNvGrpSpPr>
              <a:grpSpLocks/>
            </p:cNvGrpSpPr>
            <p:nvPr/>
          </p:nvGrpSpPr>
          <p:grpSpPr bwMode="auto">
            <a:xfrm>
              <a:off x="1387" y="2443"/>
              <a:ext cx="480" cy="1384"/>
              <a:chOff x="1387" y="2171"/>
              <a:chExt cx="480" cy="1384"/>
            </a:xfrm>
          </p:grpSpPr>
          <p:sp>
            <p:nvSpPr>
              <p:cNvPr id="34868" name="直接连接符 357418">
                <a:extLst>
                  <a:ext uri="{FF2B5EF4-FFF2-40B4-BE49-F238E27FC236}">
                    <a16:creationId xmlns:a16="http://schemas.microsoft.com/office/drawing/2014/main" id="{9DE9A9AC-52AC-4A70-BD18-A899E9A4CACA}"/>
                  </a:ext>
                </a:extLst>
              </p:cNvPr>
              <p:cNvSpPr>
                <a:spLocks noChangeShapeType="1"/>
              </p:cNvSpPr>
              <p:nvPr/>
            </p:nvSpPr>
            <p:spPr bwMode="auto">
              <a:xfrm flipH="1">
                <a:off x="1867" y="2171"/>
                <a:ext cx="0" cy="80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直接连接符 357419">
                <a:extLst>
                  <a:ext uri="{FF2B5EF4-FFF2-40B4-BE49-F238E27FC236}">
                    <a16:creationId xmlns:a16="http://schemas.microsoft.com/office/drawing/2014/main" id="{6BFB6542-CBA5-40FE-98FB-75731A7C65A0}"/>
                  </a:ext>
                </a:extLst>
              </p:cNvPr>
              <p:cNvSpPr>
                <a:spLocks noChangeShapeType="1"/>
              </p:cNvSpPr>
              <p:nvPr/>
            </p:nvSpPr>
            <p:spPr bwMode="auto">
              <a:xfrm>
                <a:off x="1867" y="3267"/>
                <a:ext cx="0" cy="288"/>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直接连接符 357420">
                <a:extLst>
                  <a:ext uri="{FF2B5EF4-FFF2-40B4-BE49-F238E27FC236}">
                    <a16:creationId xmlns:a16="http://schemas.microsoft.com/office/drawing/2014/main" id="{7DA9F978-7DE6-4259-93FD-42BE6243BE98}"/>
                  </a:ext>
                </a:extLst>
              </p:cNvPr>
              <p:cNvSpPr>
                <a:spLocks noChangeShapeType="1"/>
              </p:cNvSpPr>
              <p:nvPr/>
            </p:nvSpPr>
            <p:spPr bwMode="auto">
              <a:xfrm flipH="1">
                <a:off x="1675" y="2979"/>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直接连接符 357421">
                <a:extLst>
                  <a:ext uri="{FF2B5EF4-FFF2-40B4-BE49-F238E27FC236}">
                    <a16:creationId xmlns:a16="http://schemas.microsoft.com/office/drawing/2014/main" id="{38F5665C-46C1-4A06-AE09-AB11CD496787}"/>
                  </a:ext>
                </a:extLst>
              </p:cNvPr>
              <p:cNvSpPr>
                <a:spLocks noChangeShapeType="1"/>
              </p:cNvSpPr>
              <p:nvPr/>
            </p:nvSpPr>
            <p:spPr bwMode="auto">
              <a:xfrm flipH="1">
                <a:off x="1675" y="3267"/>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357422">
                <a:extLst>
                  <a:ext uri="{FF2B5EF4-FFF2-40B4-BE49-F238E27FC236}">
                    <a16:creationId xmlns:a16="http://schemas.microsoft.com/office/drawing/2014/main" id="{7A5AC5CF-9A43-43FA-A10B-B869C7CE4065}"/>
                  </a:ext>
                </a:extLst>
              </p:cNvPr>
              <p:cNvSpPr>
                <a:spLocks noChangeShapeType="1"/>
              </p:cNvSpPr>
              <p:nvPr/>
            </p:nvSpPr>
            <p:spPr bwMode="auto">
              <a:xfrm>
                <a:off x="1675" y="2979"/>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直接连接符 357423">
                <a:extLst>
                  <a:ext uri="{FF2B5EF4-FFF2-40B4-BE49-F238E27FC236}">
                    <a16:creationId xmlns:a16="http://schemas.microsoft.com/office/drawing/2014/main" id="{6D77775B-EF13-4E35-A85E-741644DBEC02}"/>
                  </a:ext>
                </a:extLst>
              </p:cNvPr>
              <p:cNvSpPr>
                <a:spLocks noChangeShapeType="1"/>
              </p:cNvSpPr>
              <p:nvPr/>
            </p:nvSpPr>
            <p:spPr bwMode="auto">
              <a:xfrm>
                <a:off x="1627" y="2979"/>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直接连接符 357424">
                <a:extLst>
                  <a:ext uri="{FF2B5EF4-FFF2-40B4-BE49-F238E27FC236}">
                    <a16:creationId xmlns:a16="http://schemas.microsoft.com/office/drawing/2014/main" id="{862635FE-7BE5-47D2-A9A3-62D7AB40D7ED}"/>
                  </a:ext>
                </a:extLst>
              </p:cNvPr>
              <p:cNvSpPr>
                <a:spLocks noChangeShapeType="1"/>
              </p:cNvSpPr>
              <p:nvPr/>
            </p:nvSpPr>
            <p:spPr bwMode="auto">
              <a:xfrm>
                <a:off x="1387" y="3123"/>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53" name="直接连接符 357425">
              <a:extLst>
                <a:ext uri="{FF2B5EF4-FFF2-40B4-BE49-F238E27FC236}">
                  <a16:creationId xmlns:a16="http://schemas.microsoft.com/office/drawing/2014/main" id="{B2D8CDF6-C83F-47E9-B296-5AC0409B7363}"/>
                </a:ext>
              </a:extLst>
            </p:cNvPr>
            <p:cNvSpPr>
              <a:spLocks noChangeShapeType="1"/>
            </p:cNvSpPr>
            <p:nvPr/>
          </p:nvSpPr>
          <p:spPr bwMode="auto">
            <a:xfrm flipH="1">
              <a:off x="1108" y="2439"/>
              <a:ext cx="33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直接连接符 357426">
              <a:extLst>
                <a:ext uri="{FF2B5EF4-FFF2-40B4-BE49-F238E27FC236}">
                  <a16:creationId xmlns:a16="http://schemas.microsoft.com/office/drawing/2014/main" id="{1AAC816F-165A-467F-9020-4EF3B9B5B3BB}"/>
                </a:ext>
              </a:extLst>
            </p:cNvPr>
            <p:cNvSpPr>
              <a:spLocks noChangeShapeType="1"/>
            </p:cNvSpPr>
            <p:nvPr/>
          </p:nvSpPr>
          <p:spPr bwMode="auto">
            <a:xfrm>
              <a:off x="1440" y="2439"/>
              <a:ext cx="42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直接连接符 357429">
              <a:extLst>
                <a:ext uri="{FF2B5EF4-FFF2-40B4-BE49-F238E27FC236}">
                  <a16:creationId xmlns:a16="http://schemas.microsoft.com/office/drawing/2014/main" id="{E3099DBB-11E8-487F-8180-484A9EB92070}"/>
                </a:ext>
              </a:extLst>
            </p:cNvPr>
            <p:cNvSpPr>
              <a:spLocks noChangeShapeType="1"/>
            </p:cNvSpPr>
            <p:nvPr/>
          </p:nvSpPr>
          <p:spPr bwMode="auto">
            <a:xfrm flipH="1">
              <a:off x="480" y="1390"/>
              <a:ext cx="46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直接连接符 357430">
              <a:extLst>
                <a:ext uri="{FF2B5EF4-FFF2-40B4-BE49-F238E27FC236}">
                  <a16:creationId xmlns:a16="http://schemas.microsoft.com/office/drawing/2014/main" id="{0373E195-8135-4921-97DC-456EF7045487}"/>
                </a:ext>
              </a:extLst>
            </p:cNvPr>
            <p:cNvSpPr>
              <a:spLocks noChangeShapeType="1"/>
            </p:cNvSpPr>
            <p:nvPr/>
          </p:nvSpPr>
          <p:spPr bwMode="auto">
            <a:xfrm flipH="1">
              <a:off x="480" y="2001"/>
              <a:ext cx="46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直接连接符 357431">
              <a:extLst>
                <a:ext uri="{FF2B5EF4-FFF2-40B4-BE49-F238E27FC236}">
                  <a16:creationId xmlns:a16="http://schemas.microsoft.com/office/drawing/2014/main" id="{32AC7B54-E77C-4C8F-B07D-C603C44E9B2B}"/>
                </a:ext>
              </a:extLst>
            </p:cNvPr>
            <p:cNvSpPr>
              <a:spLocks noChangeShapeType="1"/>
            </p:cNvSpPr>
            <p:nvPr/>
          </p:nvSpPr>
          <p:spPr bwMode="auto">
            <a:xfrm>
              <a:off x="790" y="1997"/>
              <a:ext cx="0" cy="89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直接连接符 357433">
              <a:extLst>
                <a:ext uri="{FF2B5EF4-FFF2-40B4-BE49-F238E27FC236}">
                  <a16:creationId xmlns:a16="http://schemas.microsoft.com/office/drawing/2014/main" id="{29CC341F-5F3E-4C47-949C-7525FC0D9690}"/>
                </a:ext>
              </a:extLst>
            </p:cNvPr>
            <p:cNvSpPr>
              <a:spLocks noChangeShapeType="1"/>
            </p:cNvSpPr>
            <p:nvPr/>
          </p:nvSpPr>
          <p:spPr bwMode="auto">
            <a:xfrm>
              <a:off x="614" y="1387"/>
              <a:ext cx="0" cy="200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直接连接符 357434">
              <a:extLst>
                <a:ext uri="{FF2B5EF4-FFF2-40B4-BE49-F238E27FC236}">
                  <a16:creationId xmlns:a16="http://schemas.microsoft.com/office/drawing/2014/main" id="{07601BBA-C1A6-47AA-9C2B-E6BCEDCE4E1D}"/>
                </a:ext>
              </a:extLst>
            </p:cNvPr>
            <p:cNvSpPr>
              <a:spLocks noChangeShapeType="1"/>
            </p:cNvSpPr>
            <p:nvPr/>
          </p:nvSpPr>
          <p:spPr bwMode="auto">
            <a:xfrm flipH="1">
              <a:off x="611" y="3395"/>
              <a:ext cx="92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椭圆 357435">
              <a:extLst>
                <a:ext uri="{FF2B5EF4-FFF2-40B4-BE49-F238E27FC236}">
                  <a16:creationId xmlns:a16="http://schemas.microsoft.com/office/drawing/2014/main" id="{609402A1-0D92-4F61-8950-EA87E2D67892}"/>
                </a:ext>
              </a:extLst>
            </p:cNvPr>
            <p:cNvSpPr>
              <a:spLocks noChangeArrowheads="1"/>
            </p:cNvSpPr>
            <p:nvPr/>
          </p:nvSpPr>
          <p:spPr bwMode="auto">
            <a:xfrm>
              <a:off x="772" y="1980"/>
              <a:ext cx="47" cy="47"/>
            </a:xfrm>
            <a:prstGeom prst="ellipse">
              <a:avLst/>
            </a:prstGeom>
            <a:solidFill>
              <a:schemeClr val="bg2"/>
            </a:solidFill>
            <a:ln w="28575">
              <a:solidFill>
                <a:schemeClr val="bg2"/>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61" name="椭圆 357436">
              <a:extLst>
                <a:ext uri="{FF2B5EF4-FFF2-40B4-BE49-F238E27FC236}">
                  <a16:creationId xmlns:a16="http://schemas.microsoft.com/office/drawing/2014/main" id="{921AAE2B-5F5A-4663-B7F8-9A4918801B20}"/>
                </a:ext>
              </a:extLst>
            </p:cNvPr>
            <p:cNvSpPr>
              <a:spLocks noChangeArrowheads="1"/>
            </p:cNvSpPr>
            <p:nvPr/>
          </p:nvSpPr>
          <p:spPr bwMode="auto">
            <a:xfrm>
              <a:off x="590" y="1363"/>
              <a:ext cx="47" cy="47"/>
            </a:xfrm>
            <a:prstGeom prst="ellipse">
              <a:avLst/>
            </a:prstGeom>
            <a:solidFill>
              <a:schemeClr val="bg2"/>
            </a:solidFill>
            <a:ln w="28575">
              <a:solidFill>
                <a:schemeClr val="bg2"/>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62" name="直接连接符 357438">
              <a:extLst>
                <a:ext uri="{FF2B5EF4-FFF2-40B4-BE49-F238E27FC236}">
                  <a16:creationId xmlns:a16="http://schemas.microsoft.com/office/drawing/2014/main" id="{17905BFC-36F6-409C-AA6F-FA69EA6F746E}"/>
                </a:ext>
              </a:extLst>
            </p:cNvPr>
            <p:cNvSpPr>
              <a:spLocks noChangeShapeType="1"/>
            </p:cNvSpPr>
            <p:nvPr/>
          </p:nvSpPr>
          <p:spPr bwMode="auto">
            <a:xfrm>
              <a:off x="1434" y="2282"/>
              <a:ext cx="85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文本框 357442">
              <a:extLst>
                <a:ext uri="{FF2B5EF4-FFF2-40B4-BE49-F238E27FC236}">
                  <a16:creationId xmlns:a16="http://schemas.microsoft.com/office/drawing/2014/main" id="{B0A1DE0F-CDC0-4C66-A28C-0237FBE77CD4}"/>
                </a:ext>
              </a:extLst>
            </p:cNvPr>
            <p:cNvSpPr txBox="1">
              <a:spLocks noChangeArrowheads="1"/>
            </p:cNvSpPr>
            <p:nvPr/>
          </p:nvSpPr>
          <p:spPr bwMode="auto">
            <a:xfrm>
              <a:off x="178" y="129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A</a:t>
              </a:r>
              <a:endParaRPr lang="en-US" altLang="zh-CN" sz="2400" b="1">
                <a:solidFill>
                  <a:srgbClr val="0000FF"/>
                </a:solidFill>
                <a:cs typeface="Times New Roman" panose="02020603050405020304" pitchFamily="18" charset="0"/>
              </a:endParaRPr>
            </a:p>
          </p:txBody>
        </p:sp>
        <p:sp>
          <p:nvSpPr>
            <p:cNvPr id="34864" name="文本框 357443">
              <a:extLst>
                <a:ext uri="{FF2B5EF4-FFF2-40B4-BE49-F238E27FC236}">
                  <a16:creationId xmlns:a16="http://schemas.microsoft.com/office/drawing/2014/main" id="{B3AB0D33-85BD-408E-87E5-DAC06E82A4E9}"/>
                </a:ext>
              </a:extLst>
            </p:cNvPr>
            <p:cNvSpPr txBox="1">
              <a:spLocks noChangeArrowheads="1"/>
            </p:cNvSpPr>
            <p:nvPr/>
          </p:nvSpPr>
          <p:spPr bwMode="auto">
            <a:xfrm>
              <a:off x="157" y="189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rgbClr val="0000FF"/>
                  </a:solidFill>
                </a:rPr>
                <a:t>B</a:t>
              </a:r>
              <a:endParaRPr lang="en-US" altLang="zh-CN" sz="2400" b="1">
                <a:solidFill>
                  <a:srgbClr val="0000FF"/>
                </a:solidFill>
                <a:cs typeface="Times New Roman" panose="02020603050405020304" pitchFamily="18" charset="0"/>
              </a:endParaRPr>
            </a:p>
          </p:txBody>
        </p:sp>
        <p:sp>
          <p:nvSpPr>
            <p:cNvPr id="34865" name="文本框 357446">
              <a:extLst>
                <a:ext uri="{FF2B5EF4-FFF2-40B4-BE49-F238E27FC236}">
                  <a16:creationId xmlns:a16="http://schemas.microsoft.com/office/drawing/2014/main" id="{902338B1-BCCD-49CD-8317-AD389485A41B}"/>
                </a:ext>
              </a:extLst>
            </p:cNvPr>
            <p:cNvSpPr txBox="1">
              <a:spLocks noChangeArrowheads="1"/>
            </p:cNvSpPr>
            <p:nvPr/>
          </p:nvSpPr>
          <p:spPr bwMode="auto">
            <a:xfrm>
              <a:off x="1241" y="749"/>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2.9 v</a:t>
              </a:r>
              <a:endParaRPr lang="en-US" altLang="zh-CN" b="1">
                <a:solidFill>
                  <a:schemeClr val="hlink"/>
                </a:solidFill>
                <a:cs typeface="Times New Roman" panose="02020603050405020304" pitchFamily="18" charset="0"/>
              </a:endParaRPr>
            </a:p>
          </p:txBody>
        </p:sp>
        <p:sp>
          <p:nvSpPr>
            <p:cNvPr id="34866" name="文本框 357447">
              <a:extLst>
                <a:ext uri="{FF2B5EF4-FFF2-40B4-BE49-F238E27FC236}">
                  <a16:creationId xmlns:a16="http://schemas.microsoft.com/office/drawing/2014/main" id="{6C904F9F-71F5-434F-AE7C-FD85F02F8DA8}"/>
                </a:ext>
              </a:extLst>
            </p:cNvPr>
            <p:cNvSpPr txBox="1">
              <a:spLocks noChangeArrowheads="1"/>
            </p:cNvSpPr>
            <p:nvPr/>
          </p:nvSpPr>
          <p:spPr bwMode="auto">
            <a:xfrm>
              <a:off x="951" y="362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0 v</a:t>
              </a:r>
              <a:endParaRPr lang="en-US" altLang="zh-CN" b="1">
                <a:solidFill>
                  <a:schemeClr val="hlink"/>
                </a:solidFill>
                <a:cs typeface="Times New Roman" panose="02020603050405020304" pitchFamily="18" charset="0"/>
              </a:endParaRPr>
            </a:p>
          </p:txBody>
        </p:sp>
        <p:sp>
          <p:nvSpPr>
            <p:cNvPr id="34867" name="文本框 357448">
              <a:extLst>
                <a:ext uri="{FF2B5EF4-FFF2-40B4-BE49-F238E27FC236}">
                  <a16:creationId xmlns:a16="http://schemas.microsoft.com/office/drawing/2014/main" id="{6A14AA6F-D22C-47CB-8FE5-1914C7512304}"/>
                </a:ext>
              </a:extLst>
            </p:cNvPr>
            <p:cNvSpPr txBox="1">
              <a:spLocks noChangeArrowheads="1"/>
            </p:cNvSpPr>
            <p:nvPr/>
          </p:nvSpPr>
          <p:spPr bwMode="auto">
            <a:xfrm>
              <a:off x="1737" y="376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hlink"/>
                  </a:solidFill>
                </a:rPr>
                <a:t>0 v</a:t>
              </a:r>
              <a:endParaRPr lang="en-US" altLang="zh-CN" b="1">
                <a:solidFill>
                  <a:schemeClr val="hlink"/>
                </a:solidFill>
                <a:cs typeface="Times New Roman" panose="02020603050405020304" pitchFamily="18" charset="0"/>
              </a:endParaRPr>
            </a:p>
          </p:txBody>
        </p:sp>
      </p:grpSp>
      <p:sp>
        <p:nvSpPr>
          <p:cNvPr id="34821" name="文本框 357451">
            <a:extLst>
              <a:ext uri="{FF2B5EF4-FFF2-40B4-BE49-F238E27FC236}">
                <a16:creationId xmlns:a16="http://schemas.microsoft.com/office/drawing/2014/main" id="{9A8F2111-F629-4237-A07A-92AA9EB2D95B}"/>
              </a:ext>
            </a:extLst>
          </p:cNvPr>
          <p:cNvSpPr txBox="1">
            <a:spLocks noChangeArrowheads="1"/>
          </p:cNvSpPr>
          <p:nvPr/>
        </p:nvSpPr>
        <p:spPr bwMode="auto">
          <a:xfrm>
            <a:off x="2211388" y="17732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P</a:t>
            </a:r>
            <a:endParaRPr lang="en-US" altLang="zh-CN" sz="2000" b="1">
              <a:solidFill>
                <a:srgbClr val="0000FF"/>
              </a:solidFill>
              <a:cs typeface="Times New Roman" panose="02020603050405020304" pitchFamily="18" charset="0"/>
            </a:endParaRPr>
          </a:p>
        </p:txBody>
      </p:sp>
      <p:sp>
        <p:nvSpPr>
          <p:cNvPr id="34822" name="文本框 357452">
            <a:extLst>
              <a:ext uri="{FF2B5EF4-FFF2-40B4-BE49-F238E27FC236}">
                <a16:creationId xmlns:a16="http://schemas.microsoft.com/office/drawing/2014/main" id="{0002507D-42A0-4803-A964-6101EF4E05A2}"/>
              </a:ext>
            </a:extLst>
          </p:cNvPr>
          <p:cNvSpPr txBox="1">
            <a:spLocks noChangeArrowheads="1"/>
          </p:cNvSpPr>
          <p:nvPr/>
        </p:nvSpPr>
        <p:spPr bwMode="auto">
          <a:xfrm>
            <a:off x="1665288" y="42116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N</a:t>
            </a:r>
            <a:endParaRPr lang="en-US" altLang="zh-CN" sz="2000" b="1">
              <a:solidFill>
                <a:srgbClr val="0000FF"/>
              </a:solidFill>
              <a:cs typeface="Times New Roman" panose="02020603050405020304" pitchFamily="18" charset="0"/>
            </a:endParaRPr>
          </a:p>
        </p:txBody>
      </p:sp>
      <p:sp>
        <p:nvSpPr>
          <p:cNvPr id="34823" name="文本框 357453">
            <a:extLst>
              <a:ext uri="{FF2B5EF4-FFF2-40B4-BE49-F238E27FC236}">
                <a16:creationId xmlns:a16="http://schemas.microsoft.com/office/drawing/2014/main" id="{AED66D8E-CBC1-491B-BF3F-A03A680246D6}"/>
              </a:ext>
            </a:extLst>
          </p:cNvPr>
          <p:cNvSpPr txBox="1">
            <a:spLocks noChangeArrowheads="1"/>
          </p:cNvSpPr>
          <p:nvPr/>
        </p:nvSpPr>
        <p:spPr bwMode="auto">
          <a:xfrm>
            <a:off x="2160588" y="27765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P</a:t>
            </a:r>
            <a:endParaRPr lang="en-US" altLang="zh-CN" sz="2000" b="1">
              <a:solidFill>
                <a:srgbClr val="0000FF"/>
              </a:solidFill>
              <a:cs typeface="Times New Roman" panose="02020603050405020304" pitchFamily="18" charset="0"/>
            </a:endParaRPr>
          </a:p>
        </p:txBody>
      </p:sp>
      <p:sp>
        <p:nvSpPr>
          <p:cNvPr id="34824" name="文本框 357454">
            <a:extLst>
              <a:ext uri="{FF2B5EF4-FFF2-40B4-BE49-F238E27FC236}">
                <a16:creationId xmlns:a16="http://schemas.microsoft.com/office/drawing/2014/main" id="{A929BE42-7F24-4D94-AE18-8869356B4F27}"/>
              </a:ext>
            </a:extLst>
          </p:cNvPr>
          <p:cNvSpPr txBox="1">
            <a:spLocks noChangeArrowheads="1"/>
          </p:cNvSpPr>
          <p:nvPr/>
        </p:nvSpPr>
        <p:spPr bwMode="auto">
          <a:xfrm>
            <a:off x="2884488" y="49609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FF"/>
                </a:solidFill>
              </a:rPr>
              <a:t>N</a:t>
            </a:r>
            <a:endParaRPr lang="en-US" altLang="zh-CN" sz="2000" b="1">
              <a:solidFill>
                <a:srgbClr val="0000FF"/>
              </a:solidFill>
              <a:cs typeface="Times New Roman" panose="02020603050405020304" pitchFamily="18" charset="0"/>
            </a:endParaRPr>
          </a:p>
        </p:txBody>
      </p:sp>
      <p:sp>
        <p:nvSpPr>
          <p:cNvPr id="34872" name="灯片编号占位符 1">
            <a:extLst>
              <a:ext uri="{FF2B5EF4-FFF2-40B4-BE49-F238E27FC236}">
                <a16:creationId xmlns:a16="http://schemas.microsoft.com/office/drawing/2014/main" id="{3EDD1409-97FE-4430-91EF-128DBE98E52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defRPr/>
            </a:pPr>
            <a:r>
              <a:rPr lang="en-US" altLang="zh-CN" b="1">
                <a:solidFill>
                  <a:srgbClr val="CC3300"/>
                </a:solidFill>
              </a:rPr>
              <a:t>3 - </a:t>
            </a:r>
            <a:fld id="{0113A8CF-30FB-49AF-9C08-B8F220FF6E8C}" type="slidenum">
              <a:rPr lang="en-US" altLang="zh-CN" b="1" smtClean="0">
                <a:solidFill>
                  <a:srgbClr val="CC3300"/>
                </a:solidFill>
              </a:rPr>
              <a:pPr algn="l" eaLnBrk="0" hangingPunct="0">
                <a:defRPr/>
              </a:pPr>
              <a:t>11</a:t>
            </a:fld>
            <a:endParaRPr lang="en-US" altLang="zh-CN" b="1">
              <a:solidFill>
                <a:srgbClr val="CC3300"/>
              </a:solidFill>
            </a:endParaRPr>
          </a:p>
        </p:txBody>
      </p:sp>
      <p:sp>
        <p:nvSpPr>
          <p:cNvPr id="2" name="文本框 1">
            <a:extLst>
              <a:ext uri="{FF2B5EF4-FFF2-40B4-BE49-F238E27FC236}">
                <a16:creationId xmlns:a16="http://schemas.microsoft.com/office/drawing/2014/main" id="{03FA46A4-0E86-4E40-8D76-726C971EFCF8}"/>
              </a:ext>
            </a:extLst>
          </p:cNvPr>
          <p:cNvSpPr txBox="1">
            <a:spLocks noChangeArrowheads="1"/>
          </p:cNvSpPr>
          <p:nvPr/>
        </p:nvSpPr>
        <p:spPr bwMode="auto">
          <a:xfrm>
            <a:off x="3332163" y="1120775"/>
            <a:ext cx="56451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C00000"/>
                </a:solidFill>
              </a:rPr>
              <a:t>Truth Table to Logic Expression</a:t>
            </a:r>
            <a:r>
              <a:rPr lang="zh-CN" altLang="en-US" b="1">
                <a:solidFill>
                  <a:srgbClr val="C00000"/>
                </a:solidFill>
              </a:rPr>
              <a:t>：</a:t>
            </a:r>
          </a:p>
          <a:p>
            <a:pPr eaLnBrk="1" hangingPunct="1"/>
            <a:r>
              <a:rPr lang="en-US" altLang="zh-CN" b="1">
                <a:solidFill>
                  <a:srgbClr val="C00000"/>
                </a:solidFill>
              </a:rPr>
              <a:t>Method1: add all the outputs 1 (inputA * inputB)</a:t>
            </a:r>
          </a:p>
          <a:p>
            <a:pPr eaLnBrk="1" hangingPunct="1"/>
            <a:r>
              <a:rPr lang="en-US" altLang="zh-CN" b="1">
                <a:solidFill>
                  <a:srgbClr val="C00000"/>
                </a:solidFill>
              </a:rPr>
              <a:t>Method2: Multi all the outputs 0 (inputA + inputB)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a:extLst>
              <a:ext uri="{FF2B5EF4-FFF2-40B4-BE49-F238E27FC236}">
                <a16:creationId xmlns:a16="http://schemas.microsoft.com/office/drawing/2014/main" id="{48FEB6E7-D5B0-4445-8BFF-CCDE927E41E5}"/>
              </a:ext>
            </a:extLst>
          </p:cNvPr>
          <p:cNvSpPr txBox="1">
            <a:spLocks noChangeArrowheads="1"/>
          </p:cNvSpPr>
          <p:nvPr/>
        </p:nvSpPr>
        <p:spPr bwMode="auto">
          <a:xfrm>
            <a:off x="20638" y="1844675"/>
            <a:ext cx="3576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电路结构及逻辑符号</a:t>
            </a:r>
          </a:p>
        </p:txBody>
      </p:sp>
      <p:grpSp>
        <p:nvGrpSpPr>
          <p:cNvPr id="2" name="Group 3">
            <a:extLst>
              <a:ext uri="{FF2B5EF4-FFF2-40B4-BE49-F238E27FC236}">
                <a16:creationId xmlns:a16="http://schemas.microsoft.com/office/drawing/2014/main" id="{28D6C878-70BF-46CB-BF6B-11F74D24781F}"/>
              </a:ext>
            </a:extLst>
          </p:cNvPr>
          <p:cNvGrpSpPr>
            <a:grpSpLocks/>
          </p:cNvGrpSpPr>
          <p:nvPr/>
        </p:nvGrpSpPr>
        <p:grpSpPr bwMode="auto">
          <a:xfrm>
            <a:off x="400050" y="2495550"/>
            <a:ext cx="2952750" cy="2133600"/>
            <a:chOff x="252" y="1056"/>
            <a:chExt cx="1860" cy="1344"/>
          </a:xfrm>
        </p:grpSpPr>
        <p:sp>
          <p:nvSpPr>
            <p:cNvPr id="36901" name="Rectangle 4">
              <a:extLst>
                <a:ext uri="{FF2B5EF4-FFF2-40B4-BE49-F238E27FC236}">
                  <a16:creationId xmlns:a16="http://schemas.microsoft.com/office/drawing/2014/main" id="{A53BB75B-4DA1-4B5B-92CF-C9B3A128EF8E}"/>
                </a:ext>
              </a:extLst>
            </p:cNvPr>
            <p:cNvSpPr>
              <a:spLocks noChangeArrowheads="1"/>
            </p:cNvSpPr>
            <p:nvPr/>
          </p:nvSpPr>
          <p:spPr bwMode="auto">
            <a:xfrm>
              <a:off x="887" y="1056"/>
              <a:ext cx="336" cy="5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2" name="Oval 5">
              <a:extLst>
                <a:ext uri="{FF2B5EF4-FFF2-40B4-BE49-F238E27FC236}">
                  <a16:creationId xmlns:a16="http://schemas.microsoft.com/office/drawing/2014/main" id="{FCF64A41-8B40-4B8A-A3AF-7A060A57B203}"/>
                </a:ext>
              </a:extLst>
            </p:cNvPr>
            <p:cNvSpPr>
              <a:spLocks noChangeArrowheads="1"/>
            </p:cNvSpPr>
            <p:nvPr/>
          </p:nvSpPr>
          <p:spPr bwMode="auto">
            <a:xfrm>
              <a:off x="1223" y="134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3" name="Line 6">
              <a:extLst>
                <a:ext uri="{FF2B5EF4-FFF2-40B4-BE49-F238E27FC236}">
                  <a16:creationId xmlns:a16="http://schemas.microsoft.com/office/drawing/2014/main" id="{B6BEDE13-2254-465A-87CC-DABD1B840907}"/>
                </a:ext>
              </a:extLst>
            </p:cNvPr>
            <p:cNvSpPr>
              <a:spLocks noChangeShapeType="1"/>
            </p:cNvSpPr>
            <p:nvPr/>
          </p:nvSpPr>
          <p:spPr bwMode="auto">
            <a:xfrm>
              <a:off x="1271" y="1356"/>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Text Box 7">
              <a:extLst>
                <a:ext uri="{FF2B5EF4-FFF2-40B4-BE49-F238E27FC236}">
                  <a16:creationId xmlns:a16="http://schemas.microsoft.com/office/drawing/2014/main" id="{072CE660-DF49-4525-B7E2-C4969C144388}"/>
                </a:ext>
              </a:extLst>
            </p:cNvPr>
            <p:cNvSpPr txBox="1">
              <a:spLocks noChangeArrowheads="1"/>
            </p:cNvSpPr>
            <p:nvPr/>
          </p:nvSpPr>
          <p:spPr bwMode="auto">
            <a:xfrm>
              <a:off x="887" y="106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ea typeface="楷体_GB2312" pitchFamily="49" charset="-122"/>
                </a:rPr>
                <a:t>≥1</a:t>
              </a:r>
            </a:p>
          </p:txBody>
        </p:sp>
        <p:sp>
          <p:nvSpPr>
            <p:cNvPr id="36905" name="Rectangle 8">
              <a:extLst>
                <a:ext uri="{FF2B5EF4-FFF2-40B4-BE49-F238E27FC236}">
                  <a16:creationId xmlns:a16="http://schemas.microsoft.com/office/drawing/2014/main" id="{735E455C-0EF2-4AD0-8584-FAA596EC638D}"/>
                </a:ext>
              </a:extLst>
            </p:cNvPr>
            <p:cNvSpPr>
              <a:spLocks noChangeArrowheads="1"/>
            </p:cNvSpPr>
            <p:nvPr/>
          </p:nvSpPr>
          <p:spPr bwMode="auto">
            <a:xfrm>
              <a:off x="887" y="1824"/>
              <a:ext cx="336" cy="5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6" name="Oval 9">
              <a:extLst>
                <a:ext uri="{FF2B5EF4-FFF2-40B4-BE49-F238E27FC236}">
                  <a16:creationId xmlns:a16="http://schemas.microsoft.com/office/drawing/2014/main" id="{459136C9-4B6B-4028-AA29-AAEFD3133DEB}"/>
                </a:ext>
              </a:extLst>
            </p:cNvPr>
            <p:cNvSpPr>
              <a:spLocks noChangeArrowheads="1"/>
            </p:cNvSpPr>
            <p:nvPr/>
          </p:nvSpPr>
          <p:spPr bwMode="auto">
            <a:xfrm>
              <a:off x="1223" y="21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7" name="Line 10">
              <a:extLst>
                <a:ext uri="{FF2B5EF4-FFF2-40B4-BE49-F238E27FC236}">
                  <a16:creationId xmlns:a16="http://schemas.microsoft.com/office/drawing/2014/main" id="{F43646B3-653E-4782-A2C2-D1A109DBBDD5}"/>
                </a:ext>
              </a:extLst>
            </p:cNvPr>
            <p:cNvSpPr>
              <a:spLocks noChangeShapeType="1"/>
            </p:cNvSpPr>
            <p:nvPr/>
          </p:nvSpPr>
          <p:spPr bwMode="auto">
            <a:xfrm>
              <a:off x="1271" y="2124"/>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Text Box 11">
              <a:extLst>
                <a:ext uri="{FF2B5EF4-FFF2-40B4-BE49-F238E27FC236}">
                  <a16:creationId xmlns:a16="http://schemas.microsoft.com/office/drawing/2014/main" id="{9E7EED9C-6106-4355-BC15-985EC645B533}"/>
                </a:ext>
              </a:extLst>
            </p:cNvPr>
            <p:cNvSpPr txBox="1">
              <a:spLocks noChangeArrowheads="1"/>
            </p:cNvSpPr>
            <p:nvPr/>
          </p:nvSpPr>
          <p:spPr bwMode="auto">
            <a:xfrm>
              <a:off x="887" y="1833"/>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ea typeface="楷体_GB2312" pitchFamily="49" charset="-122"/>
                </a:rPr>
                <a:t>≥1</a:t>
              </a:r>
            </a:p>
          </p:txBody>
        </p:sp>
        <p:sp>
          <p:nvSpPr>
            <p:cNvPr id="36909" name="Line 12">
              <a:extLst>
                <a:ext uri="{FF2B5EF4-FFF2-40B4-BE49-F238E27FC236}">
                  <a16:creationId xmlns:a16="http://schemas.microsoft.com/office/drawing/2014/main" id="{A285CEA5-B2D2-4B17-B7BB-4678D6B74155}"/>
                </a:ext>
              </a:extLst>
            </p:cNvPr>
            <p:cNvSpPr>
              <a:spLocks noChangeShapeType="1"/>
            </p:cNvSpPr>
            <p:nvPr/>
          </p:nvSpPr>
          <p:spPr bwMode="auto">
            <a:xfrm>
              <a:off x="1463" y="134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13">
              <a:extLst>
                <a:ext uri="{FF2B5EF4-FFF2-40B4-BE49-F238E27FC236}">
                  <a16:creationId xmlns:a16="http://schemas.microsoft.com/office/drawing/2014/main" id="{EC7C8C38-01FE-4229-8B99-F212F0CBF0A2}"/>
                </a:ext>
              </a:extLst>
            </p:cNvPr>
            <p:cNvSpPr>
              <a:spLocks noChangeShapeType="1"/>
            </p:cNvSpPr>
            <p:nvPr/>
          </p:nvSpPr>
          <p:spPr bwMode="auto">
            <a:xfrm flipH="1">
              <a:off x="743" y="1632"/>
              <a:ext cx="72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14">
              <a:extLst>
                <a:ext uri="{FF2B5EF4-FFF2-40B4-BE49-F238E27FC236}">
                  <a16:creationId xmlns:a16="http://schemas.microsoft.com/office/drawing/2014/main" id="{6EF87B8E-0DD8-491B-ACC8-1F3F87A599AA}"/>
                </a:ext>
              </a:extLst>
            </p:cNvPr>
            <p:cNvSpPr>
              <a:spLocks noChangeShapeType="1"/>
            </p:cNvSpPr>
            <p:nvPr/>
          </p:nvSpPr>
          <p:spPr bwMode="auto">
            <a:xfrm>
              <a:off x="743" y="1776"/>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Line 15">
              <a:extLst>
                <a:ext uri="{FF2B5EF4-FFF2-40B4-BE49-F238E27FC236}">
                  <a16:creationId xmlns:a16="http://schemas.microsoft.com/office/drawing/2014/main" id="{757E46AA-D132-4D02-B499-FE0D5C34F863}"/>
                </a:ext>
              </a:extLst>
            </p:cNvPr>
            <p:cNvSpPr>
              <a:spLocks noChangeShapeType="1"/>
            </p:cNvSpPr>
            <p:nvPr/>
          </p:nvSpPr>
          <p:spPr bwMode="auto">
            <a:xfrm>
              <a:off x="743" y="196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16">
              <a:extLst>
                <a:ext uri="{FF2B5EF4-FFF2-40B4-BE49-F238E27FC236}">
                  <a16:creationId xmlns:a16="http://schemas.microsoft.com/office/drawing/2014/main" id="{48B78311-E18B-4BEA-B2EF-284F0E58E33C}"/>
                </a:ext>
              </a:extLst>
            </p:cNvPr>
            <p:cNvSpPr>
              <a:spLocks noChangeShapeType="1"/>
            </p:cNvSpPr>
            <p:nvPr/>
          </p:nvSpPr>
          <p:spPr bwMode="auto">
            <a:xfrm flipV="1">
              <a:off x="1463" y="182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4" name="Line 17">
              <a:extLst>
                <a:ext uri="{FF2B5EF4-FFF2-40B4-BE49-F238E27FC236}">
                  <a16:creationId xmlns:a16="http://schemas.microsoft.com/office/drawing/2014/main" id="{44092FB3-66FA-4670-AC04-CA9B384902E8}"/>
                </a:ext>
              </a:extLst>
            </p:cNvPr>
            <p:cNvSpPr>
              <a:spLocks noChangeShapeType="1"/>
            </p:cNvSpPr>
            <p:nvPr/>
          </p:nvSpPr>
          <p:spPr bwMode="auto">
            <a:xfrm flipH="1" flipV="1">
              <a:off x="743" y="1680"/>
              <a:ext cx="72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5" name="Line 18">
              <a:extLst>
                <a:ext uri="{FF2B5EF4-FFF2-40B4-BE49-F238E27FC236}">
                  <a16:creationId xmlns:a16="http://schemas.microsoft.com/office/drawing/2014/main" id="{34242C31-8BD2-439A-9F2B-274F93F8E2D8}"/>
                </a:ext>
              </a:extLst>
            </p:cNvPr>
            <p:cNvSpPr>
              <a:spLocks noChangeShapeType="1"/>
            </p:cNvSpPr>
            <p:nvPr/>
          </p:nvSpPr>
          <p:spPr bwMode="auto">
            <a:xfrm flipV="1">
              <a:off x="743" y="148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Line 19">
              <a:extLst>
                <a:ext uri="{FF2B5EF4-FFF2-40B4-BE49-F238E27FC236}">
                  <a16:creationId xmlns:a16="http://schemas.microsoft.com/office/drawing/2014/main" id="{C42EBEF8-2285-4682-A80A-241627201A8C}"/>
                </a:ext>
              </a:extLst>
            </p:cNvPr>
            <p:cNvSpPr>
              <a:spLocks noChangeShapeType="1"/>
            </p:cNvSpPr>
            <p:nvPr/>
          </p:nvSpPr>
          <p:spPr bwMode="auto">
            <a:xfrm>
              <a:off x="743" y="148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Line 20">
              <a:extLst>
                <a:ext uri="{FF2B5EF4-FFF2-40B4-BE49-F238E27FC236}">
                  <a16:creationId xmlns:a16="http://schemas.microsoft.com/office/drawing/2014/main" id="{6DDC755E-B750-45E3-BBE5-5F5A59D965BD}"/>
                </a:ext>
              </a:extLst>
            </p:cNvPr>
            <p:cNvSpPr>
              <a:spLocks noChangeShapeType="1"/>
            </p:cNvSpPr>
            <p:nvPr/>
          </p:nvSpPr>
          <p:spPr bwMode="auto">
            <a:xfrm>
              <a:off x="551" y="1200"/>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Line 21">
              <a:extLst>
                <a:ext uri="{FF2B5EF4-FFF2-40B4-BE49-F238E27FC236}">
                  <a16:creationId xmlns:a16="http://schemas.microsoft.com/office/drawing/2014/main" id="{ECA876DF-2163-47F5-94B2-7D5FFAE22B97}"/>
                </a:ext>
              </a:extLst>
            </p:cNvPr>
            <p:cNvSpPr>
              <a:spLocks noChangeShapeType="1"/>
            </p:cNvSpPr>
            <p:nvPr/>
          </p:nvSpPr>
          <p:spPr bwMode="auto">
            <a:xfrm flipH="1">
              <a:off x="551" y="2256"/>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9" name="Text Box 22">
              <a:extLst>
                <a:ext uri="{FF2B5EF4-FFF2-40B4-BE49-F238E27FC236}">
                  <a16:creationId xmlns:a16="http://schemas.microsoft.com/office/drawing/2014/main" id="{D8E62137-915F-471D-9820-7481624C6ACF}"/>
                </a:ext>
              </a:extLst>
            </p:cNvPr>
            <p:cNvSpPr txBox="1">
              <a:spLocks noChangeArrowheads="1"/>
            </p:cNvSpPr>
            <p:nvPr/>
          </p:nvSpPr>
          <p:spPr bwMode="auto">
            <a:xfrm>
              <a:off x="284" y="1056"/>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r>
                <a:rPr lang="en-US" altLang="zh-CN" sz="2400" b="1" baseline="-25000">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sp>
          <p:nvSpPr>
            <p:cNvPr id="36920" name="Text Box 23">
              <a:extLst>
                <a:ext uri="{FF2B5EF4-FFF2-40B4-BE49-F238E27FC236}">
                  <a16:creationId xmlns:a16="http://schemas.microsoft.com/office/drawing/2014/main" id="{DC710405-CDAF-499A-93D1-DF3871B06ED5}"/>
                </a:ext>
              </a:extLst>
            </p:cNvPr>
            <p:cNvSpPr txBox="1">
              <a:spLocks noChangeArrowheads="1"/>
            </p:cNvSpPr>
            <p:nvPr/>
          </p:nvSpPr>
          <p:spPr bwMode="auto">
            <a:xfrm>
              <a:off x="252" y="2064"/>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r>
                <a:rPr lang="en-US" altLang="zh-CN" sz="2400" b="1" baseline="-25000">
                  <a:latin typeface="Times New Roman" panose="02020603050405020304" pitchFamily="18" charset="0"/>
                  <a:ea typeface="楷体_GB2312" pitchFamily="49" charset="-122"/>
                </a:rPr>
                <a:t>D</a:t>
              </a:r>
              <a:endParaRPr lang="en-US" altLang="zh-CN" sz="2400" b="1">
                <a:latin typeface="Times New Roman" panose="02020603050405020304" pitchFamily="18" charset="0"/>
                <a:ea typeface="楷体_GB2312" pitchFamily="49" charset="-122"/>
              </a:endParaRPr>
            </a:p>
          </p:txBody>
        </p:sp>
        <p:sp>
          <p:nvSpPr>
            <p:cNvPr id="36921" name="Text Box 24">
              <a:extLst>
                <a:ext uri="{FF2B5EF4-FFF2-40B4-BE49-F238E27FC236}">
                  <a16:creationId xmlns:a16="http://schemas.microsoft.com/office/drawing/2014/main" id="{85CB334E-48F4-4AD2-AD36-F89CB6EAC904}"/>
                </a:ext>
              </a:extLst>
            </p:cNvPr>
            <p:cNvSpPr txBox="1">
              <a:spLocks noChangeArrowheads="1"/>
            </p:cNvSpPr>
            <p:nvPr/>
          </p:nvSpPr>
          <p:spPr bwMode="auto">
            <a:xfrm>
              <a:off x="1837" y="199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22" name="Text Box 25">
              <a:extLst>
                <a:ext uri="{FF2B5EF4-FFF2-40B4-BE49-F238E27FC236}">
                  <a16:creationId xmlns:a16="http://schemas.microsoft.com/office/drawing/2014/main" id="{9D189ACA-2887-47A8-868B-A38D92F2F07E}"/>
                </a:ext>
              </a:extLst>
            </p:cNvPr>
            <p:cNvSpPr txBox="1">
              <a:spLocks noChangeArrowheads="1"/>
            </p:cNvSpPr>
            <p:nvPr/>
          </p:nvSpPr>
          <p:spPr bwMode="auto">
            <a:xfrm>
              <a:off x="1847" y="124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23" name="Line 26">
              <a:extLst>
                <a:ext uri="{FF2B5EF4-FFF2-40B4-BE49-F238E27FC236}">
                  <a16:creationId xmlns:a16="http://schemas.microsoft.com/office/drawing/2014/main" id="{07A1C82D-E1D4-4BB7-9C9C-CC169AFAB940}"/>
                </a:ext>
              </a:extLst>
            </p:cNvPr>
            <p:cNvSpPr>
              <a:spLocks noChangeShapeType="1"/>
            </p:cNvSpPr>
            <p:nvPr/>
          </p:nvSpPr>
          <p:spPr bwMode="auto">
            <a:xfrm>
              <a:off x="1895" y="127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7">
            <a:extLst>
              <a:ext uri="{FF2B5EF4-FFF2-40B4-BE49-F238E27FC236}">
                <a16:creationId xmlns:a16="http://schemas.microsoft.com/office/drawing/2014/main" id="{F74DDA3A-3532-4844-9643-2A17BC59F278}"/>
              </a:ext>
            </a:extLst>
          </p:cNvPr>
          <p:cNvGrpSpPr>
            <a:grpSpLocks/>
          </p:cNvGrpSpPr>
          <p:nvPr/>
        </p:nvGrpSpPr>
        <p:grpSpPr bwMode="auto">
          <a:xfrm>
            <a:off x="3886200" y="2724150"/>
            <a:ext cx="4724400" cy="1676400"/>
            <a:chOff x="2448" y="1200"/>
            <a:chExt cx="2976" cy="1056"/>
          </a:xfrm>
        </p:grpSpPr>
        <p:grpSp>
          <p:nvGrpSpPr>
            <p:cNvPr id="36877" name="Group 28">
              <a:extLst>
                <a:ext uri="{FF2B5EF4-FFF2-40B4-BE49-F238E27FC236}">
                  <a16:creationId xmlns:a16="http://schemas.microsoft.com/office/drawing/2014/main" id="{7340AD44-D190-4872-B7E2-46160862AC52}"/>
                </a:ext>
              </a:extLst>
            </p:cNvPr>
            <p:cNvGrpSpPr>
              <a:grpSpLocks/>
            </p:cNvGrpSpPr>
            <p:nvPr/>
          </p:nvGrpSpPr>
          <p:grpSpPr bwMode="auto">
            <a:xfrm>
              <a:off x="2448" y="1200"/>
              <a:ext cx="1308" cy="1056"/>
              <a:chOff x="2448" y="1200"/>
              <a:chExt cx="1308" cy="1056"/>
            </a:xfrm>
          </p:grpSpPr>
          <p:sp>
            <p:nvSpPr>
              <p:cNvPr id="36891" name="Rectangle 29">
                <a:extLst>
                  <a:ext uri="{FF2B5EF4-FFF2-40B4-BE49-F238E27FC236}">
                    <a16:creationId xmlns:a16="http://schemas.microsoft.com/office/drawing/2014/main" id="{07D86A57-1738-470A-9416-708F103A71B0}"/>
                  </a:ext>
                </a:extLst>
              </p:cNvPr>
              <p:cNvSpPr>
                <a:spLocks noChangeArrowheads="1"/>
              </p:cNvSpPr>
              <p:nvPr/>
            </p:nvSpPr>
            <p:spPr bwMode="auto">
              <a:xfrm>
                <a:off x="2736" y="1200"/>
                <a:ext cx="672"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Line 30">
                <a:extLst>
                  <a:ext uri="{FF2B5EF4-FFF2-40B4-BE49-F238E27FC236}">
                    <a16:creationId xmlns:a16="http://schemas.microsoft.com/office/drawing/2014/main" id="{8C97898B-44B6-40DC-A983-BED98D686179}"/>
                  </a:ext>
                </a:extLst>
              </p:cNvPr>
              <p:cNvSpPr>
                <a:spLocks noChangeShapeType="1"/>
              </p:cNvSpPr>
              <p:nvPr/>
            </p:nvSpPr>
            <p:spPr bwMode="auto">
              <a:xfrm>
                <a:off x="244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Line 31">
                <a:extLst>
                  <a:ext uri="{FF2B5EF4-FFF2-40B4-BE49-F238E27FC236}">
                    <a16:creationId xmlns:a16="http://schemas.microsoft.com/office/drawing/2014/main" id="{0B294F61-7FFD-41A0-B05A-401020ECEAFE}"/>
                  </a:ext>
                </a:extLst>
              </p:cNvPr>
              <p:cNvSpPr>
                <a:spLocks noChangeShapeType="1"/>
              </p:cNvSpPr>
              <p:nvPr/>
            </p:nvSpPr>
            <p:spPr bwMode="auto">
              <a:xfrm>
                <a:off x="2448" y="196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Line 32">
                <a:extLst>
                  <a:ext uri="{FF2B5EF4-FFF2-40B4-BE49-F238E27FC236}">
                    <a16:creationId xmlns:a16="http://schemas.microsoft.com/office/drawing/2014/main" id="{8EF7CE25-F003-4B61-935F-4015AE4A7A48}"/>
                  </a:ext>
                </a:extLst>
              </p:cNvPr>
              <p:cNvSpPr>
                <a:spLocks noChangeShapeType="1"/>
              </p:cNvSpPr>
              <p:nvPr/>
            </p:nvSpPr>
            <p:spPr bwMode="auto">
              <a:xfrm>
                <a:off x="340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5" name="Line 33">
                <a:extLst>
                  <a:ext uri="{FF2B5EF4-FFF2-40B4-BE49-F238E27FC236}">
                    <a16:creationId xmlns:a16="http://schemas.microsoft.com/office/drawing/2014/main" id="{801745CE-6D82-412E-AC8F-A063C1F70F22}"/>
                  </a:ext>
                </a:extLst>
              </p:cNvPr>
              <p:cNvSpPr>
                <a:spLocks noChangeShapeType="1"/>
              </p:cNvSpPr>
              <p:nvPr/>
            </p:nvSpPr>
            <p:spPr bwMode="auto">
              <a:xfrm>
                <a:off x="3468" y="196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Text Box 34">
                <a:extLst>
                  <a:ext uri="{FF2B5EF4-FFF2-40B4-BE49-F238E27FC236}">
                    <a16:creationId xmlns:a16="http://schemas.microsoft.com/office/drawing/2014/main" id="{11E5FCD0-D63C-4741-A8E6-EAB309FABFB4}"/>
                  </a:ext>
                </a:extLst>
              </p:cNvPr>
              <p:cNvSpPr txBox="1">
                <a:spLocks noChangeArrowheads="1"/>
              </p:cNvSpPr>
              <p:nvPr/>
            </p:nvSpPr>
            <p:spPr bwMode="auto">
              <a:xfrm>
                <a:off x="2726" y="137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p>
            </p:txBody>
          </p:sp>
          <p:sp>
            <p:nvSpPr>
              <p:cNvPr id="36897" name="Text Box 35">
                <a:extLst>
                  <a:ext uri="{FF2B5EF4-FFF2-40B4-BE49-F238E27FC236}">
                    <a16:creationId xmlns:a16="http://schemas.microsoft.com/office/drawing/2014/main" id="{E906BF1A-266E-404F-8379-1A0621CC5B57}"/>
                  </a:ext>
                </a:extLst>
              </p:cNvPr>
              <p:cNvSpPr txBox="1">
                <a:spLocks noChangeArrowheads="1"/>
              </p:cNvSpPr>
              <p:nvPr/>
            </p:nvSpPr>
            <p:spPr bwMode="auto">
              <a:xfrm>
                <a:off x="2726" y="18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p>
            </p:txBody>
          </p:sp>
          <p:sp>
            <p:nvSpPr>
              <p:cNvPr id="36898" name="Text Box 36">
                <a:extLst>
                  <a:ext uri="{FF2B5EF4-FFF2-40B4-BE49-F238E27FC236}">
                    <a16:creationId xmlns:a16="http://schemas.microsoft.com/office/drawing/2014/main" id="{1B806268-2286-4889-9DE4-EC37456E38FC}"/>
                  </a:ext>
                </a:extLst>
              </p:cNvPr>
              <p:cNvSpPr txBox="1">
                <a:spLocks noChangeArrowheads="1"/>
              </p:cNvSpPr>
              <p:nvPr/>
            </p:nvSpPr>
            <p:spPr bwMode="auto">
              <a:xfrm>
                <a:off x="3158" y="137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99" name="Text Box 37">
                <a:extLst>
                  <a:ext uri="{FF2B5EF4-FFF2-40B4-BE49-F238E27FC236}">
                    <a16:creationId xmlns:a16="http://schemas.microsoft.com/office/drawing/2014/main" id="{8A7312CE-65F1-4CA8-8EED-6D84A74E8D11}"/>
                  </a:ext>
                </a:extLst>
              </p:cNvPr>
              <p:cNvSpPr txBox="1">
                <a:spLocks noChangeArrowheads="1"/>
              </p:cNvSpPr>
              <p:nvPr/>
            </p:nvSpPr>
            <p:spPr bwMode="auto">
              <a:xfrm>
                <a:off x="3168" y="182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900" name="Oval 38">
                <a:extLst>
                  <a:ext uri="{FF2B5EF4-FFF2-40B4-BE49-F238E27FC236}">
                    <a16:creationId xmlns:a16="http://schemas.microsoft.com/office/drawing/2014/main" id="{5BB1553B-5383-4D8A-B506-46EE8D08E9E0}"/>
                  </a:ext>
                </a:extLst>
              </p:cNvPr>
              <p:cNvSpPr>
                <a:spLocks noChangeArrowheads="1"/>
              </p:cNvSpPr>
              <p:nvPr/>
            </p:nvSpPr>
            <p:spPr bwMode="auto">
              <a:xfrm>
                <a:off x="3408" y="194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878" name="Group 39">
              <a:extLst>
                <a:ext uri="{FF2B5EF4-FFF2-40B4-BE49-F238E27FC236}">
                  <a16:creationId xmlns:a16="http://schemas.microsoft.com/office/drawing/2014/main" id="{2C592E6E-2FB6-4212-A7B2-ADA859A0B7CF}"/>
                </a:ext>
              </a:extLst>
            </p:cNvPr>
            <p:cNvGrpSpPr>
              <a:grpSpLocks/>
            </p:cNvGrpSpPr>
            <p:nvPr/>
          </p:nvGrpSpPr>
          <p:grpSpPr bwMode="auto">
            <a:xfrm>
              <a:off x="4176" y="1200"/>
              <a:ext cx="1248" cy="1056"/>
              <a:chOff x="4320" y="720"/>
              <a:chExt cx="1248" cy="1056"/>
            </a:xfrm>
          </p:grpSpPr>
          <p:grpSp>
            <p:nvGrpSpPr>
              <p:cNvPr id="36880" name="Group 40">
                <a:extLst>
                  <a:ext uri="{FF2B5EF4-FFF2-40B4-BE49-F238E27FC236}">
                    <a16:creationId xmlns:a16="http://schemas.microsoft.com/office/drawing/2014/main" id="{8C4F1737-CD5F-4927-AD97-50E2D8D43E70}"/>
                  </a:ext>
                </a:extLst>
              </p:cNvPr>
              <p:cNvGrpSpPr>
                <a:grpSpLocks/>
              </p:cNvGrpSpPr>
              <p:nvPr/>
            </p:nvGrpSpPr>
            <p:grpSpPr bwMode="auto">
              <a:xfrm>
                <a:off x="4320" y="720"/>
                <a:ext cx="1248" cy="1056"/>
                <a:chOff x="4128" y="720"/>
                <a:chExt cx="1248" cy="1056"/>
              </a:xfrm>
            </p:grpSpPr>
            <p:sp>
              <p:nvSpPr>
                <p:cNvPr id="36886" name="Rectangle 41">
                  <a:extLst>
                    <a:ext uri="{FF2B5EF4-FFF2-40B4-BE49-F238E27FC236}">
                      <a16:creationId xmlns:a16="http://schemas.microsoft.com/office/drawing/2014/main" id="{0B4FA784-60E5-43A5-9847-729CB990FD69}"/>
                    </a:ext>
                  </a:extLst>
                </p:cNvPr>
                <p:cNvSpPr>
                  <a:spLocks noChangeArrowheads="1"/>
                </p:cNvSpPr>
                <p:nvPr/>
              </p:nvSpPr>
              <p:spPr bwMode="auto">
                <a:xfrm>
                  <a:off x="4416" y="720"/>
                  <a:ext cx="672" cy="105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7" name="Line 42">
                  <a:extLst>
                    <a:ext uri="{FF2B5EF4-FFF2-40B4-BE49-F238E27FC236}">
                      <a16:creationId xmlns:a16="http://schemas.microsoft.com/office/drawing/2014/main" id="{0AC36F36-7FD5-4150-8AF1-7361BF2FD108}"/>
                    </a:ext>
                  </a:extLst>
                </p:cNvPr>
                <p:cNvSpPr>
                  <a:spLocks noChangeShapeType="1"/>
                </p:cNvSpPr>
                <p:nvPr/>
              </p:nvSpPr>
              <p:spPr bwMode="auto">
                <a:xfrm>
                  <a:off x="4128" y="100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43">
                  <a:extLst>
                    <a:ext uri="{FF2B5EF4-FFF2-40B4-BE49-F238E27FC236}">
                      <a16:creationId xmlns:a16="http://schemas.microsoft.com/office/drawing/2014/main" id="{78FC184E-9D2A-4448-8D2E-0C8E43FB944F}"/>
                    </a:ext>
                  </a:extLst>
                </p:cNvPr>
                <p:cNvSpPr>
                  <a:spLocks noChangeShapeType="1"/>
                </p:cNvSpPr>
                <p:nvPr/>
              </p:nvSpPr>
              <p:spPr bwMode="auto">
                <a:xfrm>
                  <a:off x="412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44">
                  <a:extLst>
                    <a:ext uri="{FF2B5EF4-FFF2-40B4-BE49-F238E27FC236}">
                      <a16:creationId xmlns:a16="http://schemas.microsoft.com/office/drawing/2014/main" id="{9F5E0470-BF07-4DBD-81A1-D9F0F96D0F13}"/>
                    </a:ext>
                  </a:extLst>
                </p:cNvPr>
                <p:cNvSpPr>
                  <a:spLocks noChangeShapeType="1"/>
                </p:cNvSpPr>
                <p:nvPr/>
              </p:nvSpPr>
              <p:spPr bwMode="auto">
                <a:xfrm>
                  <a:off x="5088" y="100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45">
                  <a:extLst>
                    <a:ext uri="{FF2B5EF4-FFF2-40B4-BE49-F238E27FC236}">
                      <a16:creationId xmlns:a16="http://schemas.microsoft.com/office/drawing/2014/main" id="{6C6DA5BF-3CF7-4995-B995-BFDBF00A487F}"/>
                    </a:ext>
                  </a:extLst>
                </p:cNvPr>
                <p:cNvSpPr>
                  <a:spLocks noChangeShapeType="1"/>
                </p:cNvSpPr>
                <p:nvPr/>
              </p:nvSpPr>
              <p:spPr bwMode="auto">
                <a:xfrm>
                  <a:off x="5088" y="148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Text Box 46">
                <a:extLst>
                  <a:ext uri="{FF2B5EF4-FFF2-40B4-BE49-F238E27FC236}">
                    <a16:creationId xmlns:a16="http://schemas.microsoft.com/office/drawing/2014/main" id="{068B44B5-4EAB-43FA-B7F6-461B2FC61D6A}"/>
                  </a:ext>
                </a:extLst>
              </p:cNvPr>
              <p:cNvSpPr txBox="1">
                <a:spLocks noChangeArrowheads="1"/>
              </p:cNvSpPr>
              <p:nvPr/>
            </p:nvSpPr>
            <p:spPr bwMode="auto">
              <a:xfrm>
                <a:off x="4598" y="8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S</a:t>
                </a:r>
              </a:p>
            </p:txBody>
          </p:sp>
          <p:sp>
            <p:nvSpPr>
              <p:cNvPr id="36882" name="Text Box 47">
                <a:extLst>
                  <a:ext uri="{FF2B5EF4-FFF2-40B4-BE49-F238E27FC236}">
                    <a16:creationId xmlns:a16="http://schemas.microsoft.com/office/drawing/2014/main" id="{F754B10A-02A0-4C2F-8D65-030E03F82A6E}"/>
                  </a:ext>
                </a:extLst>
              </p:cNvPr>
              <p:cNvSpPr txBox="1">
                <a:spLocks noChangeArrowheads="1"/>
              </p:cNvSpPr>
              <p:nvPr/>
            </p:nvSpPr>
            <p:spPr bwMode="auto">
              <a:xfrm>
                <a:off x="4598" y="13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R</a:t>
                </a:r>
              </a:p>
            </p:txBody>
          </p:sp>
          <p:sp>
            <p:nvSpPr>
              <p:cNvPr id="36883" name="Text Box 48">
                <a:extLst>
                  <a:ext uri="{FF2B5EF4-FFF2-40B4-BE49-F238E27FC236}">
                    <a16:creationId xmlns:a16="http://schemas.microsoft.com/office/drawing/2014/main" id="{1583C295-F17B-4708-9F1D-9442E6EE0F03}"/>
                  </a:ext>
                </a:extLst>
              </p:cNvPr>
              <p:cNvSpPr txBox="1">
                <a:spLocks noChangeArrowheads="1"/>
              </p:cNvSpPr>
              <p:nvPr/>
            </p:nvSpPr>
            <p:spPr bwMode="auto">
              <a:xfrm>
                <a:off x="5030" y="89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84" name="Text Box 49">
                <a:extLst>
                  <a:ext uri="{FF2B5EF4-FFF2-40B4-BE49-F238E27FC236}">
                    <a16:creationId xmlns:a16="http://schemas.microsoft.com/office/drawing/2014/main" id="{519A4901-6E2A-4287-9889-71D135E27A50}"/>
                  </a:ext>
                </a:extLst>
              </p:cNvPr>
              <p:cNvSpPr txBox="1">
                <a:spLocks noChangeArrowheads="1"/>
              </p:cNvSpPr>
              <p:nvPr/>
            </p:nvSpPr>
            <p:spPr bwMode="auto">
              <a:xfrm>
                <a:off x="5040" y="134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imes New Roman" panose="02020603050405020304" pitchFamily="18" charset="0"/>
                    <a:ea typeface="楷体_GB2312" pitchFamily="49" charset="-122"/>
                  </a:rPr>
                  <a:t>Q</a:t>
                </a:r>
              </a:p>
            </p:txBody>
          </p:sp>
          <p:sp>
            <p:nvSpPr>
              <p:cNvPr id="36885" name="Line 50">
                <a:extLst>
                  <a:ext uri="{FF2B5EF4-FFF2-40B4-BE49-F238E27FC236}">
                    <a16:creationId xmlns:a16="http://schemas.microsoft.com/office/drawing/2014/main" id="{68259CC1-CCC4-4748-AA67-8DC38ACEA508}"/>
                  </a:ext>
                </a:extLst>
              </p:cNvPr>
              <p:cNvSpPr>
                <a:spLocks noChangeShapeType="1"/>
              </p:cNvSpPr>
              <p:nvPr/>
            </p:nvSpPr>
            <p:spPr bwMode="auto">
              <a:xfrm>
                <a:off x="5088" y="139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9" name="Text Box 51">
              <a:extLst>
                <a:ext uri="{FF2B5EF4-FFF2-40B4-BE49-F238E27FC236}">
                  <a16:creationId xmlns:a16="http://schemas.microsoft.com/office/drawing/2014/main" id="{F9FA1CF7-DF35-4679-8CE6-FB7E58E641DA}"/>
                </a:ext>
              </a:extLst>
            </p:cNvPr>
            <p:cNvSpPr txBox="1">
              <a:spLocks noChangeArrowheads="1"/>
            </p:cNvSpPr>
            <p:nvPr/>
          </p:nvSpPr>
          <p:spPr bwMode="auto">
            <a:xfrm>
              <a:off x="3786" y="151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或</a:t>
              </a:r>
            </a:p>
          </p:txBody>
        </p:sp>
      </p:grpSp>
      <p:sp>
        <p:nvSpPr>
          <p:cNvPr id="412724" name="Text Box 52">
            <a:extLst>
              <a:ext uri="{FF2B5EF4-FFF2-40B4-BE49-F238E27FC236}">
                <a16:creationId xmlns:a16="http://schemas.microsoft.com/office/drawing/2014/main" id="{A603B9D7-4B41-4437-8153-6917692D00AD}"/>
              </a:ext>
            </a:extLst>
          </p:cNvPr>
          <p:cNvSpPr txBox="1">
            <a:spLocks noChangeArrowheads="1"/>
          </p:cNvSpPr>
          <p:nvPr/>
        </p:nvSpPr>
        <p:spPr bwMode="auto">
          <a:xfrm>
            <a:off x="4284663" y="4781550"/>
            <a:ext cx="3086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S</a:t>
            </a:r>
            <a:r>
              <a:rPr lang="en-US" altLang="zh-CN" sz="2800" b="1" baseline="-25000">
                <a:latin typeface="Times New Roman" panose="02020603050405020304" pitchFamily="18" charset="0"/>
                <a:ea typeface="楷体_GB2312" pitchFamily="49" charset="-122"/>
              </a:rPr>
              <a:t>D</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置位端</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置</a:t>
            </a:r>
            <a:r>
              <a:rPr lang="en-US" altLang="zh-CN" sz="2800" b="1">
                <a:latin typeface="Times New Roman" panose="02020603050405020304" pitchFamily="18" charset="0"/>
                <a:ea typeface="楷体_GB2312" pitchFamily="49" charset="-122"/>
              </a:rPr>
              <a:t>1</a:t>
            </a:r>
            <a:r>
              <a:rPr lang="zh-CN" altLang="en-US" sz="2800" b="1">
                <a:latin typeface="Times New Roman" panose="02020603050405020304" pitchFamily="18" charset="0"/>
                <a:ea typeface="楷体_GB2312" pitchFamily="49" charset="-122"/>
              </a:rPr>
              <a:t>端</a:t>
            </a:r>
            <a:r>
              <a:rPr lang="en-US" altLang="zh-CN" sz="2800" b="1">
                <a:latin typeface="Times New Roman" panose="02020603050405020304" pitchFamily="18" charset="0"/>
                <a:ea typeface="楷体_GB2312" pitchFamily="49" charset="-122"/>
              </a:rPr>
              <a:t>);</a:t>
            </a:r>
          </a:p>
        </p:txBody>
      </p:sp>
      <p:sp>
        <p:nvSpPr>
          <p:cNvPr id="412725" name="Text Box 53">
            <a:extLst>
              <a:ext uri="{FF2B5EF4-FFF2-40B4-BE49-F238E27FC236}">
                <a16:creationId xmlns:a16="http://schemas.microsoft.com/office/drawing/2014/main" id="{1F0CDFBF-CFEC-44AB-98F4-F49D9AF03270}"/>
              </a:ext>
            </a:extLst>
          </p:cNvPr>
          <p:cNvSpPr txBox="1">
            <a:spLocks noChangeArrowheads="1"/>
          </p:cNvSpPr>
          <p:nvPr/>
        </p:nvSpPr>
        <p:spPr bwMode="auto">
          <a:xfrm>
            <a:off x="4235450" y="5286375"/>
            <a:ext cx="3144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楷体_GB2312" pitchFamily="49" charset="-122"/>
              </a:rPr>
              <a:t>R</a:t>
            </a:r>
            <a:r>
              <a:rPr lang="en-US" altLang="zh-CN" sz="2800" b="1" baseline="-25000">
                <a:latin typeface="Times New Roman" panose="02020603050405020304" pitchFamily="18" charset="0"/>
                <a:ea typeface="楷体_GB2312" pitchFamily="49" charset="-122"/>
              </a:rPr>
              <a:t>D</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复位端</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置</a:t>
            </a:r>
            <a:r>
              <a:rPr lang="en-US" altLang="zh-CN" sz="2800" b="1">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端</a:t>
            </a:r>
            <a:r>
              <a:rPr lang="en-US" altLang="zh-CN" sz="2800" b="1">
                <a:latin typeface="Times New Roman" panose="02020603050405020304" pitchFamily="18" charset="0"/>
                <a:ea typeface="楷体_GB2312" pitchFamily="49" charset="-122"/>
              </a:rPr>
              <a:t>);</a:t>
            </a:r>
          </a:p>
        </p:txBody>
      </p:sp>
      <p:sp>
        <p:nvSpPr>
          <p:cNvPr id="412726" name="Text Box 54">
            <a:extLst>
              <a:ext uri="{FF2B5EF4-FFF2-40B4-BE49-F238E27FC236}">
                <a16:creationId xmlns:a16="http://schemas.microsoft.com/office/drawing/2014/main" id="{E6083C87-7A34-4F38-BC81-D4E50730D8D5}"/>
              </a:ext>
            </a:extLst>
          </p:cNvPr>
          <p:cNvSpPr txBox="1">
            <a:spLocks noChangeArrowheads="1"/>
          </p:cNvSpPr>
          <p:nvPr/>
        </p:nvSpPr>
        <p:spPr bwMode="auto">
          <a:xfrm>
            <a:off x="381000" y="47720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两个输入端</a:t>
            </a:r>
            <a:r>
              <a:rPr lang="en-US" altLang="zh-CN" sz="2800" b="1">
                <a:latin typeface="Times New Roman" panose="02020603050405020304" pitchFamily="18" charset="0"/>
                <a:ea typeface="楷体_GB2312" pitchFamily="49" charset="-122"/>
              </a:rPr>
              <a:t>(</a:t>
            </a:r>
            <a:r>
              <a:rPr lang="zh-CN" altLang="en-US" sz="2800" b="1">
                <a:solidFill>
                  <a:srgbClr val="FF3300"/>
                </a:solidFill>
                <a:latin typeface="Times New Roman" panose="02020603050405020304" pitchFamily="18" charset="0"/>
                <a:ea typeface="楷体_GB2312" pitchFamily="49" charset="-122"/>
              </a:rPr>
              <a:t>激励端</a:t>
            </a:r>
            <a:r>
              <a:rPr lang="en-US" altLang="zh-CN" sz="2800" b="1">
                <a:latin typeface="Times New Roman" panose="02020603050405020304" pitchFamily="18" charset="0"/>
                <a:ea typeface="楷体_GB2312" pitchFamily="49" charset="-122"/>
              </a:rPr>
              <a:t>):</a:t>
            </a:r>
          </a:p>
        </p:txBody>
      </p:sp>
      <p:grpSp>
        <p:nvGrpSpPr>
          <p:cNvPr id="7" name="Group 55">
            <a:extLst>
              <a:ext uri="{FF2B5EF4-FFF2-40B4-BE49-F238E27FC236}">
                <a16:creationId xmlns:a16="http://schemas.microsoft.com/office/drawing/2014/main" id="{061FADEF-E1EC-457E-B750-18FDABB3ECB9}"/>
              </a:ext>
            </a:extLst>
          </p:cNvPr>
          <p:cNvGrpSpPr>
            <a:grpSpLocks/>
          </p:cNvGrpSpPr>
          <p:nvPr/>
        </p:nvGrpSpPr>
        <p:grpSpPr bwMode="auto">
          <a:xfrm>
            <a:off x="288925" y="5805488"/>
            <a:ext cx="7508875" cy="519112"/>
            <a:chOff x="182" y="3177"/>
            <a:chExt cx="4730" cy="327"/>
          </a:xfrm>
        </p:grpSpPr>
        <p:sp>
          <p:nvSpPr>
            <p:cNvPr id="36874" name="Text Box 56">
              <a:extLst>
                <a:ext uri="{FF2B5EF4-FFF2-40B4-BE49-F238E27FC236}">
                  <a16:creationId xmlns:a16="http://schemas.microsoft.com/office/drawing/2014/main" id="{F57AAFD1-A4C9-40C3-BCAB-9EF93DA3AEE2}"/>
                </a:ext>
              </a:extLst>
            </p:cNvPr>
            <p:cNvSpPr txBox="1">
              <a:spLocks noChangeArrowheads="1"/>
            </p:cNvSpPr>
            <p:nvPr/>
          </p:nvSpPr>
          <p:spPr bwMode="auto">
            <a:xfrm>
              <a:off x="182" y="3177"/>
              <a:ext cx="47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ea typeface="楷体_GB2312" pitchFamily="49" charset="-122"/>
                </a:rPr>
                <a:t>定义</a:t>
              </a:r>
              <a:r>
                <a:rPr lang="en-US" altLang="zh-CN" sz="2800" b="1">
                  <a:latin typeface="Times New Roman" panose="02020603050405020304" pitchFamily="18" charset="0"/>
                  <a:ea typeface="楷体_GB2312" pitchFamily="49" charset="-122"/>
                </a:rPr>
                <a:t>:  </a:t>
              </a:r>
              <a:r>
                <a:rPr lang="en-US" altLang="zh-CN" sz="2800" b="1">
                  <a:solidFill>
                    <a:schemeClr val="accent2"/>
                  </a:solidFill>
                  <a:latin typeface="Times New Roman" panose="02020603050405020304" pitchFamily="18" charset="0"/>
                  <a:ea typeface="楷体_GB2312" pitchFamily="49" charset="-122"/>
                </a:rPr>
                <a:t>Q=</a:t>
              </a:r>
              <a:r>
                <a:rPr lang="en-US" altLang="zh-CN" sz="2800" b="1">
                  <a:solidFill>
                    <a:srgbClr val="FF3300"/>
                  </a:solidFill>
                  <a:latin typeface="Times New Roman" panose="02020603050405020304" pitchFamily="18" charset="0"/>
                  <a:ea typeface="楷体_GB2312" pitchFamily="49" charset="-122"/>
                </a:rPr>
                <a:t>0</a:t>
              </a:r>
              <a:r>
                <a:rPr lang="en-US" altLang="zh-CN" sz="2800" b="1">
                  <a:solidFill>
                    <a:schemeClr val="accent2"/>
                  </a:solidFill>
                  <a:latin typeface="Times New Roman" panose="02020603050405020304" pitchFamily="18" charset="0"/>
                  <a:ea typeface="楷体_GB2312" pitchFamily="49" charset="-122"/>
                </a:rPr>
                <a:t>,Q=1 </a:t>
              </a:r>
              <a:r>
                <a:rPr lang="zh-CN" altLang="en-US" sz="2800" b="1">
                  <a:solidFill>
                    <a:schemeClr val="accent2"/>
                  </a:solidFill>
                  <a:latin typeface="Times New Roman" panose="02020603050405020304" pitchFamily="18" charset="0"/>
                  <a:ea typeface="楷体_GB2312" pitchFamily="49" charset="-122"/>
                </a:rPr>
                <a:t>为</a:t>
              </a:r>
              <a:r>
                <a:rPr lang="en-US" altLang="zh-CN" sz="2800" b="1">
                  <a:solidFill>
                    <a:schemeClr val="accent2"/>
                  </a:solidFill>
                  <a:latin typeface="Times New Roman" panose="02020603050405020304" pitchFamily="18" charset="0"/>
                  <a:ea typeface="楷体_GB2312" pitchFamily="49" charset="-122"/>
                </a:rPr>
                <a:t>0</a:t>
              </a:r>
              <a:r>
                <a:rPr lang="zh-CN" altLang="en-US" sz="2800" b="1">
                  <a:solidFill>
                    <a:schemeClr val="accent2"/>
                  </a:solidFill>
                  <a:latin typeface="Times New Roman" panose="02020603050405020304" pitchFamily="18" charset="0"/>
                  <a:ea typeface="楷体_GB2312" pitchFamily="49" charset="-122"/>
                </a:rPr>
                <a:t>状态</a:t>
              </a:r>
              <a:r>
                <a:rPr lang="en-US" altLang="zh-CN" sz="2800" b="1">
                  <a:solidFill>
                    <a:schemeClr val="accent2"/>
                  </a:solidFill>
                  <a:latin typeface="Times New Roman" panose="02020603050405020304" pitchFamily="18" charset="0"/>
                  <a:ea typeface="楷体_GB2312" pitchFamily="49" charset="-122"/>
                </a:rPr>
                <a:t>;       Q=</a:t>
              </a:r>
              <a:r>
                <a:rPr lang="en-US" altLang="zh-CN" sz="2800" b="1">
                  <a:solidFill>
                    <a:srgbClr val="FF3300"/>
                  </a:solidFill>
                  <a:latin typeface="Times New Roman" panose="02020603050405020304" pitchFamily="18" charset="0"/>
                  <a:ea typeface="楷体_GB2312" pitchFamily="49" charset="-122"/>
                </a:rPr>
                <a:t>1</a:t>
              </a:r>
              <a:r>
                <a:rPr lang="en-US" altLang="zh-CN" sz="2800" b="1">
                  <a:solidFill>
                    <a:schemeClr val="accent2"/>
                  </a:solidFill>
                  <a:latin typeface="Times New Roman" panose="02020603050405020304" pitchFamily="18" charset="0"/>
                  <a:ea typeface="楷体_GB2312" pitchFamily="49" charset="-122"/>
                </a:rPr>
                <a:t>,Q=0 </a:t>
              </a:r>
              <a:r>
                <a:rPr lang="zh-CN" altLang="en-US" sz="2800" b="1">
                  <a:solidFill>
                    <a:schemeClr val="accent2"/>
                  </a:solidFill>
                  <a:latin typeface="Times New Roman" panose="02020603050405020304" pitchFamily="18" charset="0"/>
                  <a:ea typeface="楷体_GB2312" pitchFamily="49" charset="-122"/>
                </a:rPr>
                <a:t>为</a:t>
              </a:r>
              <a:r>
                <a:rPr lang="en-US" altLang="zh-CN" sz="2800" b="1">
                  <a:solidFill>
                    <a:srgbClr val="FF3300"/>
                  </a:solidFill>
                  <a:latin typeface="Times New Roman" panose="02020603050405020304" pitchFamily="18" charset="0"/>
                  <a:ea typeface="楷体_GB2312" pitchFamily="49" charset="-122"/>
                </a:rPr>
                <a:t>1</a:t>
              </a:r>
              <a:r>
                <a:rPr lang="zh-CN" altLang="en-US" sz="2800" b="1">
                  <a:solidFill>
                    <a:schemeClr val="accent2"/>
                  </a:solidFill>
                  <a:latin typeface="Times New Roman" panose="02020603050405020304" pitchFamily="18" charset="0"/>
                  <a:ea typeface="楷体_GB2312" pitchFamily="49" charset="-122"/>
                </a:rPr>
                <a:t>状态</a:t>
              </a:r>
              <a:r>
                <a:rPr lang="en-US" altLang="zh-CN" sz="2800" b="1">
                  <a:solidFill>
                    <a:schemeClr val="accent2"/>
                  </a:solidFill>
                  <a:latin typeface="Times New Roman" panose="02020603050405020304" pitchFamily="18" charset="0"/>
                  <a:ea typeface="楷体_GB2312" pitchFamily="49" charset="-122"/>
                </a:rPr>
                <a:t>.</a:t>
              </a:r>
            </a:p>
          </p:txBody>
        </p:sp>
        <p:sp>
          <p:nvSpPr>
            <p:cNvPr id="36875" name="Line 57">
              <a:extLst>
                <a:ext uri="{FF2B5EF4-FFF2-40B4-BE49-F238E27FC236}">
                  <a16:creationId xmlns:a16="http://schemas.microsoft.com/office/drawing/2014/main" id="{4BE3FC2E-B1E3-42BD-99EF-EF15E391B6D5}"/>
                </a:ext>
              </a:extLst>
            </p:cNvPr>
            <p:cNvSpPr>
              <a:spLocks noChangeShapeType="1"/>
            </p:cNvSpPr>
            <p:nvPr/>
          </p:nvSpPr>
          <p:spPr bwMode="auto">
            <a:xfrm>
              <a:off x="1368" y="3243"/>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58">
              <a:extLst>
                <a:ext uri="{FF2B5EF4-FFF2-40B4-BE49-F238E27FC236}">
                  <a16:creationId xmlns:a16="http://schemas.microsoft.com/office/drawing/2014/main" id="{90A77022-E6AF-46BD-9C40-73CD18E3E1F8}"/>
                </a:ext>
              </a:extLst>
            </p:cNvPr>
            <p:cNvSpPr>
              <a:spLocks noChangeShapeType="1"/>
            </p:cNvSpPr>
            <p:nvPr/>
          </p:nvSpPr>
          <p:spPr bwMode="auto">
            <a:xfrm>
              <a:off x="3552" y="3243"/>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3" name="Rectangle 59">
            <a:extLst>
              <a:ext uri="{FF2B5EF4-FFF2-40B4-BE49-F238E27FC236}">
                <a16:creationId xmlns:a16="http://schemas.microsoft.com/office/drawing/2014/main" id="{621A6BC1-DF07-4FF8-8140-7DB8C3D62DE6}"/>
              </a:ext>
            </a:extLst>
          </p:cNvPr>
          <p:cNvSpPr>
            <a:spLocks noGrp="1" noChangeArrowheads="1"/>
          </p:cNvSpPr>
          <p:nvPr>
            <p:ph type="title"/>
          </p:nvPr>
        </p:nvSpPr>
        <p:spPr/>
        <p:txBody>
          <a:bodyPr/>
          <a:lstStyle/>
          <a:p>
            <a:pPr eaLnBrk="1" hangingPunct="1"/>
            <a:r>
              <a:rPr lang="zh-CN" altLang="en-US"/>
              <a:t>基本锁存器</a:t>
            </a:r>
            <a:r>
              <a:rPr lang="en-US" altLang="zh-CN"/>
              <a:t>----RS</a:t>
            </a:r>
            <a:r>
              <a:rPr lang="zh-CN" altLang="en-US"/>
              <a:t>锁存器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box(in)">
                                      <p:cBhvr>
                                        <p:cTn id="7" dur="500"/>
                                        <p:tgtEl>
                                          <p:spTgt spid="412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ppt_x</p:attrName>
                                        </p:attrNameLst>
                                      </p:cBhvr>
                                      <p:tavLst>
                                        <p:tav tm="0">
                                          <p:val>
                                            <p:strVal val="#ppt_x-.2"/>
                                          </p:val>
                                        </p:tav>
                                        <p:tav tm="100000">
                                          <p:val>
                                            <p:strVal val="#ppt_x"/>
                                          </p:val>
                                        </p:tav>
                                      </p:tavLst>
                                    </p:anim>
                                    <p:anim calcmode="lin" valueType="num">
                                      <p:cBhvr>
                                        <p:cTn id="2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12726"/>
                                        </p:tgtEl>
                                        <p:attrNameLst>
                                          <p:attrName>style.visibility</p:attrName>
                                        </p:attrNameLst>
                                      </p:cBhvr>
                                      <p:to>
                                        <p:strVal val="visible"/>
                                      </p:to>
                                    </p:set>
                                    <p:animEffect transition="in" filter="box(in)">
                                      <p:cBhvr>
                                        <p:cTn id="26" dur="500"/>
                                        <p:tgtEl>
                                          <p:spTgt spid="4127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12724"/>
                                        </p:tgtEl>
                                        <p:attrNameLst>
                                          <p:attrName>style.visibility</p:attrName>
                                        </p:attrNameLst>
                                      </p:cBhvr>
                                      <p:to>
                                        <p:strVal val="visible"/>
                                      </p:to>
                                    </p:set>
                                    <p:animEffect transition="in" filter="box(in)">
                                      <p:cBhvr>
                                        <p:cTn id="31" dur="500"/>
                                        <p:tgtEl>
                                          <p:spTgt spid="4127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12725"/>
                                        </p:tgtEl>
                                        <p:attrNameLst>
                                          <p:attrName>style.visibility</p:attrName>
                                        </p:attrNameLst>
                                      </p:cBhvr>
                                      <p:to>
                                        <p:strVal val="visible"/>
                                      </p:to>
                                    </p:set>
                                    <p:animEffect transition="in" filter="blinds(horizontal)">
                                      <p:cBhvr>
                                        <p:cTn id="36" dur="500"/>
                                        <p:tgtEl>
                                          <p:spTgt spid="4127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724" grpId="0"/>
      <p:bldP spid="412725" grpId="0"/>
      <p:bldP spid="4127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78177">
            <a:extLst>
              <a:ext uri="{FF2B5EF4-FFF2-40B4-BE49-F238E27FC236}">
                <a16:creationId xmlns:a16="http://schemas.microsoft.com/office/drawing/2014/main" id="{37ACCD5C-A910-4640-8F76-B4064B615743}"/>
              </a:ext>
            </a:extLst>
          </p:cNvPr>
          <p:cNvSpPr>
            <a:spLocks noGrp="1" noChangeArrowheads="1"/>
          </p:cNvSpPr>
          <p:nvPr>
            <p:ph type="title"/>
          </p:nvPr>
        </p:nvSpPr>
        <p:spPr>
          <a:xfrm>
            <a:off x="609600" y="228600"/>
            <a:ext cx="7772400" cy="914400"/>
          </a:xfrm>
        </p:spPr>
        <p:txBody>
          <a:bodyPr/>
          <a:lstStyle/>
          <a:p>
            <a:r>
              <a:rPr lang="zh-CN" altLang="en-US" b="1"/>
              <a:t>原 反 补码表示</a:t>
            </a:r>
            <a:endParaRPr lang="zh-CN" altLang="en-US"/>
          </a:p>
        </p:txBody>
      </p:sp>
      <p:sp>
        <p:nvSpPr>
          <p:cNvPr id="37891" name="文本占位符 178178">
            <a:extLst>
              <a:ext uri="{FF2B5EF4-FFF2-40B4-BE49-F238E27FC236}">
                <a16:creationId xmlns:a16="http://schemas.microsoft.com/office/drawing/2014/main" id="{E17BCCCA-223B-4370-B3B4-175FB897151D}"/>
              </a:ext>
            </a:extLst>
          </p:cNvPr>
          <p:cNvSpPr>
            <a:spLocks noGrp="1" noChangeArrowheads="1"/>
          </p:cNvSpPr>
          <p:nvPr>
            <p:ph idx="1"/>
          </p:nvPr>
        </p:nvSpPr>
        <p:spPr>
          <a:xfrm>
            <a:off x="225425" y="990600"/>
            <a:ext cx="8829675" cy="5638800"/>
          </a:xfrm>
        </p:spPr>
        <p:txBody>
          <a:bodyPr/>
          <a:lstStyle/>
          <a:p>
            <a:r>
              <a:rPr lang="zh-CN" altLang="en-US" sz="2800" b="1"/>
              <a:t>正数的 原码，反码，补码表示均相同，</a:t>
            </a:r>
          </a:p>
          <a:p>
            <a:pPr lvl="1"/>
            <a:r>
              <a:rPr lang="zh-CN" altLang="en-US" b="1"/>
              <a:t>符号位为 </a:t>
            </a:r>
            <a:r>
              <a:rPr lang="en-US" altLang="zh-CN" b="1"/>
              <a:t>0</a:t>
            </a:r>
            <a:r>
              <a:rPr lang="zh-CN" altLang="en-US" b="1"/>
              <a:t>，数值位同数的真值。</a:t>
            </a:r>
          </a:p>
          <a:p>
            <a:r>
              <a:rPr lang="zh-CN" altLang="en-US" sz="2800" b="1"/>
              <a:t>零的原码和反码均有</a:t>
            </a:r>
            <a:r>
              <a:rPr lang="en-US" altLang="zh-CN" sz="2800" b="1"/>
              <a:t>2</a:t>
            </a:r>
            <a:r>
              <a:rPr lang="zh-CN" altLang="en-US" sz="2800" b="1"/>
              <a:t>个编码，补码只一个码</a:t>
            </a:r>
          </a:p>
          <a:p>
            <a:r>
              <a:rPr lang="zh-CN" altLang="en-US" sz="2800" b="1"/>
              <a:t>负数的 原码，反码，补码表示均不同，</a:t>
            </a:r>
          </a:p>
          <a:p>
            <a:pPr lvl="1"/>
            <a:r>
              <a:rPr lang="zh-CN" altLang="en-US" b="1"/>
              <a:t>符号位为 </a:t>
            </a:r>
            <a:r>
              <a:rPr lang="en-US" altLang="zh-CN" b="1"/>
              <a:t>1</a:t>
            </a:r>
            <a:r>
              <a:rPr lang="zh-CN" altLang="en-US" b="1"/>
              <a:t>，数值位：原码为数的绝对值；</a:t>
            </a:r>
          </a:p>
          <a:p>
            <a:pPr lvl="1"/>
            <a:r>
              <a:rPr lang="zh-CN" altLang="en-US" b="1"/>
              <a:t>                                   反码为每一位均取反码；</a:t>
            </a:r>
          </a:p>
          <a:p>
            <a:pPr lvl="1"/>
            <a:r>
              <a:rPr lang="zh-CN" altLang="en-US" b="1"/>
              <a:t>                                   补码为反码再在最低位</a:t>
            </a:r>
            <a:r>
              <a:rPr lang="en-US" altLang="zh-CN" b="1"/>
              <a:t>+1</a:t>
            </a:r>
            <a:r>
              <a:rPr lang="zh-CN" altLang="en-US" b="1"/>
              <a:t>；</a:t>
            </a:r>
          </a:p>
          <a:p>
            <a:pPr lvl="1"/>
            <a:r>
              <a:rPr lang="zh-CN" altLang="en-US" b="1"/>
              <a:t>由</a:t>
            </a:r>
            <a:r>
              <a:rPr lang="en-US" altLang="zh-CN" b="1"/>
              <a:t>[X]</a:t>
            </a:r>
            <a:r>
              <a:rPr lang="zh-CN" altLang="en-US" b="1" baseline="-25000"/>
              <a:t>补</a:t>
            </a:r>
            <a:r>
              <a:rPr lang="zh-CN" altLang="en-US" b="1"/>
              <a:t>求</a:t>
            </a:r>
            <a:r>
              <a:rPr lang="en-US" altLang="zh-CN" b="1"/>
              <a:t>[-X]</a:t>
            </a:r>
            <a:r>
              <a:rPr lang="zh-CN" altLang="en-US" b="1" baseline="-25000"/>
              <a:t>补</a:t>
            </a:r>
            <a:r>
              <a:rPr lang="zh-CN" altLang="en-US" b="1"/>
              <a:t>：     每一位取反后再在最低位</a:t>
            </a:r>
            <a:r>
              <a:rPr lang="en-US" altLang="zh-CN" b="1"/>
              <a:t>+1</a:t>
            </a:r>
            <a:r>
              <a:rPr lang="zh-CN" altLang="en-US" b="1"/>
              <a:t>；</a:t>
            </a:r>
          </a:p>
          <a:p>
            <a:pPr lvl="1"/>
            <a:r>
              <a:rPr lang="zh-CN" altLang="en-US" b="1"/>
              <a:t>                                                  </a:t>
            </a:r>
          </a:p>
          <a:p>
            <a:pPr lvl="1"/>
            <a:r>
              <a:rPr lang="zh-CN" altLang="en-US" b="1"/>
              <a:t>由</a:t>
            </a:r>
            <a:r>
              <a:rPr lang="en-US" altLang="zh-CN" b="1"/>
              <a:t>[X]</a:t>
            </a:r>
            <a:r>
              <a:rPr lang="zh-CN" altLang="en-US" b="1" baseline="-25000"/>
              <a:t>补</a:t>
            </a:r>
            <a:r>
              <a:rPr lang="zh-CN" altLang="en-US" b="1"/>
              <a:t>求</a:t>
            </a:r>
            <a:r>
              <a:rPr lang="en-US" altLang="zh-CN" b="1"/>
              <a:t>X</a:t>
            </a:r>
            <a:r>
              <a:rPr lang="zh-CN" altLang="en-US" b="1"/>
              <a:t>的真值：</a:t>
            </a:r>
            <a:r>
              <a:rPr lang="en-US" altLang="zh-CN" b="1"/>
              <a:t>X= -1 + </a:t>
            </a:r>
            <a:r>
              <a:rPr lang="en-US" altLang="zh-CN" b="1">
                <a:sym typeface="Symbol" panose="05050102010706020507" pitchFamily="18" charset="2"/>
              </a:rPr>
              <a:t></a:t>
            </a:r>
            <a:r>
              <a:rPr lang="en-US" altLang="zh-CN" b="1"/>
              <a:t> X</a:t>
            </a:r>
            <a:r>
              <a:rPr lang="en-US" altLang="zh-CN" b="1" baseline="-25000"/>
              <a:t>i</a:t>
            </a:r>
            <a:r>
              <a:rPr lang="en-US" altLang="zh-CN" b="1"/>
              <a:t> * 2</a:t>
            </a:r>
            <a:r>
              <a:rPr lang="en-US" altLang="zh-CN" b="1" baseline="30000"/>
              <a:t>-i</a:t>
            </a:r>
          </a:p>
        </p:txBody>
      </p:sp>
      <p:sp>
        <p:nvSpPr>
          <p:cNvPr id="37892" name="文本框 178179">
            <a:extLst>
              <a:ext uri="{FF2B5EF4-FFF2-40B4-BE49-F238E27FC236}">
                <a16:creationId xmlns:a16="http://schemas.microsoft.com/office/drawing/2014/main" id="{21AF313E-86FE-4672-8E7A-3C9FBF8C8BB7}"/>
              </a:ext>
            </a:extLst>
          </p:cNvPr>
          <p:cNvSpPr txBox="1">
            <a:spLocks noChangeArrowheads="1"/>
          </p:cNvSpPr>
          <p:nvPr/>
        </p:nvSpPr>
        <p:spPr bwMode="auto">
          <a:xfrm>
            <a:off x="4788024" y="580526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dirty="0" err="1">
                <a:latin typeface="Times New Roman" panose="02020603050405020304" pitchFamily="18" charset="0"/>
              </a:rPr>
              <a:t>i</a:t>
            </a:r>
            <a:r>
              <a:rPr lang="en-US" altLang="zh-CN" b="1" dirty="0">
                <a:latin typeface="Times New Roman" panose="02020603050405020304" pitchFamily="18" charset="0"/>
              </a:rPr>
              <a:t>=1</a:t>
            </a:r>
            <a:endParaRPr lang="en-US" altLang="zh-CN" sz="3200" b="1" dirty="0">
              <a:solidFill>
                <a:srgbClr val="990033"/>
              </a:solidFill>
              <a:latin typeface="Times New Roman" panose="02020603050405020304" pitchFamily="18" charset="0"/>
            </a:endParaRPr>
          </a:p>
        </p:txBody>
      </p:sp>
      <p:sp>
        <p:nvSpPr>
          <p:cNvPr id="37893" name="直接连接符 178180">
            <a:extLst>
              <a:ext uri="{FF2B5EF4-FFF2-40B4-BE49-F238E27FC236}">
                <a16:creationId xmlns:a16="http://schemas.microsoft.com/office/drawing/2014/main" id="{846F3937-522F-40FD-991C-85BB536261B2}"/>
              </a:ext>
            </a:extLst>
          </p:cNvPr>
          <p:cNvSpPr>
            <a:spLocks noChangeShapeType="1"/>
          </p:cNvSpPr>
          <p:nvPr/>
        </p:nvSpPr>
        <p:spPr bwMode="auto">
          <a:xfrm>
            <a:off x="304800" y="990600"/>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4" name="文本框 178181">
            <a:extLst>
              <a:ext uri="{FF2B5EF4-FFF2-40B4-BE49-F238E27FC236}">
                <a16:creationId xmlns:a16="http://schemas.microsoft.com/office/drawing/2014/main" id="{C9659C81-DAFE-4379-9927-CD57B2BF51CC}"/>
              </a:ext>
            </a:extLst>
          </p:cNvPr>
          <p:cNvSpPr txBox="1">
            <a:spLocks noChangeArrowheads="1"/>
          </p:cNvSpPr>
          <p:nvPr/>
        </p:nvSpPr>
        <p:spPr bwMode="auto">
          <a:xfrm>
            <a:off x="5414963" y="54197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imes New Roman" panose="02020603050405020304" pitchFamily="18" charset="0"/>
              </a:rPr>
              <a:t>n</a:t>
            </a:r>
            <a:endParaRPr lang="en-US" altLang="zh-CN">
              <a:latin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017857">
            <a:extLst>
              <a:ext uri="{FF2B5EF4-FFF2-40B4-BE49-F238E27FC236}">
                <a16:creationId xmlns:a16="http://schemas.microsoft.com/office/drawing/2014/main" id="{CB6E8838-0EE6-4D2A-B733-3DFE7461870D}"/>
              </a:ext>
            </a:extLst>
          </p:cNvPr>
          <p:cNvSpPr>
            <a:spLocks noGrp="1" noChangeArrowheads="1"/>
          </p:cNvSpPr>
          <p:nvPr>
            <p:ph type="title"/>
          </p:nvPr>
        </p:nvSpPr>
        <p:spPr/>
        <p:txBody>
          <a:bodyPr/>
          <a:lstStyle/>
          <a:p>
            <a:r>
              <a:rPr lang="zh-CN" altLang="en-US" sz="3200"/>
              <a:t>数值数据</a:t>
            </a:r>
            <a:r>
              <a:rPr lang="en-US" altLang="zh-CN" sz="3200"/>
              <a:t>—</a:t>
            </a:r>
            <a:r>
              <a:rPr lang="zh-CN" altLang="en-US" sz="2000"/>
              <a:t>定点数的表示法（补码）</a:t>
            </a:r>
          </a:p>
        </p:txBody>
      </p:sp>
      <p:sp>
        <p:nvSpPr>
          <p:cNvPr id="39939" name="文本占位符 1017858">
            <a:extLst>
              <a:ext uri="{FF2B5EF4-FFF2-40B4-BE49-F238E27FC236}">
                <a16:creationId xmlns:a16="http://schemas.microsoft.com/office/drawing/2014/main" id="{5AC591FC-3AF8-4AFD-B6D7-D703A4234E54}"/>
              </a:ext>
            </a:extLst>
          </p:cNvPr>
          <p:cNvSpPr>
            <a:spLocks noGrp="1" noChangeArrowheads="1"/>
          </p:cNvSpPr>
          <p:nvPr>
            <p:ph idx="1"/>
          </p:nvPr>
        </p:nvSpPr>
        <p:spPr>
          <a:xfrm>
            <a:off x="304800" y="1258888"/>
            <a:ext cx="8610600" cy="4114800"/>
          </a:xfrm>
        </p:spPr>
        <p:txBody>
          <a:bodyPr/>
          <a:lstStyle/>
          <a:p>
            <a:pPr>
              <a:buClr>
                <a:schemeClr val="tx1"/>
              </a:buClr>
              <a:buFont typeface="Wingdings" panose="05000000000000000000" pitchFamily="2" charset="2"/>
              <a:buNone/>
            </a:pPr>
            <a:r>
              <a:rPr lang="zh-CN" altLang="en-US" b="1">
                <a:latin typeface="宋体" panose="02010600030101010101" pitchFamily="2" charset="-122"/>
              </a:rPr>
              <a:t>定点小数表示</a:t>
            </a:r>
            <a:r>
              <a:rPr lang="en-US" altLang="zh-CN" b="1">
                <a:latin typeface="宋体" panose="02010600030101010101" pitchFamily="2" charset="-122"/>
              </a:rPr>
              <a:t>:  Ns. N</a:t>
            </a:r>
            <a:r>
              <a:rPr lang="en-US" altLang="zh-CN" sz="1600" b="1">
                <a:latin typeface="宋体" panose="02010600030101010101" pitchFamily="2" charset="-122"/>
              </a:rPr>
              <a:t>1</a:t>
            </a:r>
            <a:r>
              <a:rPr lang="en-US" altLang="zh-CN" b="1">
                <a:latin typeface="宋体" panose="02010600030101010101" pitchFamily="2" charset="-122"/>
              </a:rPr>
              <a:t> N</a:t>
            </a:r>
            <a:r>
              <a:rPr lang="en-US" altLang="zh-CN" sz="1600" b="1">
                <a:latin typeface="宋体" panose="02010600030101010101" pitchFamily="2" charset="-122"/>
              </a:rPr>
              <a:t>2</a:t>
            </a:r>
            <a:r>
              <a:rPr lang="en-US" altLang="zh-CN" b="1">
                <a:latin typeface="宋体" panose="02010600030101010101" pitchFamily="2" charset="-122"/>
              </a:rPr>
              <a:t> … Nn</a:t>
            </a:r>
            <a:endParaRPr lang="en-US" altLang="zh-CN">
              <a:latin typeface="宋体" panose="02010600030101010101" pitchFamily="2" charset="-122"/>
            </a:endParaRPr>
          </a:p>
          <a:p>
            <a:pPr>
              <a:buClr>
                <a:schemeClr val="tx1"/>
              </a:buClr>
              <a:buFont typeface="Wingdings" panose="05000000000000000000" pitchFamily="2" charset="2"/>
              <a:buNone/>
            </a:pPr>
            <a:r>
              <a:rPr lang="en-US" altLang="zh-CN" b="1"/>
              <a:t> </a:t>
            </a:r>
          </a:p>
          <a:p>
            <a:pPr>
              <a:buClr>
                <a:schemeClr val="tx1"/>
              </a:buClr>
              <a:buFont typeface="Wingdings" panose="05000000000000000000" pitchFamily="2" charset="2"/>
              <a:buChar char="§"/>
            </a:pPr>
            <a:r>
              <a:rPr lang="zh-CN" altLang="en-US" b="1"/>
              <a:t>定义</a:t>
            </a:r>
            <a:r>
              <a:rPr lang="en-US" altLang="zh-CN" b="1"/>
              <a:t>: [ X ]</a:t>
            </a:r>
            <a:r>
              <a:rPr lang="en-US" altLang="zh-CN" b="1">
                <a:solidFill>
                  <a:srgbClr val="FF0000"/>
                </a:solidFill>
              </a:rPr>
              <a:t> </a:t>
            </a:r>
            <a:r>
              <a:rPr lang="zh-CN" altLang="zh-CN" b="1" baseline="-25000">
                <a:solidFill>
                  <a:srgbClr val="FF0000"/>
                </a:solidFill>
              </a:rPr>
              <a:t>补</a:t>
            </a:r>
            <a:r>
              <a:rPr lang="en-US" altLang="zh-CN" b="1"/>
              <a:t> =                                  </a:t>
            </a:r>
            <a:r>
              <a:rPr lang="zh-CN" altLang="en-US" sz="1600" b="1"/>
              <a:t>（</a:t>
            </a:r>
            <a:r>
              <a:rPr lang="en-US" altLang="zh-CN" sz="1600" b="1"/>
              <a:t>MOD 2</a:t>
            </a:r>
            <a:r>
              <a:rPr lang="zh-CN" altLang="en-US" sz="1600" b="1"/>
              <a:t>）</a:t>
            </a:r>
          </a:p>
          <a:p>
            <a:pPr>
              <a:buClr>
                <a:schemeClr val="tx1"/>
              </a:buClr>
              <a:buFont typeface="Wingdings" panose="05000000000000000000" pitchFamily="2" charset="2"/>
              <a:buChar char="§"/>
            </a:pPr>
            <a:endParaRPr lang="zh-CN" altLang="en-US" b="1"/>
          </a:p>
          <a:p>
            <a:pPr>
              <a:buClr>
                <a:schemeClr val="tx1"/>
              </a:buClr>
              <a:buFont typeface="Wingdings" panose="05000000000000000000" pitchFamily="2" charset="2"/>
              <a:buChar char="§"/>
            </a:pPr>
            <a:r>
              <a:rPr lang="zh-CN" altLang="en-US" b="1"/>
              <a:t>定点整数表示：</a:t>
            </a:r>
            <a:r>
              <a:rPr lang="en-US" altLang="zh-CN" b="1">
                <a:ea typeface="楷体_GB2312" pitchFamily="49" charset="-122"/>
              </a:rPr>
              <a:t>Ns N</a:t>
            </a:r>
            <a:r>
              <a:rPr lang="en-US" altLang="zh-CN" sz="1600" b="1">
                <a:ea typeface="楷体_GB2312" pitchFamily="49" charset="-122"/>
              </a:rPr>
              <a:t>1</a:t>
            </a:r>
            <a:r>
              <a:rPr lang="en-US" altLang="zh-CN" b="1">
                <a:ea typeface="楷体_GB2312" pitchFamily="49" charset="-122"/>
              </a:rPr>
              <a:t> N</a:t>
            </a:r>
            <a:r>
              <a:rPr lang="en-US" altLang="zh-CN" sz="1600" b="1">
                <a:ea typeface="楷体_GB2312" pitchFamily="49" charset="-122"/>
              </a:rPr>
              <a:t>2</a:t>
            </a:r>
            <a:r>
              <a:rPr lang="en-US" altLang="zh-CN" b="1">
                <a:ea typeface="楷体_GB2312" pitchFamily="49" charset="-122"/>
              </a:rPr>
              <a:t> … Nn</a:t>
            </a:r>
          </a:p>
          <a:p>
            <a:pPr>
              <a:buClr>
                <a:schemeClr val="tx1"/>
              </a:buClr>
              <a:buFont typeface="Wingdings" panose="05000000000000000000" pitchFamily="2" charset="2"/>
              <a:buChar char="§"/>
            </a:pPr>
            <a:endParaRPr lang="zh-CN" altLang="en-US" b="1">
              <a:ea typeface="楷体_GB2312" pitchFamily="49" charset="-122"/>
            </a:endParaRPr>
          </a:p>
          <a:p>
            <a:pPr>
              <a:buClr>
                <a:schemeClr val="tx1"/>
              </a:buClr>
              <a:buFont typeface="Wingdings" panose="05000000000000000000" pitchFamily="2" charset="2"/>
              <a:buChar char="§"/>
            </a:pPr>
            <a:r>
              <a:rPr lang="zh-CN" altLang="en-US" b="1">
                <a:ea typeface="楷体_GB2312" pitchFamily="49" charset="-122"/>
              </a:rPr>
              <a:t>定义</a:t>
            </a:r>
            <a:r>
              <a:rPr lang="en-US" altLang="zh-CN" b="1">
                <a:ea typeface="楷体_GB2312" pitchFamily="49" charset="-122"/>
              </a:rPr>
              <a:t>:  </a:t>
            </a:r>
            <a:r>
              <a:rPr lang="en-US" altLang="zh-CN" b="1"/>
              <a:t>[ X ]</a:t>
            </a:r>
            <a:r>
              <a:rPr lang="en-US" altLang="zh-CN" b="1">
                <a:solidFill>
                  <a:srgbClr val="FF0000"/>
                </a:solidFill>
              </a:rPr>
              <a:t> </a:t>
            </a:r>
            <a:r>
              <a:rPr lang="zh-CN" altLang="zh-CN" b="1" baseline="-25000">
                <a:solidFill>
                  <a:srgbClr val="FF0000"/>
                </a:solidFill>
              </a:rPr>
              <a:t>补</a:t>
            </a:r>
            <a:r>
              <a:rPr lang="en-US" altLang="zh-CN" b="1"/>
              <a:t> =                               </a:t>
            </a:r>
          </a:p>
          <a:p>
            <a:pPr>
              <a:buClr>
                <a:schemeClr val="tx1"/>
              </a:buClr>
              <a:buFont typeface="Wingdings" panose="05000000000000000000" pitchFamily="2" charset="2"/>
              <a:buNone/>
            </a:pPr>
            <a:r>
              <a:rPr lang="en-US" altLang="zh-CN" b="1"/>
              <a:t>                                                               </a:t>
            </a:r>
            <a:endParaRPr lang="en-US" altLang="zh-CN" sz="1600"/>
          </a:p>
          <a:p>
            <a:pPr>
              <a:buClr>
                <a:schemeClr val="tx1"/>
              </a:buClr>
              <a:buFont typeface="Wingdings" panose="05000000000000000000" pitchFamily="2" charset="2"/>
              <a:buNone/>
            </a:pPr>
            <a:endParaRPr lang="en-US" altLang="zh-CN"/>
          </a:p>
        </p:txBody>
      </p:sp>
      <p:sp>
        <p:nvSpPr>
          <p:cNvPr id="39940" name="左大括号 1017859">
            <a:extLst>
              <a:ext uri="{FF2B5EF4-FFF2-40B4-BE49-F238E27FC236}">
                <a16:creationId xmlns:a16="http://schemas.microsoft.com/office/drawing/2014/main" id="{E0020F8F-C1F0-4DE0-9A1D-E4863331BFDD}"/>
              </a:ext>
            </a:extLst>
          </p:cNvPr>
          <p:cNvSpPr>
            <a:spLocks/>
          </p:cNvSpPr>
          <p:nvPr/>
        </p:nvSpPr>
        <p:spPr bwMode="auto">
          <a:xfrm>
            <a:off x="3738563" y="2371725"/>
            <a:ext cx="152400" cy="685800"/>
          </a:xfrm>
          <a:prstGeom prst="leftBrace">
            <a:avLst>
              <a:gd name="adj1" fmla="val 375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1" name="文本框 1017860">
            <a:extLst>
              <a:ext uri="{FF2B5EF4-FFF2-40B4-BE49-F238E27FC236}">
                <a16:creationId xmlns:a16="http://schemas.microsoft.com/office/drawing/2014/main" id="{E3A1006A-50AF-4F08-AF9A-1CDDFD9FF201}"/>
              </a:ext>
            </a:extLst>
          </p:cNvPr>
          <p:cNvSpPr txBox="1">
            <a:spLocks noChangeArrowheads="1"/>
          </p:cNvSpPr>
          <p:nvPr/>
        </p:nvSpPr>
        <p:spPr bwMode="auto">
          <a:xfrm>
            <a:off x="3967163" y="2143125"/>
            <a:ext cx="53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X</a:t>
            </a:r>
          </a:p>
        </p:txBody>
      </p:sp>
      <p:sp>
        <p:nvSpPr>
          <p:cNvPr id="39942" name="文本框 1017861">
            <a:extLst>
              <a:ext uri="{FF2B5EF4-FFF2-40B4-BE49-F238E27FC236}">
                <a16:creationId xmlns:a16="http://schemas.microsoft.com/office/drawing/2014/main" id="{5B106176-51C5-4731-BAFB-12773787902E}"/>
              </a:ext>
            </a:extLst>
          </p:cNvPr>
          <p:cNvSpPr txBox="1">
            <a:spLocks noChangeArrowheads="1"/>
          </p:cNvSpPr>
          <p:nvPr/>
        </p:nvSpPr>
        <p:spPr bwMode="auto">
          <a:xfrm>
            <a:off x="3890963" y="2828925"/>
            <a:ext cx="100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2+ X</a:t>
            </a:r>
          </a:p>
        </p:txBody>
      </p:sp>
      <p:sp>
        <p:nvSpPr>
          <p:cNvPr id="39943" name="文本框 1017862">
            <a:extLst>
              <a:ext uri="{FF2B5EF4-FFF2-40B4-BE49-F238E27FC236}">
                <a16:creationId xmlns:a16="http://schemas.microsoft.com/office/drawing/2014/main" id="{4698EAAB-35AC-475E-9A06-D00A60D79F08}"/>
              </a:ext>
            </a:extLst>
          </p:cNvPr>
          <p:cNvSpPr txBox="1">
            <a:spLocks noChangeArrowheads="1"/>
          </p:cNvSpPr>
          <p:nvPr/>
        </p:nvSpPr>
        <p:spPr bwMode="auto">
          <a:xfrm>
            <a:off x="5605463" y="2143125"/>
            <a:ext cx="171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latin typeface="Times New Roman" panose="02020603050405020304" pitchFamily="18" charset="0"/>
                <a:ea typeface="楷体_GB2312" pitchFamily="49" charset="-122"/>
              </a:rPr>
              <a:t>0 ≤ X &lt; 1</a:t>
            </a:r>
          </a:p>
        </p:txBody>
      </p:sp>
      <p:sp>
        <p:nvSpPr>
          <p:cNvPr id="39944" name="文本框 1017863">
            <a:extLst>
              <a:ext uri="{FF2B5EF4-FFF2-40B4-BE49-F238E27FC236}">
                <a16:creationId xmlns:a16="http://schemas.microsoft.com/office/drawing/2014/main" id="{008861F8-7F97-4E6E-897D-3902D1396600}"/>
              </a:ext>
            </a:extLst>
          </p:cNvPr>
          <p:cNvSpPr txBox="1">
            <a:spLocks noChangeArrowheads="1"/>
          </p:cNvSpPr>
          <p:nvPr/>
        </p:nvSpPr>
        <p:spPr bwMode="auto">
          <a:xfrm>
            <a:off x="5338763" y="282892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-1 </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rPr>
              <a:t> X </a:t>
            </a:r>
            <a:r>
              <a:rPr lang="en-US" altLang="zh-CN" sz="2800" b="1">
                <a:latin typeface="Times New Roman" panose="02020603050405020304" pitchFamily="18" charset="0"/>
                <a:ea typeface="楷体_GB2312" pitchFamily="49" charset="-122"/>
              </a:rPr>
              <a:t>&lt;</a:t>
            </a:r>
            <a:r>
              <a:rPr lang="en-US" altLang="zh-CN" sz="2800" b="1">
                <a:latin typeface="Times New Roman" panose="02020603050405020304" pitchFamily="18" charset="0"/>
              </a:rPr>
              <a:t> 0</a:t>
            </a:r>
          </a:p>
        </p:txBody>
      </p:sp>
      <p:sp>
        <p:nvSpPr>
          <p:cNvPr id="39945" name="左大括号 1017864">
            <a:extLst>
              <a:ext uri="{FF2B5EF4-FFF2-40B4-BE49-F238E27FC236}">
                <a16:creationId xmlns:a16="http://schemas.microsoft.com/office/drawing/2014/main" id="{7704C381-D480-4F4F-A3FE-D4836A005765}"/>
              </a:ext>
            </a:extLst>
          </p:cNvPr>
          <p:cNvSpPr>
            <a:spLocks/>
          </p:cNvSpPr>
          <p:nvPr/>
        </p:nvSpPr>
        <p:spPr bwMode="auto">
          <a:xfrm>
            <a:off x="3738563" y="4643438"/>
            <a:ext cx="152400" cy="762000"/>
          </a:xfrm>
          <a:prstGeom prst="leftBrace">
            <a:avLst>
              <a:gd name="adj1" fmla="val 41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6" name="文本框 1017865">
            <a:extLst>
              <a:ext uri="{FF2B5EF4-FFF2-40B4-BE49-F238E27FC236}">
                <a16:creationId xmlns:a16="http://schemas.microsoft.com/office/drawing/2014/main" id="{39C1D4F3-7B5B-4949-823E-A20765D1CF20}"/>
              </a:ext>
            </a:extLst>
          </p:cNvPr>
          <p:cNvSpPr txBox="1">
            <a:spLocks noChangeArrowheads="1"/>
          </p:cNvSpPr>
          <p:nvPr/>
        </p:nvSpPr>
        <p:spPr bwMode="auto">
          <a:xfrm>
            <a:off x="3890963" y="4414838"/>
            <a:ext cx="53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X</a:t>
            </a:r>
          </a:p>
        </p:txBody>
      </p:sp>
      <p:sp>
        <p:nvSpPr>
          <p:cNvPr id="39947" name="文本框 1017866">
            <a:extLst>
              <a:ext uri="{FF2B5EF4-FFF2-40B4-BE49-F238E27FC236}">
                <a16:creationId xmlns:a16="http://schemas.microsoft.com/office/drawing/2014/main" id="{6EF0DF5B-0813-459C-8875-454265A192B7}"/>
              </a:ext>
            </a:extLst>
          </p:cNvPr>
          <p:cNvSpPr txBox="1">
            <a:spLocks noChangeArrowheads="1"/>
          </p:cNvSpPr>
          <p:nvPr/>
        </p:nvSpPr>
        <p:spPr bwMode="auto">
          <a:xfrm>
            <a:off x="3890963" y="517683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2</a:t>
            </a:r>
            <a:r>
              <a:rPr lang="en-US" altLang="zh-CN" sz="2800" b="1" baseline="30000">
                <a:latin typeface="Times New Roman" panose="02020603050405020304" pitchFamily="18" charset="0"/>
              </a:rPr>
              <a:t>n+1</a:t>
            </a:r>
            <a:r>
              <a:rPr lang="en-US" altLang="zh-CN" sz="2800" b="1">
                <a:latin typeface="Times New Roman" panose="02020603050405020304" pitchFamily="18" charset="0"/>
              </a:rPr>
              <a:t> + X</a:t>
            </a:r>
          </a:p>
        </p:txBody>
      </p:sp>
      <p:sp>
        <p:nvSpPr>
          <p:cNvPr id="39948" name="文本框 1017867">
            <a:extLst>
              <a:ext uri="{FF2B5EF4-FFF2-40B4-BE49-F238E27FC236}">
                <a16:creationId xmlns:a16="http://schemas.microsoft.com/office/drawing/2014/main" id="{828F8900-B2D2-49A9-9B49-7DA1213821AC}"/>
              </a:ext>
            </a:extLst>
          </p:cNvPr>
          <p:cNvSpPr txBox="1">
            <a:spLocks noChangeArrowheads="1"/>
          </p:cNvSpPr>
          <p:nvPr/>
        </p:nvSpPr>
        <p:spPr bwMode="auto">
          <a:xfrm>
            <a:off x="5622925" y="4414838"/>
            <a:ext cx="184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latin typeface="Times New Roman" panose="02020603050405020304" pitchFamily="18" charset="0"/>
                <a:ea typeface="楷体_GB2312" pitchFamily="49" charset="-122"/>
              </a:rPr>
              <a:t>0 ≤ X &lt; </a:t>
            </a:r>
            <a:r>
              <a:rPr lang="en-US" altLang="zh-CN" sz="2800" b="1">
                <a:latin typeface="Times New Roman" panose="02020603050405020304" pitchFamily="18" charset="0"/>
              </a:rPr>
              <a:t>2</a:t>
            </a:r>
            <a:r>
              <a:rPr lang="en-US" altLang="zh-CN" sz="2800" b="1" baseline="30000">
                <a:latin typeface="Times New Roman" panose="02020603050405020304" pitchFamily="18" charset="0"/>
              </a:rPr>
              <a:t>n</a:t>
            </a:r>
          </a:p>
        </p:txBody>
      </p:sp>
      <p:sp>
        <p:nvSpPr>
          <p:cNvPr id="39949" name="文本框 1017868">
            <a:extLst>
              <a:ext uri="{FF2B5EF4-FFF2-40B4-BE49-F238E27FC236}">
                <a16:creationId xmlns:a16="http://schemas.microsoft.com/office/drawing/2014/main" id="{9E30C8B8-E26B-40FE-945E-5AC011073F59}"/>
              </a:ext>
            </a:extLst>
          </p:cNvPr>
          <p:cNvSpPr txBox="1">
            <a:spLocks noChangeArrowheads="1"/>
          </p:cNvSpPr>
          <p:nvPr/>
        </p:nvSpPr>
        <p:spPr bwMode="auto">
          <a:xfrm>
            <a:off x="5338763" y="5176838"/>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- 2</a:t>
            </a:r>
            <a:r>
              <a:rPr lang="en-US" altLang="zh-CN" sz="2800" b="1" baseline="30000">
                <a:latin typeface="Times New Roman" panose="02020603050405020304" pitchFamily="18" charset="0"/>
              </a:rPr>
              <a:t>n</a:t>
            </a:r>
            <a:r>
              <a:rPr lang="en-US" altLang="zh-CN" sz="2800" b="1">
                <a:latin typeface="Times New Roman" panose="02020603050405020304" pitchFamily="18" charset="0"/>
              </a:rPr>
              <a:t> </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rPr>
              <a:t> X </a:t>
            </a:r>
            <a:r>
              <a:rPr lang="en-US" altLang="zh-CN" sz="2800" b="1">
                <a:latin typeface="Times New Roman" panose="02020603050405020304" pitchFamily="18" charset="0"/>
                <a:ea typeface="楷体_GB2312" pitchFamily="49" charset="-122"/>
              </a:rPr>
              <a:t>&lt;</a:t>
            </a:r>
            <a:r>
              <a:rPr lang="en-US" altLang="zh-CN" sz="2800" b="1">
                <a:latin typeface="Times New Roman" panose="02020603050405020304" pitchFamily="18" charset="0"/>
              </a:rPr>
              <a:t> 0</a:t>
            </a:r>
          </a:p>
        </p:txBody>
      </p:sp>
      <p:sp>
        <p:nvSpPr>
          <p:cNvPr id="39950" name="矩形 1017869">
            <a:extLst>
              <a:ext uri="{FF2B5EF4-FFF2-40B4-BE49-F238E27FC236}">
                <a16:creationId xmlns:a16="http://schemas.microsoft.com/office/drawing/2014/main" id="{E21AE260-FB0A-4309-A18E-14E49070F348}"/>
              </a:ext>
            </a:extLst>
          </p:cNvPr>
          <p:cNvSpPr>
            <a:spLocks noChangeArrowheads="1"/>
          </p:cNvSpPr>
          <p:nvPr/>
        </p:nvSpPr>
        <p:spPr bwMode="auto">
          <a:xfrm>
            <a:off x="6786563" y="47958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666699"/>
                </a:solidFill>
                <a:latin typeface="Times New Roman" panose="02020603050405020304" pitchFamily="18" charset="0"/>
              </a:rPr>
              <a:t>（</a:t>
            </a:r>
            <a:r>
              <a:rPr lang="en-US" altLang="zh-CN" sz="1600" b="1">
                <a:solidFill>
                  <a:srgbClr val="666699"/>
                </a:solidFill>
                <a:latin typeface="Times New Roman" panose="02020603050405020304" pitchFamily="18" charset="0"/>
              </a:rPr>
              <a:t>MOD 2</a:t>
            </a:r>
            <a:r>
              <a:rPr lang="en-US" altLang="zh-CN" sz="1600" b="1" baseline="30000">
                <a:solidFill>
                  <a:srgbClr val="666699"/>
                </a:solidFill>
                <a:latin typeface="Times New Roman" panose="02020603050405020304" pitchFamily="18" charset="0"/>
              </a:rPr>
              <a:t>n+1</a:t>
            </a:r>
            <a:r>
              <a:rPr lang="zh-CN" altLang="en-US" sz="1600" b="1">
                <a:solidFill>
                  <a:srgbClr val="666699"/>
                </a:solidFill>
                <a:latin typeface="Times New Roman" panose="02020603050405020304" pitchFamily="18"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935937">
            <a:extLst>
              <a:ext uri="{FF2B5EF4-FFF2-40B4-BE49-F238E27FC236}">
                <a16:creationId xmlns:a16="http://schemas.microsoft.com/office/drawing/2014/main" id="{501A2D32-F86B-4847-9683-E8CF5C3BFAE7}"/>
              </a:ext>
            </a:extLst>
          </p:cNvPr>
          <p:cNvSpPr>
            <a:spLocks noGrp="1" noChangeArrowheads="1"/>
          </p:cNvSpPr>
          <p:nvPr>
            <p:ph type="title"/>
          </p:nvPr>
        </p:nvSpPr>
        <p:spPr/>
        <p:txBody>
          <a:bodyPr/>
          <a:lstStyle/>
          <a:p>
            <a:r>
              <a:rPr lang="zh-CN" altLang="en-US">
                <a:ea typeface="楷体_GB2312" pitchFamily="49" charset="-122"/>
              </a:rPr>
              <a:t>定点加法和减法运算</a:t>
            </a:r>
          </a:p>
        </p:txBody>
      </p:sp>
      <p:sp>
        <p:nvSpPr>
          <p:cNvPr id="40963" name="文本占位符 935938">
            <a:extLst>
              <a:ext uri="{FF2B5EF4-FFF2-40B4-BE49-F238E27FC236}">
                <a16:creationId xmlns:a16="http://schemas.microsoft.com/office/drawing/2014/main" id="{DA9860F9-5A75-4261-A872-BABFD15B1815}"/>
              </a:ext>
            </a:extLst>
          </p:cNvPr>
          <p:cNvSpPr>
            <a:spLocks noGrp="1" noChangeArrowheads="1"/>
          </p:cNvSpPr>
          <p:nvPr>
            <p:ph idx="1"/>
          </p:nvPr>
        </p:nvSpPr>
        <p:spPr/>
        <p:txBody>
          <a:bodyPr/>
          <a:lstStyle/>
          <a:p>
            <a:pPr marL="609600" indent="-609600">
              <a:buClr>
                <a:schemeClr val="tx1"/>
              </a:buClr>
              <a:buFontTx/>
              <a:buAutoNum type="arabicPeriod"/>
            </a:pPr>
            <a:r>
              <a:rPr lang="zh-CN" altLang="en-US">
                <a:ea typeface="楷体_GB2312" pitchFamily="49" charset="-122"/>
              </a:rPr>
              <a:t>补码加减的基本公式</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溢出判断</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补码加减法所需的硬件配置</a:t>
            </a:r>
          </a:p>
          <a:p>
            <a:pPr marL="609600" indent="-609600">
              <a:buClr>
                <a:schemeClr val="tx1"/>
              </a:buClr>
              <a:buFontTx/>
              <a:buAutoNum type="arabicPeriod"/>
            </a:pPr>
            <a:endParaRPr lang="zh-CN" altLang="en-US">
              <a:ea typeface="楷体_GB2312" pitchFamily="49" charset="-122"/>
            </a:endParaRPr>
          </a:p>
          <a:p>
            <a:pPr marL="609600" indent="-609600">
              <a:buClr>
                <a:schemeClr val="tx1"/>
              </a:buClr>
              <a:buFontTx/>
              <a:buAutoNum type="arabicPeriod"/>
            </a:pPr>
            <a:r>
              <a:rPr lang="zh-CN" altLang="en-US">
                <a:ea typeface="楷体_GB2312" pitchFamily="49" charset="-122"/>
              </a:rPr>
              <a:t>补码加减运算控制流程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941057">
            <a:extLst>
              <a:ext uri="{FF2B5EF4-FFF2-40B4-BE49-F238E27FC236}">
                <a16:creationId xmlns:a16="http://schemas.microsoft.com/office/drawing/2014/main" id="{C5288E03-1571-4F8F-B4AC-91584E5D9548}"/>
              </a:ext>
            </a:extLst>
          </p:cNvPr>
          <p:cNvSpPr>
            <a:spLocks noGrp="1" noChangeArrowheads="1"/>
          </p:cNvSpPr>
          <p:nvPr>
            <p:ph type="title"/>
          </p:nvPr>
        </p:nvSpPr>
        <p:spPr/>
        <p:txBody>
          <a:bodyPr/>
          <a:lstStyle/>
          <a:p>
            <a:pPr marL="762000" indent="-762000"/>
            <a:r>
              <a:rPr lang="en-US" altLang="zh-CN"/>
              <a:t>1. </a:t>
            </a:r>
            <a:r>
              <a:rPr lang="zh-CN" altLang="en-US"/>
              <a:t>补码加减的基本公式</a:t>
            </a:r>
          </a:p>
        </p:txBody>
      </p:sp>
      <p:sp>
        <p:nvSpPr>
          <p:cNvPr id="41987" name="文本占位符 941058">
            <a:extLst>
              <a:ext uri="{FF2B5EF4-FFF2-40B4-BE49-F238E27FC236}">
                <a16:creationId xmlns:a16="http://schemas.microsoft.com/office/drawing/2014/main" id="{15A2535F-0BA4-4F89-989E-65C659A7D789}"/>
              </a:ext>
            </a:extLst>
          </p:cNvPr>
          <p:cNvSpPr>
            <a:spLocks noGrp="1" noChangeArrowheads="1"/>
          </p:cNvSpPr>
          <p:nvPr>
            <p:ph idx="1"/>
          </p:nvPr>
        </p:nvSpPr>
        <p:spPr/>
        <p:txBody>
          <a:bodyPr/>
          <a:lstStyle/>
          <a:p>
            <a:r>
              <a:rPr lang="zh-CN" altLang="en-US">
                <a:solidFill>
                  <a:srgbClr val="A50021"/>
                </a:solidFill>
              </a:rPr>
              <a:t>补码加法的基本公式为：</a:t>
            </a:r>
          </a:p>
          <a:p>
            <a:pPr>
              <a:buFontTx/>
              <a:buNone/>
            </a:pPr>
            <a:r>
              <a:rPr lang="zh-CN" altLang="en-US"/>
              <a:t>　整数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r>
              <a:rPr lang="en-US" altLang="zh-CN" baseline="30000"/>
              <a:t>n+1</a:t>
            </a:r>
            <a:r>
              <a:rPr lang="en-US" altLang="zh-CN"/>
              <a:t>)</a:t>
            </a:r>
          </a:p>
          <a:p>
            <a:pPr>
              <a:buFontTx/>
              <a:buNone/>
            </a:pPr>
            <a:r>
              <a:rPr lang="zh-CN" altLang="en-US"/>
              <a:t>　小数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endParaRPr lang="en-US" altLang="zh-CN">
              <a:latin typeface="Times New Roman" panose="02020603050405020304" pitchFamily="18" charset="0"/>
            </a:endParaRPr>
          </a:p>
          <a:p>
            <a:endParaRPr lang="en-US" altLang="zh-CN"/>
          </a:p>
          <a:p>
            <a:r>
              <a:rPr lang="zh-CN" altLang="en-US"/>
              <a:t>对于</a:t>
            </a:r>
            <a:r>
              <a:rPr lang="zh-CN" altLang="en-US">
                <a:solidFill>
                  <a:srgbClr val="A50021"/>
                </a:solidFill>
              </a:rPr>
              <a:t>减法</a:t>
            </a:r>
            <a:r>
              <a:rPr lang="zh-CN" altLang="en-US"/>
              <a:t>因</a:t>
            </a:r>
            <a:r>
              <a:rPr lang="en-US" altLang="zh-CN"/>
              <a:t>A-B=A+(-B)</a:t>
            </a:r>
            <a:r>
              <a:rPr lang="zh-CN" altLang="en-US"/>
              <a:t>，则</a:t>
            </a:r>
            <a:r>
              <a:rPr lang="en-US" altLang="zh-CN"/>
              <a:t>[A-B]</a:t>
            </a:r>
            <a:r>
              <a:rPr lang="zh-CN" altLang="en-US" baseline="-25000"/>
              <a:t>补</a:t>
            </a:r>
            <a:r>
              <a:rPr lang="en-US" altLang="zh-CN"/>
              <a:t>=[A+(-B)]</a:t>
            </a:r>
            <a:r>
              <a:rPr lang="zh-CN" altLang="en-US" baseline="-25000"/>
              <a:t>补</a:t>
            </a:r>
            <a:r>
              <a:rPr lang="zh-CN" altLang="en-US"/>
              <a:t>，由补码加法基本公式可得：</a:t>
            </a:r>
          </a:p>
          <a:p>
            <a:pPr>
              <a:buFontTx/>
              <a:buNone/>
            </a:pPr>
            <a:r>
              <a:rPr lang="zh-CN" altLang="en-US"/>
              <a:t>　整数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r>
              <a:rPr lang="en-US" altLang="zh-CN" baseline="30000"/>
              <a:t>n+1</a:t>
            </a:r>
            <a:r>
              <a:rPr lang="en-US" altLang="zh-CN"/>
              <a:t>)</a:t>
            </a:r>
          </a:p>
          <a:p>
            <a:pPr>
              <a:buFontTx/>
              <a:buNone/>
            </a:pPr>
            <a:r>
              <a:rPr lang="zh-CN" altLang="en-US"/>
              <a:t>　小数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043457">
            <a:extLst>
              <a:ext uri="{FF2B5EF4-FFF2-40B4-BE49-F238E27FC236}">
                <a16:creationId xmlns:a16="http://schemas.microsoft.com/office/drawing/2014/main" id="{D8F88B0D-1AFD-420D-85A9-D87D58E74277}"/>
              </a:ext>
            </a:extLst>
          </p:cNvPr>
          <p:cNvSpPr>
            <a:spLocks noGrp="1" noChangeArrowheads="1"/>
          </p:cNvSpPr>
          <p:nvPr>
            <p:ph type="title"/>
          </p:nvPr>
        </p:nvSpPr>
        <p:spPr/>
        <p:txBody>
          <a:bodyPr/>
          <a:lstStyle/>
          <a:p>
            <a:r>
              <a:rPr lang="zh-CN" altLang="en-US">
                <a:ea typeface="楷体_GB2312" pitchFamily="49" charset="-122"/>
              </a:rPr>
              <a:t>补码加减法所需的硬件配置</a:t>
            </a:r>
          </a:p>
        </p:txBody>
      </p:sp>
      <p:graphicFrame>
        <p:nvGraphicFramePr>
          <p:cNvPr id="43011" name="对象 1043459">
            <a:extLst>
              <a:ext uri="{FF2B5EF4-FFF2-40B4-BE49-F238E27FC236}">
                <a16:creationId xmlns:a16="http://schemas.microsoft.com/office/drawing/2014/main" id="{FCF89FEA-AE43-4107-9755-5167E95D4DB2}"/>
              </a:ext>
            </a:extLst>
          </p:cNvPr>
          <p:cNvGraphicFramePr>
            <a:graphicFrameLocks/>
          </p:cNvGraphicFramePr>
          <p:nvPr/>
        </p:nvGraphicFramePr>
        <p:xfrm>
          <a:off x="1187450" y="1844675"/>
          <a:ext cx="6335713" cy="3133725"/>
        </p:xfrm>
        <a:graphic>
          <a:graphicData uri="http://schemas.openxmlformats.org/presentationml/2006/ole">
            <mc:AlternateContent xmlns:mc="http://schemas.openxmlformats.org/markup-compatibility/2006">
              <mc:Choice xmlns:v="urn:schemas-microsoft-com:vml" Requires="v">
                <p:oleObj spid="_x0000_s43054" r:id="rId3" imgW="6335009" imgH="3134162" progId="Paint.Picture">
                  <p:embed/>
                </p:oleObj>
              </mc:Choice>
              <mc:Fallback>
                <p:oleObj r:id="rId3" imgW="6335009" imgH="3134162" progId="Paint.Picture">
                  <p:embed/>
                  <p:pic>
                    <p:nvPicPr>
                      <p:cNvPr id="0" name="对象 10434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63357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3012" name="组合 1043463">
            <a:extLst>
              <a:ext uri="{FF2B5EF4-FFF2-40B4-BE49-F238E27FC236}">
                <a16:creationId xmlns:a16="http://schemas.microsoft.com/office/drawing/2014/main" id="{C5DBEEA0-19FA-41CC-BF4D-1EC6CAC0E5A4}"/>
              </a:ext>
            </a:extLst>
          </p:cNvPr>
          <p:cNvGrpSpPr>
            <a:grpSpLocks/>
          </p:cNvGrpSpPr>
          <p:nvPr/>
        </p:nvGrpSpPr>
        <p:grpSpPr bwMode="auto">
          <a:xfrm>
            <a:off x="5241925" y="4227513"/>
            <a:ext cx="336550" cy="366712"/>
            <a:chOff x="3302" y="2663"/>
            <a:chExt cx="212" cy="231"/>
          </a:xfrm>
        </p:grpSpPr>
        <p:sp>
          <p:nvSpPr>
            <p:cNvPr id="43014" name="文本框 1043460">
              <a:extLst>
                <a:ext uri="{FF2B5EF4-FFF2-40B4-BE49-F238E27FC236}">
                  <a16:creationId xmlns:a16="http://schemas.microsoft.com/office/drawing/2014/main" id="{17F828DF-75A7-4F66-9ECF-DECC2A227531}"/>
                </a:ext>
              </a:extLst>
            </p:cNvPr>
            <p:cNvSpPr txBox="1">
              <a:spLocks noChangeArrowheads="1"/>
            </p:cNvSpPr>
            <p:nvPr/>
          </p:nvSpPr>
          <p:spPr bwMode="auto">
            <a:xfrm>
              <a:off x="3302" y="266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X</a:t>
              </a:r>
            </a:p>
          </p:txBody>
        </p:sp>
        <p:sp>
          <p:nvSpPr>
            <p:cNvPr id="43015" name="直接连接符 1043462">
              <a:extLst>
                <a:ext uri="{FF2B5EF4-FFF2-40B4-BE49-F238E27FC236}">
                  <a16:creationId xmlns:a16="http://schemas.microsoft.com/office/drawing/2014/main" id="{545DD886-1188-4867-9700-E89AA7BC2BDB}"/>
                </a:ext>
              </a:extLst>
            </p:cNvPr>
            <p:cNvSpPr>
              <a:spLocks noChangeShapeType="1"/>
            </p:cNvSpPr>
            <p:nvPr/>
          </p:nvSpPr>
          <p:spPr bwMode="auto">
            <a:xfrm>
              <a:off x="3360"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3" name="文本框 1043464">
            <a:extLst>
              <a:ext uri="{FF2B5EF4-FFF2-40B4-BE49-F238E27FC236}">
                <a16:creationId xmlns:a16="http://schemas.microsoft.com/office/drawing/2014/main" id="{89D7E2DE-8F24-4F43-8E7E-19D636BF9B7C}"/>
              </a:ext>
            </a:extLst>
          </p:cNvPr>
          <p:cNvSpPr txBox="1">
            <a:spLocks noChangeArrowheads="1"/>
          </p:cNvSpPr>
          <p:nvPr/>
        </p:nvSpPr>
        <p:spPr bwMode="auto">
          <a:xfrm>
            <a:off x="4876800" y="2971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052673">
            <a:extLst>
              <a:ext uri="{FF2B5EF4-FFF2-40B4-BE49-F238E27FC236}">
                <a16:creationId xmlns:a16="http://schemas.microsoft.com/office/drawing/2014/main" id="{C1CD1324-CB52-4756-AEEC-2EF11DFE8388}"/>
              </a:ext>
            </a:extLst>
          </p:cNvPr>
          <p:cNvSpPr>
            <a:spLocks noGrp="1" noChangeArrowheads="1"/>
          </p:cNvSpPr>
          <p:nvPr>
            <p:ph type="title"/>
          </p:nvPr>
        </p:nvSpPr>
        <p:spPr>
          <a:xfrm>
            <a:off x="138113" y="185738"/>
            <a:ext cx="7772400" cy="838200"/>
          </a:xfrm>
        </p:spPr>
        <p:txBody>
          <a:bodyPr/>
          <a:lstStyle/>
          <a:p>
            <a:r>
              <a:rPr lang="zh-CN" altLang="en-US" sz="2800"/>
              <a:t>基本的加法</a:t>
            </a:r>
            <a:r>
              <a:rPr lang="en-US" altLang="zh-CN" sz="2800"/>
              <a:t>/</a:t>
            </a:r>
            <a:r>
              <a:rPr lang="zh-CN" altLang="en-US" sz="2800"/>
              <a:t>减法器</a:t>
            </a:r>
          </a:p>
        </p:txBody>
      </p:sp>
      <p:sp>
        <p:nvSpPr>
          <p:cNvPr id="44035" name="文本框 1052674">
            <a:extLst>
              <a:ext uri="{FF2B5EF4-FFF2-40B4-BE49-F238E27FC236}">
                <a16:creationId xmlns:a16="http://schemas.microsoft.com/office/drawing/2014/main" id="{F73F92E7-697F-4821-80DC-6D3AA0D4460B}"/>
              </a:ext>
            </a:extLst>
          </p:cNvPr>
          <p:cNvSpPr txBox="1">
            <a:spLocks noChangeArrowheads="1"/>
          </p:cNvSpPr>
          <p:nvPr/>
        </p:nvSpPr>
        <p:spPr bwMode="auto">
          <a:xfrm>
            <a:off x="838200" y="11826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1</a:t>
            </a:r>
            <a:r>
              <a:rPr lang="zh-CN" altLang="en-US" b="1">
                <a:latin typeface="Tahoma" panose="020B0604030504040204" pitchFamily="34" charset="0"/>
              </a:rPr>
              <a:t>、一位全加器</a:t>
            </a:r>
          </a:p>
        </p:txBody>
      </p:sp>
      <p:sp>
        <p:nvSpPr>
          <p:cNvPr id="44036" name="矩形 1052675">
            <a:extLst>
              <a:ext uri="{FF2B5EF4-FFF2-40B4-BE49-F238E27FC236}">
                <a16:creationId xmlns:a16="http://schemas.microsoft.com/office/drawing/2014/main" id="{B73DB5D1-9E10-4CAD-8B32-63283BA77F23}"/>
              </a:ext>
            </a:extLst>
          </p:cNvPr>
          <p:cNvSpPr>
            <a:spLocks noChangeArrowheads="1"/>
          </p:cNvSpPr>
          <p:nvPr/>
        </p:nvSpPr>
        <p:spPr bwMode="auto">
          <a:xfrm>
            <a:off x="1752600" y="2554288"/>
            <a:ext cx="1219200" cy="533400"/>
          </a:xfrm>
          <a:prstGeom prst="rect">
            <a:avLst/>
          </a:prstGeom>
          <a:solidFill>
            <a:schemeClr val="accent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FA</a:t>
            </a:r>
          </a:p>
        </p:txBody>
      </p:sp>
      <p:sp>
        <p:nvSpPr>
          <p:cNvPr id="44037" name="直接连接符 1052676">
            <a:extLst>
              <a:ext uri="{FF2B5EF4-FFF2-40B4-BE49-F238E27FC236}">
                <a16:creationId xmlns:a16="http://schemas.microsoft.com/office/drawing/2014/main" id="{11F11874-DE1D-4126-BEDD-9118B46C4202}"/>
              </a:ext>
            </a:extLst>
          </p:cNvPr>
          <p:cNvSpPr>
            <a:spLocks noChangeShapeType="1"/>
          </p:cNvSpPr>
          <p:nvPr/>
        </p:nvSpPr>
        <p:spPr bwMode="auto">
          <a:xfrm flipV="1">
            <a:off x="20574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直接连接符 1052677">
            <a:extLst>
              <a:ext uri="{FF2B5EF4-FFF2-40B4-BE49-F238E27FC236}">
                <a16:creationId xmlns:a16="http://schemas.microsoft.com/office/drawing/2014/main" id="{270FAA90-5F89-42E4-B347-D9523C23CBF8}"/>
              </a:ext>
            </a:extLst>
          </p:cNvPr>
          <p:cNvSpPr>
            <a:spLocks noChangeShapeType="1"/>
          </p:cNvSpPr>
          <p:nvPr/>
        </p:nvSpPr>
        <p:spPr bwMode="auto">
          <a:xfrm flipV="1">
            <a:off x="25908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直接连接符 1052678">
            <a:extLst>
              <a:ext uri="{FF2B5EF4-FFF2-40B4-BE49-F238E27FC236}">
                <a16:creationId xmlns:a16="http://schemas.microsoft.com/office/drawing/2014/main" id="{1531F53D-3689-41A9-B7BD-C14CBFF65AA8}"/>
              </a:ext>
            </a:extLst>
          </p:cNvPr>
          <p:cNvSpPr>
            <a:spLocks noChangeShapeType="1"/>
          </p:cNvSpPr>
          <p:nvPr/>
        </p:nvSpPr>
        <p:spPr bwMode="auto">
          <a:xfrm flipH="1">
            <a:off x="2971800" y="2859088"/>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直接连接符 1052679">
            <a:extLst>
              <a:ext uri="{FF2B5EF4-FFF2-40B4-BE49-F238E27FC236}">
                <a16:creationId xmlns:a16="http://schemas.microsoft.com/office/drawing/2014/main" id="{4E263FD7-45A3-4127-9E60-00CF8123C54E}"/>
              </a:ext>
            </a:extLst>
          </p:cNvPr>
          <p:cNvSpPr>
            <a:spLocks noChangeShapeType="1"/>
          </p:cNvSpPr>
          <p:nvPr/>
        </p:nvSpPr>
        <p:spPr bwMode="auto">
          <a:xfrm flipH="1">
            <a:off x="1295400" y="2782888"/>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直接连接符 1052680">
            <a:extLst>
              <a:ext uri="{FF2B5EF4-FFF2-40B4-BE49-F238E27FC236}">
                <a16:creationId xmlns:a16="http://schemas.microsoft.com/office/drawing/2014/main" id="{C944DABC-A4BA-49A9-9ECD-1A2838D58004}"/>
              </a:ext>
            </a:extLst>
          </p:cNvPr>
          <p:cNvSpPr>
            <a:spLocks noChangeShapeType="1"/>
          </p:cNvSpPr>
          <p:nvPr/>
        </p:nvSpPr>
        <p:spPr bwMode="auto">
          <a:xfrm flipV="1">
            <a:off x="2362200" y="2173288"/>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2" name="文本框 1052681">
            <a:extLst>
              <a:ext uri="{FF2B5EF4-FFF2-40B4-BE49-F238E27FC236}">
                <a16:creationId xmlns:a16="http://schemas.microsoft.com/office/drawing/2014/main" id="{1E18E4E7-85FC-41FB-905F-8789078B43FD}"/>
              </a:ext>
            </a:extLst>
          </p:cNvPr>
          <p:cNvSpPr txBox="1">
            <a:spLocks noChangeArrowheads="1"/>
          </p:cNvSpPr>
          <p:nvPr/>
        </p:nvSpPr>
        <p:spPr bwMode="auto">
          <a:xfrm>
            <a:off x="18288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Ai</a:t>
            </a:r>
          </a:p>
        </p:txBody>
      </p:sp>
      <p:sp>
        <p:nvSpPr>
          <p:cNvPr id="44043" name="文本框 1052682">
            <a:extLst>
              <a:ext uri="{FF2B5EF4-FFF2-40B4-BE49-F238E27FC236}">
                <a16:creationId xmlns:a16="http://schemas.microsoft.com/office/drawing/2014/main" id="{7A2979F7-9B88-4A01-8F43-305B5EAC2A59}"/>
              </a:ext>
            </a:extLst>
          </p:cNvPr>
          <p:cNvSpPr txBox="1">
            <a:spLocks noChangeArrowheads="1"/>
          </p:cNvSpPr>
          <p:nvPr/>
        </p:nvSpPr>
        <p:spPr bwMode="auto">
          <a:xfrm>
            <a:off x="24384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Bi</a:t>
            </a:r>
          </a:p>
        </p:txBody>
      </p:sp>
      <p:sp>
        <p:nvSpPr>
          <p:cNvPr id="44044" name="文本框 1052683">
            <a:extLst>
              <a:ext uri="{FF2B5EF4-FFF2-40B4-BE49-F238E27FC236}">
                <a16:creationId xmlns:a16="http://schemas.microsoft.com/office/drawing/2014/main" id="{116FB0A5-60D3-4AE5-94C8-B7CD26B425E9}"/>
              </a:ext>
            </a:extLst>
          </p:cNvPr>
          <p:cNvSpPr txBox="1">
            <a:spLocks noChangeArrowheads="1"/>
          </p:cNvSpPr>
          <p:nvPr/>
        </p:nvSpPr>
        <p:spPr bwMode="auto">
          <a:xfrm>
            <a:off x="3505200" y="2630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Ci</a:t>
            </a:r>
          </a:p>
        </p:txBody>
      </p:sp>
      <p:sp>
        <p:nvSpPr>
          <p:cNvPr id="44045" name="文本框 1052684">
            <a:extLst>
              <a:ext uri="{FF2B5EF4-FFF2-40B4-BE49-F238E27FC236}">
                <a16:creationId xmlns:a16="http://schemas.microsoft.com/office/drawing/2014/main" id="{B651CE05-3A55-430E-A2BA-397A2BA858CF}"/>
              </a:ext>
            </a:extLst>
          </p:cNvPr>
          <p:cNvSpPr txBox="1">
            <a:spLocks noChangeArrowheads="1"/>
          </p:cNvSpPr>
          <p:nvPr/>
        </p:nvSpPr>
        <p:spPr bwMode="auto">
          <a:xfrm>
            <a:off x="533400" y="2630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Ci+1</a:t>
            </a:r>
          </a:p>
        </p:txBody>
      </p:sp>
      <p:sp>
        <p:nvSpPr>
          <p:cNvPr id="44046" name="文本框 1052685">
            <a:extLst>
              <a:ext uri="{FF2B5EF4-FFF2-40B4-BE49-F238E27FC236}">
                <a16:creationId xmlns:a16="http://schemas.microsoft.com/office/drawing/2014/main" id="{B98E5782-8A1E-49C4-82D5-543B63B32A4F}"/>
              </a:ext>
            </a:extLst>
          </p:cNvPr>
          <p:cNvSpPr txBox="1">
            <a:spLocks noChangeArrowheads="1"/>
          </p:cNvSpPr>
          <p:nvPr/>
        </p:nvSpPr>
        <p:spPr bwMode="auto">
          <a:xfrm>
            <a:off x="2209800" y="17922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ahoma" panose="020B0604030504040204" pitchFamily="34" charset="0"/>
              </a:rPr>
              <a:t>Si</a:t>
            </a:r>
          </a:p>
        </p:txBody>
      </p:sp>
      <p:sp>
        <p:nvSpPr>
          <p:cNvPr id="44047" name="文本框 1052686">
            <a:extLst>
              <a:ext uri="{FF2B5EF4-FFF2-40B4-BE49-F238E27FC236}">
                <a16:creationId xmlns:a16="http://schemas.microsoft.com/office/drawing/2014/main" id="{9DDCCA22-3BFE-4C90-8AAD-657CB25DE69B}"/>
              </a:ext>
            </a:extLst>
          </p:cNvPr>
          <p:cNvSpPr txBox="1">
            <a:spLocks noChangeArrowheads="1"/>
          </p:cNvSpPr>
          <p:nvPr/>
        </p:nvSpPr>
        <p:spPr bwMode="auto">
          <a:xfrm>
            <a:off x="457200" y="2935288"/>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rPr>
              <a:t>向高位进位</a:t>
            </a:r>
          </a:p>
        </p:txBody>
      </p:sp>
      <p:sp>
        <p:nvSpPr>
          <p:cNvPr id="44048" name="文本框 1052687">
            <a:extLst>
              <a:ext uri="{FF2B5EF4-FFF2-40B4-BE49-F238E27FC236}">
                <a16:creationId xmlns:a16="http://schemas.microsoft.com/office/drawing/2014/main" id="{51CE1543-51E1-42C4-A4B4-FB37538A6DA8}"/>
              </a:ext>
            </a:extLst>
          </p:cNvPr>
          <p:cNvSpPr txBox="1">
            <a:spLocks noChangeArrowheads="1"/>
          </p:cNvSpPr>
          <p:nvPr/>
        </p:nvSpPr>
        <p:spPr bwMode="auto">
          <a:xfrm>
            <a:off x="2590800" y="1792288"/>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ahoma" panose="020B0604030504040204" pitchFamily="34" charset="0"/>
              </a:rPr>
              <a:t>本位输出结果</a:t>
            </a:r>
          </a:p>
        </p:txBody>
      </p:sp>
      <p:grpSp>
        <p:nvGrpSpPr>
          <p:cNvPr id="44049" name="组合 1052688">
            <a:extLst>
              <a:ext uri="{FF2B5EF4-FFF2-40B4-BE49-F238E27FC236}">
                <a16:creationId xmlns:a16="http://schemas.microsoft.com/office/drawing/2014/main" id="{F41B5A3B-985C-4ED1-AD46-CFC716D7C3F2}"/>
              </a:ext>
            </a:extLst>
          </p:cNvPr>
          <p:cNvGrpSpPr>
            <a:grpSpLocks/>
          </p:cNvGrpSpPr>
          <p:nvPr/>
        </p:nvGrpSpPr>
        <p:grpSpPr bwMode="auto">
          <a:xfrm>
            <a:off x="4876800" y="1639888"/>
            <a:ext cx="3124200" cy="4343400"/>
            <a:chOff x="-3" y="1675"/>
            <a:chExt cx="1925" cy="3116"/>
          </a:xfrm>
        </p:grpSpPr>
        <p:sp>
          <p:nvSpPr>
            <p:cNvPr id="44053" name="矩形 1052689">
              <a:extLst>
                <a:ext uri="{FF2B5EF4-FFF2-40B4-BE49-F238E27FC236}">
                  <a16:creationId xmlns:a16="http://schemas.microsoft.com/office/drawing/2014/main" id="{183AAF0E-4D62-43CA-AD75-8F92B7AB004F}"/>
                </a:ext>
              </a:extLst>
            </p:cNvPr>
            <p:cNvSpPr>
              <a:spLocks noChangeArrowheads="1"/>
            </p:cNvSpPr>
            <p:nvPr/>
          </p:nvSpPr>
          <p:spPr bwMode="auto">
            <a:xfrm>
              <a:off x="0" y="1678"/>
              <a:ext cx="1922"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4054" name="组合 1052690">
              <a:extLst>
                <a:ext uri="{FF2B5EF4-FFF2-40B4-BE49-F238E27FC236}">
                  <a16:creationId xmlns:a16="http://schemas.microsoft.com/office/drawing/2014/main" id="{5EC9A67A-BBE5-4B39-A115-34A630A2758F}"/>
                </a:ext>
              </a:extLst>
            </p:cNvPr>
            <p:cNvGrpSpPr>
              <a:grpSpLocks/>
            </p:cNvGrpSpPr>
            <p:nvPr/>
          </p:nvGrpSpPr>
          <p:grpSpPr bwMode="auto">
            <a:xfrm>
              <a:off x="-3" y="1675"/>
              <a:ext cx="1925" cy="3116"/>
              <a:chOff x="-3" y="1675"/>
              <a:chExt cx="1925" cy="3116"/>
            </a:xfrm>
          </p:grpSpPr>
          <p:grpSp>
            <p:nvGrpSpPr>
              <p:cNvPr id="44055" name="组合 1052691">
                <a:extLst>
                  <a:ext uri="{FF2B5EF4-FFF2-40B4-BE49-F238E27FC236}">
                    <a16:creationId xmlns:a16="http://schemas.microsoft.com/office/drawing/2014/main" id="{10512B9A-F7BB-464F-814E-F8EF697CD032}"/>
                  </a:ext>
                </a:extLst>
              </p:cNvPr>
              <p:cNvGrpSpPr>
                <a:grpSpLocks/>
              </p:cNvGrpSpPr>
              <p:nvPr/>
            </p:nvGrpSpPr>
            <p:grpSpPr bwMode="auto">
              <a:xfrm>
                <a:off x="0" y="1678"/>
                <a:ext cx="1919" cy="3110"/>
                <a:chOff x="0" y="1678"/>
                <a:chExt cx="1919" cy="3110"/>
              </a:xfrm>
            </p:grpSpPr>
            <p:grpSp>
              <p:nvGrpSpPr>
                <p:cNvPr id="44057" name="组合 1052692">
                  <a:extLst>
                    <a:ext uri="{FF2B5EF4-FFF2-40B4-BE49-F238E27FC236}">
                      <a16:creationId xmlns:a16="http://schemas.microsoft.com/office/drawing/2014/main" id="{D1AA60FE-F9D9-4FF7-AB3B-072C4BBA8AAA}"/>
                    </a:ext>
                  </a:extLst>
                </p:cNvPr>
                <p:cNvGrpSpPr>
                  <a:grpSpLocks/>
                </p:cNvGrpSpPr>
                <p:nvPr/>
              </p:nvGrpSpPr>
              <p:grpSpPr bwMode="auto">
                <a:xfrm>
                  <a:off x="0" y="1678"/>
                  <a:ext cx="1055" cy="288"/>
                  <a:chOff x="0" y="1678"/>
                  <a:chExt cx="1055" cy="288"/>
                </a:xfrm>
              </p:grpSpPr>
              <p:sp>
                <p:nvSpPr>
                  <p:cNvPr id="44196" name="矩形 1052693">
                    <a:extLst>
                      <a:ext uri="{FF2B5EF4-FFF2-40B4-BE49-F238E27FC236}">
                        <a16:creationId xmlns:a16="http://schemas.microsoft.com/office/drawing/2014/main" id="{62613B5E-B09E-4009-BBE6-29BCB65269C9}"/>
                      </a:ext>
                    </a:extLst>
                  </p:cNvPr>
                  <p:cNvSpPr>
                    <a:spLocks noChangeArrowheads="1"/>
                  </p:cNvSpPr>
                  <p:nvPr/>
                </p:nvSpPr>
                <p:spPr bwMode="auto">
                  <a:xfrm>
                    <a:off x="0" y="1678"/>
                    <a:ext cx="10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rPr>
                      <a:t>输入</a:t>
                    </a:r>
                  </a:p>
                </p:txBody>
              </p:sp>
              <p:sp>
                <p:nvSpPr>
                  <p:cNvPr id="44197" name="矩形 1052694">
                    <a:extLst>
                      <a:ext uri="{FF2B5EF4-FFF2-40B4-BE49-F238E27FC236}">
                        <a16:creationId xmlns:a16="http://schemas.microsoft.com/office/drawing/2014/main" id="{0C883F93-FE54-46C5-B32D-A254AF56A0A5}"/>
                      </a:ext>
                    </a:extLst>
                  </p:cNvPr>
                  <p:cNvSpPr>
                    <a:spLocks noChangeArrowheads="1"/>
                  </p:cNvSpPr>
                  <p:nvPr/>
                </p:nvSpPr>
                <p:spPr bwMode="auto">
                  <a:xfrm>
                    <a:off x="0" y="1678"/>
                    <a:ext cx="1055"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58" name="组合 1052695">
                  <a:extLst>
                    <a:ext uri="{FF2B5EF4-FFF2-40B4-BE49-F238E27FC236}">
                      <a16:creationId xmlns:a16="http://schemas.microsoft.com/office/drawing/2014/main" id="{9686C844-DCA4-4A43-9429-4C3BFC519B32}"/>
                    </a:ext>
                  </a:extLst>
                </p:cNvPr>
                <p:cNvGrpSpPr>
                  <a:grpSpLocks/>
                </p:cNvGrpSpPr>
                <p:nvPr/>
              </p:nvGrpSpPr>
              <p:grpSpPr bwMode="auto">
                <a:xfrm>
                  <a:off x="1055" y="1678"/>
                  <a:ext cx="864" cy="288"/>
                  <a:chOff x="1055" y="1678"/>
                  <a:chExt cx="864" cy="288"/>
                </a:xfrm>
              </p:grpSpPr>
              <p:sp>
                <p:nvSpPr>
                  <p:cNvPr id="44194" name="矩形 1052696">
                    <a:extLst>
                      <a:ext uri="{FF2B5EF4-FFF2-40B4-BE49-F238E27FC236}">
                        <a16:creationId xmlns:a16="http://schemas.microsoft.com/office/drawing/2014/main" id="{EEE262DB-0ADF-4D76-ADE4-290D43F45F35}"/>
                      </a:ext>
                    </a:extLst>
                  </p:cNvPr>
                  <p:cNvSpPr>
                    <a:spLocks noChangeArrowheads="1"/>
                  </p:cNvSpPr>
                  <p:nvPr/>
                </p:nvSpPr>
                <p:spPr bwMode="auto">
                  <a:xfrm>
                    <a:off x="1055" y="16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rPr>
                      <a:t>输出</a:t>
                    </a:r>
                  </a:p>
                </p:txBody>
              </p:sp>
              <p:sp>
                <p:nvSpPr>
                  <p:cNvPr id="44195" name="矩形 1052697">
                    <a:extLst>
                      <a:ext uri="{FF2B5EF4-FFF2-40B4-BE49-F238E27FC236}">
                        <a16:creationId xmlns:a16="http://schemas.microsoft.com/office/drawing/2014/main" id="{1C9FE0F3-1EC1-4C71-964A-685E3390CA4A}"/>
                      </a:ext>
                    </a:extLst>
                  </p:cNvPr>
                  <p:cNvSpPr>
                    <a:spLocks noChangeArrowheads="1"/>
                  </p:cNvSpPr>
                  <p:nvPr/>
                </p:nvSpPr>
                <p:spPr bwMode="auto">
                  <a:xfrm>
                    <a:off x="1055" y="1678"/>
                    <a:ext cx="864"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59" name="组合 1052698">
                  <a:extLst>
                    <a:ext uri="{FF2B5EF4-FFF2-40B4-BE49-F238E27FC236}">
                      <a16:creationId xmlns:a16="http://schemas.microsoft.com/office/drawing/2014/main" id="{72E643CE-7F00-4B5F-96DA-67A1D548D34D}"/>
                    </a:ext>
                  </a:extLst>
                </p:cNvPr>
                <p:cNvGrpSpPr>
                  <a:grpSpLocks/>
                </p:cNvGrpSpPr>
                <p:nvPr/>
              </p:nvGrpSpPr>
              <p:grpSpPr bwMode="auto">
                <a:xfrm>
                  <a:off x="0" y="1966"/>
                  <a:ext cx="353" cy="518"/>
                  <a:chOff x="0" y="1966"/>
                  <a:chExt cx="353" cy="518"/>
                </a:xfrm>
              </p:grpSpPr>
              <p:sp>
                <p:nvSpPr>
                  <p:cNvPr id="44192" name="矩形 1052699">
                    <a:extLst>
                      <a:ext uri="{FF2B5EF4-FFF2-40B4-BE49-F238E27FC236}">
                        <a16:creationId xmlns:a16="http://schemas.microsoft.com/office/drawing/2014/main" id="{D3D28DC1-8F3A-413C-B2F3-35776607DACA}"/>
                      </a:ext>
                    </a:extLst>
                  </p:cNvPr>
                  <p:cNvSpPr>
                    <a:spLocks noChangeArrowheads="1"/>
                  </p:cNvSpPr>
                  <p:nvPr/>
                </p:nvSpPr>
                <p:spPr bwMode="auto">
                  <a:xfrm>
                    <a:off x="0"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93" name="矩形 1052700">
                    <a:extLst>
                      <a:ext uri="{FF2B5EF4-FFF2-40B4-BE49-F238E27FC236}">
                        <a16:creationId xmlns:a16="http://schemas.microsoft.com/office/drawing/2014/main" id="{732CF4F3-972A-4A2D-9A2D-52ED5D154E31}"/>
                      </a:ext>
                    </a:extLst>
                  </p:cNvPr>
                  <p:cNvSpPr>
                    <a:spLocks noChangeArrowheads="1"/>
                  </p:cNvSpPr>
                  <p:nvPr/>
                </p:nvSpPr>
                <p:spPr bwMode="auto">
                  <a:xfrm>
                    <a:off x="0"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0" name="组合 1052701">
                  <a:extLst>
                    <a:ext uri="{FF2B5EF4-FFF2-40B4-BE49-F238E27FC236}">
                      <a16:creationId xmlns:a16="http://schemas.microsoft.com/office/drawing/2014/main" id="{5E0BB8FA-DA5C-4F32-A890-FABD96A288C0}"/>
                    </a:ext>
                  </a:extLst>
                </p:cNvPr>
                <p:cNvGrpSpPr>
                  <a:grpSpLocks/>
                </p:cNvGrpSpPr>
                <p:nvPr/>
              </p:nvGrpSpPr>
              <p:grpSpPr bwMode="auto">
                <a:xfrm>
                  <a:off x="353" y="1966"/>
                  <a:ext cx="353" cy="518"/>
                  <a:chOff x="353" y="1966"/>
                  <a:chExt cx="353" cy="518"/>
                </a:xfrm>
              </p:grpSpPr>
              <p:sp>
                <p:nvSpPr>
                  <p:cNvPr id="44190" name="矩形 1052702">
                    <a:extLst>
                      <a:ext uri="{FF2B5EF4-FFF2-40B4-BE49-F238E27FC236}">
                        <a16:creationId xmlns:a16="http://schemas.microsoft.com/office/drawing/2014/main" id="{F97BE3C5-C974-42D2-9E75-0BD6EA5F8FF2}"/>
                      </a:ext>
                    </a:extLst>
                  </p:cNvPr>
                  <p:cNvSpPr>
                    <a:spLocks noChangeArrowheads="1"/>
                  </p:cNvSpPr>
                  <p:nvPr/>
                </p:nvSpPr>
                <p:spPr bwMode="auto">
                  <a:xfrm>
                    <a:off x="353"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B</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91" name="矩形 1052703">
                    <a:extLst>
                      <a:ext uri="{FF2B5EF4-FFF2-40B4-BE49-F238E27FC236}">
                        <a16:creationId xmlns:a16="http://schemas.microsoft.com/office/drawing/2014/main" id="{D74444D4-0E2E-4682-A9F7-643900A56656}"/>
                      </a:ext>
                    </a:extLst>
                  </p:cNvPr>
                  <p:cNvSpPr>
                    <a:spLocks noChangeArrowheads="1"/>
                  </p:cNvSpPr>
                  <p:nvPr/>
                </p:nvSpPr>
                <p:spPr bwMode="auto">
                  <a:xfrm>
                    <a:off x="353"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1" name="组合 1052704">
                  <a:extLst>
                    <a:ext uri="{FF2B5EF4-FFF2-40B4-BE49-F238E27FC236}">
                      <a16:creationId xmlns:a16="http://schemas.microsoft.com/office/drawing/2014/main" id="{4DA343B4-8D8C-4C5F-B7B7-13BBE83F7EE1}"/>
                    </a:ext>
                  </a:extLst>
                </p:cNvPr>
                <p:cNvGrpSpPr>
                  <a:grpSpLocks/>
                </p:cNvGrpSpPr>
                <p:nvPr/>
              </p:nvGrpSpPr>
              <p:grpSpPr bwMode="auto">
                <a:xfrm>
                  <a:off x="706" y="1966"/>
                  <a:ext cx="349" cy="518"/>
                  <a:chOff x="706" y="1966"/>
                  <a:chExt cx="349" cy="518"/>
                </a:xfrm>
              </p:grpSpPr>
              <p:sp>
                <p:nvSpPr>
                  <p:cNvPr id="44188" name="矩形 1052705">
                    <a:extLst>
                      <a:ext uri="{FF2B5EF4-FFF2-40B4-BE49-F238E27FC236}">
                        <a16:creationId xmlns:a16="http://schemas.microsoft.com/office/drawing/2014/main" id="{1310E97E-8040-4E9E-82C7-992454073CD4}"/>
                      </a:ext>
                    </a:extLst>
                  </p:cNvPr>
                  <p:cNvSpPr>
                    <a:spLocks noChangeArrowheads="1"/>
                  </p:cNvSpPr>
                  <p:nvPr/>
                </p:nvSpPr>
                <p:spPr bwMode="auto">
                  <a:xfrm>
                    <a:off x="706" y="1966"/>
                    <a:ext cx="3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C</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89" name="矩形 1052706">
                    <a:extLst>
                      <a:ext uri="{FF2B5EF4-FFF2-40B4-BE49-F238E27FC236}">
                        <a16:creationId xmlns:a16="http://schemas.microsoft.com/office/drawing/2014/main" id="{E1134D81-A747-40CC-AAE1-69EC97A8C86F}"/>
                      </a:ext>
                    </a:extLst>
                  </p:cNvPr>
                  <p:cNvSpPr>
                    <a:spLocks noChangeArrowheads="1"/>
                  </p:cNvSpPr>
                  <p:nvPr/>
                </p:nvSpPr>
                <p:spPr bwMode="auto">
                  <a:xfrm>
                    <a:off x="706" y="1966"/>
                    <a:ext cx="34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2" name="组合 1052707">
                  <a:extLst>
                    <a:ext uri="{FF2B5EF4-FFF2-40B4-BE49-F238E27FC236}">
                      <a16:creationId xmlns:a16="http://schemas.microsoft.com/office/drawing/2014/main" id="{923C95B8-FFC3-494A-A215-C224E6B40512}"/>
                    </a:ext>
                  </a:extLst>
                </p:cNvPr>
                <p:cNvGrpSpPr>
                  <a:grpSpLocks/>
                </p:cNvGrpSpPr>
                <p:nvPr/>
              </p:nvGrpSpPr>
              <p:grpSpPr bwMode="auto">
                <a:xfrm>
                  <a:off x="1055" y="1966"/>
                  <a:ext cx="432" cy="518"/>
                  <a:chOff x="1055" y="1966"/>
                  <a:chExt cx="432" cy="518"/>
                </a:xfrm>
              </p:grpSpPr>
              <p:sp>
                <p:nvSpPr>
                  <p:cNvPr id="44186" name="矩形 1052708">
                    <a:extLst>
                      <a:ext uri="{FF2B5EF4-FFF2-40B4-BE49-F238E27FC236}">
                        <a16:creationId xmlns:a16="http://schemas.microsoft.com/office/drawing/2014/main" id="{4B5E4A5E-DA39-4330-8D7E-A0001FEB0D44}"/>
                      </a:ext>
                    </a:extLst>
                  </p:cNvPr>
                  <p:cNvSpPr>
                    <a:spLocks noChangeArrowheads="1"/>
                  </p:cNvSpPr>
                  <p:nvPr/>
                </p:nvSpPr>
                <p:spPr bwMode="auto">
                  <a:xfrm>
                    <a:off x="1055"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S</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44187" name="矩形 1052709">
                    <a:extLst>
                      <a:ext uri="{FF2B5EF4-FFF2-40B4-BE49-F238E27FC236}">
                        <a16:creationId xmlns:a16="http://schemas.microsoft.com/office/drawing/2014/main" id="{12A5E28C-17F6-4A0D-8D68-5D732EAFE9B3}"/>
                      </a:ext>
                    </a:extLst>
                  </p:cNvPr>
                  <p:cNvSpPr>
                    <a:spLocks noChangeArrowheads="1"/>
                  </p:cNvSpPr>
                  <p:nvPr/>
                </p:nvSpPr>
                <p:spPr bwMode="auto">
                  <a:xfrm>
                    <a:off x="1055"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3" name="组合 1052710">
                  <a:extLst>
                    <a:ext uri="{FF2B5EF4-FFF2-40B4-BE49-F238E27FC236}">
                      <a16:creationId xmlns:a16="http://schemas.microsoft.com/office/drawing/2014/main" id="{1148AFF1-CB73-433E-938E-3CDFCC505A68}"/>
                    </a:ext>
                  </a:extLst>
                </p:cNvPr>
                <p:cNvGrpSpPr>
                  <a:grpSpLocks/>
                </p:cNvGrpSpPr>
                <p:nvPr/>
              </p:nvGrpSpPr>
              <p:grpSpPr bwMode="auto">
                <a:xfrm>
                  <a:off x="1487" y="1966"/>
                  <a:ext cx="432" cy="518"/>
                  <a:chOff x="1487" y="1966"/>
                  <a:chExt cx="432" cy="518"/>
                </a:xfrm>
              </p:grpSpPr>
              <p:sp>
                <p:nvSpPr>
                  <p:cNvPr id="44184" name="矩形 1052711">
                    <a:extLst>
                      <a:ext uri="{FF2B5EF4-FFF2-40B4-BE49-F238E27FC236}">
                        <a16:creationId xmlns:a16="http://schemas.microsoft.com/office/drawing/2014/main" id="{AACA71F6-99B7-4BD3-A9B6-C4A1D155F468}"/>
                      </a:ext>
                    </a:extLst>
                  </p:cNvPr>
                  <p:cNvSpPr>
                    <a:spLocks noChangeArrowheads="1"/>
                  </p:cNvSpPr>
                  <p:nvPr/>
                </p:nvSpPr>
                <p:spPr bwMode="auto">
                  <a:xfrm>
                    <a:off x="1487"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C</a:t>
                    </a:r>
                    <a:r>
                      <a:rPr lang="en-US" altLang="zh-CN" baseline="-30000">
                        <a:latin typeface="Times New Roman" panose="02020603050405020304" pitchFamily="18" charset="0"/>
                      </a:rPr>
                      <a:t>i+1</a:t>
                    </a:r>
                    <a:endParaRPr lang="en-US" altLang="zh-CN">
                      <a:latin typeface="Times New Roman" panose="02020603050405020304" pitchFamily="18" charset="0"/>
                    </a:endParaRPr>
                  </a:p>
                </p:txBody>
              </p:sp>
              <p:sp>
                <p:nvSpPr>
                  <p:cNvPr id="44185" name="矩形 1052712">
                    <a:extLst>
                      <a:ext uri="{FF2B5EF4-FFF2-40B4-BE49-F238E27FC236}">
                        <a16:creationId xmlns:a16="http://schemas.microsoft.com/office/drawing/2014/main" id="{DAEBAB2E-18AA-43FC-B2CC-D0EEED312F84}"/>
                      </a:ext>
                    </a:extLst>
                  </p:cNvPr>
                  <p:cNvSpPr>
                    <a:spLocks noChangeArrowheads="1"/>
                  </p:cNvSpPr>
                  <p:nvPr/>
                </p:nvSpPr>
                <p:spPr bwMode="auto">
                  <a:xfrm>
                    <a:off x="1487"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4" name="组合 1052713">
                  <a:extLst>
                    <a:ext uri="{FF2B5EF4-FFF2-40B4-BE49-F238E27FC236}">
                      <a16:creationId xmlns:a16="http://schemas.microsoft.com/office/drawing/2014/main" id="{3A9BE02F-38E1-4DA7-9AD9-44A579FB560D}"/>
                    </a:ext>
                  </a:extLst>
                </p:cNvPr>
                <p:cNvGrpSpPr>
                  <a:grpSpLocks/>
                </p:cNvGrpSpPr>
                <p:nvPr/>
              </p:nvGrpSpPr>
              <p:grpSpPr bwMode="auto">
                <a:xfrm>
                  <a:off x="0" y="2484"/>
                  <a:ext cx="353" cy="288"/>
                  <a:chOff x="0" y="2484"/>
                  <a:chExt cx="353" cy="288"/>
                </a:xfrm>
              </p:grpSpPr>
              <p:sp>
                <p:nvSpPr>
                  <p:cNvPr id="44182" name="矩形 1052714">
                    <a:extLst>
                      <a:ext uri="{FF2B5EF4-FFF2-40B4-BE49-F238E27FC236}">
                        <a16:creationId xmlns:a16="http://schemas.microsoft.com/office/drawing/2014/main" id="{014F3C5D-1E17-46C4-AF1C-B66892F66708}"/>
                      </a:ext>
                    </a:extLst>
                  </p:cNvPr>
                  <p:cNvSpPr>
                    <a:spLocks noChangeArrowheads="1"/>
                  </p:cNvSpPr>
                  <p:nvPr/>
                </p:nvSpPr>
                <p:spPr bwMode="auto">
                  <a:xfrm>
                    <a:off x="0"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83" name="矩形 1052715">
                    <a:extLst>
                      <a:ext uri="{FF2B5EF4-FFF2-40B4-BE49-F238E27FC236}">
                        <a16:creationId xmlns:a16="http://schemas.microsoft.com/office/drawing/2014/main" id="{695F47F9-6B53-4B28-8863-858ACD050364}"/>
                      </a:ext>
                    </a:extLst>
                  </p:cNvPr>
                  <p:cNvSpPr>
                    <a:spLocks noChangeArrowheads="1"/>
                  </p:cNvSpPr>
                  <p:nvPr/>
                </p:nvSpPr>
                <p:spPr bwMode="auto">
                  <a:xfrm>
                    <a:off x="0"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5" name="组合 1052716">
                  <a:extLst>
                    <a:ext uri="{FF2B5EF4-FFF2-40B4-BE49-F238E27FC236}">
                      <a16:creationId xmlns:a16="http://schemas.microsoft.com/office/drawing/2014/main" id="{AB8570E2-C4E3-4DBC-8D2C-88FD29721209}"/>
                    </a:ext>
                  </a:extLst>
                </p:cNvPr>
                <p:cNvGrpSpPr>
                  <a:grpSpLocks/>
                </p:cNvGrpSpPr>
                <p:nvPr/>
              </p:nvGrpSpPr>
              <p:grpSpPr bwMode="auto">
                <a:xfrm>
                  <a:off x="353" y="2484"/>
                  <a:ext cx="353" cy="288"/>
                  <a:chOff x="353" y="2484"/>
                  <a:chExt cx="353" cy="288"/>
                </a:xfrm>
              </p:grpSpPr>
              <p:sp>
                <p:nvSpPr>
                  <p:cNvPr id="44180" name="矩形 1052717">
                    <a:extLst>
                      <a:ext uri="{FF2B5EF4-FFF2-40B4-BE49-F238E27FC236}">
                        <a16:creationId xmlns:a16="http://schemas.microsoft.com/office/drawing/2014/main" id="{EAFF2B1F-971C-4B9B-ACA6-03F8DE1B7918}"/>
                      </a:ext>
                    </a:extLst>
                  </p:cNvPr>
                  <p:cNvSpPr>
                    <a:spLocks noChangeArrowheads="1"/>
                  </p:cNvSpPr>
                  <p:nvPr/>
                </p:nvSpPr>
                <p:spPr bwMode="auto">
                  <a:xfrm>
                    <a:off x="353"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81" name="矩形 1052718">
                    <a:extLst>
                      <a:ext uri="{FF2B5EF4-FFF2-40B4-BE49-F238E27FC236}">
                        <a16:creationId xmlns:a16="http://schemas.microsoft.com/office/drawing/2014/main" id="{C1F6AF14-DC79-4247-90F0-34A5F5640370}"/>
                      </a:ext>
                    </a:extLst>
                  </p:cNvPr>
                  <p:cNvSpPr>
                    <a:spLocks noChangeArrowheads="1"/>
                  </p:cNvSpPr>
                  <p:nvPr/>
                </p:nvSpPr>
                <p:spPr bwMode="auto">
                  <a:xfrm>
                    <a:off x="353"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6" name="组合 1052719">
                  <a:extLst>
                    <a:ext uri="{FF2B5EF4-FFF2-40B4-BE49-F238E27FC236}">
                      <a16:creationId xmlns:a16="http://schemas.microsoft.com/office/drawing/2014/main" id="{E68AA122-1F0A-49C7-994B-FAD727D6620E}"/>
                    </a:ext>
                  </a:extLst>
                </p:cNvPr>
                <p:cNvGrpSpPr>
                  <a:grpSpLocks/>
                </p:cNvGrpSpPr>
                <p:nvPr/>
              </p:nvGrpSpPr>
              <p:grpSpPr bwMode="auto">
                <a:xfrm>
                  <a:off x="706" y="2484"/>
                  <a:ext cx="349" cy="288"/>
                  <a:chOff x="706" y="2484"/>
                  <a:chExt cx="349" cy="288"/>
                </a:xfrm>
              </p:grpSpPr>
              <p:sp>
                <p:nvSpPr>
                  <p:cNvPr id="44178" name="矩形 1052720">
                    <a:extLst>
                      <a:ext uri="{FF2B5EF4-FFF2-40B4-BE49-F238E27FC236}">
                        <a16:creationId xmlns:a16="http://schemas.microsoft.com/office/drawing/2014/main" id="{BD095BE8-604D-4E14-A03C-7728A0F5A539}"/>
                      </a:ext>
                    </a:extLst>
                  </p:cNvPr>
                  <p:cNvSpPr>
                    <a:spLocks noChangeArrowheads="1"/>
                  </p:cNvSpPr>
                  <p:nvPr/>
                </p:nvSpPr>
                <p:spPr bwMode="auto">
                  <a:xfrm>
                    <a:off x="706" y="248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9" name="矩形 1052721">
                    <a:extLst>
                      <a:ext uri="{FF2B5EF4-FFF2-40B4-BE49-F238E27FC236}">
                        <a16:creationId xmlns:a16="http://schemas.microsoft.com/office/drawing/2014/main" id="{AEC8C163-F2B5-4542-9DF8-5A5C82C2AB0A}"/>
                      </a:ext>
                    </a:extLst>
                  </p:cNvPr>
                  <p:cNvSpPr>
                    <a:spLocks noChangeArrowheads="1"/>
                  </p:cNvSpPr>
                  <p:nvPr/>
                </p:nvSpPr>
                <p:spPr bwMode="auto">
                  <a:xfrm>
                    <a:off x="706" y="248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7" name="组合 1052722">
                  <a:extLst>
                    <a:ext uri="{FF2B5EF4-FFF2-40B4-BE49-F238E27FC236}">
                      <a16:creationId xmlns:a16="http://schemas.microsoft.com/office/drawing/2014/main" id="{BA9BB069-0DA5-4BCB-A03E-EFE5D441A328}"/>
                    </a:ext>
                  </a:extLst>
                </p:cNvPr>
                <p:cNvGrpSpPr>
                  <a:grpSpLocks/>
                </p:cNvGrpSpPr>
                <p:nvPr/>
              </p:nvGrpSpPr>
              <p:grpSpPr bwMode="auto">
                <a:xfrm>
                  <a:off x="1055" y="2484"/>
                  <a:ext cx="432" cy="288"/>
                  <a:chOff x="1055" y="2484"/>
                  <a:chExt cx="432" cy="288"/>
                </a:xfrm>
              </p:grpSpPr>
              <p:sp>
                <p:nvSpPr>
                  <p:cNvPr id="44176" name="矩形 1052723">
                    <a:extLst>
                      <a:ext uri="{FF2B5EF4-FFF2-40B4-BE49-F238E27FC236}">
                        <a16:creationId xmlns:a16="http://schemas.microsoft.com/office/drawing/2014/main" id="{8CA4ECA2-30D1-47E2-BDE1-2CA211D3401B}"/>
                      </a:ext>
                    </a:extLst>
                  </p:cNvPr>
                  <p:cNvSpPr>
                    <a:spLocks noChangeArrowheads="1"/>
                  </p:cNvSpPr>
                  <p:nvPr/>
                </p:nvSpPr>
                <p:spPr bwMode="auto">
                  <a:xfrm>
                    <a:off x="1055"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7" name="矩形 1052724">
                    <a:extLst>
                      <a:ext uri="{FF2B5EF4-FFF2-40B4-BE49-F238E27FC236}">
                        <a16:creationId xmlns:a16="http://schemas.microsoft.com/office/drawing/2014/main" id="{69C3CD32-A961-4416-BFCA-AF68EA25D1EE}"/>
                      </a:ext>
                    </a:extLst>
                  </p:cNvPr>
                  <p:cNvSpPr>
                    <a:spLocks noChangeArrowheads="1"/>
                  </p:cNvSpPr>
                  <p:nvPr/>
                </p:nvSpPr>
                <p:spPr bwMode="auto">
                  <a:xfrm>
                    <a:off x="1055"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8" name="组合 1052725">
                  <a:extLst>
                    <a:ext uri="{FF2B5EF4-FFF2-40B4-BE49-F238E27FC236}">
                      <a16:creationId xmlns:a16="http://schemas.microsoft.com/office/drawing/2014/main" id="{743AAC4C-87B6-47D1-A27F-D7D2FB4E589A}"/>
                    </a:ext>
                  </a:extLst>
                </p:cNvPr>
                <p:cNvGrpSpPr>
                  <a:grpSpLocks/>
                </p:cNvGrpSpPr>
                <p:nvPr/>
              </p:nvGrpSpPr>
              <p:grpSpPr bwMode="auto">
                <a:xfrm>
                  <a:off x="1487" y="2484"/>
                  <a:ext cx="432" cy="288"/>
                  <a:chOff x="1487" y="2484"/>
                  <a:chExt cx="432" cy="288"/>
                </a:xfrm>
              </p:grpSpPr>
              <p:sp>
                <p:nvSpPr>
                  <p:cNvPr id="44174" name="矩形 1052726">
                    <a:extLst>
                      <a:ext uri="{FF2B5EF4-FFF2-40B4-BE49-F238E27FC236}">
                        <a16:creationId xmlns:a16="http://schemas.microsoft.com/office/drawing/2014/main" id="{2111F464-6BC9-4186-B123-2510A205AF76}"/>
                      </a:ext>
                    </a:extLst>
                  </p:cNvPr>
                  <p:cNvSpPr>
                    <a:spLocks noChangeArrowheads="1"/>
                  </p:cNvSpPr>
                  <p:nvPr/>
                </p:nvSpPr>
                <p:spPr bwMode="auto">
                  <a:xfrm>
                    <a:off x="1487"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5" name="矩形 1052727">
                    <a:extLst>
                      <a:ext uri="{FF2B5EF4-FFF2-40B4-BE49-F238E27FC236}">
                        <a16:creationId xmlns:a16="http://schemas.microsoft.com/office/drawing/2014/main" id="{0B0D7754-2309-4F80-BC2A-7CED80725032}"/>
                      </a:ext>
                    </a:extLst>
                  </p:cNvPr>
                  <p:cNvSpPr>
                    <a:spLocks noChangeArrowheads="1"/>
                  </p:cNvSpPr>
                  <p:nvPr/>
                </p:nvSpPr>
                <p:spPr bwMode="auto">
                  <a:xfrm>
                    <a:off x="1487"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69" name="组合 1052728">
                  <a:extLst>
                    <a:ext uri="{FF2B5EF4-FFF2-40B4-BE49-F238E27FC236}">
                      <a16:creationId xmlns:a16="http://schemas.microsoft.com/office/drawing/2014/main" id="{F542B860-74E6-4F13-8EC6-AEEC1C40FAFD}"/>
                    </a:ext>
                  </a:extLst>
                </p:cNvPr>
                <p:cNvGrpSpPr>
                  <a:grpSpLocks/>
                </p:cNvGrpSpPr>
                <p:nvPr/>
              </p:nvGrpSpPr>
              <p:grpSpPr bwMode="auto">
                <a:xfrm>
                  <a:off x="0" y="2772"/>
                  <a:ext cx="353" cy="288"/>
                  <a:chOff x="0" y="2772"/>
                  <a:chExt cx="353" cy="288"/>
                </a:xfrm>
              </p:grpSpPr>
              <p:sp>
                <p:nvSpPr>
                  <p:cNvPr id="44172" name="矩形 1052729">
                    <a:extLst>
                      <a:ext uri="{FF2B5EF4-FFF2-40B4-BE49-F238E27FC236}">
                        <a16:creationId xmlns:a16="http://schemas.microsoft.com/office/drawing/2014/main" id="{50B800EA-3379-41B8-AE64-CDE4807B1794}"/>
                      </a:ext>
                    </a:extLst>
                  </p:cNvPr>
                  <p:cNvSpPr>
                    <a:spLocks noChangeArrowheads="1"/>
                  </p:cNvSpPr>
                  <p:nvPr/>
                </p:nvSpPr>
                <p:spPr bwMode="auto">
                  <a:xfrm>
                    <a:off x="0"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3" name="矩形 1052730">
                    <a:extLst>
                      <a:ext uri="{FF2B5EF4-FFF2-40B4-BE49-F238E27FC236}">
                        <a16:creationId xmlns:a16="http://schemas.microsoft.com/office/drawing/2014/main" id="{164B77A8-A3AE-4C73-8489-C005EB057D2C}"/>
                      </a:ext>
                    </a:extLst>
                  </p:cNvPr>
                  <p:cNvSpPr>
                    <a:spLocks noChangeArrowheads="1"/>
                  </p:cNvSpPr>
                  <p:nvPr/>
                </p:nvSpPr>
                <p:spPr bwMode="auto">
                  <a:xfrm>
                    <a:off x="0"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0" name="组合 1052731">
                  <a:extLst>
                    <a:ext uri="{FF2B5EF4-FFF2-40B4-BE49-F238E27FC236}">
                      <a16:creationId xmlns:a16="http://schemas.microsoft.com/office/drawing/2014/main" id="{BB899C94-CB9B-497E-9470-91470EAECBA6}"/>
                    </a:ext>
                  </a:extLst>
                </p:cNvPr>
                <p:cNvGrpSpPr>
                  <a:grpSpLocks/>
                </p:cNvGrpSpPr>
                <p:nvPr/>
              </p:nvGrpSpPr>
              <p:grpSpPr bwMode="auto">
                <a:xfrm>
                  <a:off x="353" y="2772"/>
                  <a:ext cx="353" cy="288"/>
                  <a:chOff x="353" y="2772"/>
                  <a:chExt cx="353" cy="288"/>
                </a:xfrm>
              </p:grpSpPr>
              <p:sp>
                <p:nvSpPr>
                  <p:cNvPr id="44170" name="矩形 1052732">
                    <a:extLst>
                      <a:ext uri="{FF2B5EF4-FFF2-40B4-BE49-F238E27FC236}">
                        <a16:creationId xmlns:a16="http://schemas.microsoft.com/office/drawing/2014/main" id="{2CAF187F-0DF8-4FDC-B9C4-2B852F121991}"/>
                      </a:ext>
                    </a:extLst>
                  </p:cNvPr>
                  <p:cNvSpPr>
                    <a:spLocks noChangeArrowheads="1"/>
                  </p:cNvSpPr>
                  <p:nvPr/>
                </p:nvSpPr>
                <p:spPr bwMode="auto">
                  <a:xfrm>
                    <a:off x="353"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71" name="矩形 1052733">
                    <a:extLst>
                      <a:ext uri="{FF2B5EF4-FFF2-40B4-BE49-F238E27FC236}">
                        <a16:creationId xmlns:a16="http://schemas.microsoft.com/office/drawing/2014/main" id="{8138694F-BF4B-4711-B6FD-05B9D3131FB4}"/>
                      </a:ext>
                    </a:extLst>
                  </p:cNvPr>
                  <p:cNvSpPr>
                    <a:spLocks noChangeArrowheads="1"/>
                  </p:cNvSpPr>
                  <p:nvPr/>
                </p:nvSpPr>
                <p:spPr bwMode="auto">
                  <a:xfrm>
                    <a:off x="353"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1" name="组合 1052734">
                  <a:extLst>
                    <a:ext uri="{FF2B5EF4-FFF2-40B4-BE49-F238E27FC236}">
                      <a16:creationId xmlns:a16="http://schemas.microsoft.com/office/drawing/2014/main" id="{DAFCED01-CD4F-4C29-A8D2-35104A8B9C3B}"/>
                    </a:ext>
                  </a:extLst>
                </p:cNvPr>
                <p:cNvGrpSpPr>
                  <a:grpSpLocks/>
                </p:cNvGrpSpPr>
                <p:nvPr/>
              </p:nvGrpSpPr>
              <p:grpSpPr bwMode="auto">
                <a:xfrm>
                  <a:off x="706" y="2772"/>
                  <a:ext cx="349" cy="288"/>
                  <a:chOff x="706" y="2772"/>
                  <a:chExt cx="349" cy="288"/>
                </a:xfrm>
              </p:grpSpPr>
              <p:sp>
                <p:nvSpPr>
                  <p:cNvPr id="44168" name="矩形 1052735">
                    <a:extLst>
                      <a:ext uri="{FF2B5EF4-FFF2-40B4-BE49-F238E27FC236}">
                        <a16:creationId xmlns:a16="http://schemas.microsoft.com/office/drawing/2014/main" id="{196B5D72-6565-4C01-B04E-646FDC5E2891}"/>
                      </a:ext>
                    </a:extLst>
                  </p:cNvPr>
                  <p:cNvSpPr>
                    <a:spLocks noChangeArrowheads="1"/>
                  </p:cNvSpPr>
                  <p:nvPr/>
                </p:nvSpPr>
                <p:spPr bwMode="auto">
                  <a:xfrm>
                    <a:off x="706" y="277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9" name="矩形 1052736">
                    <a:extLst>
                      <a:ext uri="{FF2B5EF4-FFF2-40B4-BE49-F238E27FC236}">
                        <a16:creationId xmlns:a16="http://schemas.microsoft.com/office/drawing/2014/main" id="{F9E89B70-62B4-4227-A052-488A62FDCD7D}"/>
                      </a:ext>
                    </a:extLst>
                  </p:cNvPr>
                  <p:cNvSpPr>
                    <a:spLocks noChangeArrowheads="1"/>
                  </p:cNvSpPr>
                  <p:nvPr/>
                </p:nvSpPr>
                <p:spPr bwMode="auto">
                  <a:xfrm>
                    <a:off x="706" y="277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2" name="组合 1052737">
                  <a:extLst>
                    <a:ext uri="{FF2B5EF4-FFF2-40B4-BE49-F238E27FC236}">
                      <a16:creationId xmlns:a16="http://schemas.microsoft.com/office/drawing/2014/main" id="{405A136D-C0E4-4292-A4C8-28A3CBDDB0B8}"/>
                    </a:ext>
                  </a:extLst>
                </p:cNvPr>
                <p:cNvGrpSpPr>
                  <a:grpSpLocks/>
                </p:cNvGrpSpPr>
                <p:nvPr/>
              </p:nvGrpSpPr>
              <p:grpSpPr bwMode="auto">
                <a:xfrm>
                  <a:off x="1055" y="2772"/>
                  <a:ext cx="432" cy="288"/>
                  <a:chOff x="1055" y="2772"/>
                  <a:chExt cx="432" cy="288"/>
                </a:xfrm>
              </p:grpSpPr>
              <p:sp>
                <p:nvSpPr>
                  <p:cNvPr id="44166" name="矩形 1052738">
                    <a:extLst>
                      <a:ext uri="{FF2B5EF4-FFF2-40B4-BE49-F238E27FC236}">
                        <a16:creationId xmlns:a16="http://schemas.microsoft.com/office/drawing/2014/main" id="{520E4364-0D3B-4342-A1D7-5EBA8953FE5D}"/>
                      </a:ext>
                    </a:extLst>
                  </p:cNvPr>
                  <p:cNvSpPr>
                    <a:spLocks noChangeArrowheads="1"/>
                  </p:cNvSpPr>
                  <p:nvPr/>
                </p:nvSpPr>
                <p:spPr bwMode="auto">
                  <a:xfrm>
                    <a:off x="1055"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7" name="矩形 1052739">
                    <a:extLst>
                      <a:ext uri="{FF2B5EF4-FFF2-40B4-BE49-F238E27FC236}">
                        <a16:creationId xmlns:a16="http://schemas.microsoft.com/office/drawing/2014/main" id="{66D7E32D-1656-4D2E-8F17-F0156DFA35E7}"/>
                      </a:ext>
                    </a:extLst>
                  </p:cNvPr>
                  <p:cNvSpPr>
                    <a:spLocks noChangeArrowheads="1"/>
                  </p:cNvSpPr>
                  <p:nvPr/>
                </p:nvSpPr>
                <p:spPr bwMode="auto">
                  <a:xfrm>
                    <a:off x="1055"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3" name="组合 1052740">
                  <a:extLst>
                    <a:ext uri="{FF2B5EF4-FFF2-40B4-BE49-F238E27FC236}">
                      <a16:creationId xmlns:a16="http://schemas.microsoft.com/office/drawing/2014/main" id="{B4BC56E9-82FB-41BE-BE69-63C57C815B1F}"/>
                    </a:ext>
                  </a:extLst>
                </p:cNvPr>
                <p:cNvGrpSpPr>
                  <a:grpSpLocks/>
                </p:cNvGrpSpPr>
                <p:nvPr/>
              </p:nvGrpSpPr>
              <p:grpSpPr bwMode="auto">
                <a:xfrm>
                  <a:off x="1487" y="2772"/>
                  <a:ext cx="432" cy="288"/>
                  <a:chOff x="1487" y="2772"/>
                  <a:chExt cx="432" cy="288"/>
                </a:xfrm>
              </p:grpSpPr>
              <p:sp>
                <p:nvSpPr>
                  <p:cNvPr id="44164" name="矩形 1052741">
                    <a:extLst>
                      <a:ext uri="{FF2B5EF4-FFF2-40B4-BE49-F238E27FC236}">
                        <a16:creationId xmlns:a16="http://schemas.microsoft.com/office/drawing/2014/main" id="{BF29CFF1-6E02-4160-AAD3-76B9F17FECB0}"/>
                      </a:ext>
                    </a:extLst>
                  </p:cNvPr>
                  <p:cNvSpPr>
                    <a:spLocks noChangeArrowheads="1"/>
                  </p:cNvSpPr>
                  <p:nvPr/>
                </p:nvSpPr>
                <p:spPr bwMode="auto">
                  <a:xfrm>
                    <a:off x="1487"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65" name="矩形 1052742">
                    <a:extLst>
                      <a:ext uri="{FF2B5EF4-FFF2-40B4-BE49-F238E27FC236}">
                        <a16:creationId xmlns:a16="http://schemas.microsoft.com/office/drawing/2014/main" id="{23CCD4EE-2130-4609-A5E3-3CC77B583EFE}"/>
                      </a:ext>
                    </a:extLst>
                  </p:cNvPr>
                  <p:cNvSpPr>
                    <a:spLocks noChangeArrowheads="1"/>
                  </p:cNvSpPr>
                  <p:nvPr/>
                </p:nvSpPr>
                <p:spPr bwMode="auto">
                  <a:xfrm>
                    <a:off x="1487"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4" name="组合 1052743">
                  <a:extLst>
                    <a:ext uri="{FF2B5EF4-FFF2-40B4-BE49-F238E27FC236}">
                      <a16:creationId xmlns:a16="http://schemas.microsoft.com/office/drawing/2014/main" id="{A6EEDF05-C2BF-41BD-A571-CD4CBA78CE5B}"/>
                    </a:ext>
                  </a:extLst>
                </p:cNvPr>
                <p:cNvGrpSpPr>
                  <a:grpSpLocks/>
                </p:cNvGrpSpPr>
                <p:nvPr/>
              </p:nvGrpSpPr>
              <p:grpSpPr bwMode="auto">
                <a:xfrm>
                  <a:off x="0" y="3060"/>
                  <a:ext cx="353" cy="288"/>
                  <a:chOff x="0" y="3060"/>
                  <a:chExt cx="353" cy="288"/>
                </a:xfrm>
              </p:grpSpPr>
              <p:sp>
                <p:nvSpPr>
                  <p:cNvPr id="44162" name="矩形 1052744">
                    <a:extLst>
                      <a:ext uri="{FF2B5EF4-FFF2-40B4-BE49-F238E27FC236}">
                        <a16:creationId xmlns:a16="http://schemas.microsoft.com/office/drawing/2014/main" id="{6A3CA5E0-3086-4413-ABDD-8302FCFEC1CE}"/>
                      </a:ext>
                    </a:extLst>
                  </p:cNvPr>
                  <p:cNvSpPr>
                    <a:spLocks noChangeArrowheads="1"/>
                  </p:cNvSpPr>
                  <p:nvPr/>
                </p:nvSpPr>
                <p:spPr bwMode="auto">
                  <a:xfrm>
                    <a:off x="0"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63" name="矩形 1052745">
                    <a:extLst>
                      <a:ext uri="{FF2B5EF4-FFF2-40B4-BE49-F238E27FC236}">
                        <a16:creationId xmlns:a16="http://schemas.microsoft.com/office/drawing/2014/main" id="{CE77C615-BFA0-4393-BEF8-D9AF7521E78A}"/>
                      </a:ext>
                    </a:extLst>
                  </p:cNvPr>
                  <p:cNvSpPr>
                    <a:spLocks noChangeArrowheads="1"/>
                  </p:cNvSpPr>
                  <p:nvPr/>
                </p:nvSpPr>
                <p:spPr bwMode="auto">
                  <a:xfrm>
                    <a:off x="0"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5" name="组合 1052746">
                  <a:extLst>
                    <a:ext uri="{FF2B5EF4-FFF2-40B4-BE49-F238E27FC236}">
                      <a16:creationId xmlns:a16="http://schemas.microsoft.com/office/drawing/2014/main" id="{A12B4C9D-559B-4218-BF05-DF3323EFC36C}"/>
                    </a:ext>
                  </a:extLst>
                </p:cNvPr>
                <p:cNvGrpSpPr>
                  <a:grpSpLocks/>
                </p:cNvGrpSpPr>
                <p:nvPr/>
              </p:nvGrpSpPr>
              <p:grpSpPr bwMode="auto">
                <a:xfrm>
                  <a:off x="353" y="3060"/>
                  <a:ext cx="353" cy="288"/>
                  <a:chOff x="353" y="3060"/>
                  <a:chExt cx="353" cy="288"/>
                </a:xfrm>
              </p:grpSpPr>
              <p:sp>
                <p:nvSpPr>
                  <p:cNvPr id="44160" name="矩形 1052747">
                    <a:extLst>
                      <a:ext uri="{FF2B5EF4-FFF2-40B4-BE49-F238E27FC236}">
                        <a16:creationId xmlns:a16="http://schemas.microsoft.com/office/drawing/2014/main" id="{F581BED0-3865-449D-BE95-364742BF4E3C}"/>
                      </a:ext>
                    </a:extLst>
                  </p:cNvPr>
                  <p:cNvSpPr>
                    <a:spLocks noChangeArrowheads="1"/>
                  </p:cNvSpPr>
                  <p:nvPr/>
                </p:nvSpPr>
                <p:spPr bwMode="auto">
                  <a:xfrm>
                    <a:off x="353"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61" name="矩形 1052748">
                    <a:extLst>
                      <a:ext uri="{FF2B5EF4-FFF2-40B4-BE49-F238E27FC236}">
                        <a16:creationId xmlns:a16="http://schemas.microsoft.com/office/drawing/2014/main" id="{8E46B770-D004-4DE4-AC21-5DA32D624195}"/>
                      </a:ext>
                    </a:extLst>
                  </p:cNvPr>
                  <p:cNvSpPr>
                    <a:spLocks noChangeArrowheads="1"/>
                  </p:cNvSpPr>
                  <p:nvPr/>
                </p:nvSpPr>
                <p:spPr bwMode="auto">
                  <a:xfrm>
                    <a:off x="353"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6" name="组合 1052749">
                  <a:extLst>
                    <a:ext uri="{FF2B5EF4-FFF2-40B4-BE49-F238E27FC236}">
                      <a16:creationId xmlns:a16="http://schemas.microsoft.com/office/drawing/2014/main" id="{ED883ED2-D17B-4C7A-B224-2E721E71CA87}"/>
                    </a:ext>
                  </a:extLst>
                </p:cNvPr>
                <p:cNvGrpSpPr>
                  <a:grpSpLocks/>
                </p:cNvGrpSpPr>
                <p:nvPr/>
              </p:nvGrpSpPr>
              <p:grpSpPr bwMode="auto">
                <a:xfrm>
                  <a:off x="706" y="3060"/>
                  <a:ext cx="349" cy="288"/>
                  <a:chOff x="706" y="3060"/>
                  <a:chExt cx="349" cy="288"/>
                </a:xfrm>
              </p:grpSpPr>
              <p:sp>
                <p:nvSpPr>
                  <p:cNvPr id="44158" name="矩形 1052750">
                    <a:extLst>
                      <a:ext uri="{FF2B5EF4-FFF2-40B4-BE49-F238E27FC236}">
                        <a16:creationId xmlns:a16="http://schemas.microsoft.com/office/drawing/2014/main" id="{9C047C4F-2810-4F0F-9FF9-CD2117D6B7DA}"/>
                      </a:ext>
                    </a:extLst>
                  </p:cNvPr>
                  <p:cNvSpPr>
                    <a:spLocks noChangeArrowheads="1"/>
                  </p:cNvSpPr>
                  <p:nvPr/>
                </p:nvSpPr>
                <p:spPr bwMode="auto">
                  <a:xfrm>
                    <a:off x="706" y="306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9" name="矩形 1052751">
                    <a:extLst>
                      <a:ext uri="{FF2B5EF4-FFF2-40B4-BE49-F238E27FC236}">
                        <a16:creationId xmlns:a16="http://schemas.microsoft.com/office/drawing/2014/main" id="{D5EB639E-3912-4FC0-9F3F-D8A7D8EBF649}"/>
                      </a:ext>
                    </a:extLst>
                  </p:cNvPr>
                  <p:cNvSpPr>
                    <a:spLocks noChangeArrowheads="1"/>
                  </p:cNvSpPr>
                  <p:nvPr/>
                </p:nvSpPr>
                <p:spPr bwMode="auto">
                  <a:xfrm>
                    <a:off x="706" y="306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7" name="组合 1052752">
                  <a:extLst>
                    <a:ext uri="{FF2B5EF4-FFF2-40B4-BE49-F238E27FC236}">
                      <a16:creationId xmlns:a16="http://schemas.microsoft.com/office/drawing/2014/main" id="{5390424D-E1F8-40C3-9884-A36ABB8E2A01}"/>
                    </a:ext>
                  </a:extLst>
                </p:cNvPr>
                <p:cNvGrpSpPr>
                  <a:grpSpLocks/>
                </p:cNvGrpSpPr>
                <p:nvPr/>
              </p:nvGrpSpPr>
              <p:grpSpPr bwMode="auto">
                <a:xfrm>
                  <a:off x="1055" y="3060"/>
                  <a:ext cx="432" cy="288"/>
                  <a:chOff x="1055" y="3060"/>
                  <a:chExt cx="432" cy="288"/>
                </a:xfrm>
              </p:grpSpPr>
              <p:sp>
                <p:nvSpPr>
                  <p:cNvPr id="44156" name="矩形 1052753">
                    <a:extLst>
                      <a:ext uri="{FF2B5EF4-FFF2-40B4-BE49-F238E27FC236}">
                        <a16:creationId xmlns:a16="http://schemas.microsoft.com/office/drawing/2014/main" id="{58CA8965-F1E2-46E8-8BF0-83EDED1D2E32}"/>
                      </a:ext>
                    </a:extLst>
                  </p:cNvPr>
                  <p:cNvSpPr>
                    <a:spLocks noChangeArrowheads="1"/>
                  </p:cNvSpPr>
                  <p:nvPr/>
                </p:nvSpPr>
                <p:spPr bwMode="auto">
                  <a:xfrm>
                    <a:off x="1055"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57" name="矩形 1052754">
                    <a:extLst>
                      <a:ext uri="{FF2B5EF4-FFF2-40B4-BE49-F238E27FC236}">
                        <a16:creationId xmlns:a16="http://schemas.microsoft.com/office/drawing/2014/main" id="{4CDFBF76-7F5C-46AE-B69A-E465DD4E46A2}"/>
                      </a:ext>
                    </a:extLst>
                  </p:cNvPr>
                  <p:cNvSpPr>
                    <a:spLocks noChangeArrowheads="1"/>
                  </p:cNvSpPr>
                  <p:nvPr/>
                </p:nvSpPr>
                <p:spPr bwMode="auto">
                  <a:xfrm>
                    <a:off x="1055"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8" name="组合 1052755">
                  <a:extLst>
                    <a:ext uri="{FF2B5EF4-FFF2-40B4-BE49-F238E27FC236}">
                      <a16:creationId xmlns:a16="http://schemas.microsoft.com/office/drawing/2014/main" id="{9A7110EC-6E3E-4CD8-8239-BAE35D79D8F3}"/>
                    </a:ext>
                  </a:extLst>
                </p:cNvPr>
                <p:cNvGrpSpPr>
                  <a:grpSpLocks/>
                </p:cNvGrpSpPr>
                <p:nvPr/>
              </p:nvGrpSpPr>
              <p:grpSpPr bwMode="auto">
                <a:xfrm>
                  <a:off x="1487" y="3060"/>
                  <a:ext cx="432" cy="288"/>
                  <a:chOff x="1487" y="3060"/>
                  <a:chExt cx="432" cy="288"/>
                </a:xfrm>
              </p:grpSpPr>
              <p:sp>
                <p:nvSpPr>
                  <p:cNvPr id="44154" name="矩形 1052756">
                    <a:extLst>
                      <a:ext uri="{FF2B5EF4-FFF2-40B4-BE49-F238E27FC236}">
                        <a16:creationId xmlns:a16="http://schemas.microsoft.com/office/drawing/2014/main" id="{F5C5056B-EF80-4BDF-A59A-00F2A459A42D}"/>
                      </a:ext>
                    </a:extLst>
                  </p:cNvPr>
                  <p:cNvSpPr>
                    <a:spLocks noChangeArrowheads="1"/>
                  </p:cNvSpPr>
                  <p:nvPr/>
                </p:nvSpPr>
                <p:spPr bwMode="auto">
                  <a:xfrm>
                    <a:off x="1487"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5" name="矩形 1052757">
                    <a:extLst>
                      <a:ext uri="{FF2B5EF4-FFF2-40B4-BE49-F238E27FC236}">
                        <a16:creationId xmlns:a16="http://schemas.microsoft.com/office/drawing/2014/main" id="{C2D6CFB8-6006-4F8D-BD9D-F453E82B031E}"/>
                      </a:ext>
                    </a:extLst>
                  </p:cNvPr>
                  <p:cNvSpPr>
                    <a:spLocks noChangeArrowheads="1"/>
                  </p:cNvSpPr>
                  <p:nvPr/>
                </p:nvSpPr>
                <p:spPr bwMode="auto">
                  <a:xfrm>
                    <a:off x="1487"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79" name="组合 1052758">
                  <a:extLst>
                    <a:ext uri="{FF2B5EF4-FFF2-40B4-BE49-F238E27FC236}">
                      <a16:creationId xmlns:a16="http://schemas.microsoft.com/office/drawing/2014/main" id="{3E8F9A04-7765-4C2D-860D-E7A22A145FEE}"/>
                    </a:ext>
                  </a:extLst>
                </p:cNvPr>
                <p:cNvGrpSpPr>
                  <a:grpSpLocks/>
                </p:cNvGrpSpPr>
                <p:nvPr/>
              </p:nvGrpSpPr>
              <p:grpSpPr bwMode="auto">
                <a:xfrm>
                  <a:off x="0" y="3348"/>
                  <a:ext cx="353" cy="288"/>
                  <a:chOff x="0" y="3348"/>
                  <a:chExt cx="353" cy="288"/>
                </a:xfrm>
              </p:grpSpPr>
              <p:sp>
                <p:nvSpPr>
                  <p:cNvPr id="44152" name="矩形 1052759">
                    <a:extLst>
                      <a:ext uri="{FF2B5EF4-FFF2-40B4-BE49-F238E27FC236}">
                        <a16:creationId xmlns:a16="http://schemas.microsoft.com/office/drawing/2014/main" id="{5BE3BC08-0B4A-4282-A24A-2747BB8F5139}"/>
                      </a:ext>
                    </a:extLst>
                  </p:cNvPr>
                  <p:cNvSpPr>
                    <a:spLocks noChangeArrowheads="1"/>
                  </p:cNvSpPr>
                  <p:nvPr/>
                </p:nvSpPr>
                <p:spPr bwMode="auto">
                  <a:xfrm>
                    <a:off x="0"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53" name="矩形 1052760">
                    <a:extLst>
                      <a:ext uri="{FF2B5EF4-FFF2-40B4-BE49-F238E27FC236}">
                        <a16:creationId xmlns:a16="http://schemas.microsoft.com/office/drawing/2014/main" id="{187CA1C9-4C1E-4F34-8D4A-F969C4CEF3A8}"/>
                      </a:ext>
                    </a:extLst>
                  </p:cNvPr>
                  <p:cNvSpPr>
                    <a:spLocks noChangeArrowheads="1"/>
                  </p:cNvSpPr>
                  <p:nvPr/>
                </p:nvSpPr>
                <p:spPr bwMode="auto">
                  <a:xfrm>
                    <a:off x="0"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0" name="组合 1052761">
                  <a:extLst>
                    <a:ext uri="{FF2B5EF4-FFF2-40B4-BE49-F238E27FC236}">
                      <a16:creationId xmlns:a16="http://schemas.microsoft.com/office/drawing/2014/main" id="{974F1694-5551-48CA-A24A-AD0C1C60333B}"/>
                    </a:ext>
                  </a:extLst>
                </p:cNvPr>
                <p:cNvGrpSpPr>
                  <a:grpSpLocks/>
                </p:cNvGrpSpPr>
                <p:nvPr/>
              </p:nvGrpSpPr>
              <p:grpSpPr bwMode="auto">
                <a:xfrm>
                  <a:off x="353" y="3348"/>
                  <a:ext cx="353" cy="288"/>
                  <a:chOff x="353" y="3348"/>
                  <a:chExt cx="353" cy="288"/>
                </a:xfrm>
              </p:grpSpPr>
              <p:sp>
                <p:nvSpPr>
                  <p:cNvPr id="44150" name="矩形 1052762">
                    <a:extLst>
                      <a:ext uri="{FF2B5EF4-FFF2-40B4-BE49-F238E27FC236}">
                        <a16:creationId xmlns:a16="http://schemas.microsoft.com/office/drawing/2014/main" id="{C4F5DF76-DF04-48AF-9CA2-F6F0AC1AF706}"/>
                      </a:ext>
                    </a:extLst>
                  </p:cNvPr>
                  <p:cNvSpPr>
                    <a:spLocks noChangeArrowheads="1"/>
                  </p:cNvSpPr>
                  <p:nvPr/>
                </p:nvSpPr>
                <p:spPr bwMode="auto">
                  <a:xfrm>
                    <a:off x="353"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51" name="矩形 1052763">
                    <a:extLst>
                      <a:ext uri="{FF2B5EF4-FFF2-40B4-BE49-F238E27FC236}">
                        <a16:creationId xmlns:a16="http://schemas.microsoft.com/office/drawing/2014/main" id="{F3BE1EE2-64CE-485A-90CC-F8B99576A2A6}"/>
                      </a:ext>
                    </a:extLst>
                  </p:cNvPr>
                  <p:cNvSpPr>
                    <a:spLocks noChangeArrowheads="1"/>
                  </p:cNvSpPr>
                  <p:nvPr/>
                </p:nvSpPr>
                <p:spPr bwMode="auto">
                  <a:xfrm>
                    <a:off x="353"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1" name="组合 1052764">
                  <a:extLst>
                    <a:ext uri="{FF2B5EF4-FFF2-40B4-BE49-F238E27FC236}">
                      <a16:creationId xmlns:a16="http://schemas.microsoft.com/office/drawing/2014/main" id="{3E5E8AD9-8622-43F2-8AD9-115804788894}"/>
                    </a:ext>
                  </a:extLst>
                </p:cNvPr>
                <p:cNvGrpSpPr>
                  <a:grpSpLocks/>
                </p:cNvGrpSpPr>
                <p:nvPr/>
              </p:nvGrpSpPr>
              <p:grpSpPr bwMode="auto">
                <a:xfrm>
                  <a:off x="706" y="3348"/>
                  <a:ext cx="349" cy="288"/>
                  <a:chOff x="706" y="3348"/>
                  <a:chExt cx="349" cy="288"/>
                </a:xfrm>
              </p:grpSpPr>
              <p:sp>
                <p:nvSpPr>
                  <p:cNvPr id="44148" name="矩形 1052765">
                    <a:extLst>
                      <a:ext uri="{FF2B5EF4-FFF2-40B4-BE49-F238E27FC236}">
                        <a16:creationId xmlns:a16="http://schemas.microsoft.com/office/drawing/2014/main" id="{909D4E0F-2B0F-426F-BA82-B2A63F2A53FF}"/>
                      </a:ext>
                    </a:extLst>
                  </p:cNvPr>
                  <p:cNvSpPr>
                    <a:spLocks noChangeArrowheads="1"/>
                  </p:cNvSpPr>
                  <p:nvPr/>
                </p:nvSpPr>
                <p:spPr bwMode="auto">
                  <a:xfrm>
                    <a:off x="706" y="3348"/>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9" name="矩形 1052766">
                    <a:extLst>
                      <a:ext uri="{FF2B5EF4-FFF2-40B4-BE49-F238E27FC236}">
                        <a16:creationId xmlns:a16="http://schemas.microsoft.com/office/drawing/2014/main" id="{277542BA-1DCD-4B3D-AC13-41D507C04735}"/>
                      </a:ext>
                    </a:extLst>
                  </p:cNvPr>
                  <p:cNvSpPr>
                    <a:spLocks noChangeArrowheads="1"/>
                  </p:cNvSpPr>
                  <p:nvPr/>
                </p:nvSpPr>
                <p:spPr bwMode="auto">
                  <a:xfrm>
                    <a:off x="706" y="3348"/>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2" name="组合 1052767">
                  <a:extLst>
                    <a:ext uri="{FF2B5EF4-FFF2-40B4-BE49-F238E27FC236}">
                      <a16:creationId xmlns:a16="http://schemas.microsoft.com/office/drawing/2014/main" id="{71490DA0-168A-4676-8510-F675EB3CF97C}"/>
                    </a:ext>
                  </a:extLst>
                </p:cNvPr>
                <p:cNvGrpSpPr>
                  <a:grpSpLocks/>
                </p:cNvGrpSpPr>
                <p:nvPr/>
              </p:nvGrpSpPr>
              <p:grpSpPr bwMode="auto">
                <a:xfrm>
                  <a:off x="1055" y="3348"/>
                  <a:ext cx="432" cy="288"/>
                  <a:chOff x="1055" y="3348"/>
                  <a:chExt cx="432" cy="288"/>
                </a:xfrm>
              </p:grpSpPr>
              <p:sp>
                <p:nvSpPr>
                  <p:cNvPr id="44146" name="矩形 1052768">
                    <a:extLst>
                      <a:ext uri="{FF2B5EF4-FFF2-40B4-BE49-F238E27FC236}">
                        <a16:creationId xmlns:a16="http://schemas.microsoft.com/office/drawing/2014/main" id="{47C4126F-F88E-45A0-8115-AC229FD6E16A}"/>
                      </a:ext>
                    </a:extLst>
                  </p:cNvPr>
                  <p:cNvSpPr>
                    <a:spLocks noChangeArrowheads="1"/>
                  </p:cNvSpPr>
                  <p:nvPr/>
                </p:nvSpPr>
                <p:spPr bwMode="auto">
                  <a:xfrm>
                    <a:off x="1055"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47" name="矩形 1052769">
                    <a:extLst>
                      <a:ext uri="{FF2B5EF4-FFF2-40B4-BE49-F238E27FC236}">
                        <a16:creationId xmlns:a16="http://schemas.microsoft.com/office/drawing/2014/main" id="{6B967129-ED86-459C-A53E-640B804D5034}"/>
                      </a:ext>
                    </a:extLst>
                  </p:cNvPr>
                  <p:cNvSpPr>
                    <a:spLocks noChangeArrowheads="1"/>
                  </p:cNvSpPr>
                  <p:nvPr/>
                </p:nvSpPr>
                <p:spPr bwMode="auto">
                  <a:xfrm>
                    <a:off x="1055"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3" name="组合 1052770">
                  <a:extLst>
                    <a:ext uri="{FF2B5EF4-FFF2-40B4-BE49-F238E27FC236}">
                      <a16:creationId xmlns:a16="http://schemas.microsoft.com/office/drawing/2014/main" id="{7F4887EA-E092-4727-9A76-14148C5075BA}"/>
                    </a:ext>
                  </a:extLst>
                </p:cNvPr>
                <p:cNvGrpSpPr>
                  <a:grpSpLocks/>
                </p:cNvGrpSpPr>
                <p:nvPr/>
              </p:nvGrpSpPr>
              <p:grpSpPr bwMode="auto">
                <a:xfrm>
                  <a:off x="1487" y="3348"/>
                  <a:ext cx="432" cy="288"/>
                  <a:chOff x="1487" y="3348"/>
                  <a:chExt cx="432" cy="288"/>
                </a:xfrm>
              </p:grpSpPr>
              <p:sp>
                <p:nvSpPr>
                  <p:cNvPr id="44144" name="矩形 1052771">
                    <a:extLst>
                      <a:ext uri="{FF2B5EF4-FFF2-40B4-BE49-F238E27FC236}">
                        <a16:creationId xmlns:a16="http://schemas.microsoft.com/office/drawing/2014/main" id="{451B0233-3E4C-4E20-899A-3CDB6F034B6A}"/>
                      </a:ext>
                    </a:extLst>
                  </p:cNvPr>
                  <p:cNvSpPr>
                    <a:spLocks noChangeArrowheads="1"/>
                  </p:cNvSpPr>
                  <p:nvPr/>
                </p:nvSpPr>
                <p:spPr bwMode="auto">
                  <a:xfrm>
                    <a:off x="1487"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5" name="矩形 1052772">
                    <a:extLst>
                      <a:ext uri="{FF2B5EF4-FFF2-40B4-BE49-F238E27FC236}">
                        <a16:creationId xmlns:a16="http://schemas.microsoft.com/office/drawing/2014/main" id="{703B5651-4E9B-4AE6-9BEA-06FE64C5D7FA}"/>
                      </a:ext>
                    </a:extLst>
                  </p:cNvPr>
                  <p:cNvSpPr>
                    <a:spLocks noChangeArrowheads="1"/>
                  </p:cNvSpPr>
                  <p:nvPr/>
                </p:nvSpPr>
                <p:spPr bwMode="auto">
                  <a:xfrm>
                    <a:off x="1487"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4" name="组合 1052773">
                  <a:extLst>
                    <a:ext uri="{FF2B5EF4-FFF2-40B4-BE49-F238E27FC236}">
                      <a16:creationId xmlns:a16="http://schemas.microsoft.com/office/drawing/2014/main" id="{11CA1B70-F65A-4E0E-ADCC-854367701478}"/>
                    </a:ext>
                  </a:extLst>
                </p:cNvPr>
                <p:cNvGrpSpPr>
                  <a:grpSpLocks/>
                </p:cNvGrpSpPr>
                <p:nvPr/>
              </p:nvGrpSpPr>
              <p:grpSpPr bwMode="auto">
                <a:xfrm>
                  <a:off x="0" y="3636"/>
                  <a:ext cx="353" cy="288"/>
                  <a:chOff x="0" y="3636"/>
                  <a:chExt cx="353" cy="288"/>
                </a:xfrm>
              </p:grpSpPr>
              <p:sp>
                <p:nvSpPr>
                  <p:cNvPr id="44142" name="矩形 1052774">
                    <a:extLst>
                      <a:ext uri="{FF2B5EF4-FFF2-40B4-BE49-F238E27FC236}">
                        <a16:creationId xmlns:a16="http://schemas.microsoft.com/office/drawing/2014/main" id="{1D68DF03-524B-4751-9783-FBABEB01CB16}"/>
                      </a:ext>
                    </a:extLst>
                  </p:cNvPr>
                  <p:cNvSpPr>
                    <a:spLocks noChangeArrowheads="1"/>
                  </p:cNvSpPr>
                  <p:nvPr/>
                </p:nvSpPr>
                <p:spPr bwMode="auto">
                  <a:xfrm>
                    <a:off x="0"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43" name="矩形 1052775">
                    <a:extLst>
                      <a:ext uri="{FF2B5EF4-FFF2-40B4-BE49-F238E27FC236}">
                        <a16:creationId xmlns:a16="http://schemas.microsoft.com/office/drawing/2014/main" id="{79459A0D-3CA4-42C3-9AAE-3B00F272F967}"/>
                      </a:ext>
                    </a:extLst>
                  </p:cNvPr>
                  <p:cNvSpPr>
                    <a:spLocks noChangeArrowheads="1"/>
                  </p:cNvSpPr>
                  <p:nvPr/>
                </p:nvSpPr>
                <p:spPr bwMode="auto">
                  <a:xfrm>
                    <a:off x="0"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5" name="组合 1052776">
                  <a:extLst>
                    <a:ext uri="{FF2B5EF4-FFF2-40B4-BE49-F238E27FC236}">
                      <a16:creationId xmlns:a16="http://schemas.microsoft.com/office/drawing/2014/main" id="{60C9BA40-3ABE-4D3A-BE73-32F4CF7C92F5}"/>
                    </a:ext>
                  </a:extLst>
                </p:cNvPr>
                <p:cNvGrpSpPr>
                  <a:grpSpLocks/>
                </p:cNvGrpSpPr>
                <p:nvPr/>
              </p:nvGrpSpPr>
              <p:grpSpPr bwMode="auto">
                <a:xfrm>
                  <a:off x="353" y="3636"/>
                  <a:ext cx="353" cy="288"/>
                  <a:chOff x="353" y="3636"/>
                  <a:chExt cx="353" cy="288"/>
                </a:xfrm>
              </p:grpSpPr>
              <p:sp>
                <p:nvSpPr>
                  <p:cNvPr id="44140" name="矩形 1052777">
                    <a:extLst>
                      <a:ext uri="{FF2B5EF4-FFF2-40B4-BE49-F238E27FC236}">
                        <a16:creationId xmlns:a16="http://schemas.microsoft.com/office/drawing/2014/main" id="{A53AECF0-28BF-46AF-B8FE-C61060D9093B}"/>
                      </a:ext>
                    </a:extLst>
                  </p:cNvPr>
                  <p:cNvSpPr>
                    <a:spLocks noChangeArrowheads="1"/>
                  </p:cNvSpPr>
                  <p:nvPr/>
                </p:nvSpPr>
                <p:spPr bwMode="auto">
                  <a:xfrm>
                    <a:off x="353"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41" name="矩形 1052778">
                    <a:extLst>
                      <a:ext uri="{FF2B5EF4-FFF2-40B4-BE49-F238E27FC236}">
                        <a16:creationId xmlns:a16="http://schemas.microsoft.com/office/drawing/2014/main" id="{101C9B4B-AB63-4BCF-A31A-84165B073345}"/>
                      </a:ext>
                    </a:extLst>
                  </p:cNvPr>
                  <p:cNvSpPr>
                    <a:spLocks noChangeArrowheads="1"/>
                  </p:cNvSpPr>
                  <p:nvPr/>
                </p:nvSpPr>
                <p:spPr bwMode="auto">
                  <a:xfrm>
                    <a:off x="353"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6" name="组合 1052779">
                  <a:extLst>
                    <a:ext uri="{FF2B5EF4-FFF2-40B4-BE49-F238E27FC236}">
                      <a16:creationId xmlns:a16="http://schemas.microsoft.com/office/drawing/2014/main" id="{0BA63C00-2814-4174-8FFD-8F89384B28AA}"/>
                    </a:ext>
                  </a:extLst>
                </p:cNvPr>
                <p:cNvGrpSpPr>
                  <a:grpSpLocks/>
                </p:cNvGrpSpPr>
                <p:nvPr/>
              </p:nvGrpSpPr>
              <p:grpSpPr bwMode="auto">
                <a:xfrm>
                  <a:off x="706" y="3636"/>
                  <a:ext cx="349" cy="288"/>
                  <a:chOff x="706" y="3636"/>
                  <a:chExt cx="349" cy="288"/>
                </a:xfrm>
              </p:grpSpPr>
              <p:sp>
                <p:nvSpPr>
                  <p:cNvPr id="44138" name="矩形 1052780">
                    <a:extLst>
                      <a:ext uri="{FF2B5EF4-FFF2-40B4-BE49-F238E27FC236}">
                        <a16:creationId xmlns:a16="http://schemas.microsoft.com/office/drawing/2014/main" id="{7F032CA7-0DD9-4201-B674-94ABF2EAE457}"/>
                      </a:ext>
                    </a:extLst>
                  </p:cNvPr>
                  <p:cNvSpPr>
                    <a:spLocks noChangeArrowheads="1"/>
                  </p:cNvSpPr>
                  <p:nvPr/>
                </p:nvSpPr>
                <p:spPr bwMode="auto">
                  <a:xfrm>
                    <a:off x="706" y="3636"/>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9" name="矩形 1052781">
                    <a:extLst>
                      <a:ext uri="{FF2B5EF4-FFF2-40B4-BE49-F238E27FC236}">
                        <a16:creationId xmlns:a16="http://schemas.microsoft.com/office/drawing/2014/main" id="{D53F5FFB-F0A9-457D-A3CD-6B750DD6DDB3}"/>
                      </a:ext>
                    </a:extLst>
                  </p:cNvPr>
                  <p:cNvSpPr>
                    <a:spLocks noChangeArrowheads="1"/>
                  </p:cNvSpPr>
                  <p:nvPr/>
                </p:nvSpPr>
                <p:spPr bwMode="auto">
                  <a:xfrm>
                    <a:off x="706" y="3636"/>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7" name="组合 1052782">
                  <a:extLst>
                    <a:ext uri="{FF2B5EF4-FFF2-40B4-BE49-F238E27FC236}">
                      <a16:creationId xmlns:a16="http://schemas.microsoft.com/office/drawing/2014/main" id="{0A97C269-F5A2-41AE-94A0-95FBA8B6C1AC}"/>
                    </a:ext>
                  </a:extLst>
                </p:cNvPr>
                <p:cNvGrpSpPr>
                  <a:grpSpLocks/>
                </p:cNvGrpSpPr>
                <p:nvPr/>
              </p:nvGrpSpPr>
              <p:grpSpPr bwMode="auto">
                <a:xfrm>
                  <a:off x="1055" y="3636"/>
                  <a:ext cx="432" cy="288"/>
                  <a:chOff x="1055" y="3636"/>
                  <a:chExt cx="432" cy="288"/>
                </a:xfrm>
              </p:grpSpPr>
              <p:sp>
                <p:nvSpPr>
                  <p:cNvPr id="44136" name="矩形 1052783">
                    <a:extLst>
                      <a:ext uri="{FF2B5EF4-FFF2-40B4-BE49-F238E27FC236}">
                        <a16:creationId xmlns:a16="http://schemas.microsoft.com/office/drawing/2014/main" id="{81D435EC-4E81-447D-9BC2-F37F07CF10E6}"/>
                      </a:ext>
                    </a:extLst>
                  </p:cNvPr>
                  <p:cNvSpPr>
                    <a:spLocks noChangeArrowheads="1"/>
                  </p:cNvSpPr>
                  <p:nvPr/>
                </p:nvSpPr>
                <p:spPr bwMode="auto">
                  <a:xfrm>
                    <a:off x="1055"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37" name="矩形 1052784">
                    <a:extLst>
                      <a:ext uri="{FF2B5EF4-FFF2-40B4-BE49-F238E27FC236}">
                        <a16:creationId xmlns:a16="http://schemas.microsoft.com/office/drawing/2014/main" id="{F8AF704A-44EF-4E2C-B943-D69C823BC88A}"/>
                      </a:ext>
                    </a:extLst>
                  </p:cNvPr>
                  <p:cNvSpPr>
                    <a:spLocks noChangeArrowheads="1"/>
                  </p:cNvSpPr>
                  <p:nvPr/>
                </p:nvSpPr>
                <p:spPr bwMode="auto">
                  <a:xfrm>
                    <a:off x="1055"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8" name="组合 1052785">
                  <a:extLst>
                    <a:ext uri="{FF2B5EF4-FFF2-40B4-BE49-F238E27FC236}">
                      <a16:creationId xmlns:a16="http://schemas.microsoft.com/office/drawing/2014/main" id="{4D7CF073-E2D7-41DE-8AD2-400BA6B20A64}"/>
                    </a:ext>
                  </a:extLst>
                </p:cNvPr>
                <p:cNvGrpSpPr>
                  <a:grpSpLocks/>
                </p:cNvGrpSpPr>
                <p:nvPr/>
              </p:nvGrpSpPr>
              <p:grpSpPr bwMode="auto">
                <a:xfrm>
                  <a:off x="1487" y="3636"/>
                  <a:ext cx="432" cy="288"/>
                  <a:chOff x="1487" y="3636"/>
                  <a:chExt cx="432" cy="288"/>
                </a:xfrm>
              </p:grpSpPr>
              <p:sp>
                <p:nvSpPr>
                  <p:cNvPr id="44134" name="矩形 1052786">
                    <a:extLst>
                      <a:ext uri="{FF2B5EF4-FFF2-40B4-BE49-F238E27FC236}">
                        <a16:creationId xmlns:a16="http://schemas.microsoft.com/office/drawing/2014/main" id="{F905A3AB-4C11-4765-A93F-724EA601585E}"/>
                      </a:ext>
                    </a:extLst>
                  </p:cNvPr>
                  <p:cNvSpPr>
                    <a:spLocks noChangeArrowheads="1"/>
                  </p:cNvSpPr>
                  <p:nvPr/>
                </p:nvSpPr>
                <p:spPr bwMode="auto">
                  <a:xfrm>
                    <a:off x="1487"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5" name="矩形 1052787">
                    <a:extLst>
                      <a:ext uri="{FF2B5EF4-FFF2-40B4-BE49-F238E27FC236}">
                        <a16:creationId xmlns:a16="http://schemas.microsoft.com/office/drawing/2014/main" id="{7B1E7203-B590-4127-897E-2834BDF3D313}"/>
                      </a:ext>
                    </a:extLst>
                  </p:cNvPr>
                  <p:cNvSpPr>
                    <a:spLocks noChangeArrowheads="1"/>
                  </p:cNvSpPr>
                  <p:nvPr/>
                </p:nvSpPr>
                <p:spPr bwMode="auto">
                  <a:xfrm>
                    <a:off x="1487"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89" name="组合 1052788">
                  <a:extLst>
                    <a:ext uri="{FF2B5EF4-FFF2-40B4-BE49-F238E27FC236}">
                      <a16:creationId xmlns:a16="http://schemas.microsoft.com/office/drawing/2014/main" id="{31B91FE7-DA72-46C3-84EF-1717A53B6B8F}"/>
                    </a:ext>
                  </a:extLst>
                </p:cNvPr>
                <p:cNvGrpSpPr>
                  <a:grpSpLocks/>
                </p:cNvGrpSpPr>
                <p:nvPr/>
              </p:nvGrpSpPr>
              <p:grpSpPr bwMode="auto">
                <a:xfrm>
                  <a:off x="0" y="3924"/>
                  <a:ext cx="353" cy="288"/>
                  <a:chOff x="0" y="3924"/>
                  <a:chExt cx="353" cy="288"/>
                </a:xfrm>
              </p:grpSpPr>
              <p:sp>
                <p:nvSpPr>
                  <p:cNvPr id="44132" name="矩形 1052789">
                    <a:extLst>
                      <a:ext uri="{FF2B5EF4-FFF2-40B4-BE49-F238E27FC236}">
                        <a16:creationId xmlns:a16="http://schemas.microsoft.com/office/drawing/2014/main" id="{35DEA453-9866-41A1-A20F-5CE4C164621B}"/>
                      </a:ext>
                    </a:extLst>
                  </p:cNvPr>
                  <p:cNvSpPr>
                    <a:spLocks noChangeArrowheads="1"/>
                  </p:cNvSpPr>
                  <p:nvPr/>
                </p:nvSpPr>
                <p:spPr bwMode="auto">
                  <a:xfrm>
                    <a:off x="0"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33" name="矩形 1052790">
                    <a:extLst>
                      <a:ext uri="{FF2B5EF4-FFF2-40B4-BE49-F238E27FC236}">
                        <a16:creationId xmlns:a16="http://schemas.microsoft.com/office/drawing/2014/main" id="{D9AF5170-323B-4B51-A16B-9ED64128B13B}"/>
                      </a:ext>
                    </a:extLst>
                  </p:cNvPr>
                  <p:cNvSpPr>
                    <a:spLocks noChangeArrowheads="1"/>
                  </p:cNvSpPr>
                  <p:nvPr/>
                </p:nvSpPr>
                <p:spPr bwMode="auto">
                  <a:xfrm>
                    <a:off x="0"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0" name="组合 1052791">
                  <a:extLst>
                    <a:ext uri="{FF2B5EF4-FFF2-40B4-BE49-F238E27FC236}">
                      <a16:creationId xmlns:a16="http://schemas.microsoft.com/office/drawing/2014/main" id="{FA0F95FD-BF6A-4ADF-B702-D199228B2B8D}"/>
                    </a:ext>
                  </a:extLst>
                </p:cNvPr>
                <p:cNvGrpSpPr>
                  <a:grpSpLocks/>
                </p:cNvGrpSpPr>
                <p:nvPr/>
              </p:nvGrpSpPr>
              <p:grpSpPr bwMode="auto">
                <a:xfrm>
                  <a:off x="353" y="3924"/>
                  <a:ext cx="353" cy="288"/>
                  <a:chOff x="353" y="3924"/>
                  <a:chExt cx="353" cy="288"/>
                </a:xfrm>
              </p:grpSpPr>
              <p:sp>
                <p:nvSpPr>
                  <p:cNvPr id="44130" name="矩形 1052792">
                    <a:extLst>
                      <a:ext uri="{FF2B5EF4-FFF2-40B4-BE49-F238E27FC236}">
                        <a16:creationId xmlns:a16="http://schemas.microsoft.com/office/drawing/2014/main" id="{41E83F44-5599-4CAC-9C32-E4A825CCA98C}"/>
                      </a:ext>
                    </a:extLst>
                  </p:cNvPr>
                  <p:cNvSpPr>
                    <a:spLocks noChangeArrowheads="1"/>
                  </p:cNvSpPr>
                  <p:nvPr/>
                </p:nvSpPr>
                <p:spPr bwMode="auto">
                  <a:xfrm>
                    <a:off x="353"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31" name="矩形 1052793">
                    <a:extLst>
                      <a:ext uri="{FF2B5EF4-FFF2-40B4-BE49-F238E27FC236}">
                        <a16:creationId xmlns:a16="http://schemas.microsoft.com/office/drawing/2014/main" id="{6CCADEB9-0E0A-49DC-A6CB-492BBB56F8D1}"/>
                      </a:ext>
                    </a:extLst>
                  </p:cNvPr>
                  <p:cNvSpPr>
                    <a:spLocks noChangeArrowheads="1"/>
                  </p:cNvSpPr>
                  <p:nvPr/>
                </p:nvSpPr>
                <p:spPr bwMode="auto">
                  <a:xfrm>
                    <a:off x="353"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1" name="组合 1052794">
                  <a:extLst>
                    <a:ext uri="{FF2B5EF4-FFF2-40B4-BE49-F238E27FC236}">
                      <a16:creationId xmlns:a16="http://schemas.microsoft.com/office/drawing/2014/main" id="{F2847347-B23D-433E-A682-F000E900AE5B}"/>
                    </a:ext>
                  </a:extLst>
                </p:cNvPr>
                <p:cNvGrpSpPr>
                  <a:grpSpLocks/>
                </p:cNvGrpSpPr>
                <p:nvPr/>
              </p:nvGrpSpPr>
              <p:grpSpPr bwMode="auto">
                <a:xfrm>
                  <a:off x="706" y="3924"/>
                  <a:ext cx="349" cy="288"/>
                  <a:chOff x="706" y="3924"/>
                  <a:chExt cx="349" cy="288"/>
                </a:xfrm>
              </p:grpSpPr>
              <p:sp>
                <p:nvSpPr>
                  <p:cNvPr id="44128" name="矩形 1052795">
                    <a:extLst>
                      <a:ext uri="{FF2B5EF4-FFF2-40B4-BE49-F238E27FC236}">
                        <a16:creationId xmlns:a16="http://schemas.microsoft.com/office/drawing/2014/main" id="{A66FC427-5E79-45F7-ACBB-B7630C0927EE}"/>
                      </a:ext>
                    </a:extLst>
                  </p:cNvPr>
                  <p:cNvSpPr>
                    <a:spLocks noChangeArrowheads="1"/>
                  </p:cNvSpPr>
                  <p:nvPr/>
                </p:nvSpPr>
                <p:spPr bwMode="auto">
                  <a:xfrm>
                    <a:off x="706" y="392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9" name="矩形 1052796">
                    <a:extLst>
                      <a:ext uri="{FF2B5EF4-FFF2-40B4-BE49-F238E27FC236}">
                        <a16:creationId xmlns:a16="http://schemas.microsoft.com/office/drawing/2014/main" id="{EBA136D3-7FBE-444C-973F-D0E740681103}"/>
                      </a:ext>
                    </a:extLst>
                  </p:cNvPr>
                  <p:cNvSpPr>
                    <a:spLocks noChangeArrowheads="1"/>
                  </p:cNvSpPr>
                  <p:nvPr/>
                </p:nvSpPr>
                <p:spPr bwMode="auto">
                  <a:xfrm>
                    <a:off x="706" y="392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2" name="组合 1052797">
                  <a:extLst>
                    <a:ext uri="{FF2B5EF4-FFF2-40B4-BE49-F238E27FC236}">
                      <a16:creationId xmlns:a16="http://schemas.microsoft.com/office/drawing/2014/main" id="{58931027-57A7-4312-9F67-8A6D55E4CD66}"/>
                    </a:ext>
                  </a:extLst>
                </p:cNvPr>
                <p:cNvGrpSpPr>
                  <a:grpSpLocks/>
                </p:cNvGrpSpPr>
                <p:nvPr/>
              </p:nvGrpSpPr>
              <p:grpSpPr bwMode="auto">
                <a:xfrm>
                  <a:off x="1055" y="3924"/>
                  <a:ext cx="432" cy="288"/>
                  <a:chOff x="1055" y="3924"/>
                  <a:chExt cx="432" cy="288"/>
                </a:xfrm>
              </p:grpSpPr>
              <p:sp>
                <p:nvSpPr>
                  <p:cNvPr id="44126" name="矩形 1052798">
                    <a:extLst>
                      <a:ext uri="{FF2B5EF4-FFF2-40B4-BE49-F238E27FC236}">
                        <a16:creationId xmlns:a16="http://schemas.microsoft.com/office/drawing/2014/main" id="{FFC7C565-B37B-41DF-899F-47AFB16290D8}"/>
                      </a:ext>
                    </a:extLst>
                  </p:cNvPr>
                  <p:cNvSpPr>
                    <a:spLocks noChangeArrowheads="1"/>
                  </p:cNvSpPr>
                  <p:nvPr/>
                </p:nvSpPr>
                <p:spPr bwMode="auto">
                  <a:xfrm>
                    <a:off x="1055"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27" name="矩形 1052799">
                    <a:extLst>
                      <a:ext uri="{FF2B5EF4-FFF2-40B4-BE49-F238E27FC236}">
                        <a16:creationId xmlns:a16="http://schemas.microsoft.com/office/drawing/2014/main" id="{65518DD5-E621-44CF-BFA1-2D71113D8A0A}"/>
                      </a:ext>
                    </a:extLst>
                  </p:cNvPr>
                  <p:cNvSpPr>
                    <a:spLocks noChangeArrowheads="1"/>
                  </p:cNvSpPr>
                  <p:nvPr/>
                </p:nvSpPr>
                <p:spPr bwMode="auto">
                  <a:xfrm>
                    <a:off x="1055"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3" name="组合 1052800">
                  <a:extLst>
                    <a:ext uri="{FF2B5EF4-FFF2-40B4-BE49-F238E27FC236}">
                      <a16:creationId xmlns:a16="http://schemas.microsoft.com/office/drawing/2014/main" id="{22938F0F-5ABC-4A1C-9AA8-2E63C6186103}"/>
                    </a:ext>
                  </a:extLst>
                </p:cNvPr>
                <p:cNvGrpSpPr>
                  <a:grpSpLocks/>
                </p:cNvGrpSpPr>
                <p:nvPr/>
              </p:nvGrpSpPr>
              <p:grpSpPr bwMode="auto">
                <a:xfrm>
                  <a:off x="1487" y="3924"/>
                  <a:ext cx="432" cy="288"/>
                  <a:chOff x="1487" y="3924"/>
                  <a:chExt cx="432" cy="288"/>
                </a:xfrm>
              </p:grpSpPr>
              <p:sp>
                <p:nvSpPr>
                  <p:cNvPr id="44124" name="矩形 1052801">
                    <a:extLst>
                      <a:ext uri="{FF2B5EF4-FFF2-40B4-BE49-F238E27FC236}">
                        <a16:creationId xmlns:a16="http://schemas.microsoft.com/office/drawing/2014/main" id="{2D01C07E-917E-44F3-B7C3-3128A32EBC57}"/>
                      </a:ext>
                    </a:extLst>
                  </p:cNvPr>
                  <p:cNvSpPr>
                    <a:spLocks noChangeArrowheads="1"/>
                  </p:cNvSpPr>
                  <p:nvPr/>
                </p:nvSpPr>
                <p:spPr bwMode="auto">
                  <a:xfrm>
                    <a:off x="1487"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5" name="矩形 1052802">
                    <a:extLst>
                      <a:ext uri="{FF2B5EF4-FFF2-40B4-BE49-F238E27FC236}">
                        <a16:creationId xmlns:a16="http://schemas.microsoft.com/office/drawing/2014/main" id="{52570237-6B27-4F5E-A5F9-1186039D168B}"/>
                      </a:ext>
                    </a:extLst>
                  </p:cNvPr>
                  <p:cNvSpPr>
                    <a:spLocks noChangeArrowheads="1"/>
                  </p:cNvSpPr>
                  <p:nvPr/>
                </p:nvSpPr>
                <p:spPr bwMode="auto">
                  <a:xfrm>
                    <a:off x="1487"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4" name="组合 1052803">
                  <a:extLst>
                    <a:ext uri="{FF2B5EF4-FFF2-40B4-BE49-F238E27FC236}">
                      <a16:creationId xmlns:a16="http://schemas.microsoft.com/office/drawing/2014/main" id="{39798560-AE2D-43CC-8EFD-8A23A0EABA18}"/>
                    </a:ext>
                  </a:extLst>
                </p:cNvPr>
                <p:cNvGrpSpPr>
                  <a:grpSpLocks/>
                </p:cNvGrpSpPr>
                <p:nvPr/>
              </p:nvGrpSpPr>
              <p:grpSpPr bwMode="auto">
                <a:xfrm>
                  <a:off x="0" y="4212"/>
                  <a:ext cx="353" cy="288"/>
                  <a:chOff x="0" y="4212"/>
                  <a:chExt cx="353" cy="288"/>
                </a:xfrm>
              </p:grpSpPr>
              <p:sp>
                <p:nvSpPr>
                  <p:cNvPr id="44122" name="矩形 1052804">
                    <a:extLst>
                      <a:ext uri="{FF2B5EF4-FFF2-40B4-BE49-F238E27FC236}">
                        <a16:creationId xmlns:a16="http://schemas.microsoft.com/office/drawing/2014/main" id="{C87A4AF7-7638-46C8-B18D-5919AB1AA9C5}"/>
                      </a:ext>
                    </a:extLst>
                  </p:cNvPr>
                  <p:cNvSpPr>
                    <a:spLocks noChangeArrowheads="1"/>
                  </p:cNvSpPr>
                  <p:nvPr/>
                </p:nvSpPr>
                <p:spPr bwMode="auto">
                  <a:xfrm>
                    <a:off x="0"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3" name="矩形 1052805">
                    <a:extLst>
                      <a:ext uri="{FF2B5EF4-FFF2-40B4-BE49-F238E27FC236}">
                        <a16:creationId xmlns:a16="http://schemas.microsoft.com/office/drawing/2014/main" id="{19637105-BFA2-4CB4-9219-4F00F68F5C90}"/>
                      </a:ext>
                    </a:extLst>
                  </p:cNvPr>
                  <p:cNvSpPr>
                    <a:spLocks noChangeArrowheads="1"/>
                  </p:cNvSpPr>
                  <p:nvPr/>
                </p:nvSpPr>
                <p:spPr bwMode="auto">
                  <a:xfrm>
                    <a:off x="0"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5" name="组合 1052806">
                  <a:extLst>
                    <a:ext uri="{FF2B5EF4-FFF2-40B4-BE49-F238E27FC236}">
                      <a16:creationId xmlns:a16="http://schemas.microsoft.com/office/drawing/2014/main" id="{DB94E758-84BD-40F9-8A30-E3BE384F851E}"/>
                    </a:ext>
                  </a:extLst>
                </p:cNvPr>
                <p:cNvGrpSpPr>
                  <a:grpSpLocks/>
                </p:cNvGrpSpPr>
                <p:nvPr/>
              </p:nvGrpSpPr>
              <p:grpSpPr bwMode="auto">
                <a:xfrm>
                  <a:off x="353" y="4212"/>
                  <a:ext cx="353" cy="288"/>
                  <a:chOff x="353" y="4212"/>
                  <a:chExt cx="353" cy="288"/>
                </a:xfrm>
              </p:grpSpPr>
              <p:sp>
                <p:nvSpPr>
                  <p:cNvPr id="44120" name="矩形 1052807">
                    <a:extLst>
                      <a:ext uri="{FF2B5EF4-FFF2-40B4-BE49-F238E27FC236}">
                        <a16:creationId xmlns:a16="http://schemas.microsoft.com/office/drawing/2014/main" id="{2D54CAC5-4D42-4C68-B317-4DB820BA3F0C}"/>
                      </a:ext>
                    </a:extLst>
                  </p:cNvPr>
                  <p:cNvSpPr>
                    <a:spLocks noChangeArrowheads="1"/>
                  </p:cNvSpPr>
                  <p:nvPr/>
                </p:nvSpPr>
                <p:spPr bwMode="auto">
                  <a:xfrm>
                    <a:off x="353"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21" name="矩形 1052808">
                    <a:extLst>
                      <a:ext uri="{FF2B5EF4-FFF2-40B4-BE49-F238E27FC236}">
                        <a16:creationId xmlns:a16="http://schemas.microsoft.com/office/drawing/2014/main" id="{90CA15B8-F299-4597-B679-29407F2940B4}"/>
                      </a:ext>
                    </a:extLst>
                  </p:cNvPr>
                  <p:cNvSpPr>
                    <a:spLocks noChangeArrowheads="1"/>
                  </p:cNvSpPr>
                  <p:nvPr/>
                </p:nvSpPr>
                <p:spPr bwMode="auto">
                  <a:xfrm>
                    <a:off x="353"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6" name="组合 1052809">
                  <a:extLst>
                    <a:ext uri="{FF2B5EF4-FFF2-40B4-BE49-F238E27FC236}">
                      <a16:creationId xmlns:a16="http://schemas.microsoft.com/office/drawing/2014/main" id="{8EB29636-96AB-4B27-BDD2-DAB60D0C9376}"/>
                    </a:ext>
                  </a:extLst>
                </p:cNvPr>
                <p:cNvGrpSpPr>
                  <a:grpSpLocks/>
                </p:cNvGrpSpPr>
                <p:nvPr/>
              </p:nvGrpSpPr>
              <p:grpSpPr bwMode="auto">
                <a:xfrm>
                  <a:off x="706" y="4212"/>
                  <a:ext cx="349" cy="288"/>
                  <a:chOff x="706" y="4212"/>
                  <a:chExt cx="349" cy="288"/>
                </a:xfrm>
              </p:grpSpPr>
              <p:sp>
                <p:nvSpPr>
                  <p:cNvPr id="44118" name="矩形 1052810">
                    <a:extLst>
                      <a:ext uri="{FF2B5EF4-FFF2-40B4-BE49-F238E27FC236}">
                        <a16:creationId xmlns:a16="http://schemas.microsoft.com/office/drawing/2014/main" id="{3ED97FC3-4FC4-405F-AA83-474B748E08B5}"/>
                      </a:ext>
                    </a:extLst>
                  </p:cNvPr>
                  <p:cNvSpPr>
                    <a:spLocks noChangeArrowheads="1"/>
                  </p:cNvSpPr>
                  <p:nvPr/>
                </p:nvSpPr>
                <p:spPr bwMode="auto">
                  <a:xfrm>
                    <a:off x="706" y="421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19" name="矩形 1052811">
                    <a:extLst>
                      <a:ext uri="{FF2B5EF4-FFF2-40B4-BE49-F238E27FC236}">
                        <a16:creationId xmlns:a16="http://schemas.microsoft.com/office/drawing/2014/main" id="{22850E57-25D2-4132-8E32-45F6BDBBA910}"/>
                      </a:ext>
                    </a:extLst>
                  </p:cNvPr>
                  <p:cNvSpPr>
                    <a:spLocks noChangeArrowheads="1"/>
                  </p:cNvSpPr>
                  <p:nvPr/>
                </p:nvSpPr>
                <p:spPr bwMode="auto">
                  <a:xfrm>
                    <a:off x="706" y="421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7" name="组合 1052812">
                  <a:extLst>
                    <a:ext uri="{FF2B5EF4-FFF2-40B4-BE49-F238E27FC236}">
                      <a16:creationId xmlns:a16="http://schemas.microsoft.com/office/drawing/2014/main" id="{337B8476-E8A0-4AB3-87BC-5B676ECB25F3}"/>
                    </a:ext>
                  </a:extLst>
                </p:cNvPr>
                <p:cNvGrpSpPr>
                  <a:grpSpLocks/>
                </p:cNvGrpSpPr>
                <p:nvPr/>
              </p:nvGrpSpPr>
              <p:grpSpPr bwMode="auto">
                <a:xfrm>
                  <a:off x="1055" y="4212"/>
                  <a:ext cx="432" cy="288"/>
                  <a:chOff x="1055" y="4212"/>
                  <a:chExt cx="432" cy="288"/>
                </a:xfrm>
              </p:grpSpPr>
              <p:sp>
                <p:nvSpPr>
                  <p:cNvPr id="44116" name="矩形 1052813">
                    <a:extLst>
                      <a:ext uri="{FF2B5EF4-FFF2-40B4-BE49-F238E27FC236}">
                        <a16:creationId xmlns:a16="http://schemas.microsoft.com/office/drawing/2014/main" id="{4B0C988E-4F05-4055-AF7B-323E3C729186}"/>
                      </a:ext>
                    </a:extLst>
                  </p:cNvPr>
                  <p:cNvSpPr>
                    <a:spLocks noChangeArrowheads="1"/>
                  </p:cNvSpPr>
                  <p:nvPr/>
                </p:nvSpPr>
                <p:spPr bwMode="auto">
                  <a:xfrm>
                    <a:off x="1055"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0</a:t>
                    </a:r>
                  </a:p>
                </p:txBody>
              </p:sp>
              <p:sp>
                <p:nvSpPr>
                  <p:cNvPr id="44117" name="矩形 1052814">
                    <a:extLst>
                      <a:ext uri="{FF2B5EF4-FFF2-40B4-BE49-F238E27FC236}">
                        <a16:creationId xmlns:a16="http://schemas.microsoft.com/office/drawing/2014/main" id="{37A0396C-F84B-4AC6-A103-6C3ABCFA9252}"/>
                      </a:ext>
                    </a:extLst>
                  </p:cNvPr>
                  <p:cNvSpPr>
                    <a:spLocks noChangeArrowheads="1"/>
                  </p:cNvSpPr>
                  <p:nvPr/>
                </p:nvSpPr>
                <p:spPr bwMode="auto">
                  <a:xfrm>
                    <a:off x="1055"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8" name="组合 1052815">
                  <a:extLst>
                    <a:ext uri="{FF2B5EF4-FFF2-40B4-BE49-F238E27FC236}">
                      <a16:creationId xmlns:a16="http://schemas.microsoft.com/office/drawing/2014/main" id="{78299502-A574-45E6-9260-DF315DE68D12}"/>
                    </a:ext>
                  </a:extLst>
                </p:cNvPr>
                <p:cNvGrpSpPr>
                  <a:grpSpLocks/>
                </p:cNvGrpSpPr>
                <p:nvPr/>
              </p:nvGrpSpPr>
              <p:grpSpPr bwMode="auto">
                <a:xfrm>
                  <a:off x="1487" y="4212"/>
                  <a:ext cx="432" cy="288"/>
                  <a:chOff x="1487" y="4212"/>
                  <a:chExt cx="432" cy="288"/>
                </a:xfrm>
              </p:grpSpPr>
              <p:sp>
                <p:nvSpPr>
                  <p:cNvPr id="44114" name="矩形 1052816">
                    <a:extLst>
                      <a:ext uri="{FF2B5EF4-FFF2-40B4-BE49-F238E27FC236}">
                        <a16:creationId xmlns:a16="http://schemas.microsoft.com/office/drawing/2014/main" id="{820ACAEE-05B1-44FF-A390-F3DDD093377F}"/>
                      </a:ext>
                    </a:extLst>
                  </p:cNvPr>
                  <p:cNvSpPr>
                    <a:spLocks noChangeArrowheads="1"/>
                  </p:cNvSpPr>
                  <p:nvPr/>
                </p:nvSpPr>
                <p:spPr bwMode="auto">
                  <a:xfrm>
                    <a:off x="1487"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5" name="矩形 1052817">
                    <a:extLst>
                      <a:ext uri="{FF2B5EF4-FFF2-40B4-BE49-F238E27FC236}">
                        <a16:creationId xmlns:a16="http://schemas.microsoft.com/office/drawing/2014/main" id="{A3C97F63-D9C1-4D1F-945E-5AFBDB8ADC21}"/>
                      </a:ext>
                    </a:extLst>
                  </p:cNvPr>
                  <p:cNvSpPr>
                    <a:spLocks noChangeArrowheads="1"/>
                  </p:cNvSpPr>
                  <p:nvPr/>
                </p:nvSpPr>
                <p:spPr bwMode="auto">
                  <a:xfrm>
                    <a:off x="1487"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099" name="组合 1052818">
                  <a:extLst>
                    <a:ext uri="{FF2B5EF4-FFF2-40B4-BE49-F238E27FC236}">
                      <a16:creationId xmlns:a16="http://schemas.microsoft.com/office/drawing/2014/main" id="{BC6310C2-D717-402D-8C14-867F05BAE6D4}"/>
                    </a:ext>
                  </a:extLst>
                </p:cNvPr>
                <p:cNvGrpSpPr>
                  <a:grpSpLocks/>
                </p:cNvGrpSpPr>
                <p:nvPr/>
              </p:nvGrpSpPr>
              <p:grpSpPr bwMode="auto">
                <a:xfrm>
                  <a:off x="0" y="4500"/>
                  <a:ext cx="353" cy="288"/>
                  <a:chOff x="0" y="4500"/>
                  <a:chExt cx="353" cy="288"/>
                </a:xfrm>
              </p:grpSpPr>
              <p:sp>
                <p:nvSpPr>
                  <p:cNvPr id="44112" name="矩形 1052819">
                    <a:extLst>
                      <a:ext uri="{FF2B5EF4-FFF2-40B4-BE49-F238E27FC236}">
                        <a16:creationId xmlns:a16="http://schemas.microsoft.com/office/drawing/2014/main" id="{B70A548C-0C61-4037-A2A2-46E8656C75C4}"/>
                      </a:ext>
                    </a:extLst>
                  </p:cNvPr>
                  <p:cNvSpPr>
                    <a:spLocks noChangeArrowheads="1"/>
                  </p:cNvSpPr>
                  <p:nvPr/>
                </p:nvSpPr>
                <p:spPr bwMode="auto">
                  <a:xfrm>
                    <a:off x="0"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3" name="矩形 1052820">
                    <a:extLst>
                      <a:ext uri="{FF2B5EF4-FFF2-40B4-BE49-F238E27FC236}">
                        <a16:creationId xmlns:a16="http://schemas.microsoft.com/office/drawing/2014/main" id="{BB97A202-2CBA-42E0-AB14-28F29A4FE34C}"/>
                      </a:ext>
                    </a:extLst>
                  </p:cNvPr>
                  <p:cNvSpPr>
                    <a:spLocks noChangeArrowheads="1"/>
                  </p:cNvSpPr>
                  <p:nvPr/>
                </p:nvSpPr>
                <p:spPr bwMode="auto">
                  <a:xfrm>
                    <a:off x="0"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0" name="组合 1052821">
                  <a:extLst>
                    <a:ext uri="{FF2B5EF4-FFF2-40B4-BE49-F238E27FC236}">
                      <a16:creationId xmlns:a16="http://schemas.microsoft.com/office/drawing/2014/main" id="{36E30DA1-26CD-4070-ACBC-9C11AEF824C0}"/>
                    </a:ext>
                  </a:extLst>
                </p:cNvPr>
                <p:cNvGrpSpPr>
                  <a:grpSpLocks/>
                </p:cNvGrpSpPr>
                <p:nvPr/>
              </p:nvGrpSpPr>
              <p:grpSpPr bwMode="auto">
                <a:xfrm>
                  <a:off x="353" y="4500"/>
                  <a:ext cx="353" cy="288"/>
                  <a:chOff x="353" y="4500"/>
                  <a:chExt cx="353" cy="288"/>
                </a:xfrm>
              </p:grpSpPr>
              <p:sp>
                <p:nvSpPr>
                  <p:cNvPr id="44110" name="矩形 1052822">
                    <a:extLst>
                      <a:ext uri="{FF2B5EF4-FFF2-40B4-BE49-F238E27FC236}">
                        <a16:creationId xmlns:a16="http://schemas.microsoft.com/office/drawing/2014/main" id="{0812A43F-FD47-4D25-AD3E-5FDF62DEF2C7}"/>
                      </a:ext>
                    </a:extLst>
                  </p:cNvPr>
                  <p:cNvSpPr>
                    <a:spLocks noChangeArrowheads="1"/>
                  </p:cNvSpPr>
                  <p:nvPr/>
                </p:nvSpPr>
                <p:spPr bwMode="auto">
                  <a:xfrm>
                    <a:off x="353"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11" name="矩形 1052823">
                    <a:extLst>
                      <a:ext uri="{FF2B5EF4-FFF2-40B4-BE49-F238E27FC236}">
                        <a16:creationId xmlns:a16="http://schemas.microsoft.com/office/drawing/2014/main" id="{E9991CAC-4E31-4460-B058-34AEAB99A6B0}"/>
                      </a:ext>
                    </a:extLst>
                  </p:cNvPr>
                  <p:cNvSpPr>
                    <a:spLocks noChangeArrowheads="1"/>
                  </p:cNvSpPr>
                  <p:nvPr/>
                </p:nvSpPr>
                <p:spPr bwMode="auto">
                  <a:xfrm>
                    <a:off x="353"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1" name="组合 1052824">
                  <a:extLst>
                    <a:ext uri="{FF2B5EF4-FFF2-40B4-BE49-F238E27FC236}">
                      <a16:creationId xmlns:a16="http://schemas.microsoft.com/office/drawing/2014/main" id="{4F2702F3-042E-4774-A588-88315F2F9701}"/>
                    </a:ext>
                  </a:extLst>
                </p:cNvPr>
                <p:cNvGrpSpPr>
                  <a:grpSpLocks/>
                </p:cNvGrpSpPr>
                <p:nvPr/>
              </p:nvGrpSpPr>
              <p:grpSpPr bwMode="auto">
                <a:xfrm>
                  <a:off x="706" y="4500"/>
                  <a:ext cx="349" cy="288"/>
                  <a:chOff x="706" y="4500"/>
                  <a:chExt cx="349" cy="288"/>
                </a:xfrm>
              </p:grpSpPr>
              <p:sp>
                <p:nvSpPr>
                  <p:cNvPr id="44108" name="矩形 1052825">
                    <a:extLst>
                      <a:ext uri="{FF2B5EF4-FFF2-40B4-BE49-F238E27FC236}">
                        <a16:creationId xmlns:a16="http://schemas.microsoft.com/office/drawing/2014/main" id="{466E91B5-BAC0-422B-AA5F-29D12F1B9491}"/>
                      </a:ext>
                    </a:extLst>
                  </p:cNvPr>
                  <p:cNvSpPr>
                    <a:spLocks noChangeArrowheads="1"/>
                  </p:cNvSpPr>
                  <p:nvPr/>
                </p:nvSpPr>
                <p:spPr bwMode="auto">
                  <a:xfrm>
                    <a:off x="706" y="450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9" name="矩形 1052826">
                    <a:extLst>
                      <a:ext uri="{FF2B5EF4-FFF2-40B4-BE49-F238E27FC236}">
                        <a16:creationId xmlns:a16="http://schemas.microsoft.com/office/drawing/2014/main" id="{3C4B23CC-AD5B-4C8E-978B-0AE31EE57F79}"/>
                      </a:ext>
                    </a:extLst>
                  </p:cNvPr>
                  <p:cNvSpPr>
                    <a:spLocks noChangeArrowheads="1"/>
                  </p:cNvSpPr>
                  <p:nvPr/>
                </p:nvSpPr>
                <p:spPr bwMode="auto">
                  <a:xfrm>
                    <a:off x="706" y="450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2" name="组合 1052827">
                  <a:extLst>
                    <a:ext uri="{FF2B5EF4-FFF2-40B4-BE49-F238E27FC236}">
                      <a16:creationId xmlns:a16="http://schemas.microsoft.com/office/drawing/2014/main" id="{A43E482D-8227-42A0-95B2-7DC2C244ED57}"/>
                    </a:ext>
                  </a:extLst>
                </p:cNvPr>
                <p:cNvGrpSpPr>
                  <a:grpSpLocks/>
                </p:cNvGrpSpPr>
                <p:nvPr/>
              </p:nvGrpSpPr>
              <p:grpSpPr bwMode="auto">
                <a:xfrm>
                  <a:off x="1055" y="4500"/>
                  <a:ext cx="432" cy="288"/>
                  <a:chOff x="1055" y="4500"/>
                  <a:chExt cx="432" cy="288"/>
                </a:xfrm>
              </p:grpSpPr>
              <p:sp>
                <p:nvSpPr>
                  <p:cNvPr id="44106" name="矩形 1052828">
                    <a:extLst>
                      <a:ext uri="{FF2B5EF4-FFF2-40B4-BE49-F238E27FC236}">
                        <a16:creationId xmlns:a16="http://schemas.microsoft.com/office/drawing/2014/main" id="{90761F8C-B0FD-4E81-96BE-1A0BB4948695}"/>
                      </a:ext>
                    </a:extLst>
                  </p:cNvPr>
                  <p:cNvSpPr>
                    <a:spLocks noChangeArrowheads="1"/>
                  </p:cNvSpPr>
                  <p:nvPr/>
                </p:nvSpPr>
                <p:spPr bwMode="auto">
                  <a:xfrm>
                    <a:off x="1055"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7" name="矩形 1052829">
                    <a:extLst>
                      <a:ext uri="{FF2B5EF4-FFF2-40B4-BE49-F238E27FC236}">
                        <a16:creationId xmlns:a16="http://schemas.microsoft.com/office/drawing/2014/main" id="{36B951E0-DA1D-4E5E-8E09-3EB245B59A2C}"/>
                      </a:ext>
                    </a:extLst>
                  </p:cNvPr>
                  <p:cNvSpPr>
                    <a:spLocks noChangeArrowheads="1"/>
                  </p:cNvSpPr>
                  <p:nvPr/>
                </p:nvSpPr>
                <p:spPr bwMode="auto">
                  <a:xfrm>
                    <a:off x="1055"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103" name="组合 1052830">
                  <a:extLst>
                    <a:ext uri="{FF2B5EF4-FFF2-40B4-BE49-F238E27FC236}">
                      <a16:creationId xmlns:a16="http://schemas.microsoft.com/office/drawing/2014/main" id="{F771185C-F00A-46A7-A7F8-7E121F8F22F6}"/>
                    </a:ext>
                  </a:extLst>
                </p:cNvPr>
                <p:cNvGrpSpPr>
                  <a:grpSpLocks/>
                </p:cNvGrpSpPr>
                <p:nvPr/>
              </p:nvGrpSpPr>
              <p:grpSpPr bwMode="auto">
                <a:xfrm>
                  <a:off x="1487" y="4500"/>
                  <a:ext cx="432" cy="288"/>
                  <a:chOff x="1487" y="4500"/>
                  <a:chExt cx="432" cy="288"/>
                </a:xfrm>
              </p:grpSpPr>
              <p:sp>
                <p:nvSpPr>
                  <p:cNvPr id="44104" name="矩形 1052831">
                    <a:extLst>
                      <a:ext uri="{FF2B5EF4-FFF2-40B4-BE49-F238E27FC236}">
                        <a16:creationId xmlns:a16="http://schemas.microsoft.com/office/drawing/2014/main" id="{77EB3392-A686-4B90-AC67-19465BA4619E}"/>
                      </a:ext>
                    </a:extLst>
                  </p:cNvPr>
                  <p:cNvSpPr>
                    <a:spLocks noChangeArrowheads="1"/>
                  </p:cNvSpPr>
                  <p:nvPr/>
                </p:nvSpPr>
                <p:spPr bwMode="auto">
                  <a:xfrm>
                    <a:off x="1487"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1</a:t>
                    </a:r>
                  </a:p>
                </p:txBody>
              </p:sp>
              <p:sp>
                <p:nvSpPr>
                  <p:cNvPr id="44105" name="矩形 1052832">
                    <a:extLst>
                      <a:ext uri="{FF2B5EF4-FFF2-40B4-BE49-F238E27FC236}">
                        <a16:creationId xmlns:a16="http://schemas.microsoft.com/office/drawing/2014/main" id="{0951E1B8-D74B-4C84-9516-3C38C115E765}"/>
                      </a:ext>
                    </a:extLst>
                  </p:cNvPr>
                  <p:cNvSpPr>
                    <a:spLocks noChangeArrowheads="1"/>
                  </p:cNvSpPr>
                  <p:nvPr/>
                </p:nvSpPr>
                <p:spPr bwMode="auto">
                  <a:xfrm>
                    <a:off x="1487"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4056" name="矩形 1052833">
                <a:extLst>
                  <a:ext uri="{FF2B5EF4-FFF2-40B4-BE49-F238E27FC236}">
                    <a16:creationId xmlns:a16="http://schemas.microsoft.com/office/drawing/2014/main" id="{2F36ABCF-6D50-4671-BAB6-11AF739FA561}"/>
                  </a:ext>
                </a:extLst>
              </p:cNvPr>
              <p:cNvSpPr>
                <a:spLocks noChangeArrowheads="1"/>
              </p:cNvSpPr>
              <p:nvPr/>
            </p:nvSpPr>
            <p:spPr bwMode="auto">
              <a:xfrm>
                <a:off x="-3" y="1675"/>
                <a:ext cx="1925" cy="311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4050" name="矩形 1052834">
            <a:extLst>
              <a:ext uri="{FF2B5EF4-FFF2-40B4-BE49-F238E27FC236}">
                <a16:creationId xmlns:a16="http://schemas.microsoft.com/office/drawing/2014/main" id="{A3F044FA-775A-412A-B47C-37AC74B0FA7F}"/>
              </a:ext>
            </a:extLst>
          </p:cNvPr>
          <p:cNvSpPr>
            <a:spLocks noChangeArrowheads="1"/>
          </p:cNvSpPr>
          <p:nvPr/>
        </p:nvSpPr>
        <p:spPr bwMode="auto">
          <a:xfrm>
            <a:off x="4114800" y="1127125"/>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表</a:t>
            </a:r>
            <a:r>
              <a:rPr lang="en-US" altLang="zh-CN" b="1">
                <a:latin typeface="Times New Roman" panose="02020603050405020304" pitchFamily="18" charset="0"/>
              </a:rPr>
              <a:t>2.2 </a:t>
            </a:r>
            <a:r>
              <a:rPr lang="zh-CN" altLang="en-US" b="1">
                <a:latin typeface="Times New Roman" panose="02020603050405020304" pitchFamily="18" charset="0"/>
              </a:rPr>
              <a:t>一位全加器真值表</a:t>
            </a:r>
            <a:endParaRPr lang="zh-CN" altLang="en-US">
              <a:latin typeface="Times New Roman" panose="02020603050405020304" pitchFamily="18" charset="0"/>
            </a:endParaRPr>
          </a:p>
        </p:txBody>
      </p:sp>
      <p:sp>
        <p:nvSpPr>
          <p:cNvPr id="1052836" name="任意多边形 1052835">
            <a:extLst>
              <a:ext uri="{FF2B5EF4-FFF2-40B4-BE49-F238E27FC236}">
                <a16:creationId xmlns:a16="http://schemas.microsoft.com/office/drawing/2014/main" id="{DAE1AD5F-25F1-4FC2-A47A-48D9E51BDD53}"/>
              </a:ext>
            </a:extLst>
          </p:cNvPr>
          <p:cNvSpPr>
            <a:spLocks noChangeArrowheads="1"/>
          </p:cNvSpPr>
          <p:nvPr/>
        </p:nvSpPr>
        <p:spPr bwMode="auto">
          <a:xfrm rot="10800000">
            <a:off x="3733800" y="4002088"/>
            <a:ext cx="1066800" cy="533400"/>
          </a:xfrm>
          <a:custGeom>
            <a:avLst/>
            <a:gdLst>
              <a:gd name="T0" fmla="*/ 761972 w 21600"/>
              <a:gd name="T1" fmla="*/ 0 h 21600"/>
              <a:gd name="T2" fmla="*/ 457193 w 21600"/>
              <a:gd name="T3" fmla="*/ 177800 h 21600"/>
              <a:gd name="T4" fmla="*/ 609607 w 21600"/>
              <a:gd name="T5" fmla="*/ 177800 h 21600"/>
              <a:gd name="T6" fmla="*/ 609607 w 21600"/>
              <a:gd name="T7" fmla="*/ 355600 h 21600"/>
              <a:gd name="T8" fmla="*/ 0 w 21600"/>
              <a:gd name="T9" fmla="*/ 355600 h 21600"/>
              <a:gd name="T10" fmla="*/ 0 w 21600"/>
              <a:gd name="T11" fmla="*/ 533400 h 21600"/>
              <a:gd name="T12" fmla="*/ 914386 w 21600"/>
              <a:gd name="T13" fmla="*/ 533400 h 21600"/>
              <a:gd name="T14" fmla="*/ 914386 w 21600"/>
              <a:gd name="T15" fmla="*/ 177800 h 21600"/>
              <a:gd name="T16" fmla="*/ 1066800 w 21600"/>
              <a:gd name="T17" fmla="*/ 17780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lnTo>
                  <a:pt x="15428" y="0"/>
                </a:lnTo>
                <a:close/>
              </a:path>
            </a:pathLst>
          </a:custGeom>
          <a:solidFill>
            <a:schemeClr val="accent1"/>
          </a:solidFill>
          <a:ln w="9525">
            <a:solidFill>
              <a:schemeClr val="tx1"/>
            </a:solidFill>
            <a:miter lim="800000"/>
            <a:headEnd/>
            <a:tailEnd/>
          </a:ln>
        </p:spPr>
        <p:txBody>
          <a:bodyPr/>
          <a:lstStyle/>
          <a:p>
            <a:endParaRPr lang="zh-CN" altLang="en-US"/>
          </a:p>
        </p:txBody>
      </p:sp>
      <p:sp>
        <p:nvSpPr>
          <p:cNvPr id="1052837" name="文本框 1052836">
            <a:extLst>
              <a:ext uri="{FF2B5EF4-FFF2-40B4-BE49-F238E27FC236}">
                <a16:creationId xmlns:a16="http://schemas.microsoft.com/office/drawing/2014/main" id="{E4BEDFF6-761A-4FA6-B24C-69998534D3A2}"/>
              </a:ext>
            </a:extLst>
          </p:cNvPr>
          <p:cNvSpPr txBox="1">
            <a:spLocks noChangeArrowheads="1"/>
          </p:cNvSpPr>
          <p:nvPr/>
        </p:nvSpPr>
        <p:spPr bwMode="auto">
          <a:xfrm>
            <a:off x="1600200" y="4459288"/>
            <a:ext cx="32004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Tahoma" panose="020B0604030504040204" pitchFamily="34" charset="0"/>
              </a:rPr>
              <a:t>两个输出端的逻辑表达式：</a:t>
            </a:r>
          </a:p>
          <a:p>
            <a:pPr algn="ctr" eaLnBrk="1" hangingPunct="1">
              <a:spcBef>
                <a:spcPct val="50000"/>
              </a:spcBef>
            </a:pPr>
            <a:r>
              <a:rPr lang="en-US" altLang="zh-CN" sz="2000" b="1">
                <a:solidFill>
                  <a:srgbClr val="0000FF"/>
                </a:solidFill>
                <a:latin typeface="Tahoma" panose="020B0604030504040204" pitchFamily="34" charset="0"/>
              </a:rPr>
              <a:t>S</a:t>
            </a:r>
            <a:r>
              <a:rPr lang="en-US" altLang="zh-CN" sz="2000" b="1" baseline="-30000">
                <a:solidFill>
                  <a:srgbClr val="0000FF"/>
                </a:solidFill>
                <a:latin typeface="Tahoma" panose="020B0604030504040204" pitchFamily="34" charset="0"/>
              </a:rPr>
              <a:t>i</a:t>
            </a:r>
            <a:r>
              <a:rPr lang="zh-CN" altLang="en-US" sz="2000" b="1">
                <a:solidFill>
                  <a:srgbClr val="0000FF"/>
                </a:solidFill>
                <a:latin typeface="Tahoma" panose="020B0604030504040204" pitchFamily="34" charset="0"/>
              </a:rPr>
              <a:t>＝</a:t>
            </a:r>
            <a:r>
              <a:rPr lang="en-US" altLang="zh-CN" sz="2000" b="1">
                <a:solidFill>
                  <a:srgbClr val="0000FF"/>
                </a:solidFill>
                <a:latin typeface="Tahoma" panose="020B0604030504040204" pitchFamily="34" charset="0"/>
              </a:rPr>
              <a:t>A</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⊕B</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⊕C</a:t>
            </a:r>
            <a:r>
              <a:rPr lang="en-US" altLang="zh-CN" sz="2000" b="1" baseline="-30000">
                <a:solidFill>
                  <a:srgbClr val="0000FF"/>
                </a:solidFill>
                <a:latin typeface="Tahoma" panose="020B0604030504040204" pitchFamily="34" charset="0"/>
              </a:rPr>
              <a:t>i</a:t>
            </a:r>
            <a:endParaRPr lang="en-US" altLang="zh-CN" sz="2000" b="1">
              <a:latin typeface="Tahoma" panose="020B0604030504040204" pitchFamily="34" charset="0"/>
            </a:endParaRPr>
          </a:p>
          <a:p>
            <a:pPr eaLnBrk="1" hangingPunct="1">
              <a:spcBef>
                <a:spcPct val="50000"/>
              </a:spcBef>
            </a:pP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baseline="-30000">
                <a:solidFill>
                  <a:srgbClr val="6600FF"/>
                </a:solidFill>
                <a:latin typeface="Tahoma" panose="020B0604030504040204" pitchFamily="34" charset="0"/>
              </a:rPr>
              <a:t>＋</a:t>
            </a:r>
            <a:r>
              <a:rPr lang="en-US" altLang="zh-CN" sz="2000" b="1" baseline="-30000">
                <a:solidFill>
                  <a:srgbClr val="6600FF"/>
                </a:solidFill>
                <a:latin typeface="Tahoma" panose="020B0604030504040204" pitchFamily="34" charset="0"/>
              </a:rPr>
              <a:t>1</a:t>
            </a:r>
            <a:r>
              <a:rPr lang="zh-CN" altLang="en-US" sz="2000" b="1">
                <a:solidFill>
                  <a:srgbClr val="6600FF"/>
                </a:solidFill>
                <a:latin typeface="宋体" panose="02010600030101010101" pitchFamily="2" charset="-122"/>
              </a:rPr>
              <a:t>＝</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1052836"/>
                                        </p:tgtEl>
                                        <p:attrNameLst>
                                          <p:attrName>style.visibility</p:attrName>
                                        </p:attrNameLst>
                                      </p:cBhvr>
                                      <p:to>
                                        <p:strVal val="visible"/>
                                      </p:to>
                                    </p:set>
                                    <p:anim calcmode="lin" valueType="num">
                                      <p:cBhvr>
                                        <p:cTn id="7" dur="500" fill="hold"/>
                                        <p:tgtEl>
                                          <p:spTgt spid="1052836"/>
                                        </p:tgtEl>
                                        <p:attrNameLst>
                                          <p:attrName>ppt_x</p:attrName>
                                        </p:attrNameLst>
                                      </p:cBhvr>
                                      <p:tavLst>
                                        <p:tav tm="0">
                                          <p:val>
                                            <p:strVal val="#ppt_x+#ppt_w/2"/>
                                          </p:val>
                                        </p:tav>
                                        <p:tav tm="100000">
                                          <p:val>
                                            <p:strVal val="#ppt_x"/>
                                          </p:val>
                                        </p:tav>
                                      </p:tavLst>
                                    </p:anim>
                                    <p:anim calcmode="lin" valueType="num">
                                      <p:cBhvr>
                                        <p:cTn id="8" dur="500" fill="hold"/>
                                        <p:tgtEl>
                                          <p:spTgt spid="1052836"/>
                                        </p:tgtEl>
                                        <p:attrNameLst>
                                          <p:attrName>ppt_y</p:attrName>
                                        </p:attrNameLst>
                                      </p:cBhvr>
                                      <p:tavLst>
                                        <p:tav tm="0">
                                          <p:val>
                                            <p:strVal val="#ppt_y"/>
                                          </p:val>
                                        </p:tav>
                                        <p:tav tm="100000">
                                          <p:val>
                                            <p:strVal val="#ppt_y"/>
                                          </p:val>
                                        </p:tav>
                                      </p:tavLst>
                                    </p:anim>
                                    <p:anim calcmode="lin" valueType="num">
                                      <p:cBhvr>
                                        <p:cTn id="9" dur="500" fill="hold"/>
                                        <p:tgtEl>
                                          <p:spTgt spid="1052836"/>
                                        </p:tgtEl>
                                        <p:attrNameLst>
                                          <p:attrName>ppt_w</p:attrName>
                                        </p:attrNameLst>
                                      </p:cBhvr>
                                      <p:tavLst>
                                        <p:tav tm="0">
                                          <p:val>
                                            <p:fltVal val="0"/>
                                          </p:val>
                                        </p:tav>
                                        <p:tav tm="100000">
                                          <p:val>
                                            <p:strVal val="#ppt_w"/>
                                          </p:val>
                                        </p:tav>
                                      </p:tavLst>
                                    </p:anim>
                                    <p:anim calcmode="lin" valueType="num">
                                      <p:cBhvr>
                                        <p:cTn id="10" dur="500" fill="hold"/>
                                        <p:tgtEl>
                                          <p:spTgt spid="105283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2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8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936961">
            <a:extLst>
              <a:ext uri="{FF2B5EF4-FFF2-40B4-BE49-F238E27FC236}">
                <a16:creationId xmlns:a16="http://schemas.microsoft.com/office/drawing/2014/main" id="{F70BE9B6-6C28-42DE-92BB-7EF9DD8EAD3D}"/>
              </a:ext>
            </a:extLst>
          </p:cNvPr>
          <p:cNvSpPr>
            <a:spLocks noGrp="1" noChangeArrowheads="1"/>
          </p:cNvSpPr>
          <p:nvPr>
            <p:ph type="title"/>
          </p:nvPr>
        </p:nvSpPr>
        <p:spPr/>
        <p:txBody>
          <a:bodyPr/>
          <a:lstStyle/>
          <a:p>
            <a:r>
              <a:rPr lang="zh-CN" altLang="en-US">
                <a:ea typeface="楷体_GB2312" pitchFamily="49" charset="-122"/>
              </a:rPr>
              <a:t>乘法运算</a:t>
            </a:r>
          </a:p>
        </p:txBody>
      </p:sp>
      <p:sp>
        <p:nvSpPr>
          <p:cNvPr id="45059" name="文本占位符 936962">
            <a:extLst>
              <a:ext uri="{FF2B5EF4-FFF2-40B4-BE49-F238E27FC236}">
                <a16:creationId xmlns:a16="http://schemas.microsoft.com/office/drawing/2014/main" id="{DC5F5F0D-0EA1-4366-8B6F-D672D0632A82}"/>
              </a:ext>
            </a:extLst>
          </p:cNvPr>
          <p:cNvSpPr>
            <a:spLocks noGrp="1" noChangeArrowheads="1"/>
          </p:cNvSpPr>
          <p:nvPr>
            <p:ph idx="1"/>
          </p:nvPr>
        </p:nvSpPr>
        <p:spPr>
          <a:xfrm>
            <a:off x="457200" y="1268413"/>
            <a:ext cx="8229600" cy="5360987"/>
          </a:xfrm>
        </p:spPr>
        <p:txBody>
          <a:bodyPr/>
          <a:lstStyle/>
          <a:p>
            <a:pPr marL="457200" indent="-457200">
              <a:lnSpc>
                <a:spcPct val="90000"/>
              </a:lnSpc>
              <a:buClr>
                <a:schemeClr val="tx1"/>
              </a:buClr>
              <a:buFontTx/>
              <a:buAutoNum type="arabicPeriod"/>
            </a:pPr>
            <a:r>
              <a:rPr lang="zh-CN" altLang="en-US" sz="2400">
                <a:ea typeface="楷体_GB2312" pitchFamily="49" charset="-122"/>
              </a:rPr>
              <a:t>笔乘算法的分析与改进</a:t>
            </a:r>
          </a:p>
          <a:p>
            <a:pPr marL="457200" indent="-457200">
              <a:lnSpc>
                <a:spcPct val="90000"/>
              </a:lnSpc>
            </a:pPr>
            <a:endParaRPr lang="zh-CN" altLang="en-US" sz="2400">
              <a:ea typeface="楷体_GB2312" pitchFamily="49" charset="-122"/>
            </a:endParaRPr>
          </a:p>
          <a:p>
            <a:pPr marL="457200" indent="-457200">
              <a:lnSpc>
                <a:spcPct val="90000"/>
              </a:lnSpc>
              <a:buClr>
                <a:schemeClr val="tx1"/>
              </a:buClr>
              <a:buFontTx/>
              <a:buAutoNum type="arabicPeriod" startAt="2"/>
            </a:pPr>
            <a:r>
              <a:rPr lang="zh-CN" altLang="en-US" sz="2400">
                <a:ea typeface="楷体_GB2312" pitchFamily="49" charset="-122"/>
              </a:rPr>
              <a:t>原码乘法</a:t>
            </a:r>
          </a:p>
          <a:p>
            <a:pPr marL="838200" lvl="1" indent="-381000">
              <a:lnSpc>
                <a:spcPct val="90000"/>
              </a:lnSpc>
            </a:pPr>
            <a:r>
              <a:rPr lang="zh-CN" altLang="en-US" sz="2000">
                <a:ea typeface="楷体_GB2312" pitchFamily="49" charset="-122"/>
              </a:rPr>
              <a:t>原码一位乘运算规则</a:t>
            </a:r>
          </a:p>
          <a:p>
            <a:pPr marL="838200" lvl="1" indent="-381000">
              <a:lnSpc>
                <a:spcPct val="90000"/>
              </a:lnSpc>
            </a:pPr>
            <a:r>
              <a:rPr lang="zh-CN" altLang="en-US" sz="2000">
                <a:ea typeface="楷体_GB2312" pitchFamily="49" charset="-122"/>
              </a:rPr>
              <a:t>原码一位乘所需的硬件配置</a:t>
            </a:r>
          </a:p>
          <a:p>
            <a:pPr marL="838200" lvl="1" indent="-381000">
              <a:lnSpc>
                <a:spcPct val="90000"/>
              </a:lnSpc>
            </a:pPr>
            <a:r>
              <a:rPr lang="zh-CN" altLang="en-US" sz="2000">
                <a:ea typeface="楷体_GB2312" pitchFamily="49" charset="-122"/>
              </a:rPr>
              <a:t>原码一位乘控制流程</a:t>
            </a:r>
          </a:p>
          <a:p>
            <a:pPr marL="838200" lvl="1" indent="-381000">
              <a:lnSpc>
                <a:spcPct val="90000"/>
              </a:lnSpc>
            </a:pPr>
            <a:r>
              <a:rPr lang="zh-CN" altLang="en-US" sz="2000">
                <a:ea typeface="楷体_GB2312" pitchFamily="49" charset="-122"/>
              </a:rPr>
              <a:t>原码两位乘</a:t>
            </a:r>
          </a:p>
          <a:p>
            <a:pPr marL="457200" indent="-457200">
              <a:lnSpc>
                <a:spcPct val="90000"/>
              </a:lnSpc>
            </a:pPr>
            <a:endParaRPr lang="zh-CN" altLang="en-US" sz="2400">
              <a:ea typeface="楷体_GB2312" pitchFamily="49" charset="-122"/>
            </a:endParaRPr>
          </a:p>
          <a:p>
            <a:pPr marL="457200" indent="-457200">
              <a:lnSpc>
                <a:spcPct val="90000"/>
              </a:lnSpc>
              <a:buClr>
                <a:schemeClr val="tx1"/>
              </a:buClr>
              <a:buFontTx/>
              <a:buAutoNum type="arabicPeriod" startAt="3"/>
            </a:pPr>
            <a:r>
              <a:rPr lang="zh-CN" altLang="en-US" sz="2400">
                <a:ea typeface="楷体_GB2312" pitchFamily="49" charset="-122"/>
              </a:rPr>
              <a:t>补码乘法</a:t>
            </a:r>
          </a:p>
          <a:p>
            <a:pPr marL="838200" lvl="1" indent="-381000">
              <a:lnSpc>
                <a:spcPct val="90000"/>
              </a:lnSpc>
            </a:pPr>
            <a:r>
              <a:rPr lang="zh-CN" altLang="en-US" sz="2000">
                <a:ea typeface="楷体_GB2312" pitchFamily="49" charset="-122"/>
              </a:rPr>
              <a:t>校正法</a:t>
            </a:r>
          </a:p>
          <a:p>
            <a:pPr marL="838200" lvl="1" indent="-381000">
              <a:lnSpc>
                <a:spcPct val="90000"/>
              </a:lnSpc>
            </a:pPr>
            <a:r>
              <a:rPr lang="zh-CN" altLang="en-US" sz="2000">
                <a:ea typeface="楷体_GB2312" pitchFamily="49" charset="-122"/>
              </a:rPr>
              <a:t>比较法乘运算规则</a:t>
            </a:r>
          </a:p>
          <a:p>
            <a:pPr marL="838200" lvl="1" indent="-381000">
              <a:lnSpc>
                <a:spcPct val="90000"/>
              </a:lnSpc>
            </a:pPr>
            <a:r>
              <a:rPr lang="zh-CN" altLang="en-US" sz="2000">
                <a:ea typeface="楷体_GB2312" pitchFamily="49" charset="-122"/>
              </a:rPr>
              <a:t>补码比较法（</a:t>
            </a:r>
            <a:r>
              <a:rPr lang="en-US" altLang="zh-CN" sz="2000"/>
              <a:t>Booth</a:t>
            </a:r>
            <a:r>
              <a:rPr lang="zh-CN" altLang="en-US" sz="2000">
                <a:ea typeface="楷体_GB2312" pitchFamily="49" charset="-122"/>
              </a:rPr>
              <a:t>乘法）所需的硬件配置</a:t>
            </a:r>
          </a:p>
          <a:p>
            <a:pPr marL="838200" lvl="1" indent="-381000">
              <a:lnSpc>
                <a:spcPct val="90000"/>
              </a:lnSpc>
            </a:pPr>
            <a:r>
              <a:rPr lang="zh-CN" altLang="en-US" sz="2000">
                <a:ea typeface="楷体_GB2312" pitchFamily="49" charset="-122"/>
              </a:rPr>
              <a:t>补码比较法（</a:t>
            </a:r>
            <a:r>
              <a:rPr lang="en-US" altLang="zh-CN" sz="2000"/>
              <a:t>Booth</a:t>
            </a:r>
            <a:r>
              <a:rPr lang="zh-CN" altLang="en-US" sz="2000">
                <a:ea typeface="楷体_GB2312" pitchFamily="49" charset="-122"/>
              </a:rPr>
              <a:t>乘法）控制流程</a:t>
            </a:r>
          </a:p>
          <a:p>
            <a:pPr marL="838200" lvl="1" indent="-381000">
              <a:lnSpc>
                <a:spcPct val="90000"/>
              </a:lnSpc>
            </a:pPr>
            <a:r>
              <a:rPr lang="zh-CN" altLang="en-US" sz="2000">
                <a:ea typeface="楷体_GB2312" pitchFamily="49" charset="-122"/>
              </a:rPr>
              <a:t>补码两位乘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08609">
            <a:extLst>
              <a:ext uri="{FF2B5EF4-FFF2-40B4-BE49-F238E27FC236}">
                <a16:creationId xmlns:a16="http://schemas.microsoft.com/office/drawing/2014/main" id="{9468919A-F258-4CA6-9DC1-C4D2B30E5062}"/>
              </a:ext>
            </a:extLst>
          </p:cNvPr>
          <p:cNvSpPr>
            <a:spLocks noGrp="1" noChangeArrowheads="1"/>
          </p:cNvSpPr>
          <p:nvPr>
            <p:ph type="title"/>
          </p:nvPr>
        </p:nvSpPr>
        <p:spPr/>
        <p:txBody>
          <a:bodyPr/>
          <a:lstStyle/>
          <a:p>
            <a:pPr eaLnBrk="1" hangingPunct="1"/>
            <a:r>
              <a:rPr lang="zh-CN" altLang="en-US" dirty="0"/>
              <a:t>第一篇 计算机系统概论</a:t>
            </a:r>
          </a:p>
        </p:txBody>
      </p:sp>
      <p:sp>
        <p:nvSpPr>
          <p:cNvPr id="19459" name="Text Placeholder 708610">
            <a:extLst>
              <a:ext uri="{FF2B5EF4-FFF2-40B4-BE49-F238E27FC236}">
                <a16:creationId xmlns:a16="http://schemas.microsoft.com/office/drawing/2014/main" id="{BC25D576-A69D-4044-B20F-3F7E0648EA50}"/>
              </a:ext>
            </a:extLst>
          </p:cNvPr>
          <p:cNvSpPr>
            <a:spLocks noGrp="1" noChangeArrowheads="1"/>
          </p:cNvSpPr>
          <p:nvPr>
            <p:ph idx="1"/>
          </p:nvPr>
        </p:nvSpPr>
        <p:spPr>
          <a:xfrm>
            <a:off x="457200" y="1268413"/>
            <a:ext cx="8229600" cy="5284787"/>
          </a:xfrm>
        </p:spPr>
        <p:txBody>
          <a:bodyPr/>
          <a:lstStyle/>
          <a:p>
            <a:pPr eaLnBrk="1" hangingPunct="1">
              <a:lnSpc>
                <a:spcPct val="80000"/>
              </a:lnSpc>
            </a:pPr>
            <a:r>
              <a:rPr lang="zh-CN" altLang="en-US" sz="2800"/>
              <a:t>计算理论及工具</a:t>
            </a:r>
          </a:p>
          <a:p>
            <a:pPr eaLnBrk="1" hangingPunct="1">
              <a:lnSpc>
                <a:spcPct val="80000"/>
              </a:lnSpc>
            </a:pPr>
            <a:r>
              <a:rPr lang="en-US" altLang="zh-CN" sz="2800"/>
              <a:t>Von Neumann</a:t>
            </a:r>
            <a:r>
              <a:rPr lang="zh-CN" altLang="en-US" sz="2800"/>
              <a:t>机特点</a:t>
            </a:r>
            <a:endParaRPr lang="en-US" altLang="zh-CN"/>
          </a:p>
          <a:p>
            <a:pPr eaLnBrk="1" hangingPunct="1">
              <a:lnSpc>
                <a:spcPct val="80000"/>
              </a:lnSpc>
            </a:pPr>
            <a:r>
              <a:rPr lang="zh-CN" altLang="en-US" sz="2800"/>
              <a:t>计算机指令的执行过程</a:t>
            </a:r>
            <a:endParaRPr lang="en-US" altLang="zh-CN" sz="2800"/>
          </a:p>
          <a:p>
            <a:pPr eaLnBrk="1" hangingPunct="1">
              <a:lnSpc>
                <a:spcPct val="80000"/>
              </a:lnSpc>
            </a:pPr>
            <a:r>
              <a:rPr lang="zh-CN" altLang="en-US" sz="2800"/>
              <a:t>硬件系统技术指标</a:t>
            </a:r>
          </a:p>
          <a:p>
            <a:pPr eaLnBrk="1" hangingPunct="1">
              <a:lnSpc>
                <a:spcPct val="80000"/>
              </a:lnSpc>
            </a:pP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112065">
            <a:extLst>
              <a:ext uri="{FF2B5EF4-FFF2-40B4-BE49-F238E27FC236}">
                <a16:creationId xmlns:a16="http://schemas.microsoft.com/office/drawing/2014/main" id="{9D1CE4B4-115E-4A56-AD8A-CAD2BF8492F9}"/>
              </a:ext>
            </a:extLst>
          </p:cNvPr>
          <p:cNvSpPr>
            <a:spLocks noGrp="1" noChangeArrowheads="1"/>
          </p:cNvSpPr>
          <p:nvPr>
            <p:ph type="title"/>
          </p:nvPr>
        </p:nvSpPr>
        <p:spPr/>
        <p:txBody>
          <a:bodyPr/>
          <a:lstStyle/>
          <a:p>
            <a:r>
              <a:rPr lang="zh-CN" altLang="en-US"/>
              <a:t>补码一位乘</a:t>
            </a:r>
            <a:r>
              <a:rPr lang="zh-CN" altLang="en-US">
                <a:solidFill>
                  <a:srgbClr val="A50021"/>
                </a:solidFill>
              </a:rPr>
              <a:t>比较法</a:t>
            </a:r>
            <a:r>
              <a:rPr lang="zh-CN" altLang="en-US"/>
              <a:t>（</a:t>
            </a:r>
            <a:r>
              <a:rPr lang="en-US" altLang="zh-CN">
                <a:solidFill>
                  <a:srgbClr val="A50021"/>
                </a:solidFill>
              </a:rPr>
              <a:t>Booth</a:t>
            </a:r>
            <a:r>
              <a:rPr lang="zh-CN" altLang="en-US">
                <a:solidFill>
                  <a:srgbClr val="A50021"/>
                </a:solidFill>
              </a:rPr>
              <a:t>算法</a:t>
            </a:r>
            <a:r>
              <a:rPr lang="zh-CN" altLang="en-US"/>
              <a:t>）</a:t>
            </a:r>
          </a:p>
        </p:txBody>
      </p:sp>
      <p:sp>
        <p:nvSpPr>
          <p:cNvPr id="46083" name="文本占位符 1112066">
            <a:extLst>
              <a:ext uri="{FF2B5EF4-FFF2-40B4-BE49-F238E27FC236}">
                <a16:creationId xmlns:a16="http://schemas.microsoft.com/office/drawing/2014/main" id="{ADB19CC0-5C4C-40AD-A45C-41B7F4295901}"/>
              </a:ext>
            </a:extLst>
          </p:cNvPr>
          <p:cNvSpPr>
            <a:spLocks noGrp="1" noChangeArrowheads="1"/>
          </p:cNvSpPr>
          <p:nvPr>
            <p:ph idx="1"/>
          </p:nvPr>
        </p:nvSpPr>
        <p:spPr/>
        <p:txBody>
          <a:bodyPr/>
          <a:lstStyle/>
          <a:p>
            <a:pPr marL="609600" indent="-609600"/>
            <a:r>
              <a:rPr lang="zh-CN" altLang="en-US" sz="2400"/>
              <a:t>现在广泛使用的是</a:t>
            </a:r>
            <a:r>
              <a:rPr lang="en-US" altLang="zh-CN" sz="2400"/>
              <a:t>Booth</a:t>
            </a:r>
            <a:r>
              <a:rPr lang="zh-CN" altLang="en-US" sz="2400"/>
              <a:t>算法，也称为比较法，其运算规则由校正法导出。</a:t>
            </a:r>
          </a:p>
          <a:p>
            <a:pPr marL="609600" indent="-609600"/>
            <a:r>
              <a:rPr lang="zh-CN" altLang="en-US" sz="2400"/>
              <a:t>设被乘数</a:t>
            </a:r>
            <a:r>
              <a:rPr lang="en-US" altLang="zh-CN" sz="2400"/>
              <a:t>[x]</a:t>
            </a:r>
            <a:r>
              <a:rPr lang="zh-CN" altLang="en-US" sz="2400" baseline="-25000"/>
              <a:t>补</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zh-CN" altLang="en-US" sz="2400"/>
              <a:t>，乘数</a:t>
            </a:r>
            <a:r>
              <a:rPr lang="en-US" altLang="zh-CN" sz="2400"/>
              <a:t>[y]</a:t>
            </a:r>
            <a:r>
              <a:rPr lang="zh-CN" altLang="en-US" sz="2400" baseline="-25000"/>
              <a:t>补</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endParaRPr lang="en-US" altLang="zh-CN" sz="2400"/>
          </a:p>
          <a:p>
            <a:pPr marL="609600" indent="-609600">
              <a:buClr>
                <a:schemeClr val="tx1"/>
              </a:buClr>
              <a:buFontTx/>
              <a:buNone/>
            </a:pPr>
            <a:r>
              <a:rPr lang="en-US" altLang="zh-CN" sz="2400"/>
              <a:t>    </a:t>
            </a:r>
          </a:p>
          <a:p>
            <a:pPr marL="609600" indent="-609600">
              <a:buClr>
                <a:schemeClr val="tx1"/>
              </a:buClr>
              <a:buFontTx/>
              <a:buAutoNum type="circleNumDbPlain"/>
            </a:pPr>
            <a:r>
              <a:rPr lang="zh-CN" altLang="en-US" sz="2400"/>
              <a:t>被乘数</a:t>
            </a:r>
            <a:r>
              <a:rPr lang="en-US" altLang="zh-CN" sz="2400"/>
              <a:t>x</a:t>
            </a:r>
            <a:r>
              <a:rPr lang="zh-CN" altLang="en-US" sz="2400"/>
              <a:t>符号任意，乘数</a:t>
            </a:r>
            <a:r>
              <a:rPr lang="en-US" altLang="zh-CN" sz="2400"/>
              <a:t>y</a:t>
            </a:r>
            <a:r>
              <a:rPr lang="zh-CN" altLang="en-US" sz="2400"/>
              <a:t>的符号为正时，有：</a:t>
            </a:r>
          </a:p>
          <a:p>
            <a:pPr marL="609600" indent="-609600">
              <a:buClr>
                <a:schemeClr val="tx1"/>
              </a:buClr>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y</a:t>
            </a:r>
          </a:p>
          <a:p>
            <a:pPr marL="609600" indent="-609600">
              <a:buClr>
                <a:schemeClr val="tx1"/>
              </a:buClr>
              <a:buFontTx/>
              <a:buAutoNum type="circleNumDbPlain" startAt="2"/>
            </a:pPr>
            <a:r>
              <a:rPr lang="zh-CN" altLang="en-US" sz="2400"/>
              <a:t>被乘数</a:t>
            </a:r>
            <a:r>
              <a:rPr lang="en-US" altLang="zh-CN" sz="2400"/>
              <a:t>x</a:t>
            </a:r>
            <a:r>
              <a:rPr lang="zh-CN" altLang="en-US" sz="2400"/>
              <a:t>符号任意，乘数</a:t>
            </a:r>
            <a:r>
              <a:rPr lang="en-US" altLang="zh-CN" sz="2400"/>
              <a:t>y</a:t>
            </a:r>
            <a:r>
              <a:rPr lang="zh-CN" altLang="en-US" sz="2400"/>
              <a:t>的符号为负时，有：</a:t>
            </a:r>
          </a:p>
          <a:p>
            <a:pPr marL="609600" indent="-609600">
              <a:buClr>
                <a:schemeClr val="tx1"/>
              </a:buClr>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(0.y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)+[-x]</a:t>
            </a:r>
            <a:r>
              <a:rPr lang="zh-CN" altLang="en-US" sz="2400" baseline="-25000"/>
              <a:t>补</a:t>
            </a:r>
          </a:p>
          <a:p>
            <a:pPr marL="609600" indent="-609600">
              <a:buClr>
                <a:schemeClr val="tx1"/>
              </a:buClr>
              <a:buFontTx/>
              <a:buNone/>
            </a:pPr>
            <a:endParaRPr lang="zh-CN" altLang="en-US" sz="2000"/>
          </a:p>
          <a:p>
            <a:pPr marL="609600" indent="-609600">
              <a:buClr>
                <a:schemeClr val="tx1"/>
              </a:buClr>
              <a:buFontTx/>
              <a:buNone/>
            </a:pPr>
            <a:r>
              <a:rPr lang="zh-CN" altLang="en-US" sz="2400">
                <a:solidFill>
                  <a:srgbClr val="A50021"/>
                </a:solidFill>
              </a:rPr>
              <a:t>     综合</a:t>
            </a:r>
            <a:r>
              <a:rPr lang="en-US" altLang="zh-CN" sz="2400">
                <a:solidFill>
                  <a:srgbClr val="A50021"/>
                </a:solidFill>
                <a:latin typeface="楷体_GB2312" pitchFamily="49" charset="-122"/>
              </a:rPr>
              <a:t>①</a:t>
            </a:r>
            <a:r>
              <a:rPr lang="zh-CN" altLang="en-US" sz="2400">
                <a:solidFill>
                  <a:srgbClr val="A50021"/>
                </a:solidFill>
              </a:rPr>
              <a:t>和</a:t>
            </a:r>
            <a:r>
              <a:rPr lang="en-US" altLang="zh-CN" sz="2400">
                <a:solidFill>
                  <a:srgbClr val="A50021"/>
                </a:solidFill>
                <a:latin typeface="楷体_GB2312" pitchFamily="49" charset="-122"/>
              </a:rPr>
              <a:t>②</a:t>
            </a:r>
            <a:r>
              <a:rPr lang="zh-CN" altLang="en-US" sz="2400">
                <a:solidFill>
                  <a:srgbClr val="A50021"/>
                </a:solidFill>
              </a:rPr>
              <a:t>，被乘数</a:t>
            </a:r>
            <a:r>
              <a:rPr lang="en-US" altLang="zh-CN" sz="2400">
                <a:solidFill>
                  <a:srgbClr val="A50021"/>
                </a:solidFill>
              </a:rPr>
              <a:t>x</a:t>
            </a:r>
            <a:r>
              <a:rPr lang="zh-CN" altLang="en-US" sz="2400">
                <a:solidFill>
                  <a:srgbClr val="A50021"/>
                </a:solidFill>
              </a:rPr>
              <a:t>符号任意，乘数</a:t>
            </a:r>
            <a:r>
              <a:rPr lang="en-US" altLang="zh-CN" sz="2400">
                <a:solidFill>
                  <a:srgbClr val="A50021"/>
                </a:solidFill>
              </a:rPr>
              <a:t>y</a:t>
            </a:r>
            <a:r>
              <a:rPr lang="zh-CN" altLang="en-US" sz="2400">
                <a:solidFill>
                  <a:srgbClr val="A50021"/>
                </a:solidFill>
              </a:rPr>
              <a:t>符号任意，有：</a:t>
            </a:r>
          </a:p>
          <a:p>
            <a:pPr marL="609600" indent="-609600">
              <a:buClr>
                <a:schemeClr val="tx1"/>
              </a:buClr>
              <a:buFontTx/>
              <a:buNone/>
            </a:pPr>
            <a:r>
              <a:rPr lang="zh-CN" altLang="en-US" sz="2400">
                <a:solidFill>
                  <a:srgbClr val="A50021"/>
                </a:solidFill>
              </a:rPr>
              <a:t>            </a:t>
            </a:r>
            <a:r>
              <a:rPr lang="en-US" altLang="zh-CN" sz="2400">
                <a:solidFill>
                  <a:srgbClr val="A50021"/>
                </a:solidFill>
              </a:rPr>
              <a:t>[x •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(0.y</a:t>
            </a:r>
            <a:r>
              <a:rPr lang="en-US" altLang="zh-CN" sz="2400" baseline="-25000">
                <a:solidFill>
                  <a:srgbClr val="A50021"/>
                </a:solidFill>
              </a:rPr>
              <a:t>1</a:t>
            </a:r>
            <a:r>
              <a:rPr lang="en-US" altLang="zh-CN" sz="2400">
                <a:solidFill>
                  <a:srgbClr val="A50021"/>
                </a:solidFill>
              </a:rPr>
              <a:t>y</a:t>
            </a:r>
            <a:r>
              <a:rPr lang="en-US" altLang="zh-CN" sz="2400" baseline="-25000">
                <a:solidFill>
                  <a:srgbClr val="A50021"/>
                </a:solidFill>
              </a:rPr>
              <a:t>2</a:t>
            </a:r>
            <a:r>
              <a:rPr lang="en-US" altLang="zh-CN" sz="2400">
                <a:solidFill>
                  <a:srgbClr val="A50021"/>
                </a:solidFill>
              </a:rPr>
              <a:t>…y</a:t>
            </a:r>
            <a:r>
              <a:rPr lang="en-US" altLang="zh-CN" sz="2400" baseline="-25000">
                <a:solidFill>
                  <a:srgbClr val="A50021"/>
                </a:solidFill>
              </a:rPr>
              <a:t>n</a:t>
            </a:r>
            <a:r>
              <a:rPr lang="en-US" altLang="zh-CN" sz="2400">
                <a:solidFill>
                  <a:srgbClr val="A50021"/>
                </a:solidFill>
              </a:rPr>
              <a:t>)- [x]</a:t>
            </a:r>
            <a:r>
              <a:rPr lang="zh-CN" altLang="en-US" sz="2400" baseline="-25000">
                <a:solidFill>
                  <a:srgbClr val="A50021"/>
                </a:solidFill>
              </a:rPr>
              <a:t>补</a:t>
            </a:r>
            <a:r>
              <a:rPr lang="en-US" altLang="zh-CN" sz="2400">
                <a:solidFill>
                  <a:srgbClr val="A50021"/>
                </a:solidFill>
              </a:rPr>
              <a:t>•y</a:t>
            </a:r>
            <a:r>
              <a:rPr lang="en-US" altLang="zh-CN" sz="2400" baseline="-25000">
                <a:solidFill>
                  <a:srgbClr val="A50021"/>
                </a:solidFill>
              </a:rPr>
              <a:t>0</a:t>
            </a:r>
          </a:p>
        </p:txBody>
      </p:sp>
      <p:sp>
        <p:nvSpPr>
          <p:cNvPr id="46084" name="文本框 1112067">
            <a:extLst>
              <a:ext uri="{FF2B5EF4-FFF2-40B4-BE49-F238E27FC236}">
                <a16:creationId xmlns:a16="http://schemas.microsoft.com/office/drawing/2014/main" id="{460DEF53-2129-4BA0-B20E-03DCF4C81A93}"/>
              </a:ext>
            </a:extLst>
          </p:cNvPr>
          <p:cNvSpPr txBox="1">
            <a:spLocks noChangeArrowheads="1"/>
          </p:cNvSpPr>
          <p:nvPr/>
        </p:nvSpPr>
        <p:spPr bwMode="auto">
          <a:xfrm>
            <a:off x="1763713" y="6237288"/>
            <a:ext cx="2900362" cy="376237"/>
          </a:xfrm>
          <a:prstGeom prst="rect">
            <a:avLst/>
          </a:prstGeom>
          <a:solidFill>
            <a:schemeClr val="accent1"/>
          </a:solidFill>
          <a:ln w="9525">
            <a:solidFill>
              <a:srgbClr val="FF0000"/>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2"/>
                </a:solidFill>
                <a:ea typeface="楷体_GB2312" pitchFamily="49" charset="-122"/>
              </a:rPr>
              <a:t>前提：</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114113">
            <a:extLst>
              <a:ext uri="{FF2B5EF4-FFF2-40B4-BE49-F238E27FC236}">
                <a16:creationId xmlns:a16="http://schemas.microsoft.com/office/drawing/2014/main" id="{E7CD54AC-146B-41B7-9AAA-121EA8236522}"/>
              </a:ext>
            </a:extLst>
          </p:cNvPr>
          <p:cNvSpPr>
            <a:spLocks noGrp="1" noChangeArrowheads="1"/>
          </p:cNvSpPr>
          <p:nvPr>
            <p:ph type="title"/>
          </p:nvPr>
        </p:nvSpPr>
        <p:spPr/>
        <p:txBody>
          <a:bodyPr/>
          <a:lstStyle/>
          <a:p>
            <a:r>
              <a:rPr lang="zh-CN" altLang="en-US"/>
              <a:t>补码一位乘</a:t>
            </a:r>
            <a:r>
              <a:rPr lang="zh-CN" altLang="en-US">
                <a:solidFill>
                  <a:schemeClr val="tx1"/>
                </a:solidFill>
              </a:rPr>
              <a:t>比较法（</a:t>
            </a:r>
            <a:r>
              <a:rPr lang="en-US" altLang="zh-CN">
                <a:solidFill>
                  <a:schemeClr val="tx1"/>
                </a:solidFill>
              </a:rPr>
              <a:t>Booth</a:t>
            </a:r>
            <a:r>
              <a:rPr lang="zh-CN" altLang="en-US">
                <a:solidFill>
                  <a:schemeClr val="tx1"/>
                </a:solidFill>
              </a:rPr>
              <a:t>算法）</a:t>
            </a:r>
          </a:p>
        </p:txBody>
      </p:sp>
      <p:sp>
        <p:nvSpPr>
          <p:cNvPr id="47107" name="文本占位符 1114114">
            <a:extLst>
              <a:ext uri="{FF2B5EF4-FFF2-40B4-BE49-F238E27FC236}">
                <a16:creationId xmlns:a16="http://schemas.microsoft.com/office/drawing/2014/main" id="{7E51ABA3-B216-4554-9F7F-B4F8291BD2E3}"/>
              </a:ext>
            </a:extLst>
          </p:cNvPr>
          <p:cNvSpPr>
            <a:spLocks noGrp="1" noChangeArrowheads="1"/>
          </p:cNvSpPr>
          <p:nvPr>
            <p:ph idx="1"/>
          </p:nvPr>
        </p:nvSpPr>
        <p:spPr>
          <a:xfrm>
            <a:off x="457200" y="1268413"/>
            <a:ext cx="8218488" cy="1008062"/>
          </a:xfrm>
        </p:spPr>
        <p:txBody>
          <a:bodyPr/>
          <a:lstStyle/>
          <a:p>
            <a:pPr>
              <a:lnSpc>
                <a:spcPct val="90000"/>
              </a:lnSpc>
            </a:pPr>
            <a:r>
              <a:rPr lang="zh-CN" altLang="en-US" sz="2800"/>
              <a:t>在</a:t>
            </a:r>
            <a:r>
              <a:rPr lang="en-US" altLang="zh-CN" sz="2800"/>
              <a:t>Booth</a:t>
            </a:r>
            <a:r>
              <a:rPr lang="zh-CN" altLang="en-US" sz="2800"/>
              <a:t>算法中，操作的方式取决于表达式</a:t>
            </a:r>
            <a:r>
              <a:rPr lang="en-US" altLang="zh-CN" sz="2800"/>
              <a:t>(y</a:t>
            </a:r>
            <a:r>
              <a:rPr lang="en-US" altLang="zh-CN" sz="2800" baseline="-25000"/>
              <a:t>i+1</a:t>
            </a:r>
            <a:r>
              <a:rPr lang="en-US" altLang="zh-CN" sz="2800"/>
              <a:t>-y</a:t>
            </a:r>
            <a:r>
              <a:rPr lang="en-US" altLang="zh-CN" sz="2800" baseline="-25000"/>
              <a:t>i</a:t>
            </a:r>
            <a:r>
              <a:rPr lang="en-US" altLang="zh-CN" sz="2800"/>
              <a:t>)</a:t>
            </a:r>
            <a:r>
              <a:rPr lang="zh-CN" altLang="en-US" sz="2800"/>
              <a:t>的值。</a:t>
            </a:r>
          </a:p>
        </p:txBody>
      </p:sp>
      <p:graphicFrame>
        <p:nvGraphicFramePr>
          <p:cNvPr id="1114251" name="表格 1114250">
            <a:extLst>
              <a:ext uri="{FF2B5EF4-FFF2-40B4-BE49-F238E27FC236}">
                <a16:creationId xmlns:a16="http://schemas.microsoft.com/office/drawing/2014/main" id="{D3F9A9DB-C051-4B6B-B5C7-5BA6B61E123F}"/>
              </a:ext>
            </a:extLst>
          </p:cNvPr>
          <p:cNvGraphicFramePr/>
          <p:nvPr/>
        </p:nvGraphicFramePr>
        <p:xfrm>
          <a:off x="1403350" y="2708275"/>
          <a:ext cx="6553200" cy="2286000"/>
        </p:xfrm>
        <a:graphic>
          <a:graphicData uri="http://schemas.openxmlformats.org/drawingml/2006/table">
            <a:tbl>
              <a:tblPr/>
              <a:tblGrid>
                <a:gridCol w="7207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3816350">
                  <a:extLst>
                    <a:ext uri="{9D8B030D-6E8A-4147-A177-3AD203B41FA5}">
                      <a16:colId xmlns:a16="http://schemas.microsoft.com/office/drawing/2014/main" val="20003"/>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dirty="0">
                          <a:ea typeface="宋体" panose="02010600030101010101" pitchFamily="2" charset="-122"/>
                        </a:rPr>
                        <a:t>    </a:t>
                      </a:r>
                      <a:r>
                        <a:rPr lang="en-US" altLang="zh-CN" sz="2400" b="0" err="1">
                          <a:ea typeface="宋体" panose="02010600030101010101" pitchFamily="2" charset="-122"/>
                        </a:rPr>
                        <a:t>y</a:t>
                      </a:r>
                      <a:r>
                        <a:rPr lang="en-US" altLang="zh-CN" sz="2400" b="0" baseline="-30000" err="1">
                          <a:ea typeface="宋体" panose="02010600030101010101" pitchFamily="2" charset="-122"/>
                        </a:rPr>
                        <a:t>i</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y</a:t>
                      </a:r>
                      <a:r>
                        <a:rPr lang="en-US" altLang="zh-CN" sz="2400" b="0" baseline="-30000">
                          <a:ea typeface="宋体" panose="02010600030101010101" pitchFamily="2" charset="-122"/>
                        </a:rPr>
                        <a:t>i+1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y</a:t>
                      </a:r>
                      <a:r>
                        <a:rPr lang="en-US" altLang="zh-CN" sz="2400" b="0" baseline="-25000">
                          <a:ea typeface="宋体" panose="02010600030101010101" pitchFamily="2" charset="-122"/>
                        </a:rPr>
                        <a:t>i+1</a:t>
                      </a:r>
                      <a:r>
                        <a:rPr lang="en-US" altLang="zh-CN" sz="1800" b="0">
                          <a:ea typeface="宋体" panose="02010600030101010101" pitchFamily="2" charset="-122"/>
                        </a:rPr>
                        <a:t>-</a:t>
                      </a:r>
                      <a:r>
                        <a:rPr lang="en-US" altLang="zh-CN" sz="2400" b="0" err="1">
                          <a:ea typeface="宋体" panose="02010600030101010101" pitchFamily="2" charset="-122"/>
                        </a:rPr>
                        <a:t>  y</a:t>
                      </a:r>
                      <a:r>
                        <a:rPr lang="en-US" altLang="zh-CN" sz="2400" b="0" baseline="-30000" err="1">
                          <a:ea typeface="宋体" panose="02010600030101010101" pitchFamily="2" charset="-122"/>
                        </a:rPr>
                        <a:t>i</a:t>
                      </a:r>
                      <a:endParaRPr lang="zh-CN" altLang="en-US" sz="2400" b="0" baseline="-30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楷体_GB2312" pitchFamily="49" charset="-122"/>
                        </a:rPr>
                        <a:t>操作</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部分积加</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部分积减</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115137">
            <a:extLst>
              <a:ext uri="{FF2B5EF4-FFF2-40B4-BE49-F238E27FC236}">
                <a16:creationId xmlns:a16="http://schemas.microsoft.com/office/drawing/2014/main" id="{23B86B9B-CAB2-49D2-A3CA-E8618F250AE1}"/>
              </a:ext>
            </a:extLst>
          </p:cNvPr>
          <p:cNvSpPr>
            <a:spLocks noGrp="1" noChangeArrowheads="1"/>
          </p:cNvSpPr>
          <p:nvPr>
            <p:ph type="title"/>
          </p:nvPr>
        </p:nvSpPr>
        <p:spPr/>
        <p:txBody>
          <a:bodyPr/>
          <a:lstStyle/>
          <a:p>
            <a:r>
              <a:rPr lang="zh-CN" altLang="en-US"/>
              <a:t>例</a:t>
            </a:r>
          </a:p>
        </p:txBody>
      </p:sp>
      <p:sp>
        <p:nvSpPr>
          <p:cNvPr id="48131" name="文本占位符 1115138">
            <a:extLst>
              <a:ext uri="{FF2B5EF4-FFF2-40B4-BE49-F238E27FC236}">
                <a16:creationId xmlns:a16="http://schemas.microsoft.com/office/drawing/2014/main" id="{76363855-FBAA-46F4-931B-C8CC4CC9EA81}"/>
              </a:ext>
            </a:extLst>
          </p:cNvPr>
          <p:cNvSpPr>
            <a:spLocks noGrp="1" noChangeArrowheads="1"/>
          </p:cNvSpPr>
          <p:nvPr>
            <p:ph idx="1"/>
          </p:nvPr>
        </p:nvSpPr>
        <p:spPr>
          <a:xfrm>
            <a:off x="323850" y="1125538"/>
            <a:ext cx="8229600" cy="574675"/>
          </a:xfrm>
        </p:spPr>
        <p:txBody>
          <a:bodyPr/>
          <a:lstStyle/>
          <a:p>
            <a:pPr>
              <a:lnSpc>
                <a:spcPct val="80000"/>
              </a:lnSpc>
            </a:pPr>
            <a:r>
              <a:rPr lang="zh-CN" altLang="en-US" sz="1600"/>
              <a:t>已知：</a:t>
            </a:r>
            <a:r>
              <a:rPr lang="en-US" altLang="zh-CN" sz="1600"/>
              <a:t>[x]</a:t>
            </a:r>
            <a:r>
              <a:rPr lang="zh-CN" altLang="en-US" sz="1600" baseline="-25000"/>
              <a:t>补</a:t>
            </a:r>
            <a:r>
              <a:rPr lang="en-US" altLang="zh-CN" sz="1600"/>
              <a:t>=0.1101</a:t>
            </a:r>
            <a:r>
              <a:rPr lang="zh-CN" altLang="en-US" sz="1600"/>
              <a:t>，</a:t>
            </a:r>
            <a:r>
              <a:rPr lang="en-US" altLang="zh-CN" sz="1600"/>
              <a:t>[y]</a:t>
            </a:r>
            <a:r>
              <a:rPr lang="zh-CN" altLang="en-US" sz="1600" baseline="-25000"/>
              <a:t>补</a:t>
            </a:r>
            <a:r>
              <a:rPr lang="en-US" altLang="zh-CN" sz="1600"/>
              <a:t>=0.1011</a:t>
            </a:r>
            <a:r>
              <a:rPr lang="zh-CN" altLang="en-US" sz="1600"/>
              <a:t>，求：</a:t>
            </a:r>
            <a:r>
              <a:rPr lang="en-US" altLang="zh-CN" sz="1600"/>
              <a:t>[x·y]</a:t>
            </a:r>
            <a:r>
              <a:rPr lang="zh-CN" altLang="en-US" sz="1600" baseline="-25000"/>
              <a:t>补</a:t>
            </a:r>
            <a:r>
              <a:rPr lang="zh-CN" altLang="en-US" sz="1600"/>
              <a:t>。</a:t>
            </a:r>
          </a:p>
          <a:p>
            <a:pPr>
              <a:lnSpc>
                <a:spcPct val="80000"/>
              </a:lnSpc>
            </a:pPr>
            <a:r>
              <a:rPr lang="zh-CN" altLang="en-US" sz="1600"/>
              <a:t>解：如下表，可得</a:t>
            </a:r>
            <a:r>
              <a:rPr lang="en-US" altLang="zh-CN" sz="1600"/>
              <a:t>[x·y]</a:t>
            </a:r>
            <a:r>
              <a:rPr lang="zh-CN" altLang="en-US" sz="1600" baseline="-25000"/>
              <a:t>补</a:t>
            </a:r>
            <a:r>
              <a:rPr lang="en-US" altLang="zh-CN" sz="1600"/>
              <a:t>=0.10001111</a:t>
            </a:r>
          </a:p>
        </p:txBody>
      </p:sp>
      <p:graphicFrame>
        <p:nvGraphicFramePr>
          <p:cNvPr id="1115222" name="表格 1115221">
            <a:extLst>
              <a:ext uri="{FF2B5EF4-FFF2-40B4-BE49-F238E27FC236}">
                <a16:creationId xmlns:a16="http://schemas.microsoft.com/office/drawing/2014/main" id="{14D2C801-D538-460E-B351-1C30DA8F4208}"/>
              </a:ext>
            </a:extLst>
          </p:cNvPr>
          <p:cNvGraphicFramePr>
            <a:graphicFrameLocks noGrp="1"/>
          </p:cNvGraphicFramePr>
          <p:nvPr/>
        </p:nvGraphicFramePr>
        <p:xfrm>
          <a:off x="684213" y="1844675"/>
          <a:ext cx="7777162" cy="4762813"/>
        </p:xfrm>
        <a:graphic>
          <a:graphicData uri="http://schemas.openxmlformats.org/drawingml/2006/table">
            <a:tbl>
              <a:tblPr/>
              <a:tblGrid>
                <a:gridCol w="1584325">
                  <a:extLst>
                    <a:ext uri="{9D8B030D-6E8A-4147-A177-3AD203B41FA5}">
                      <a16:colId xmlns:a16="http://schemas.microsoft.com/office/drawing/2014/main" val="3915776212"/>
                    </a:ext>
                  </a:extLst>
                </a:gridCol>
                <a:gridCol w="1081087">
                  <a:extLst>
                    <a:ext uri="{9D8B030D-6E8A-4147-A177-3AD203B41FA5}">
                      <a16:colId xmlns:a16="http://schemas.microsoft.com/office/drawing/2014/main" val="1393706865"/>
                    </a:ext>
                  </a:extLst>
                </a:gridCol>
                <a:gridCol w="1223963">
                  <a:extLst>
                    <a:ext uri="{9D8B030D-6E8A-4147-A177-3AD203B41FA5}">
                      <a16:colId xmlns:a16="http://schemas.microsoft.com/office/drawing/2014/main" val="1028706877"/>
                    </a:ext>
                  </a:extLst>
                </a:gridCol>
                <a:gridCol w="3887787">
                  <a:extLst>
                    <a:ext uri="{9D8B030D-6E8A-4147-A177-3AD203B41FA5}">
                      <a16:colId xmlns:a16="http://schemas.microsoft.com/office/drawing/2014/main" val="2769333620"/>
                    </a:ext>
                  </a:extLst>
                </a:gridCol>
              </a:tblGrid>
              <a:tr h="334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乘数</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endPar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附加位</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endPar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说明</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9399723"/>
                  </a:ext>
                </a:extLst>
              </a:tr>
              <a:tr h="6286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11.0011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0101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0</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初值</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0</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=10</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2184629"/>
                  </a:ext>
                </a:extLst>
              </a:tr>
              <a:tr h="12160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11.0011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00.1101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010</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0</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2</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1386083"/>
                  </a:ext>
                </a:extLst>
              </a:tr>
              <a:tr h="922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00.0100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11.0011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1</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0</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3</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=10</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5383682"/>
                  </a:ext>
                </a:extLst>
              </a:tr>
              <a:tr h="922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11.0111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11.1011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  00.1101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2"/>
                          </a:solidFill>
                          <a:effectLst/>
                          <a:latin typeface="Arial" panose="020B0604020202020204" pitchFamily="34" charset="0"/>
                          <a:ea typeface="楷体_GB2312" pitchFamily="49" charset="-122"/>
                        </a:rPr>
                        <a:t>1111</a:t>
                      </a:r>
                      <a:r>
                        <a:rPr kumimoji="0" lang="en-US" altLang="zh-CN" sz="1600" b="1" i="0" u="none" strike="noStrike" cap="none" normalizeH="0" baseline="0">
                          <a:ln>
                            <a:noFill/>
                          </a:ln>
                          <a:solidFill>
                            <a:srgbClr val="A50021"/>
                          </a:solidFill>
                          <a:effectLst/>
                          <a:latin typeface="Arial" panose="020B0604020202020204" pitchFamily="34" charset="0"/>
                          <a:ea typeface="楷体_GB2312" pitchFamily="49" charset="-122"/>
                        </a:rPr>
                        <a:t>0</a:t>
                      </a:r>
                      <a:endParaRPr kumimoji="0" lang="zh-CN" altLang="en-US" sz="1600" b="1" i="0" u="none" strike="noStrike" cap="none" normalizeH="0" baseline="0">
                        <a:ln>
                          <a:noFill/>
                        </a:ln>
                        <a:solidFill>
                          <a:srgbClr val="A5002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a:ln>
                            <a:noFill/>
                          </a:ln>
                          <a:solidFill>
                            <a:schemeClr val="tx1"/>
                          </a:solidFill>
                          <a:effectLst/>
                          <a:latin typeface="Arial" panose="020B0604020202020204" pitchFamily="34" charset="0"/>
                          <a:ea typeface="楷体_GB2312" pitchFamily="49" charset="-122"/>
                        </a:rPr>
                        <a:t>1</a:t>
                      </a: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[z</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4</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en-US" altLang="zh-CN" sz="1600" b="1" i="0" u="none" strike="noStrike" cap="none" normalizeH="0" baseline="-25000">
                          <a:ln>
                            <a:noFill/>
                          </a:ln>
                          <a:solidFill>
                            <a:schemeClr val="tx1"/>
                          </a:solidFill>
                          <a:effectLst/>
                          <a:latin typeface="Arial" panose="020B0604020202020204" pitchFamily="34" charset="0"/>
                          <a:ea typeface="楷体_GB2312" pitchFamily="49" charset="-122"/>
                        </a:rPr>
                        <a:t>n+1</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=01</a:t>
                      </a: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，部分积加</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9583045"/>
                  </a:ext>
                </a:extLst>
              </a:tr>
              <a:tr h="7381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     00.1000</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1111</a:t>
                      </a:r>
                      <a:endPar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1" i="0" u="sng" strike="noStrike" cap="none" normalizeH="0" baseline="0">
                        <a:ln>
                          <a:noFill/>
                        </a:ln>
                        <a:solidFill>
                          <a:schemeClr val="tx1"/>
                        </a:solidFill>
                        <a:effectLst/>
                        <a:latin typeface="Arial" panose="020B0604020202020204" pitchFamily="34" charset="0"/>
                        <a:ea typeface="楷体_GB2312"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楷体_GB2312" pitchFamily="49" charset="-122"/>
                        </a:rPr>
                        <a:t>最后一步不移位，得</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[x</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1600" b="1" i="0" u="none" strike="noStrike" cap="none" normalizeH="0" baseline="0">
                          <a:ln>
                            <a:noFill/>
                          </a:ln>
                          <a:solidFill>
                            <a:schemeClr val="tx1"/>
                          </a:solidFill>
                          <a:effectLst/>
                          <a:latin typeface="Arial" panose="020B0604020202020204" pitchFamily="34" charset="0"/>
                          <a:ea typeface="楷体_GB2312" pitchFamily="49" charset="-122"/>
                        </a:rPr>
                        <a:t>y]</a:t>
                      </a:r>
                      <a:r>
                        <a:rPr kumimoji="0" lang="zh-CN" altLang="en-US" sz="1600" b="1" i="0" u="none" strike="noStrike" cap="none" normalizeH="0" baseline="-25000">
                          <a:ln>
                            <a:noFill/>
                          </a:ln>
                          <a:solidFill>
                            <a:schemeClr val="tx1"/>
                          </a:solidFill>
                          <a:effectLst/>
                          <a:latin typeface="Arial" panose="020B0604020202020204" pitchFamily="34" charset="0"/>
                          <a:ea typeface="楷体_GB2312" pitchFamily="49" charset="-122"/>
                        </a:rPr>
                        <a:t>补</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11029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068033">
            <a:extLst>
              <a:ext uri="{FF2B5EF4-FFF2-40B4-BE49-F238E27FC236}">
                <a16:creationId xmlns:a16="http://schemas.microsoft.com/office/drawing/2014/main" id="{3287C4B5-06A3-411A-B1E3-B229878AFD73}"/>
              </a:ext>
            </a:extLst>
          </p:cNvPr>
          <p:cNvSpPr>
            <a:spLocks noGrp="1" noChangeArrowheads="1"/>
          </p:cNvSpPr>
          <p:nvPr>
            <p:ph type="title"/>
          </p:nvPr>
        </p:nvSpPr>
        <p:spPr/>
        <p:txBody>
          <a:bodyPr/>
          <a:lstStyle/>
          <a:p>
            <a:r>
              <a:rPr lang="zh-CN" altLang="en-US" sz="2800"/>
              <a:t>补码比较法（</a:t>
            </a:r>
            <a:r>
              <a:rPr lang="en-US" altLang="zh-CN" sz="2800"/>
              <a:t>Booth</a:t>
            </a:r>
            <a:r>
              <a:rPr lang="zh-CN" altLang="en-US" sz="2800"/>
              <a:t>算法）所需的硬件配置</a:t>
            </a:r>
          </a:p>
        </p:txBody>
      </p:sp>
      <p:graphicFrame>
        <p:nvGraphicFramePr>
          <p:cNvPr id="50179" name="对象 1068035">
            <a:extLst>
              <a:ext uri="{FF2B5EF4-FFF2-40B4-BE49-F238E27FC236}">
                <a16:creationId xmlns:a16="http://schemas.microsoft.com/office/drawing/2014/main" id="{982CD72F-F777-4B02-94C4-2C1E85D9B605}"/>
              </a:ext>
            </a:extLst>
          </p:cNvPr>
          <p:cNvGraphicFramePr>
            <a:graphicFrameLocks/>
          </p:cNvGraphicFramePr>
          <p:nvPr/>
        </p:nvGraphicFramePr>
        <p:xfrm>
          <a:off x="971550" y="1268413"/>
          <a:ext cx="7127875" cy="4833937"/>
        </p:xfrm>
        <a:graphic>
          <a:graphicData uri="http://schemas.openxmlformats.org/presentationml/2006/ole">
            <mc:AlternateContent xmlns:mc="http://schemas.openxmlformats.org/markup-compatibility/2006">
              <mc:Choice xmlns:v="urn:schemas-microsoft-com:vml" Requires="v">
                <p:oleObj spid="_x0000_s50218" r:id="rId3" imgW="5504762" imgH="3734321" progId="Paint.Picture">
                  <p:embed/>
                </p:oleObj>
              </mc:Choice>
              <mc:Fallback>
                <p:oleObj r:id="rId3" imgW="5504762" imgH="3734321" progId="Paint.Picture">
                  <p:embed/>
                  <p:pic>
                    <p:nvPicPr>
                      <p:cNvPr id="0" name="对象 10680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7127875"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937985">
            <a:extLst>
              <a:ext uri="{FF2B5EF4-FFF2-40B4-BE49-F238E27FC236}">
                <a16:creationId xmlns:a16="http://schemas.microsoft.com/office/drawing/2014/main" id="{754B8DD4-99D1-4A40-A917-119AF3D44D37}"/>
              </a:ext>
            </a:extLst>
          </p:cNvPr>
          <p:cNvSpPr>
            <a:spLocks noGrp="1" noChangeArrowheads="1"/>
          </p:cNvSpPr>
          <p:nvPr>
            <p:ph type="title"/>
          </p:nvPr>
        </p:nvSpPr>
        <p:spPr/>
        <p:txBody>
          <a:bodyPr/>
          <a:lstStyle/>
          <a:p>
            <a:r>
              <a:rPr lang="zh-CN" altLang="en-US">
                <a:ea typeface="楷体_GB2312" pitchFamily="49" charset="-122"/>
              </a:rPr>
              <a:t>除法运算</a:t>
            </a:r>
          </a:p>
        </p:txBody>
      </p:sp>
      <p:sp>
        <p:nvSpPr>
          <p:cNvPr id="51203" name="文本占位符 937986">
            <a:extLst>
              <a:ext uri="{FF2B5EF4-FFF2-40B4-BE49-F238E27FC236}">
                <a16:creationId xmlns:a16="http://schemas.microsoft.com/office/drawing/2014/main" id="{D6F5EBBC-CE51-4920-95FE-EA944652B8AD}"/>
              </a:ext>
            </a:extLst>
          </p:cNvPr>
          <p:cNvSpPr>
            <a:spLocks noGrp="1" noChangeArrowheads="1"/>
          </p:cNvSpPr>
          <p:nvPr>
            <p:ph idx="1"/>
          </p:nvPr>
        </p:nvSpPr>
        <p:spPr>
          <a:xfrm>
            <a:off x="457200" y="1268413"/>
            <a:ext cx="8229600" cy="5184775"/>
          </a:xfrm>
        </p:spPr>
        <p:txBody>
          <a:bodyPr/>
          <a:lstStyle/>
          <a:p>
            <a:pPr marL="609600" indent="-609600">
              <a:buClr>
                <a:schemeClr val="tx1"/>
              </a:buClr>
              <a:buFontTx/>
              <a:buAutoNum type="arabicPeriod"/>
            </a:pPr>
            <a:r>
              <a:rPr lang="zh-CN" altLang="en-US" sz="2800">
                <a:ea typeface="楷体_GB2312" pitchFamily="49" charset="-122"/>
              </a:rPr>
              <a:t>分析笔算除法</a:t>
            </a:r>
          </a:p>
          <a:p>
            <a:pPr marL="609600" indent="-609600">
              <a:buClr>
                <a:schemeClr val="tx1"/>
              </a:buClr>
              <a:buFontTx/>
              <a:buAutoNum type="arabicPeriod"/>
            </a:pPr>
            <a:r>
              <a:rPr lang="zh-CN" altLang="en-US" sz="2800">
                <a:ea typeface="楷体_GB2312" pitchFamily="49" charset="-122"/>
              </a:rPr>
              <a:t>原码除法</a:t>
            </a:r>
          </a:p>
          <a:p>
            <a:pPr marL="990600" lvl="1" indent="-533400"/>
            <a:r>
              <a:rPr lang="zh-CN" altLang="en-US" sz="2400">
                <a:ea typeface="楷体_GB2312" pitchFamily="49" charset="-122"/>
              </a:rPr>
              <a:t>恢复余数法</a:t>
            </a:r>
          </a:p>
          <a:p>
            <a:pPr marL="990600" lvl="1" indent="-533400"/>
            <a:r>
              <a:rPr lang="zh-CN" altLang="en-US" sz="2400">
                <a:ea typeface="楷体_GB2312" pitchFamily="49" charset="-122"/>
              </a:rPr>
              <a:t>加减交替法</a:t>
            </a:r>
          </a:p>
          <a:p>
            <a:pPr marL="990600" lvl="1" indent="-533400"/>
            <a:r>
              <a:rPr lang="zh-CN" altLang="en-US" sz="2400">
                <a:ea typeface="楷体_GB2312" pitchFamily="49" charset="-122"/>
              </a:rPr>
              <a:t>原码加减交替法所需的硬件配置</a:t>
            </a:r>
          </a:p>
          <a:p>
            <a:pPr marL="990600" lvl="1" indent="-533400"/>
            <a:r>
              <a:rPr lang="zh-CN" altLang="en-US" sz="2400">
                <a:ea typeface="楷体_GB2312" pitchFamily="49" charset="-122"/>
              </a:rPr>
              <a:t>原码加减交替除法控制流程</a:t>
            </a:r>
          </a:p>
          <a:p>
            <a:pPr marL="609600" indent="-609600">
              <a:buClr>
                <a:schemeClr val="tx1"/>
              </a:buClr>
              <a:buFontTx/>
              <a:buAutoNum type="arabicPeriod" startAt="3"/>
            </a:pPr>
            <a:r>
              <a:rPr lang="zh-CN" altLang="en-US" sz="2800">
                <a:ea typeface="楷体_GB2312" pitchFamily="49" charset="-122"/>
              </a:rPr>
              <a:t>补码除法</a:t>
            </a:r>
          </a:p>
          <a:p>
            <a:pPr marL="990600" lvl="1" indent="-533400"/>
            <a:r>
              <a:rPr lang="zh-CN" altLang="en-US" sz="2400">
                <a:ea typeface="楷体_GB2312" pitchFamily="49" charset="-122"/>
              </a:rPr>
              <a:t>恢复余数法</a:t>
            </a:r>
          </a:p>
          <a:p>
            <a:pPr marL="990600" lvl="1" indent="-533400"/>
            <a:r>
              <a:rPr lang="zh-CN" altLang="en-US" sz="2400">
                <a:ea typeface="楷体_GB2312" pitchFamily="49" charset="-122"/>
              </a:rPr>
              <a:t>补码加减交替法运算规则</a:t>
            </a:r>
          </a:p>
          <a:p>
            <a:pPr marL="990600" lvl="1" indent="-533400"/>
            <a:r>
              <a:rPr lang="zh-CN" altLang="en-US" sz="2400">
                <a:ea typeface="楷体_GB2312" pitchFamily="49" charset="-122"/>
              </a:rPr>
              <a:t>补码加减交替法所需的硬件配置</a:t>
            </a:r>
          </a:p>
          <a:p>
            <a:pPr marL="990600" lvl="1" indent="-533400"/>
            <a:r>
              <a:rPr lang="zh-CN" altLang="en-US" sz="2400">
                <a:ea typeface="楷体_GB2312" pitchFamily="49" charset="-122"/>
              </a:rPr>
              <a:t>补码加减交替除法控制流程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097">
            <a:extLst>
              <a:ext uri="{FF2B5EF4-FFF2-40B4-BE49-F238E27FC236}">
                <a16:creationId xmlns:a16="http://schemas.microsoft.com/office/drawing/2014/main" id="{DE65B792-BA32-47A9-A731-FBED5FFBD4BF}"/>
              </a:ext>
            </a:extLst>
          </p:cNvPr>
          <p:cNvSpPr>
            <a:spLocks noGrp="1" noChangeArrowheads="1"/>
          </p:cNvSpPr>
          <p:nvPr>
            <p:ph type="title"/>
          </p:nvPr>
        </p:nvSpPr>
        <p:spPr>
          <a:xfrm>
            <a:off x="469900" y="71438"/>
            <a:ext cx="7772400" cy="1143000"/>
          </a:xfrm>
        </p:spPr>
        <p:txBody>
          <a:bodyPr/>
          <a:lstStyle/>
          <a:p>
            <a:r>
              <a:rPr lang="zh-CN" altLang="en-US"/>
              <a:t>运算器基本功能</a:t>
            </a:r>
          </a:p>
        </p:txBody>
      </p:sp>
      <p:sp>
        <p:nvSpPr>
          <p:cNvPr id="31746" name="文本占位符 4098">
            <a:extLst>
              <a:ext uri="{FF2B5EF4-FFF2-40B4-BE49-F238E27FC236}">
                <a16:creationId xmlns:a16="http://schemas.microsoft.com/office/drawing/2014/main" id="{7A4A56CD-D77E-4B0A-82D1-C58A499964BA}"/>
              </a:ext>
            </a:extLst>
          </p:cNvPr>
          <p:cNvSpPr>
            <a:spLocks noGrp="1"/>
          </p:cNvSpPr>
          <p:nvPr>
            <p:ph idx="1"/>
          </p:nvPr>
        </p:nvSpPr>
        <p:spPr>
          <a:xfrm>
            <a:off x="685800" y="958850"/>
            <a:ext cx="7772400" cy="4419600"/>
          </a:xfrm>
        </p:spPr>
        <p:txBody>
          <a:bodyPr/>
          <a:lstStyle/>
          <a:p>
            <a:pPr>
              <a:defRPr/>
            </a:pPr>
            <a:r>
              <a:rPr lang="zh-CN" altLang="en-US" noProof="1"/>
              <a:t>完成</a:t>
            </a:r>
            <a:r>
              <a:rPr lang="zh-CN" altLang="en-US" noProof="1">
                <a:solidFill>
                  <a:srgbClr val="C00000"/>
                </a:solidFill>
              </a:rPr>
              <a:t>算术</a:t>
            </a:r>
            <a:r>
              <a:rPr lang="zh-CN" altLang="en-US" noProof="1"/>
              <a:t>、</a:t>
            </a:r>
            <a:r>
              <a:rPr lang="zh-CN" altLang="en-US" noProof="1">
                <a:solidFill>
                  <a:srgbClr val="0070C0"/>
                </a:solidFill>
              </a:rPr>
              <a:t>逻辑</a:t>
            </a:r>
            <a:r>
              <a:rPr lang="zh-CN" altLang="en-US" noProof="1"/>
              <a:t>运算</a:t>
            </a:r>
          </a:p>
          <a:p>
            <a:pPr marL="457200" lvl="1" indent="0">
              <a:buFontTx/>
              <a:buNone/>
              <a:defRPr/>
            </a:pPr>
            <a:r>
              <a:rPr lang="en-US" altLang="zh-CN" noProof="1"/>
              <a:t>+</a:t>
            </a:r>
            <a:r>
              <a:rPr lang="zh-CN" altLang="en-US" noProof="1"/>
              <a:t>、</a:t>
            </a:r>
            <a:r>
              <a:rPr lang="en-US" altLang="zh-CN" noProof="1"/>
              <a:t>-</a:t>
            </a:r>
            <a:r>
              <a:rPr lang="zh-CN" altLang="en-US" noProof="1"/>
              <a:t>、</a:t>
            </a:r>
            <a:r>
              <a:rPr lang="en-US" altLang="zh-CN" noProof="1"/>
              <a:t>*</a:t>
            </a:r>
            <a:r>
              <a:rPr lang="zh-CN" altLang="en-US" noProof="1"/>
              <a:t>、</a:t>
            </a:r>
            <a:r>
              <a:rPr lang="en-US" altLang="zh-CN" noProof="1"/>
              <a:t>/</a:t>
            </a:r>
            <a:r>
              <a:rPr lang="zh-CN" altLang="en-US" noProof="1">
                <a:sym typeface="Math B" pitchFamily="2" charset="2"/>
              </a:rPr>
              <a:t>、</a:t>
            </a:r>
            <a:r>
              <a:rPr lang="en-US" altLang="zh-CN" noProof="1">
                <a:sym typeface="Math B" pitchFamily="2" charset="2"/>
              </a:rPr>
              <a:t>&amp;</a:t>
            </a:r>
            <a:r>
              <a:rPr lang="zh-CN" altLang="en-US" noProof="1">
                <a:sym typeface="Math B" pitchFamily="2" charset="2"/>
              </a:rPr>
              <a:t>、</a:t>
            </a:r>
            <a:r>
              <a:rPr lang="en-US" altLang="zh-CN" noProof="1">
                <a:sym typeface="Math B" pitchFamily="2" charset="2"/>
              </a:rPr>
              <a:t>|</a:t>
            </a:r>
            <a:r>
              <a:rPr lang="zh-CN" altLang="en-US" noProof="1">
                <a:sym typeface="Math B" pitchFamily="2" charset="2"/>
              </a:rPr>
              <a:t>、</a:t>
            </a:r>
            <a:r>
              <a:rPr lang="en-US" altLang="zh-CN" noProof="1">
                <a:sym typeface="Math B" pitchFamily="2" charset="2"/>
              </a:rPr>
              <a:t>~</a:t>
            </a:r>
            <a:r>
              <a:rPr lang="zh-CN" altLang="en-US" noProof="1">
                <a:sym typeface="Math B" pitchFamily="2" charset="2"/>
              </a:rPr>
              <a:t>等</a:t>
            </a:r>
          </a:p>
          <a:p>
            <a:pPr>
              <a:defRPr/>
            </a:pPr>
            <a:r>
              <a:rPr lang="zh-CN" altLang="en-US" noProof="1"/>
              <a:t>取得操作数</a:t>
            </a:r>
          </a:p>
          <a:p>
            <a:pPr lvl="1">
              <a:defRPr/>
            </a:pPr>
            <a:r>
              <a:rPr lang="zh-CN" altLang="en-US" noProof="1"/>
              <a:t>寄存器组、立即数</a:t>
            </a:r>
          </a:p>
          <a:p>
            <a:pPr>
              <a:defRPr/>
            </a:pPr>
            <a:r>
              <a:rPr lang="zh-CN" altLang="en-US" noProof="1"/>
              <a:t>输出、存放运算结果</a:t>
            </a:r>
          </a:p>
          <a:p>
            <a:pPr lvl="1">
              <a:defRPr/>
            </a:pPr>
            <a:r>
              <a:rPr lang="zh-CN" altLang="en-US" noProof="1"/>
              <a:t>寄存器组、数据总线</a:t>
            </a:r>
          </a:p>
          <a:p>
            <a:pPr>
              <a:defRPr/>
            </a:pPr>
            <a:r>
              <a:rPr lang="zh-CN" altLang="en-US" noProof="1"/>
              <a:t>暂存运算的中间结果</a:t>
            </a:r>
          </a:p>
          <a:p>
            <a:pPr lvl="1">
              <a:defRPr/>
            </a:pPr>
            <a:r>
              <a:rPr lang="en-US" altLang="zh-CN" noProof="1"/>
              <a:t>Q</a:t>
            </a:r>
            <a:r>
              <a:rPr lang="zh-CN" altLang="en-US" noProof="1"/>
              <a:t>寄存器、移位寄存器</a:t>
            </a:r>
          </a:p>
          <a:p>
            <a:pPr>
              <a:defRPr/>
            </a:pPr>
            <a:endParaRPr lang="zh-CN" altLang="en-US" noProof="1"/>
          </a:p>
        </p:txBody>
      </p:sp>
      <p:sp>
        <p:nvSpPr>
          <p:cNvPr id="52228" name="直接连接符 4099">
            <a:extLst>
              <a:ext uri="{FF2B5EF4-FFF2-40B4-BE49-F238E27FC236}">
                <a16:creationId xmlns:a16="http://schemas.microsoft.com/office/drawing/2014/main" id="{55D29AA3-A0F3-4BCD-8379-24AD94989FE9}"/>
              </a:ext>
            </a:extLst>
          </p:cNvPr>
          <p:cNvSpPr>
            <a:spLocks noChangeShapeType="1"/>
          </p:cNvSpPr>
          <p:nvPr/>
        </p:nvSpPr>
        <p:spPr bwMode="auto">
          <a:xfrm>
            <a:off x="269875" y="969963"/>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9" name="文本占位符 5122">
            <a:extLst>
              <a:ext uri="{FF2B5EF4-FFF2-40B4-BE49-F238E27FC236}">
                <a16:creationId xmlns:a16="http://schemas.microsoft.com/office/drawing/2014/main" id="{0B66AF8F-38E1-419B-8014-6F6B8BCFA9F5}"/>
              </a:ext>
            </a:extLst>
          </p:cNvPr>
          <p:cNvSpPr>
            <a:spLocks noGrp="1" noChangeArrowheads="1"/>
          </p:cNvSpPr>
          <p:nvPr/>
        </p:nvSpPr>
        <p:spPr bwMode="auto">
          <a:xfrm>
            <a:off x="679450" y="5299075"/>
            <a:ext cx="82296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b="1"/>
              <a:t>获得运算结果的状态</a:t>
            </a:r>
          </a:p>
          <a:p>
            <a:pPr lvl="1" eaLnBrk="1" hangingPunct="1"/>
            <a:r>
              <a:rPr lang="en-US" altLang="zh-CN" b="1"/>
              <a:t>C</a:t>
            </a:r>
            <a:r>
              <a:rPr lang="zh-CN" altLang="en-US" b="1"/>
              <a:t>、</a:t>
            </a:r>
            <a:r>
              <a:rPr lang="en-US" altLang="zh-CN" b="1"/>
              <a:t>Z</a:t>
            </a:r>
            <a:r>
              <a:rPr lang="zh-CN" altLang="en-US" b="1"/>
              <a:t>、</a:t>
            </a:r>
            <a:r>
              <a:rPr lang="en-US" altLang="zh-CN" b="1"/>
              <a:t>V</a:t>
            </a:r>
            <a:r>
              <a:rPr lang="zh-CN" altLang="en-US" b="1"/>
              <a:t>、</a:t>
            </a:r>
            <a:r>
              <a:rPr lang="en-US" altLang="zh-CN" b="1"/>
              <a:t>S</a:t>
            </a:r>
          </a:p>
          <a:p>
            <a:pPr eaLnBrk="1" hangingPunct="1"/>
            <a:r>
              <a:rPr lang="zh-CN" altLang="en-US" b="1"/>
              <a:t>理解、响应控制信号</a:t>
            </a:r>
          </a:p>
          <a:p>
            <a:pPr eaLnBrk="1" hangingPunct="1"/>
            <a:endParaRPr lang="zh-CN" altLang="en-US" b="1"/>
          </a:p>
          <a:p>
            <a:pPr eaLnBrk="1" hangingPunct="1"/>
            <a:endParaRPr lang="zh-CN" altLang="en-US" b="1"/>
          </a:p>
        </p:txBody>
      </p:sp>
      <p:sp>
        <p:nvSpPr>
          <p:cNvPr id="2" name="文本框 1">
            <a:extLst>
              <a:ext uri="{FF2B5EF4-FFF2-40B4-BE49-F238E27FC236}">
                <a16:creationId xmlns:a16="http://schemas.microsoft.com/office/drawing/2014/main" id="{7977F017-AF8B-4C40-8D8F-68425322CA4E}"/>
              </a:ext>
            </a:extLst>
          </p:cNvPr>
          <p:cNvSpPr txBox="1">
            <a:spLocks noChangeArrowheads="1"/>
          </p:cNvSpPr>
          <p:nvPr/>
        </p:nvSpPr>
        <p:spPr bwMode="auto">
          <a:xfrm>
            <a:off x="5403850" y="5503863"/>
            <a:ext cx="3159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状态寄存器</a:t>
            </a:r>
          </a:p>
        </p:txBody>
      </p:sp>
      <p:sp>
        <p:nvSpPr>
          <p:cNvPr id="3" name="文本框 2">
            <a:extLst>
              <a:ext uri="{FF2B5EF4-FFF2-40B4-BE49-F238E27FC236}">
                <a16:creationId xmlns:a16="http://schemas.microsoft.com/office/drawing/2014/main" id="{AB5A1E20-26CF-449C-8340-6C8EECC76643}"/>
              </a:ext>
            </a:extLst>
          </p:cNvPr>
          <p:cNvSpPr txBox="1">
            <a:spLocks noChangeArrowheads="1"/>
          </p:cNvSpPr>
          <p:nvPr/>
        </p:nvSpPr>
        <p:spPr bwMode="auto">
          <a:xfrm>
            <a:off x="5403850" y="3443288"/>
            <a:ext cx="3305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通用寄存器</a:t>
            </a:r>
          </a:p>
        </p:txBody>
      </p:sp>
      <p:sp>
        <p:nvSpPr>
          <p:cNvPr id="4" name="圆角矩形 3">
            <a:extLst>
              <a:ext uri="{FF2B5EF4-FFF2-40B4-BE49-F238E27FC236}">
                <a16:creationId xmlns:a16="http://schemas.microsoft.com/office/drawing/2014/main" id="{0AFAB11D-10CC-440B-BB68-F9E2DB968D0A}"/>
              </a:ext>
            </a:extLst>
          </p:cNvPr>
          <p:cNvSpPr/>
          <p:nvPr/>
        </p:nvSpPr>
        <p:spPr>
          <a:xfrm>
            <a:off x="682625" y="981075"/>
            <a:ext cx="5184775" cy="10795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
        <p:nvSpPr>
          <p:cNvPr id="5" name="文本框 4">
            <a:extLst>
              <a:ext uri="{FF2B5EF4-FFF2-40B4-BE49-F238E27FC236}">
                <a16:creationId xmlns:a16="http://schemas.microsoft.com/office/drawing/2014/main" id="{428AB59A-6567-4DDD-B2ED-B98436AE6884}"/>
              </a:ext>
            </a:extLst>
          </p:cNvPr>
          <p:cNvSpPr txBox="1">
            <a:spLocks noChangeArrowheads="1"/>
          </p:cNvSpPr>
          <p:nvPr/>
        </p:nvSpPr>
        <p:spPr bwMode="auto">
          <a:xfrm>
            <a:off x="5775325" y="113823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功能单元</a:t>
            </a:r>
          </a:p>
        </p:txBody>
      </p:sp>
      <p:sp>
        <p:nvSpPr>
          <p:cNvPr id="6" name="圆角矩形 5">
            <a:extLst>
              <a:ext uri="{FF2B5EF4-FFF2-40B4-BE49-F238E27FC236}">
                <a16:creationId xmlns:a16="http://schemas.microsoft.com/office/drawing/2014/main" id="{1F7F6B28-13FE-4048-9620-E7B62919D649}"/>
              </a:ext>
            </a:extLst>
          </p:cNvPr>
          <p:cNvSpPr/>
          <p:nvPr/>
        </p:nvSpPr>
        <p:spPr>
          <a:xfrm>
            <a:off x="661988" y="2165350"/>
            <a:ext cx="5184775" cy="4689475"/>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
        <p:nvSpPr>
          <p:cNvPr id="7" name="文本框 6">
            <a:extLst>
              <a:ext uri="{FF2B5EF4-FFF2-40B4-BE49-F238E27FC236}">
                <a16:creationId xmlns:a16="http://schemas.microsoft.com/office/drawing/2014/main" id="{28C9C989-349F-455D-B4F4-6100370498E2}"/>
              </a:ext>
            </a:extLst>
          </p:cNvPr>
          <p:cNvSpPr txBox="1">
            <a:spLocks noChangeArrowheads="1"/>
          </p:cNvSpPr>
          <p:nvPr/>
        </p:nvSpPr>
        <p:spPr bwMode="auto">
          <a:xfrm>
            <a:off x="5775325" y="247808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t>辅助单元</a:t>
            </a:r>
          </a:p>
        </p:txBody>
      </p:sp>
      <p:sp>
        <p:nvSpPr>
          <p:cNvPr id="8" name="椭圆 7">
            <a:extLst>
              <a:ext uri="{FF2B5EF4-FFF2-40B4-BE49-F238E27FC236}">
                <a16:creationId xmlns:a16="http://schemas.microsoft.com/office/drawing/2014/main" id="{2AE23AB8-C833-4BCD-8901-7F79B4C10FF7}"/>
              </a:ext>
            </a:extLst>
          </p:cNvPr>
          <p:cNvSpPr/>
          <p:nvPr/>
        </p:nvSpPr>
        <p:spPr>
          <a:xfrm>
            <a:off x="123825" y="2060575"/>
            <a:ext cx="8048625" cy="3238500"/>
          </a:xfrm>
          <a:prstGeom prst="ellipse">
            <a:avLst/>
          </a:prstGeom>
          <a:solidFill>
            <a:srgbClr val="7030A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noProof="1">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lt">
                                    <p:tmAbs val="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iterate type="lt">
                                    <p:tmAbs val="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p:tgtEl>
                                          <p:spTgt spid="3"/>
                                        </p:tgtEl>
                                        <p:attrNameLst>
                                          <p:attrName>ppt_y</p:attrName>
                                        </p:attrNameLst>
                                      </p:cBhvr>
                                      <p:tavLst>
                                        <p:tav tm="0">
                                          <p:val>
                                            <p:strVal val="#ppt_y+#ppt_h*1.125000"/>
                                          </p:val>
                                        </p:tav>
                                        <p:tav tm="100000">
                                          <p:val>
                                            <p:strVal val="#ppt_y"/>
                                          </p:val>
                                        </p:tav>
                                      </p:tavLst>
                                    </p:anim>
                                    <p:animEffect transition="in" filter="wipe(up)">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p:tgtEl>
                                          <p:spTgt spid="2"/>
                                        </p:tgtEl>
                                        <p:attrNameLst>
                                          <p:attrName>ppt_y</p:attrName>
                                        </p:attrNameLst>
                                      </p:cBhvr>
                                      <p:tavLst>
                                        <p:tav tm="0">
                                          <p:val>
                                            <p:strVal val="#ppt_y+#ppt_h*1.125000"/>
                                          </p:val>
                                        </p:tav>
                                        <p:tav tm="100000">
                                          <p:val>
                                            <p:strVal val="#ppt_y"/>
                                          </p:val>
                                        </p:tav>
                                      </p:tavLst>
                                    </p:anim>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P spid="5" grpId="0"/>
      <p:bldP spid="6" grpId="0" bldLvl="0" animBg="1"/>
      <p:bldP spid="7" grpId="0"/>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000449">
            <a:extLst>
              <a:ext uri="{FF2B5EF4-FFF2-40B4-BE49-F238E27FC236}">
                <a16:creationId xmlns:a16="http://schemas.microsoft.com/office/drawing/2014/main" id="{EA86FEDF-7814-4EE1-9E3E-B723D7077E11}"/>
              </a:ext>
            </a:extLst>
          </p:cNvPr>
          <p:cNvSpPr>
            <a:spLocks noGrp="1" noChangeArrowheads="1"/>
          </p:cNvSpPr>
          <p:nvPr>
            <p:ph type="title"/>
          </p:nvPr>
        </p:nvSpPr>
        <p:spPr>
          <a:xfrm>
            <a:off x="304800" y="168275"/>
            <a:ext cx="7772400" cy="838200"/>
          </a:xfrm>
        </p:spPr>
        <p:txBody>
          <a:bodyPr/>
          <a:lstStyle/>
          <a:p>
            <a:r>
              <a:rPr lang="zh-CN" altLang="en-US"/>
              <a:t>定点运算器的基本结构</a:t>
            </a:r>
          </a:p>
        </p:txBody>
      </p:sp>
      <p:grpSp>
        <p:nvGrpSpPr>
          <p:cNvPr id="54275" name="组合 1000450">
            <a:extLst>
              <a:ext uri="{FF2B5EF4-FFF2-40B4-BE49-F238E27FC236}">
                <a16:creationId xmlns:a16="http://schemas.microsoft.com/office/drawing/2014/main" id="{BD81992F-57E7-4A76-B5B0-4EB7F5DBB758}"/>
              </a:ext>
            </a:extLst>
          </p:cNvPr>
          <p:cNvGrpSpPr>
            <a:grpSpLocks/>
          </p:cNvGrpSpPr>
          <p:nvPr/>
        </p:nvGrpSpPr>
        <p:grpSpPr bwMode="auto">
          <a:xfrm>
            <a:off x="1600200" y="1752600"/>
            <a:ext cx="5791200" cy="2667000"/>
            <a:chOff x="384" y="1536"/>
            <a:chExt cx="3648" cy="1680"/>
          </a:xfrm>
        </p:grpSpPr>
        <p:sp>
          <p:nvSpPr>
            <p:cNvPr id="54279" name="矩形 1000451">
              <a:extLst>
                <a:ext uri="{FF2B5EF4-FFF2-40B4-BE49-F238E27FC236}">
                  <a16:creationId xmlns:a16="http://schemas.microsoft.com/office/drawing/2014/main" id="{BDA1CCD1-07E2-47C7-948E-077A7EC1FEF7}"/>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0" name="矩形 1000452">
              <a:extLst>
                <a:ext uri="{FF2B5EF4-FFF2-40B4-BE49-F238E27FC236}">
                  <a16:creationId xmlns:a16="http://schemas.microsoft.com/office/drawing/2014/main" id="{424925E8-7024-455D-9C72-7E2FF4432978}"/>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1" name="矩形 1000453">
              <a:extLst>
                <a:ext uri="{FF2B5EF4-FFF2-40B4-BE49-F238E27FC236}">
                  <a16:creationId xmlns:a16="http://schemas.microsoft.com/office/drawing/2014/main" id="{2705E6CE-E353-4009-B93B-12848F34AEBC}"/>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82" name="文本框 1000454">
              <a:extLst>
                <a:ext uri="{FF2B5EF4-FFF2-40B4-BE49-F238E27FC236}">
                  <a16:creationId xmlns:a16="http://schemas.microsoft.com/office/drawing/2014/main" id="{F1350FEE-678C-4117-AC9E-AFA8197F6ADA}"/>
                </a:ext>
              </a:extLst>
            </p:cNvPr>
            <p:cNvSpPr txBox="1">
              <a:spLocks noChangeArrowheads="1"/>
            </p:cNvSpPr>
            <p:nvPr/>
          </p:nvSpPr>
          <p:spPr bwMode="auto">
            <a:xfrm>
              <a:off x="864"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通   用</a:t>
              </a:r>
            </a:p>
            <a:p>
              <a:pPr>
                <a:spcBef>
                  <a:spcPct val="50000"/>
                </a:spcBef>
              </a:pPr>
              <a:r>
                <a:rPr lang="zh-CN" altLang="en-US">
                  <a:latin typeface="Tahoma" panose="020B0604030504040204" pitchFamily="34" charset="0"/>
                </a:rPr>
                <a:t>寄存器</a:t>
              </a:r>
            </a:p>
          </p:txBody>
        </p:sp>
        <p:sp>
          <p:nvSpPr>
            <p:cNvPr id="54283" name="任意多边形 1000455">
              <a:extLst>
                <a:ext uri="{FF2B5EF4-FFF2-40B4-BE49-F238E27FC236}">
                  <a16:creationId xmlns:a16="http://schemas.microsoft.com/office/drawing/2014/main" id="{C2D9F126-1531-42E3-A6F4-56C016C022A0}"/>
                </a:ext>
              </a:extLst>
            </p:cNvPr>
            <p:cNvSpPr>
              <a:spLocks noChangeArrowheads="1"/>
            </p:cNvSpPr>
            <p:nvPr/>
          </p:nvSpPr>
          <p:spPr bwMode="auto">
            <a:xfrm>
              <a:off x="1584" y="2400"/>
              <a:ext cx="624" cy="336"/>
            </a:xfrm>
            <a:custGeom>
              <a:avLst/>
              <a:gdLst>
                <a:gd name="T0" fmla="*/ 0 w 21600"/>
                <a:gd name="T1" fmla="*/ 0 h 21600"/>
                <a:gd name="T2" fmla="*/ 156 w 21600"/>
                <a:gd name="T3" fmla="*/ 336 h 21600"/>
                <a:gd name="T4" fmla="*/ 468 w 21600"/>
                <a:gd name="T5" fmla="*/ 336 h 21600"/>
                <a:gd name="T6" fmla="*/ 624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5400" y="21600"/>
                  </a:lnTo>
                  <a:lnTo>
                    <a:pt x="16200" y="21600"/>
                  </a:lnTo>
                  <a:lnTo>
                    <a:pt x="21600" y="0"/>
                  </a:lnTo>
                  <a:lnTo>
                    <a:pt x="0" y="0"/>
                  </a:lnTo>
                  <a:close/>
                </a:path>
              </a:pathLst>
            </a:custGeom>
            <a:solidFill>
              <a:srgbClr val="FF3300"/>
            </a:solidFill>
            <a:ln w="9525">
              <a:solidFill>
                <a:schemeClr val="tx1"/>
              </a:solidFill>
              <a:miter lim="800000"/>
              <a:headEnd/>
              <a:tailEnd/>
            </a:ln>
          </p:spPr>
          <p:txBody>
            <a:bodyPr/>
            <a:lstStyle/>
            <a:p>
              <a:endParaRPr lang="zh-CN" altLang="en-US"/>
            </a:p>
          </p:txBody>
        </p:sp>
        <p:sp>
          <p:nvSpPr>
            <p:cNvPr id="54284" name="文本框 1000456">
              <a:extLst>
                <a:ext uri="{FF2B5EF4-FFF2-40B4-BE49-F238E27FC236}">
                  <a16:creationId xmlns:a16="http://schemas.microsoft.com/office/drawing/2014/main" id="{73610B03-18ED-4EFE-A5EA-77FED6A4F0E2}"/>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54285" name="文本框 1000457">
              <a:extLst>
                <a:ext uri="{FF2B5EF4-FFF2-40B4-BE49-F238E27FC236}">
                  <a16:creationId xmlns:a16="http://schemas.microsoft.com/office/drawing/2014/main" id="{7A8614F4-B5C7-4DF5-B2F9-D8947991EDB1}"/>
                </a:ext>
              </a:extLst>
            </p:cNvPr>
            <p:cNvSpPr txBox="1">
              <a:spLocks noChangeArrowheads="1"/>
            </p:cNvSpPr>
            <p:nvPr/>
          </p:nvSpPr>
          <p:spPr bwMode="auto">
            <a:xfrm>
              <a:off x="2400"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特   殊</a:t>
              </a:r>
            </a:p>
            <a:p>
              <a:pPr>
                <a:spcBef>
                  <a:spcPct val="50000"/>
                </a:spcBef>
              </a:pPr>
              <a:r>
                <a:rPr lang="zh-CN" altLang="en-US">
                  <a:latin typeface="Tahoma" panose="020B0604030504040204" pitchFamily="34" charset="0"/>
                </a:rPr>
                <a:t>寄存器</a:t>
              </a:r>
            </a:p>
          </p:txBody>
        </p:sp>
        <p:sp>
          <p:nvSpPr>
            <p:cNvPr id="54286" name="文本框 1000458">
              <a:extLst>
                <a:ext uri="{FF2B5EF4-FFF2-40B4-BE49-F238E27FC236}">
                  <a16:creationId xmlns:a16="http://schemas.microsoft.com/office/drawing/2014/main" id="{43BDBA62-14F3-4A3E-ADFA-C4BED61C4E25}"/>
                </a:ext>
              </a:extLst>
            </p:cNvPr>
            <p:cNvSpPr txBox="1">
              <a:spLocks noChangeArrowheads="1"/>
            </p:cNvSpPr>
            <p:nvPr/>
          </p:nvSpPr>
          <p:spPr bwMode="auto">
            <a:xfrm>
              <a:off x="3168" y="2352"/>
              <a:ext cx="57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   线</a:t>
              </a:r>
            </a:p>
            <a:p>
              <a:pPr>
                <a:spcBef>
                  <a:spcPct val="50000"/>
                </a:spcBef>
              </a:pPr>
              <a:r>
                <a:rPr lang="zh-CN" altLang="en-US">
                  <a:latin typeface="Tahoma" panose="020B0604030504040204" pitchFamily="34" charset="0"/>
                </a:rPr>
                <a:t>旁路器</a:t>
              </a:r>
            </a:p>
          </p:txBody>
        </p:sp>
        <p:sp>
          <p:nvSpPr>
            <p:cNvPr id="54287" name="直接连接符 1000459">
              <a:extLst>
                <a:ext uri="{FF2B5EF4-FFF2-40B4-BE49-F238E27FC236}">
                  <a16:creationId xmlns:a16="http://schemas.microsoft.com/office/drawing/2014/main" id="{F8CF1858-0C6E-43E6-962D-02302FE0E377}"/>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直接连接符 1000460">
              <a:extLst>
                <a:ext uri="{FF2B5EF4-FFF2-40B4-BE49-F238E27FC236}">
                  <a16:creationId xmlns:a16="http://schemas.microsoft.com/office/drawing/2014/main" id="{1EE2283C-9DFE-42B5-9722-E8F24E026BE5}"/>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直接连接符 1000461">
              <a:extLst>
                <a:ext uri="{FF2B5EF4-FFF2-40B4-BE49-F238E27FC236}">
                  <a16:creationId xmlns:a16="http://schemas.microsoft.com/office/drawing/2014/main" id="{1B5A4494-B5E4-434B-90BF-BD8CA689745D}"/>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0" name="直接连接符 1000462">
              <a:extLst>
                <a:ext uri="{FF2B5EF4-FFF2-40B4-BE49-F238E27FC236}">
                  <a16:creationId xmlns:a16="http://schemas.microsoft.com/office/drawing/2014/main" id="{D4F9C186-AF10-4B2F-8919-CE8ACCE9B05A}"/>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直接连接符 1000463">
              <a:extLst>
                <a:ext uri="{FF2B5EF4-FFF2-40B4-BE49-F238E27FC236}">
                  <a16:creationId xmlns:a16="http://schemas.microsoft.com/office/drawing/2014/main" id="{64A7EFC9-EF26-4302-BA4E-C21C62423F77}"/>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直接连接符 1000464">
              <a:extLst>
                <a:ext uri="{FF2B5EF4-FFF2-40B4-BE49-F238E27FC236}">
                  <a16:creationId xmlns:a16="http://schemas.microsoft.com/office/drawing/2014/main" id="{564C1E33-50B1-4D8E-8F3E-1A15E7239569}"/>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3" name="直接连接符 1000465">
              <a:extLst>
                <a:ext uri="{FF2B5EF4-FFF2-40B4-BE49-F238E27FC236}">
                  <a16:creationId xmlns:a16="http://schemas.microsoft.com/office/drawing/2014/main" id="{4F2212E2-4453-4380-9232-3DE594899537}"/>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4" name="直接连接符 1000466">
              <a:extLst>
                <a:ext uri="{FF2B5EF4-FFF2-40B4-BE49-F238E27FC236}">
                  <a16:creationId xmlns:a16="http://schemas.microsoft.com/office/drawing/2014/main" id="{B034532F-C3CE-421E-8167-677757A15AD1}"/>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5" name="直接连接符 1000467">
              <a:extLst>
                <a:ext uri="{FF2B5EF4-FFF2-40B4-BE49-F238E27FC236}">
                  <a16:creationId xmlns:a16="http://schemas.microsoft.com/office/drawing/2014/main" id="{3BB19DB5-9B84-444F-8D3D-427594DE7388}"/>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直接连接符 1000468">
              <a:extLst>
                <a:ext uri="{FF2B5EF4-FFF2-40B4-BE49-F238E27FC236}">
                  <a16:creationId xmlns:a16="http://schemas.microsoft.com/office/drawing/2014/main" id="{B407A879-4785-4410-834C-0718C91DBB11}"/>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直接连接符 1000469">
              <a:extLst>
                <a:ext uri="{FF2B5EF4-FFF2-40B4-BE49-F238E27FC236}">
                  <a16:creationId xmlns:a16="http://schemas.microsoft.com/office/drawing/2014/main" id="{76D0A1F2-FAC5-4967-8C68-AC95BF45A85B}"/>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直接连接符 1000470">
              <a:extLst>
                <a:ext uri="{FF2B5EF4-FFF2-40B4-BE49-F238E27FC236}">
                  <a16:creationId xmlns:a16="http://schemas.microsoft.com/office/drawing/2014/main" id="{9E826CF9-47F6-4C4B-932A-FE15D08D8776}"/>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9" name="直接连接符 1000471">
              <a:extLst>
                <a:ext uri="{FF2B5EF4-FFF2-40B4-BE49-F238E27FC236}">
                  <a16:creationId xmlns:a16="http://schemas.microsoft.com/office/drawing/2014/main" id="{8C29674C-D2E9-425B-8E6F-54B8F7D1D1FE}"/>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0" name="文本框 1000472">
              <a:extLst>
                <a:ext uri="{FF2B5EF4-FFF2-40B4-BE49-F238E27FC236}">
                  <a16:creationId xmlns:a16="http://schemas.microsoft.com/office/drawing/2014/main" id="{0AC03E65-B5C1-4D7A-828C-9281E54E28C8}"/>
                </a:ext>
              </a:extLst>
            </p:cNvPr>
            <p:cNvSpPr txBox="1">
              <a:spLocks noChangeArrowheads="1"/>
            </p:cNvSpPr>
            <p:nvPr/>
          </p:nvSpPr>
          <p:spPr bwMode="auto">
            <a:xfrm>
              <a:off x="2592" y="153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1</a:t>
              </a:r>
            </a:p>
          </p:txBody>
        </p:sp>
        <p:sp>
          <p:nvSpPr>
            <p:cNvPr id="54301" name="文本框 1000473">
              <a:extLst>
                <a:ext uri="{FF2B5EF4-FFF2-40B4-BE49-F238E27FC236}">
                  <a16:creationId xmlns:a16="http://schemas.microsoft.com/office/drawing/2014/main" id="{62D1B4A0-F4FF-4EA6-A0D0-69DA41962E34}"/>
                </a:ext>
              </a:extLst>
            </p:cNvPr>
            <p:cNvSpPr txBox="1">
              <a:spLocks noChangeArrowheads="1"/>
            </p:cNvSpPr>
            <p:nvPr/>
          </p:nvSpPr>
          <p:spPr bwMode="auto">
            <a:xfrm>
              <a:off x="2736" y="196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54302" name="文本框 1000474">
              <a:extLst>
                <a:ext uri="{FF2B5EF4-FFF2-40B4-BE49-F238E27FC236}">
                  <a16:creationId xmlns:a16="http://schemas.microsoft.com/office/drawing/2014/main" id="{C100E336-ADBE-4DBF-933D-0CB8029C3D89}"/>
                </a:ext>
              </a:extLst>
            </p:cNvPr>
            <p:cNvSpPr txBox="1">
              <a:spLocks noChangeArrowheads="1"/>
            </p:cNvSpPr>
            <p:nvPr/>
          </p:nvSpPr>
          <p:spPr bwMode="auto">
            <a:xfrm>
              <a:off x="2736" y="297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3</a:t>
              </a:r>
            </a:p>
          </p:txBody>
        </p:sp>
      </p:grpSp>
      <p:sp>
        <p:nvSpPr>
          <p:cNvPr id="54276" name="文本框 1000475">
            <a:extLst>
              <a:ext uri="{FF2B5EF4-FFF2-40B4-BE49-F238E27FC236}">
                <a16:creationId xmlns:a16="http://schemas.microsoft.com/office/drawing/2014/main" id="{1C2299FB-698E-489A-9623-7234DB12650E}"/>
              </a:ext>
            </a:extLst>
          </p:cNvPr>
          <p:cNvSpPr txBox="1">
            <a:spLocks noChangeArrowheads="1"/>
          </p:cNvSpPr>
          <p:nvPr/>
        </p:nvSpPr>
        <p:spPr bwMode="auto">
          <a:xfrm>
            <a:off x="0" y="44958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ALU</a:t>
            </a:r>
            <a:r>
              <a:rPr lang="zh-CN" altLang="en-US">
                <a:latin typeface="Tahoma" panose="020B0604030504040204" pitchFamily="34" charset="0"/>
              </a:rPr>
              <a:t>的两个输入端分别由总线提供，而</a:t>
            </a:r>
            <a:r>
              <a:rPr lang="en-US" altLang="zh-CN">
                <a:latin typeface="Tahoma" panose="020B0604030504040204" pitchFamily="34" charset="0"/>
              </a:rPr>
              <a:t>ALU</a:t>
            </a:r>
            <a:r>
              <a:rPr lang="zh-CN" altLang="en-US">
                <a:latin typeface="Tahoma" panose="020B0604030504040204" pitchFamily="34" charset="0"/>
              </a:rPr>
              <a:t>的输出则与第三条总线相连。这样，算术逻辑操作就可以在一步的控制之内完成。</a:t>
            </a:r>
          </a:p>
        </p:txBody>
      </p:sp>
      <p:sp>
        <p:nvSpPr>
          <p:cNvPr id="54277" name="文本框 1000476">
            <a:extLst>
              <a:ext uri="{FF2B5EF4-FFF2-40B4-BE49-F238E27FC236}">
                <a16:creationId xmlns:a16="http://schemas.microsoft.com/office/drawing/2014/main" id="{944C357E-BB49-4BC1-BBD0-28F23CA1A92A}"/>
              </a:ext>
            </a:extLst>
          </p:cNvPr>
          <p:cNvSpPr txBox="1">
            <a:spLocks noChangeArrowheads="1"/>
          </p:cNvSpPr>
          <p:nvPr/>
        </p:nvSpPr>
        <p:spPr bwMode="auto">
          <a:xfrm>
            <a:off x="0" y="53340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a:t>
            </a:r>
            <a:r>
              <a:rPr lang="zh-CN" altLang="en-US">
                <a:latin typeface="Tahoma" panose="020B0604030504040204" pitchFamily="34" charset="0"/>
              </a:rPr>
              <a:t>设置一个总线旁路器，如果一个操作数不需要修改，而直接从总线</a:t>
            </a:r>
            <a:r>
              <a:rPr lang="en-US" altLang="zh-CN">
                <a:latin typeface="Tahoma" panose="020B0604030504040204" pitchFamily="34" charset="0"/>
              </a:rPr>
              <a:t>2</a:t>
            </a:r>
            <a:r>
              <a:rPr lang="zh-CN" altLang="en-US">
                <a:latin typeface="Tahoma" panose="020B0604030504040204" pitchFamily="34" charset="0"/>
              </a:rPr>
              <a:t>传送到总线</a:t>
            </a:r>
            <a:r>
              <a:rPr lang="en-US" altLang="zh-CN">
                <a:latin typeface="Tahoma" panose="020B0604030504040204" pitchFamily="34" charset="0"/>
              </a:rPr>
              <a:t>3</a:t>
            </a:r>
            <a:r>
              <a:rPr lang="zh-CN" altLang="en-US">
                <a:latin typeface="Tahoma" panose="020B0604030504040204" pitchFamily="34" charset="0"/>
              </a:rPr>
              <a:t>，那么可以通过控制总线旁路器把数据传出。</a:t>
            </a:r>
          </a:p>
        </p:txBody>
      </p:sp>
      <p:sp>
        <p:nvSpPr>
          <p:cNvPr id="2" name="文本框 1">
            <a:extLst>
              <a:ext uri="{FF2B5EF4-FFF2-40B4-BE49-F238E27FC236}">
                <a16:creationId xmlns:a16="http://schemas.microsoft.com/office/drawing/2014/main" id="{6709E70C-BC6E-4A70-A7BE-92D89BC7748A}"/>
              </a:ext>
            </a:extLst>
          </p:cNvPr>
          <p:cNvSpPr txBox="1">
            <a:spLocks noChangeArrowheads="1"/>
          </p:cNvSpPr>
          <p:nvPr/>
        </p:nvSpPr>
        <p:spPr bwMode="auto">
          <a:xfrm>
            <a:off x="1033463" y="3124200"/>
            <a:ext cx="1254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通用寄存器有哪些？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073">
            <a:extLst>
              <a:ext uri="{FF2B5EF4-FFF2-40B4-BE49-F238E27FC236}">
                <a16:creationId xmlns:a16="http://schemas.microsoft.com/office/drawing/2014/main" id="{54589AD4-9BF7-4C5E-9990-AE48128845C2}"/>
              </a:ext>
            </a:extLst>
          </p:cNvPr>
          <p:cNvSpPr>
            <a:spLocks noGrp="1" noChangeArrowheads="1"/>
          </p:cNvSpPr>
          <p:nvPr>
            <p:ph type="title"/>
          </p:nvPr>
        </p:nvSpPr>
        <p:spPr/>
        <p:txBody>
          <a:bodyPr/>
          <a:lstStyle/>
          <a:p>
            <a:r>
              <a:rPr lang="zh-CN" altLang="en-US">
                <a:ea typeface="楷体_GB2312" pitchFamily="49" charset="-122"/>
              </a:rPr>
              <a:t>第四篇 指令系统</a:t>
            </a:r>
          </a:p>
        </p:txBody>
      </p:sp>
      <p:sp>
        <p:nvSpPr>
          <p:cNvPr id="5122" name="文本占位符 3074">
            <a:extLst>
              <a:ext uri="{FF2B5EF4-FFF2-40B4-BE49-F238E27FC236}">
                <a16:creationId xmlns:a16="http://schemas.microsoft.com/office/drawing/2014/main" id="{4DC8F906-E3A3-4250-B648-38B17CFC59A3}"/>
              </a:ext>
            </a:extLst>
          </p:cNvPr>
          <p:cNvSpPr>
            <a:spLocks noGrp="1"/>
          </p:cNvSpPr>
          <p:nvPr>
            <p:ph idx="1"/>
          </p:nvPr>
        </p:nvSpPr>
        <p:spPr/>
        <p:txBody>
          <a:bodyPr/>
          <a:lstStyle/>
          <a:p>
            <a:pPr>
              <a:defRPr/>
            </a:pPr>
            <a:r>
              <a:rPr lang="zh-CN" altLang="en-US" sz="2400" noProof="1"/>
              <a:t>指令格式</a:t>
            </a:r>
          </a:p>
          <a:p>
            <a:pPr marL="0" indent="0">
              <a:buFontTx/>
              <a:buNone/>
              <a:defRPr/>
            </a:pPr>
            <a:r>
              <a:rPr lang="zh-CN" altLang="en-US" sz="2400" noProof="1"/>
              <a:t>     </a:t>
            </a:r>
            <a:r>
              <a:rPr lang="en-US" altLang="zh-CN" sz="2400" noProof="1"/>
              <a:t>-</a:t>
            </a:r>
            <a:r>
              <a:rPr lang="zh-CN" altLang="en-US" sz="2400" noProof="1"/>
              <a:t>操作码</a:t>
            </a:r>
          </a:p>
          <a:p>
            <a:pPr marL="0" indent="0">
              <a:buFontTx/>
              <a:buNone/>
              <a:defRPr/>
            </a:pPr>
            <a:r>
              <a:rPr lang="zh-CN" altLang="en-US" sz="2400" noProof="1"/>
              <a:t>     </a:t>
            </a:r>
            <a:r>
              <a:rPr lang="en-US" altLang="zh-CN" sz="2400" noProof="1"/>
              <a:t>-</a:t>
            </a:r>
            <a:r>
              <a:rPr lang="zh-CN" altLang="en-US" sz="2400" noProof="1"/>
              <a:t>操作数</a:t>
            </a:r>
            <a:r>
              <a:rPr lang="en-US" altLang="zh-CN" sz="2400" noProof="1"/>
              <a:t>/</a:t>
            </a:r>
            <a:r>
              <a:rPr lang="zh-CN" altLang="en-US" sz="2400" noProof="1"/>
              <a:t>地址码</a:t>
            </a:r>
            <a:endParaRPr lang="en-US" altLang="zh-CN" sz="2400" noProof="1"/>
          </a:p>
          <a:p>
            <a:pPr>
              <a:defRPr/>
            </a:pPr>
            <a:r>
              <a:rPr lang="en-US" altLang="zh-CN" sz="2400" noProof="1"/>
              <a:t>CPU</a:t>
            </a:r>
            <a:r>
              <a:rPr lang="zh-CN" altLang="en-US" sz="2400" noProof="1"/>
              <a:t>中通用寄存器组</a:t>
            </a:r>
          </a:p>
          <a:p>
            <a:pPr>
              <a:defRPr/>
            </a:pPr>
            <a:r>
              <a:rPr lang="zh-CN" altLang="en-US" sz="2740" noProof="1"/>
              <a:t>指令寻址方式</a:t>
            </a:r>
            <a:endParaRPr lang="zh-CN" altLang="en-US" sz="2400" noProof="1"/>
          </a:p>
          <a:p>
            <a:pPr marL="457200" indent="-457200">
              <a:defRPr/>
            </a:pPr>
            <a:r>
              <a:rPr lang="zh-CN" altLang="en-US" sz="2400" noProof="1"/>
              <a:t>指令系统实例</a:t>
            </a:r>
            <a:endParaRPr lang="en-US" altLang="zh-CN" sz="2400" noProof="1"/>
          </a:p>
          <a:p>
            <a:pPr marL="400050" lvl="1" indent="0">
              <a:buNone/>
              <a:defRPr/>
            </a:pPr>
            <a:r>
              <a:rPr lang="en-US" altLang="zh-CN" sz="2000" noProof="1"/>
              <a:t>     --</a:t>
            </a:r>
            <a:r>
              <a:rPr lang="zh-CN" altLang="en-US" sz="2000" noProof="1"/>
              <a:t>汇编程序</a:t>
            </a:r>
          </a:p>
        </p:txBody>
      </p:sp>
      <p:sp>
        <p:nvSpPr>
          <p:cNvPr id="55299" name="灯片编号占位符 2">
            <a:extLst>
              <a:ext uri="{FF2B5EF4-FFF2-40B4-BE49-F238E27FC236}">
                <a16:creationId xmlns:a16="http://schemas.microsoft.com/office/drawing/2014/main" id="{8A48DE4D-A50B-464F-8930-70F9FF92342E}"/>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84C8305-811A-439D-BEFB-265B373BDA2C}" type="slidenum">
              <a:rPr lang="zh-CN" altLang="en-US" smtClean="0"/>
              <a:pPr>
                <a:buFont typeface="Arial" panose="020B0604020202020204" pitchFamily="34" charset="0"/>
                <a:buChar char="•"/>
                <a:defRPr/>
              </a:pPr>
              <a:t>27</a:t>
            </a:fld>
            <a:r>
              <a:rPr lang="en-US" altLang="zh-CN"/>
              <a:t>/41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4097">
            <a:extLst>
              <a:ext uri="{FF2B5EF4-FFF2-40B4-BE49-F238E27FC236}">
                <a16:creationId xmlns:a16="http://schemas.microsoft.com/office/drawing/2014/main" id="{86E4FF7A-E30C-4CBD-B2A0-552FABB0BA86}"/>
              </a:ext>
            </a:extLst>
          </p:cNvPr>
          <p:cNvSpPr>
            <a:spLocks noGrp="1" noChangeArrowheads="1"/>
          </p:cNvSpPr>
          <p:nvPr>
            <p:ph type="title"/>
          </p:nvPr>
        </p:nvSpPr>
        <p:spPr>
          <a:xfrm>
            <a:off x="241300" y="274638"/>
            <a:ext cx="8229600" cy="792162"/>
          </a:xfrm>
        </p:spPr>
        <p:txBody>
          <a:bodyPr/>
          <a:lstStyle/>
          <a:p>
            <a:r>
              <a:rPr lang="zh-CN" altLang="en-US"/>
              <a:t>指令字</a:t>
            </a:r>
            <a:r>
              <a:rPr lang="en-US" altLang="zh-CN"/>
              <a:t>:</a:t>
            </a:r>
            <a:r>
              <a:rPr lang="zh-CN" altLang="en-US">
                <a:latin typeface="楷体_GB2312" pitchFamily="49" charset="-122"/>
              </a:rPr>
              <a:t>即表示一条指令的机器字</a:t>
            </a:r>
            <a:endParaRPr lang="en-US" altLang="zh-CN"/>
          </a:p>
        </p:txBody>
      </p:sp>
      <p:sp>
        <p:nvSpPr>
          <p:cNvPr id="56323" name="文本占位符 4098">
            <a:extLst>
              <a:ext uri="{FF2B5EF4-FFF2-40B4-BE49-F238E27FC236}">
                <a16:creationId xmlns:a16="http://schemas.microsoft.com/office/drawing/2014/main" id="{6F8867D6-DBA2-417A-B617-8264E26F4C3D}"/>
              </a:ext>
            </a:extLst>
          </p:cNvPr>
          <p:cNvSpPr>
            <a:spLocks noGrp="1" noChangeArrowheads="1"/>
          </p:cNvSpPr>
          <p:nvPr>
            <p:ph idx="1"/>
          </p:nvPr>
        </p:nvSpPr>
        <p:spPr>
          <a:xfrm>
            <a:off x="241300" y="1076325"/>
            <a:ext cx="8229600" cy="1295400"/>
          </a:xfrm>
        </p:spPr>
        <p:txBody>
          <a:bodyPr/>
          <a:lstStyle/>
          <a:p>
            <a:pPr>
              <a:lnSpc>
                <a:spcPct val="90000"/>
              </a:lnSpc>
            </a:pPr>
            <a:r>
              <a:rPr lang="en-US" altLang="zh-CN" sz="2400"/>
              <a:t>von Neumann</a:t>
            </a:r>
            <a:r>
              <a:rPr lang="zh-CN" altLang="en-US" sz="2400"/>
              <a:t>： “指令由</a:t>
            </a:r>
            <a:r>
              <a:rPr lang="zh-CN" altLang="en-US" sz="2400" b="1"/>
              <a:t>操作码</a:t>
            </a:r>
            <a:r>
              <a:rPr lang="zh-CN" altLang="en-US" sz="2400"/>
              <a:t>和</a:t>
            </a:r>
            <a:r>
              <a:rPr lang="zh-CN" altLang="en-US" sz="2400" b="1"/>
              <a:t>地址码</a:t>
            </a:r>
            <a:r>
              <a:rPr lang="zh-CN" altLang="en-US" sz="2400"/>
              <a:t>构成”</a:t>
            </a:r>
          </a:p>
          <a:p>
            <a:pPr>
              <a:lnSpc>
                <a:spcPct val="90000"/>
              </a:lnSpc>
            </a:pPr>
            <a:r>
              <a:rPr lang="zh-CN" altLang="en-US" sz="2400"/>
              <a:t>操作码：操作的性质</a:t>
            </a:r>
          </a:p>
          <a:p>
            <a:pPr>
              <a:lnSpc>
                <a:spcPct val="90000"/>
              </a:lnSpc>
            </a:pPr>
            <a:r>
              <a:rPr lang="zh-CN" altLang="en-US" sz="2400"/>
              <a:t>地址码：指令和操作数（</a:t>
            </a:r>
            <a:r>
              <a:rPr lang="en-US" altLang="zh-CN" sz="2400"/>
              <a:t>operand</a:t>
            </a:r>
            <a:r>
              <a:rPr lang="zh-CN" altLang="en-US" sz="2400"/>
              <a:t>）的存储位置</a:t>
            </a:r>
          </a:p>
          <a:p>
            <a:pPr>
              <a:lnSpc>
                <a:spcPct val="90000"/>
              </a:lnSpc>
            </a:pPr>
            <a:r>
              <a:rPr lang="zh-CN" altLang="en-US" sz="2400"/>
              <a:t>指令格式：二进制码的结构形式</a:t>
            </a:r>
          </a:p>
        </p:txBody>
      </p:sp>
      <p:sp>
        <p:nvSpPr>
          <p:cNvPr id="3" name="灯片编号占位符 2">
            <a:extLst>
              <a:ext uri="{FF2B5EF4-FFF2-40B4-BE49-F238E27FC236}">
                <a16:creationId xmlns:a16="http://schemas.microsoft.com/office/drawing/2014/main" id="{501E7EC6-735D-4090-829C-5DE6313399A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4635E8A4-4FE0-42C1-AAB1-50A977479C8C}" type="slidenum">
              <a:rPr lang="zh-CN" altLang="en-US" smtClean="0">
                <a:latin typeface="Times New Roman" panose="02020603050405020304" pitchFamily="18" charset="0"/>
              </a:rPr>
              <a:pPr>
                <a:buFont typeface="Arial" panose="020B0604020202020204" pitchFamily="34" charset="0"/>
                <a:buChar char="•"/>
                <a:defRPr/>
              </a:pPr>
              <a:t>28</a:t>
            </a:fld>
            <a:r>
              <a:rPr lang="en-US" altLang="zh-CN">
                <a:latin typeface="Times New Roman" panose="02020603050405020304" pitchFamily="18" charset="0"/>
              </a:rPr>
              <a:t>/41</a:t>
            </a:r>
          </a:p>
        </p:txBody>
      </p:sp>
      <p:grpSp>
        <p:nvGrpSpPr>
          <p:cNvPr id="18434" name="组合 946179">
            <a:extLst>
              <a:ext uri="{FF2B5EF4-FFF2-40B4-BE49-F238E27FC236}">
                <a16:creationId xmlns:a16="http://schemas.microsoft.com/office/drawing/2014/main" id="{19E8096E-7359-41D5-B8F7-8E4A07E38331}"/>
              </a:ext>
            </a:extLst>
          </p:cNvPr>
          <p:cNvGrpSpPr>
            <a:grpSpLocks/>
          </p:cNvGrpSpPr>
          <p:nvPr/>
        </p:nvGrpSpPr>
        <p:grpSpPr bwMode="auto">
          <a:xfrm>
            <a:off x="700088" y="2684463"/>
            <a:ext cx="6019800" cy="528637"/>
            <a:chOff x="816" y="3504"/>
            <a:chExt cx="3792" cy="333"/>
          </a:xfrm>
        </p:grpSpPr>
        <p:sp>
          <p:nvSpPr>
            <p:cNvPr id="56327" name="文本框 946180">
              <a:extLst>
                <a:ext uri="{FF2B5EF4-FFF2-40B4-BE49-F238E27FC236}">
                  <a16:creationId xmlns:a16="http://schemas.microsoft.com/office/drawing/2014/main" id="{8A6E462B-2D6A-4ACA-B3ED-A58F7CA2D008}"/>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操作码</a:t>
              </a:r>
            </a:p>
          </p:txBody>
        </p:sp>
        <p:sp>
          <p:nvSpPr>
            <p:cNvPr id="56328" name="文本框 946181">
              <a:extLst>
                <a:ext uri="{FF2B5EF4-FFF2-40B4-BE49-F238E27FC236}">
                  <a16:creationId xmlns:a16="http://schemas.microsoft.com/office/drawing/2014/main" id="{DF99C120-AB8E-4961-B526-E6BCC9E84D58}"/>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地址码</a:t>
              </a:r>
            </a:p>
          </p:txBody>
        </p:sp>
        <p:sp>
          <p:nvSpPr>
            <p:cNvPr id="56329" name="文本框 946182">
              <a:extLst>
                <a:ext uri="{FF2B5EF4-FFF2-40B4-BE49-F238E27FC236}">
                  <a16:creationId xmlns:a16="http://schemas.microsoft.com/office/drawing/2014/main" id="{96048F6D-30F3-440C-AFFB-77789BD72F84}"/>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solidFill>
                    <a:srgbClr val="CCECFF"/>
                  </a:solidFill>
                  <a:latin typeface="Times New Roman" panose="02020603050405020304" pitchFamily="18" charset="0"/>
                  <a:ea typeface="方正姚体" panose="02010601030101010101" pitchFamily="2" charset="-122"/>
                </a:rPr>
                <a:t>地址码</a:t>
              </a:r>
            </a:p>
          </p:txBody>
        </p:sp>
      </p:grpSp>
      <p:sp>
        <p:nvSpPr>
          <p:cNvPr id="2" name="圆角矩形标注 1">
            <a:extLst>
              <a:ext uri="{FF2B5EF4-FFF2-40B4-BE49-F238E27FC236}">
                <a16:creationId xmlns:a16="http://schemas.microsoft.com/office/drawing/2014/main" id="{3AF1ACD8-7AA9-4CA0-94AE-1AD1184C6FFF}"/>
              </a:ext>
            </a:extLst>
          </p:cNvPr>
          <p:cNvSpPr/>
          <p:nvPr/>
        </p:nvSpPr>
        <p:spPr>
          <a:xfrm>
            <a:off x="6931025" y="1557338"/>
            <a:ext cx="2212975" cy="1295400"/>
          </a:xfrm>
          <a:prstGeom prst="wedgeRoundRectCallout">
            <a:avLst>
              <a:gd name="adj1" fmla="val -59394"/>
              <a:gd name="adj2" fmla="val 72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noProof="1">
                <a:solidFill>
                  <a:srgbClr val="C00000"/>
                </a:solidFill>
              </a:rPr>
              <a:t>源操作数</a:t>
            </a:r>
          </a:p>
          <a:p>
            <a:pPr algn="ctr" eaLnBrk="1" hangingPunct="1">
              <a:spcBef>
                <a:spcPct val="0"/>
              </a:spcBef>
              <a:buFontTx/>
              <a:buNone/>
            </a:pPr>
            <a:r>
              <a:rPr lang="zh-CN" altLang="en-US" sz="2000" b="1" noProof="1">
                <a:solidFill>
                  <a:srgbClr val="C00000"/>
                </a:solidFill>
              </a:rPr>
              <a:t>目的操作数</a:t>
            </a:r>
          </a:p>
          <a:p>
            <a:pPr algn="ctr" eaLnBrk="1" hangingPunct="1">
              <a:spcBef>
                <a:spcPct val="0"/>
              </a:spcBef>
              <a:buFontTx/>
              <a:buNone/>
            </a:pPr>
            <a:r>
              <a:rPr lang="zh-CN" altLang="en-US" sz="2000" b="1" noProof="1">
                <a:solidFill>
                  <a:srgbClr val="C00000"/>
                </a:solidFill>
              </a:rPr>
              <a:t>下一条指令</a:t>
            </a:r>
            <a:r>
              <a:rPr lang="zh-CN" altLang="zh-CN" sz="2000" b="1" noProof="1">
                <a:solidFill>
                  <a:srgbClr val="C00000"/>
                </a:solidFill>
              </a:rPr>
              <a:t>......</a:t>
            </a:r>
            <a:endParaRPr lang="zh-CN" altLang="zh-CN" sz="2000" b="1" noProof="1">
              <a:solidFill>
                <a:srgbClr val="C00000"/>
              </a:solidFill>
              <a:ea typeface="楷体_GB2312" pitchFamily="49" charset="-122"/>
            </a:endParaRPr>
          </a:p>
        </p:txBody>
      </p:sp>
      <p:pic>
        <p:nvPicPr>
          <p:cNvPr id="4" name="图片 3">
            <a:extLst>
              <a:ext uri="{FF2B5EF4-FFF2-40B4-BE49-F238E27FC236}">
                <a16:creationId xmlns:a16="http://schemas.microsoft.com/office/drawing/2014/main" id="{9CF7E3FC-D29E-4CDA-AFB7-B59AB17FA197}"/>
              </a:ext>
            </a:extLst>
          </p:cNvPr>
          <p:cNvPicPr>
            <a:picLocks noChangeAspect="1"/>
          </p:cNvPicPr>
          <p:nvPr/>
        </p:nvPicPr>
        <p:blipFill>
          <a:blip r:embed="rId2"/>
          <a:stretch>
            <a:fillRect/>
          </a:stretch>
        </p:blipFill>
        <p:spPr>
          <a:xfrm>
            <a:off x="587422" y="3409181"/>
            <a:ext cx="4932316" cy="3108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952322">
            <a:extLst>
              <a:ext uri="{FF2B5EF4-FFF2-40B4-BE49-F238E27FC236}">
                <a16:creationId xmlns:a16="http://schemas.microsoft.com/office/drawing/2014/main" id="{B1D0029C-5B04-40F1-9911-534A4F7FA5F8}"/>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a:t>隐含寻址        </a:t>
            </a:r>
            <a:r>
              <a:rPr lang="en-US" altLang="zh-CN" sz="2800"/>
              <a:t>AX</a:t>
            </a:r>
          </a:p>
          <a:p>
            <a:pPr marL="609600" indent="-609600">
              <a:lnSpc>
                <a:spcPct val="90000"/>
              </a:lnSpc>
              <a:buFont typeface="Wingdings" panose="05000000000000000000" pitchFamily="2" charset="2"/>
              <a:buAutoNum type="arabicPeriod"/>
            </a:pPr>
            <a:r>
              <a:rPr lang="zh-CN" altLang="en-US" sz="2800"/>
              <a:t>立即寻址     </a:t>
            </a:r>
          </a:p>
          <a:p>
            <a:pPr marL="609600" indent="-609600">
              <a:lnSpc>
                <a:spcPct val="90000"/>
              </a:lnSpc>
              <a:buFont typeface="Wingdings" panose="05000000000000000000" pitchFamily="2" charset="2"/>
              <a:buAutoNum type="arabicPeriod"/>
            </a:pPr>
            <a:r>
              <a:rPr lang="zh-CN" altLang="en-US" sz="2800">
                <a:solidFill>
                  <a:srgbClr val="FF0000"/>
                </a:solidFill>
              </a:rPr>
              <a:t>直接寻址     </a:t>
            </a:r>
          </a:p>
          <a:p>
            <a:pPr marL="609600" indent="-609600">
              <a:lnSpc>
                <a:spcPct val="90000"/>
              </a:lnSpc>
              <a:buFont typeface="Wingdings" panose="05000000000000000000" pitchFamily="2" charset="2"/>
              <a:buAutoNum type="arabicPeriod"/>
            </a:pPr>
            <a:r>
              <a:rPr lang="zh-CN" altLang="en-US" sz="2800">
                <a:solidFill>
                  <a:srgbClr val="FF0000"/>
                </a:solidFill>
              </a:rPr>
              <a:t>间接寻址</a:t>
            </a:r>
          </a:p>
          <a:p>
            <a:pPr marL="609600" indent="-609600">
              <a:lnSpc>
                <a:spcPct val="90000"/>
              </a:lnSpc>
              <a:buFont typeface="Wingdings" panose="05000000000000000000" pitchFamily="2" charset="2"/>
              <a:buAutoNum type="arabicPeriod"/>
            </a:pPr>
            <a:r>
              <a:rPr lang="zh-CN" altLang="en-US" sz="2800">
                <a:solidFill>
                  <a:srgbClr val="0070C0"/>
                </a:solidFill>
              </a:rPr>
              <a:t>寄存器寻址方式和寄存器间接寻址方式 </a:t>
            </a:r>
          </a:p>
          <a:p>
            <a:pPr marL="609600" indent="-609600">
              <a:lnSpc>
                <a:spcPct val="90000"/>
              </a:lnSpc>
              <a:buFont typeface="Wingdings" panose="05000000000000000000" pitchFamily="2" charset="2"/>
              <a:buAutoNum type="arabicPeriod"/>
            </a:pPr>
            <a:r>
              <a:rPr lang="zh-CN" altLang="en-US" sz="2800">
                <a:solidFill>
                  <a:srgbClr val="00B050"/>
                </a:solidFill>
              </a:rPr>
              <a:t>相对寻址方式      </a:t>
            </a:r>
            <a:r>
              <a:rPr lang="en-US" altLang="zh-CN" sz="2800">
                <a:solidFill>
                  <a:srgbClr val="00B050"/>
                </a:solidFill>
              </a:rPr>
              <a:t>PC/IP</a:t>
            </a:r>
          </a:p>
          <a:p>
            <a:pPr marL="609600" indent="-609600">
              <a:lnSpc>
                <a:spcPct val="90000"/>
              </a:lnSpc>
              <a:buFont typeface="Wingdings" panose="05000000000000000000" pitchFamily="2" charset="2"/>
              <a:buAutoNum type="arabicPeriod"/>
            </a:pPr>
            <a:r>
              <a:rPr lang="zh-CN" altLang="en-US" sz="2800">
                <a:solidFill>
                  <a:srgbClr val="C00000"/>
                </a:solidFill>
              </a:rPr>
              <a:t>基值寻址方式 </a:t>
            </a:r>
          </a:p>
          <a:p>
            <a:pPr marL="609600" indent="-609600">
              <a:lnSpc>
                <a:spcPct val="90000"/>
              </a:lnSpc>
              <a:buFont typeface="Wingdings" panose="05000000000000000000" pitchFamily="2" charset="2"/>
              <a:buAutoNum type="arabicPeriod"/>
            </a:pPr>
            <a:r>
              <a:rPr lang="zh-CN" altLang="en-US" sz="2800">
                <a:solidFill>
                  <a:srgbClr val="92D050"/>
                </a:solidFill>
              </a:rPr>
              <a:t>变址寻址方式      </a:t>
            </a:r>
            <a:r>
              <a:rPr lang="en-US" altLang="zh-CN" sz="2800">
                <a:solidFill>
                  <a:srgbClr val="92D050"/>
                </a:solidFill>
              </a:rPr>
              <a:t>INDEX</a:t>
            </a:r>
          </a:p>
          <a:p>
            <a:pPr marL="609600" indent="-609600">
              <a:lnSpc>
                <a:spcPct val="90000"/>
              </a:lnSpc>
              <a:buFont typeface="Wingdings" panose="05000000000000000000" pitchFamily="2" charset="2"/>
              <a:buAutoNum type="arabicPeriod"/>
            </a:pPr>
            <a:r>
              <a:rPr lang="zh-CN" altLang="en-US" sz="2800"/>
              <a:t>块寻址方式</a:t>
            </a:r>
          </a:p>
          <a:p>
            <a:pPr marL="609600" indent="-609600">
              <a:lnSpc>
                <a:spcPct val="90000"/>
              </a:lnSpc>
              <a:buFont typeface="Wingdings" panose="05000000000000000000" pitchFamily="2" charset="2"/>
              <a:buAutoNum type="arabicPeriod"/>
            </a:pPr>
            <a:r>
              <a:rPr lang="zh-CN" altLang="en-US" sz="2800">
                <a:solidFill>
                  <a:srgbClr val="7030A0"/>
                </a:solidFill>
              </a:rPr>
              <a:t>段寻址方式          </a:t>
            </a:r>
            <a:r>
              <a:rPr lang="en-US" altLang="zh-CN" sz="2800">
                <a:solidFill>
                  <a:srgbClr val="7030A0"/>
                </a:solidFill>
              </a:rPr>
              <a:t>SEGMENT</a:t>
            </a:r>
          </a:p>
        </p:txBody>
      </p:sp>
      <p:pic>
        <p:nvPicPr>
          <p:cNvPr id="57347" name="内容占位符 3" descr="寄存器">
            <a:extLst>
              <a:ext uri="{FF2B5EF4-FFF2-40B4-BE49-F238E27FC236}">
                <a16:creationId xmlns:a16="http://schemas.microsoft.com/office/drawing/2014/main" id="{1DDC6847-7331-4E22-94F5-770A2BFD0951}"/>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9525"/>
            <a:ext cx="462597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1BD782B-54BA-4935-8C7D-00629FAEE340}"/>
              </a:ext>
            </a:extLst>
          </p:cNvPr>
          <p:cNvSpPr>
            <a:spLocks noGrp="1" noChangeArrowheads="1"/>
          </p:cNvSpPr>
          <p:nvPr>
            <p:ph type="title"/>
          </p:nvPr>
        </p:nvSpPr>
        <p:spPr/>
        <p:txBody>
          <a:bodyPr/>
          <a:lstStyle/>
          <a:p>
            <a:r>
              <a:rPr lang="zh-CN" altLang="en-US"/>
              <a:t>计算模型</a:t>
            </a:r>
          </a:p>
        </p:txBody>
      </p:sp>
      <p:pic>
        <p:nvPicPr>
          <p:cNvPr id="21507" name="内容占位符 3">
            <a:extLst>
              <a:ext uri="{FF2B5EF4-FFF2-40B4-BE49-F238E27FC236}">
                <a16:creationId xmlns:a16="http://schemas.microsoft.com/office/drawing/2014/main" id="{B6493DA9-3F6D-434B-BEC3-5919CD4D91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76475" y="1779588"/>
            <a:ext cx="3956050" cy="3759200"/>
          </a:xfrm>
        </p:spPr>
      </p:pic>
      <p:sp>
        <p:nvSpPr>
          <p:cNvPr id="5" name="圆角矩形标注 4">
            <a:extLst>
              <a:ext uri="{FF2B5EF4-FFF2-40B4-BE49-F238E27FC236}">
                <a16:creationId xmlns:a16="http://schemas.microsoft.com/office/drawing/2014/main" id="{415144AF-72B9-4DB5-BABA-C7F47CC964ED}"/>
              </a:ext>
            </a:extLst>
          </p:cNvPr>
          <p:cNvSpPr/>
          <p:nvPr/>
        </p:nvSpPr>
        <p:spPr>
          <a:xfrm>
            <a:off x="6569075" y="1987550"/>
            <a:ext cx="1873250" cy="720725"/>
          </a:xfrm>
          <a:prstGeom prst="wedgeRoundRectCallout">
            <a:avLst>
              <a:gd name="adj1" fmla="val -92842"/>
              <a:gd name="adj2" fmla="val 72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运算数</a:t>
            </a:r>
            <a:r>
              <a:rPr lang="en-US" altLang="zh-CN" sz="2400" b="1" noProof="1">
                <a:solidFill>
                  <a:srgbClr val="C00000"/>
                </a:solidFill>
              </a:rPr>
              <a:t>1</a:t>
            </a:r>
          </a:p>
        </p:txBody>
      </p:sp>
      <p:sp>
        <p:nvSpPr>
          <p:cNvPr id="6" name="圆角矩形标注 5">
            <a:extLst>
              <a:ext uri="{FF2B5EF4-FFF2-40B4-BE49-F238E27FC236}">
                <a16:creationId xmlns:a16="http://schemas.microsoft.com/office/drawing/2014/main" id="{88928D9E-902D-4042-9C36-E61550AE6929}"/>
              </a:ext>
            </a:extLst>
          </p:cNvPr>
          <p:cNvSpPr/>
          <p:nvPr/>
        </p:nvSpPr>
        <p:spPr>
          <a:xfrm>
            <a:off x="788988" y="1779588"/>
            <a:ext cx="1871662" cy="720725"/>
          </a:xfrm>
          <a:prstGeom prst="wedgeRoundRectCallout">
            <a:avLst>
              <a:gd name="adj1" fmla="val 41485"/>
              <a:gd name="adj2" fmla="val 940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运算数</a:t>
            </a:r>
            <a:r>
              <a:rPr lang="en-US" altLang="zh-CN" sz="2400" b="1" noProof="1">
                <a:solidFill>
                  <a:srgbClr val="C00000"/>
                </a:solidFill>
              </a:rPr>
              <a:t>2</a:t>
            </a:r>
          </a:p>
        </p:txBody>
      </p:sp>
      <p:sp>
        <p:nvSpPr>
          <p:cNvPr id="7" name="圆角矩形标注 6">
            <a:extLst>
              <a:ext uri="{FF2B5EF4-FFF2-40B4-BE49-F238E27FC236}">
                <a16:creationId xmlns:a16="http://schemas.microsoft.com/office/drawing/2014/main" id="{913630D2-EE59-454A-8399-380158458EE1}"/>
              </a:ext>
            </a:extLst>
          </p:cNvPr>
          <p:cNvSpPr/>
          <p:nvPr/>
        </p:nvSpPr>
        <p:spPr>
          <a:xfrm>
            <a:off x="3635375" y="1060450"/>
            <a:ext cx="1873250" cy="719138"/>
          </a:xfrm>
          <a:prstGeom prst="wedgeRoundRectCallout">
            <a:avLst>
              <a:gd name="adj1" fmla="val 41485"/>
              <a:gd name="adj2" fmla="val 940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a:t>
            </a:r>
            <a:r>
              <a:rPr lang="zh-CN" sz="2400" b="1" noProof="1">
                <a:solidFill>
                  <a:srgbClr val="C00000"/>
                </a:solidFill>
              </a:rPr>
              <a:t>结果</a:t>
            </a:r>
          </a:p>
        </p:txBody>
      </p:sp>
      <p:sp>
        <p:nvSpPr>
          <p:cNvPr id="8" name="圆角矩形标注 7">
            <a:extLst>
              <a:ext uri="{FF2B5EF4-FFF2-40B4-BE49-F238E27FC236}">
                <a16:creationId xmlns:a16="http://schemas.microsoft.com/office/drawing/2014/main" id="{197F0558-2FCA-43B5-B09A-B4C9D6A187EB}"/>
              </a:ext>
            </a:extLst>
          </p:cNvPr>
          <p:cNvSpPr/>
          <p:nvPr/>
        </p:nvSpPr>
        <p:spPr>
          <a:xfrm>
            <a:off x="1016000" y="3200400"/>
            <a:ext cx="1871663" cy="720725"/>
          </a:xfrm>
          <a:prstGeom prst="wedgeRoundRectCallout">
            <a:avLst>
              <a:gd name="adj1" fmla="val 101899"/>
              <a:gd name="adj2" fmla="val 122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400" b="1" noProof="1">
                <a:solidFill>
                  <a:srgbClr val="C00000"/>
                </a:solidFill>
              </a:rPr>
              <a:t>运算</a:t>
            </a:r>
            <a:r>
              <a:rPr lang="zh-CN" sz="2400" b="1" noProof="1">
                <a:solidFill>
                  <a:srgbClr val="C00000"/>
                </a:solidFill>
              </a:rPr>
              <a:t>规则</a:t>
            </a:r>
          </a:p>
        </p:txBody>
      </p:sp>
      <p:sp>
        <p:nvSpPr>
          <p:cNvPr id="9" name="圆角矩形标注 8">
            <a:extLst>
              <a:ext uri="{FF2B5EF4-FFF2-40B4-BE49-F238E27FC236}">
                <a16:creationId xmlns:a16="http://schemas.microsoft.com/office/drawing/2014/main" id="{BCDF716F-ED8F-400C-8FA5-75B16E3AB090}"/>
              </a:ext>
            </a:extLst>
          </p:cNvPr>
          <p:cNvSpPr/>
          <p:nvPr/>
        </p:nvSpPr>
        <p:spPr>
          <a:xfrm>
            <a:off x="6569075" y="3833813"/>
            <a:ext cx="1873250" cy="720725"/>
          </a:xfrm>
          <a:prstGeom prst="wedgeRoundRectCallout">
            <a:avLst>
              <a:gd name="adj1" fmla="val -97693"/>
              <a:gd name="adj2" fmla="val -25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sz="2400" b="1" noProof="1">
                <a:solidFill>
                  <a:srgbClr val="C00000"/>
                </a:solidFill>
              </a:rPr>
              <a:t>中间结果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7B3CB0C-7E9D-4EE0-AC6A-5F8EB81EACAA}"/>
              </a:ext>
            </a:extLst>
          </p:cNvPr>
          <p:cNvSpPr>
            <a:spLocks noGrp="1" noChangeArrowheads="1"/>
          </p:cNvSpPr>
          <p:nvPr>
            <p:ph type="title"/>
          </p:nvPr>
        </p:nvSpPr>
        <p:spPr/>
        <p:txBody>
          <a:bodyPr/>
          <a:lstStyle/>
          <a:p>
            <a:r>
              <a:rPr lang="en-US" altLang="zh-CN"/>
              <a:t>pop </a:t>
            </a:r>
            <a:r>
              <a:rPr lang="zh-CN" altLang="en-US"/>
              <a:t>指令的执行过程</a:t>
            </a:r>
          </a:p>
        </p:txBody>
      </p:sp>
      <p:sp>
        <p:nvSpPr>
          <p:cNvPr id="128003" name="Rectangle 3">
            <a:extLst>
              <a:ext uri="{FF2B5EF4-FFF2-40B4-BE49-F238E27FC236}">
                <a16:creationId xmlns:a16="http://schemas.microsoft.com/office/drawing/2014/main" id="{A7A3D802-DA89-49B2-A4E4-E21F40A9DA95}"/>
              </a:ext>
            </a:extLst>
          </p:cNvPr>
          <p:cNvSpPr>
            <a:spLocks noGrp="1" noChangeArrowheads="1"/>
          </p:cNvSpPr>
          <p:nvPr>
            <p:ph type="body" idx="1"/>
          </p:nvPr>
        </p:nvSpPr>
        <p:spPr>
          <a:xfrm>
            <a:off x="323528" y="836712"/>
            <a:ext cx="8712968" cy="4114800"/>
          </a:xfrm>
        </p:spPr>
        <p:txBody>
          <a:bodyPr/>
          <a:lstStyle/>
          <a:p>
            <a:r>
              <a:rPr lang="en-US" altLang="zh-CN" dirty="0"/>
              <a:t>pop ax</a:t>
            </a:r>
          </a:p>
          <a:p>
            <a:pPr lvl="1"/>
            <a:r>
              <a:rPr lang="zh-CN" altLang="en-US" dirty="0"/>
              <a:t>（</a:t>
            </a:r>
            <a:r>
              <a:rPr lang="en-US" altLang="zh-CN" dirty="0"/>
              <a:t>1</a:t>
            </a:r>
            <a:r>
              <a:rPr lang="zh-CN" altLang="en-US" dirty="0"/>
              <a:t>）将</a:t>
            </a:r>
            <a:r>
              <a:rPr lang="en-US" altLang="zh-CN" dirty="0"/>
              <a:t>SS:SP</a:t>
            </a:r>
            <a:r>
              <a:rPr lang="zh-CN" altLang="en-US" dirty="0"/>
              <a:t>指向的内存单元处的数据送入</a:t>
            </a:r>
            <a:r>
              <a:rPr lang="en-US" altLang="zh-CN" dirty="0"/>
              <a:t>ax</a:t>
            </a:r>
            <a:r>
              <a:rPr lang="zh-CN" altLang="en-US" dirty="0"/>
              <a:t>中；</a:t>
            </a:r>
          </a:p>
          <a:p>
            <a:pPr lvl="1"/>
            <a:r>
              <a:rPr lang="zh-CN" altLang="en-US" dirty="0"/>
              <a:t>（</a:t>
            </a:r>
            <a:r>
              <a:rPr lang="en-US" altLang="zh-CN" dirty="0"/>
              <a:t>2</a:t>
            </a:r>
            <a:r>
              <a:rPr lang="zh-CN" altLang="en-US" dirty="0"/>
              <a:t>）</a:t>
            </a:r>
            <a:r>
              <a:rPr lang="en-US" altLang="zh-CN" dirty="0"/>
              <a:t>SP = SP+2</a:t>
            </a:r>
            <a:r>
              <a:rPr lang="zh-CN" altLang="en-US" dirty="0"/>
              <a:t>，</a:t>
            </a:r>
            <a:r>
              <a:rPr lang="en-US" altLang="zh-CN" dirty="0"/>
              <a:t>SS:SP</a:t>
            </a:r>
            <a:r>
              <a:rPr lang="zh-CN" altLang="en-US" dirty="0"/>
              <a:t>指向当前栈顶下面的单元，以当前栈顶下面的单元为新的栈顶。</a:t>
            </a:r>
          </a:p>
        </p:txBody>
      </p:sp>
      <p:pic>
        <p:nvPicPr>
          <p:cNvPr id="4" name="Picture 5">
            <a:extLst>
              <a:ext uri="{FF2B5EF4-FFF2-40B4-BE49-F238E27FC236}">
                <a16:creationId xmlns:a16="http://schemas.microsoft.com/office/drawing/2014/main" id="{F1414149-8328-4C92-B861-AE4E8841C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67937"/>
            <a:ext cx="7467600" cy="3602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a:t>汇编语言程序结构</a:t>
            </a:r>
          </a:p>
        </p:txBody>
      </p:sp>
      <p:pic>
        <p:nvPicPr>
          <p:cNvPr id="104450" name="内容占位符 3">
            <a:extLst>
              <a:ext uri="{FF2B5EF4-FFF2-40B4-BE49-F238E27FC236}">
                <a16:creationId xmlns:a16="http://schemas.microsoft.com/office/drawing/2014/main" id="{DB0AA34E-92D0-4B83-818F-472CE16D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7425" y="1268413"/>
            <a:ext cx="7169150" cy="4857750"/>
          </a:xfrm>
        </p:spPr>
      </p:pic>
    </p:spTree>
    <p:extLst>
      <p:ext uri="{BB962C8B-B14F-4D97-AF65-F5344CB8AC3E}">
        <p14:creationId xmlns:p14="http://schemas.microsoft.com/office/powerpoint/2010/main" val="363185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a16="http://schemas.microsoft.com/office/drawing/2014/main" id="{12DBD34B-4653-4E60-BD0C-B06864668791}"/>
              </a:ext>
            </a:extLst>
          </p:cNvPr>
          <p:cNvSpPr>
            <a:spLocks noGrp="1" noChangeArrowheads="1"/>
          </p:cNvSpPr>
          <p:nvPr>
            <p:ph type="title"/>
          </p:nvPr>
        </p:nvSpPr>
        <p:spPr/>
        <p:txBody>
          <a:bodyPr/>
          <a:lstStyle/>
          <a:p>
            <a:r>
              <a:rPr lang="zh-CN" altLang="en-US"/>
              <a:t>程序的分段结构</a:t>
            </a:r>
          </a:p>
        </p:txBody>
      </p:sp>
      <p:pic>
        <p:nvPicPr>
          <p:cNvPr id="105474" name="内容占位符 3">
            <a:extLst>
              <a:ext uri="{FF2B5EF4-FFF2-40B4-BE49-F238E27FC236}">
                <a16:creationId xmlns:a16="http://schemas.microsoft.com/office/drawing/2014/main" id="{845AF6E1-5B5D-41BA-BADE-E5CF1CEE43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199" y="1340768"/>
            <a:ext cx="8264653" cy="4968552"/>
          </a:xfrm>
        </p:spPr>
      </p:pic>
      <p:sp>
        <p:nvSpPr>
          <p:cNvPr id="2" name="对话气泡: 圆角矩形 1">
            <a:extLst>
              <a:ext uri="{FF2B5EF4-FFF2-40B4-BE49-F238E27FC236}">
                <a16:creationId xmlns:a16="http://schemas.microsoft.com/office/drawing/2014/main" id="{2A407C51-6642-42A4-81F4-7324718B0498}"/>
              </a:ext>
            </a:extLst>
          </p:cNvPr>
          <p:cNvSpPr/>
          <p:nvPr/>
        </p:nvSpPr>
        <p:spPr>
          <a:xfrm>
            <a:off x="5724128" y="116632"/>
            <a:ext cx="3312368" cy="1440160"/>
          </a:xfrm>
          <a:prstGeom prst="wedgeRoundRectCallout">
            <a:avLst>
              <a:gd name="adj1" fmla="val -18204"/>
              <a:gd name="adj2" fmla="val 133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一个有意义的汇编程序中至少要有一个段，这个段用来存放代码。</a:t>
            </a:r>
          </a:p>
        </p:txBody>
      </p:sp>
    </p:spTree>
    <p:extLst>
      <p:ext uri="{BB962C8B-B14F-4D97-AF65-F5344CB8AC3E}">
        <p14:creationId xmlns:p14="http://schemas.microsoft.com/office/powerpoint/2010/main" val="33633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F53D8B1-0317-44E4-9A53-E1D1235C2B4C}"/>
              </a:ext>
            </a:extLst>
          </p:cNvPr>
          <p:cNvSpPr>
            <a:spLocks noGrp="1" noChangeArrowheads="1"/>
          </p:cNvSpPr>
          <p:nvPr>
            <p:ph type="title"/>
          </p:nvPr>
        </p:nvSpPr>
        <p:spPr/>
        <p:txBody>
          <a:bodyPr/>
          <a:lstStyle/>
          <a:p>
            <a:r>
              <a:rPr lang="zh-CN" altLang="en-US" dirty="0"/>
              <a:t>示例：</a:t>
            </a:r>
            <a:r>
              <a:rPr lang="en-US" altLang="zh-CN" dirty="0"/>
              <a:t> DS</a:t>
            </a:r>
            <a:r>
              <a:rPr lang="zh-CN" altLang="en-US" dirty="0"/>
              <a:t>和</a:t>
            </a:r>
            <a:r>
              <a:rPr lang="en-US" altLang="zh-CN" dirty="0"/>
              <a:t>[address]</a:t>
            </a:r>
            <a:r>
              <a:rPr lang="zh-CN" altLang="en-US" dirty="0"/>
              <a:t>用法</a:t>
            </a:r>
            <a:endParaRPr lang="en-US" altLang="zh-CN" dirty="0"/>
          </a:p>
        </p:txBody>
      </p:sp>
      <p:sp>
        <p:nvSpPr>
          <p:cNvPr id="6147" name="Rectangle 3">
            <a:extLst>
              <a:ext uri="{FF2B5EF4-FFF2-40B4-BE49-F238E27FC236}">
                <a16:creationId xmlns:a16="http://schemas.microsoft.com/office/drawing/2014/main" id="{C083EC25-6E25-4F90-B38A-2CF79500793A}"/>
              </a:ext>
            </a:extLst>
          </p:cNvPr>
          <p:cNvSpPr>
            <a:spLocks noGrp="1" noChangeArrowheads="1"/>
          </p:cNvSpPr>
          <p:nvPr>
            <p:ph type="body" idx="1"/>
          </p:nvPr>
        </p:nvSpPr>
        <p:spPr>
          <a:xfrm>
            <a:off x="452399" y="993321"/>
            <a:ext cx="7988831" cy="4114800"/>
          </a:xfrm>
        </p:spPr>
        <p:txBody>
          <a:bodyPr/>
          <a:lstStyle/>
          <a:p>
            <a:r>
              <a:rPr lang="en-US" altLang="zh-CN" sz="2400" dirty="0"/>
              <a:t>CPU</a:t>
            </a:r>
            <a:r>
              <a:rPr lang="zh-CN" altLang="en-US" sz="2400" dirty="0"/>
              <a:t>要读取一个内存单元的时候，必须先给出这个内存单元的地址；</a:t>
            </a:r>
          </a:p>
          <a:p>
            <a:r>
              <a:rPr lang="zh-CN" altLang="en-US" sz="2400" dirty="0"/>
              <a:t>在</a:t>
            </a:r>
            <a:r>
              <a:rPr lang="en-US" altLang="zh-CN" sz="2400" dirty="0"/>
              <a:t>8086PC</a:t>
            </a:r>
            <a:r>
              <a:rPr lang="zh-CN" altLang="en-US" sz="2400" dirty="0"/>
              <a:t>中，内存地址由段地址和偏移地址组成。</a:t>
            </a:r>
          </a:p>
          <a:p>
            <a:r>
              <a:rPr lang="en-US" altLang="zh-CN" sz="2400" dirty="0"/>
              <a:t>8086CPU</a:t>
            </a:r>
            <a:r>
              <a:rPr lang="zh-CN" altLang="en-US" sz="2400" dirty="0"/>
              <a:t>中的 </a:t>
            </a:r>
            <a:r>
              <a:rPr lang="en-US" altLang="zh-CN" sz="2400" dirty="0"/>
              <a:t>DS</a:t>
            </a:r>
            <a:r>
              <a:rPr lang="zh-CN" altLang="en-US" sz="2400" dirty="0"/>
              <a:t>寄存器，通常用来存放要访问的数据的段地址。</a:t>
            </a:r>
            <a:endParaRPr lang="en-US" altLang="zh-CN" sz="2400" dirty="0"/>
          </a:p>
          <a:p>
            <a:endParaRPr lang="en-US" altLang="zh-CN" sz="2400" dirty="0"/>
          </a:p>
          <a:p>
            <a:r>
              <a:rPr lang="zh-CN" altLang="en-US" sz="2400" dirty="0"/>
              <a:t>例如：我们要读取</a:t>
            </a:r>
            <a:r>
              <a:rPr lang="en-US" altLang="zh-CN" sz="2400" dirty="0"/>
              <a:t>10000H</a:t>
            </a:r>
            <a:r>
              <a:rPr lang="zh-CN" altLang="en-US" sz="2400" dirty="0"/>
              <a:t>单元的内容可以用如下程序段进行：</a:t>
            </a:r>
          </a:p>
          <a:p>
            <a:pPr>
              <a:buFont typeface="Wingdings" panose="05000000000000000000" pitchFamily="2" charset="2"/>
              <a:buNone/>
            </a:pPr>
            <a:r>
              <a:rPr lang="zh-CN" altLang="en-US" sz="2400" dirty="0"/>
              <a:t>          </a:t>
            </a:r>
            <a:r>
              <a:rPr lang="en-US" altLang="zh-CN" sz="2400" dirty="0">
                <a:solidFill>
                  <a:srgbClr val="0070C0"/>
                </a:solidFill>
              </a:rPr>
              <a:t>mov bx,1000H</a:t>
            </a:r>
          </a:p>
          <a:p>
            <a:pPr>
              <a:buFont typeface="Wingdings" panose="05000000000000000000" pitchFamily="2" charset="2"/>
              <a:buNone/>
            </a:pPr>
            <a:r>
              <a:rPr lang="en-US" altLang="zh-CN" sz="2400" dirty="0">
                <a:solidFill>
                  <a:srgbClr val="0070C0"/>
                </a:solidFill>
              </a:rPr>
              <a:t>          mov </a:t>
            </a:r>
            <a:r>
              <a:rPr lang="en-US" altLang="zh-CN" sz="2400" dirty="0" err="1">
                <a:solidFill>
                  <a:srgbClr val="0070C0"/>
                </a:solidFill>
              </a:rPr>
              <a:t>ds,bx</a:t>
            </a:r>
            <a:endParaRPr lang="en-US" altLang="zh-CN" sz="2400" dirty="0">
              <a:solidFill>
                <a:srgbClr val="0070C0"/>
              </a:solidFill>
            </a:endParaRPr>
          </a:p>
          <a:p>
            <a:pPr>
              <a:buFont typeface="Wingdings" panose="05000000000000000000" pitchFamily="2" charset="2"/>
              <a:buNone/>
            </a:pPr>
            <a:r>
              <a:rPr lang="en-US" altLang="zh-CN" sz="2400" dirty="0">
                <a:solidFill>
                  <a:srgbClr val="0070C0"/>
                </a:solidFill>
              </a:rPr>
              <a:t>          mov al,[0]</a:t>
            </a:r>
          </a:p>
          <a:p>
            <a:r>
              <a:rPr lang="zh-CN" altLang="en-US" sz="2400" dirty="0"/>
              <a:t>上面三条指令将</a:t>
            </a:r>
            <a:r>
              <a:rPr lang="en-US" altLang="zh-CN" sz="2400" dirty="0"/>
              <a:t>10000H</a:t>
            </a:r>
            <a:r>
              <a:rPr lang="zh-CN" altLang="en-US" sz="2400" dirty="0"/>
              <a:t>（</a:t>
            </a:r>
            <a:r>
              <a:rPr lang="en-US" altLang="zh-CN" sz="2400" dirty="0"/>
              <a:t>1000:0</a:t>
            </a:r>
            <a:r>
              <a:rPr lang="zh-CN" altLang="en-US" sz="2400" dirty="0"/>
              <a:t>）中的数据读到</a:t>
            </a:r>
            <a:r>
              <a:rPr lang="en-US" altLang="zh-CN" sz="2400" dirty="0"/>
              <a:t>al</a:t>
            </a:r>
            <a:r>
              <a:rPr lang="zh-CN" altLang="en-US" sz="2400" dirty="0"/>
              <a:t>中。</a:t>
            </a:r>
          </a:p>
          <a:p>
            <a:endParaRPr lang="zh-CN" altLang="en-US" sz="2400" dirty="0"/>
          </a:p>
        </p:txBody>
      </p:sp>
      <p:sp>
        <p:nvSpPr>
          <p:cNvPr id="2" name="对话气泡: 圆角矩形 1">
            <a:extLst>
              <a:ext uri="{FF2B5EF4-FFF2-40B4-BE49-F238E27FC236}">
                <a16:creationId xmlns:a16="http://schemas.microsoft.com/office/drawing/2014/main" id="{41394CE5-9D59-4905-8A37-E30B2825BFC1}"/>
              </a:ext>
            </a:extLst>
          </p:cNvPr>
          <p:cNvSpPr/>
          <p:nvPr/>
        </p:nvSpPr>
        <p:spPr>
          <a:xfrm>
            <a:off x="4211960" y="2780928"/>
            <a:ext cx="3888432" cy="2327193"/>
          </a:xfrm>
          <a:prstGeom prst="wedgeRoundRectCallout">
            <a:avLst>
              <a:gd name="adj1" fmla="val -86901"/>
              <a:gd name="adj2" fmla="val 63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表示一个内存单元， </a:t>
            </a:r>
            <a:endParaRPr lang="en-US" altLang="zh-CN" dirty="0">
              <a:solidFill>
                <a:schemeClr val="tx1"/>
              </a:solidFill>
            </a:endParaRPr>
          </a:p>
          <a:p>
            <a:pPr algn="ctr"/>
            <a:r>
              <a:rPr lang="zh-CN" altLang="en-US" dirty="0">
                <a:solidFill>
                  <a:schemeClr val="tx1"/>
                </a:solidFill>
              </a:rPr>
              <a:t> </a:t>
            </a:r>
            <a:r>
              <a:rPr lang="en-US" altLang="zh-CN" dirty="0">
                <a:solidFill>
                  <a:schemeClr val="tx1"/>
                </a:solidFill>
              </a:rPr>
              <a:t>[</a:t>
            </a:r>
            <a:r>
              <a:rPr lang="en-US" altLang="zh-CN" dirty="0">
                <a:solidFill>
                  <a:schemeClr val="tx1"/>
                </a:solidFill>
                <a:latin typeface="Arial" panose="020B0604020202020204" pitchFamily="34" charset="0"/>
              </a:rPr>
              <a:t>…</a:t>
            </a:r>
            <a:r>
              <a:rPr lang="en-US" altLang="zh-CN" dirty="0">
                <a:solidFill>
                  <a:schemeClr val="tx1"/>
                </a:solidFill>
              </a:rPr>
              <a:t>]</a:t>
            </a:r>
            <a:r>
              <a:rPr lang="zh-CN" altLang="en-US" dirty="0">
                <a:solidFill>
                  <a:schemeClr val="tx1"/>
                </a:solidFill>
              </a:rPr>
              <a:t>中的</a:t>
            </a:r>
            <a:r>
              <a:rPr lang="en-US" altLang="zh-CN" dirty="0">
                <a:solidFill>
                  <a:schemeClr val="tx1"/>
                </a:solidFill>
              </a:rPr>
              <a:t>0</a:t>
            </a:r>
            <a:r>
              <a:rPr lang="zh-CN" altLang="en-US" dirty="0">
                <a:solidFill>
                  <a:schemeClr val="tx1"/>
                </a:solidFill>
              </a:rPr>
              <a:t>表示内存单元的偏移地址</a:t>
            </a:r>
            <a:endParaRPr lang="en-US" altLang="zh-CN" dirty="0">
              <a:solidFill>
                <a:schemeClr val="tx1"/>
              </a:solidFill>
            </a:endParaRPr>
          </a:p>
          <a:p>
            <a:pPr algn="ctr"/>
            <a:r>
              <a:rPr lang="zh-CN" altLang="en-US" dirty="0">
                <a:solidFill>
                  <a:schemeClr val="tx1"/>
                </a:solidFill>
              </a:rPr>
              <a:t>执行指令时，</a:t>
            </a:r>
            <a:r>
              <a:rPr lang="en-US" altLang="zh-CN" dirty="0">
                <a:solidFill>
                  <a:schemeClr val="tx1"/>
                </a:solidFill>
              </a:rPr>
              <a:t>8086CPU</a:t>
            </a:r>
            <a:r>
              <a:rPr lang="zh-CN" altLang="en-US" dirty="0">
                <a:solidFill>
                  <a:schemeClr val="tx1"/>
                </a:solidFill>
              </a:rPr>
              <a:t>自动取</a:t>
            </a:r>
            <a:r>
              <a:rPr lang="en-US" altLang="zh-CN" dirty="0">
                <a:solidFill>
                  <a:schemeClr val="tx1"/>
                </a:solidFill>
              </a:rPr>
              <a:t>DS</a:t>
            </a:r>
            <a:r>
              <a:rPr lang="zh-CN" altLang="en-US" dirty="0">
                <a:solidFill>
                  <a:schemeClr val="tx1"/>
                </a:solidFill>
              </a:rPr>
              <a:t>中的数据为内存单元的段地址</a:t>
            </a:r>
          </a:p>
        </p:txBody>
      </p:sp>
    </p:spTree>
    <p:extLst>
      <p:ext uri="{BB962C8B-B14F-4D97-AF65-F5344CB8AC3E}">
        <p14:creationId xmlns:p14="http://schemas.microsoft.com/office/powerpoint/2010/main" val="7435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a:extLst>
              <a:ext uri="{FF2B5EF4-FFF2-40B4-BE49-F238E27FC236}">
                <a16:creationId xmlns:a16="http://schemas.microsoft.com/office/drawing/2014/main" id="{A96060F3-2386-432B-A74A-DD759B12D257}"/>
              </a:ext>
            </a:extLst>
          </p:cNvPr>
          <p:cNvSpPr>
            <a:spLocks noGrp="1" noChangeArrowheads="1"/>
          </p:cNvSpPr>
          <p:nvPr>
            <p:ph type="title"/>
          </p:nvPr>
        </p:nvSpPr>
        <p:spPr/>
        <p:txBody>
          <a:bodyPr/>
          <a:lstStyle/>
          <a:p>
            <a:r>
              <a:rPr lang="zh-CN" altLang="en-US"/>
              <a:t>上机过程</a:t>
            </a:r>
          </a:p>
        </p:txBody>
      </p:sp>
      <p:pic>
        <p:nvPicPr>
          <p:cNvPr id="108546" name="内容占位符 4">
            <a:extLst>
              <a:ext uri="{FF2B5EF4-FFF2-40B4-BE49-F238E27FC236}">
                <a16:creationId xmlns:a16="http://schemas.microsoft.com/office/drawing/2014/main" id="{61F284A1-73A6-42C2-A285-9AAA682E9B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57225" y="1039813"/>
            <a:ext cx="6072188" cy="4106862"/>
          </a:xfrm>
        </p:spPr>
      </p:pic>
      <p:pic>
        <p:nvPicPr>
          <p:cNvPr id="108547" name="图片 5">
            <a:extLst>
              <a:ext uri="{FF2B5EF4-FFF2-40B4-BE49-F238E27FC236}">
                <a16:creationId xmlns:a16="http://schemas.microsoft.com/office/drawing/2014/main" id="{6757A7C0-A01A-4DDE-8E0A-3378DFAB2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5289550"/>
            <a:ext cx="4640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979969">
            <a:extLst>
              <a:ext uri="{FF2B5EF4-FFF2-40B4-BE49-F238E27FC236}">
                <a16:creationId xmlns:a16="http://schemas.microsoft.com/office/drawing/2014/main" id="{CBADCE70-4E4A-4C86-B6E5-04A10FE32B30}"/>
              </a:ext>
            </a:extLst>
          </p:cNvPr>
          <p:cNvSpPr>
            <a:spLocks noGrp="1" noChangeArrowheads="1"/>
          </p:cNvSpPr>
          <p:nvPr>
            <p:ph type="title"/>
          </p:nvPr>
        </p:nvSpPr>
        <p:spPr>
          <a:xfrm>
            <a:off x="4572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p>
        </p:txBody>
      </p:sp>
      <p:sp>
        <p:nvSpPr>
          <p:cNvPr id="98306" name="文本占位符 979970">
            <a:extLst>
              <a:ext uri="{FF2B5EF4-FFF2-40B4-BE49-F238E27FC236}">
                <a16:creationId xmlns:a16="http://schemas.microsoft.com/office/drawing/2014/main" id="{83B406D6-F354-44C1-BEFF-C946FA7DBA34}"/>
              </a:ext>
            </a:extLst>
          </p:cNvPr>
          <p:cNvSpPr>
            <a:spLocks noGrp="1" noChangeArrowheads="1"/>
          </p:cNvSpPr>
          <p:nvPr>
            <p:ph idx="1"/>
          </p:nvPr>
        </p:nvSpPr>
        <p:spPr/>
        <p:txBody>
          <a:bodyPr/>
          <a:lstStyle/>
          <a:p>
            <a:r>
              <a:rPr lang="en-US" altLang="zh-CN" b="1">
                <a:solidFill>
                  <a:srgbClr val="993366"/>
                </a:solidFill>
                <a:latin typeface="华文新魏" panose="02010800040101010101" pitchFamily="2" charset="-122"/>
                <a:ea typeface="华文新魏" panose="02010800040101010101" pitchFamily="2" charset="-122"/>
              </a:rPr>
              <a:t>CISC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复杂指令系统</a:t>
            </a:r>
          </a:p>
          <a:p>
            <a:endParaRPr lang="zh-CN" altLang="en-US" b="1"/>
          </a:p>
          <a:p>
            <a:r>
              <a:rPr lang="en-US" altLang="zh-CN" b="1">
                <a:solidFill>
                  <a:srgbClr val="993366"/>
                </a:solidFill>
                <a:latin typeface="华文新魏" panose="02010800040101010101" pitchFamily="2" charset="-122"/>
                <a:ea typeface="华文新魏" panose="02010800040101010101" pitchFamily="2" charset="-122"/>
              </a:rPr>
              <a:t>RISC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精简指令系统</a:t>
            </a:r>
          </a:p>
        </p:txBody>
      </p:sp>
    </p:spTree>
    <p:extLst>
      <p:ext uri="{BB962C8B-B14F-4D97-AF65-F5344CB8AC3E}">
        <p14:creationId xmlns:p14="http://schemas.microsoft.com/office/powerpoint/2010/main" val="2432339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3073">
            <a:extLst>
              <a:ext uri="{FF2B5EF4-FFF2-40B4-BE49-F238E27FC236}">
                <a16:creationId xmlns:a16="http://schemas.microsoft.com/office/drawing/2014/main" id="{620234C2-6604-48F5-8C39-86D713FA05CC}"/>
              </a:ext>
            </a:extLst>
          </p:cNvPr>
          <p:cNvSpPr>
            <a:spLocks noGrp="1" noChangeArrowheads="1"/>
          </p:cNvSpPr>
          <p:nvPr>
            <p:ph type="title"/>
          </p:nvPr>
        </p:nvSpPr>
        <p:spPr/>
        <p:txBody>
          <a:bodyPr/>
          <a:lstStyle/>
          <a:p>
            <a:r>
              <a:rPr lang="zh-CN" altLang="en-US"/>
              <a:t>第五篇 中央处理器</a:t>
            </a:r>
          </a:p>
        </p:txBody>
      </p:sp>
      <p:sp>
        <p:nvSpPr>
          <p:cNvPr id="6146" name="文本占位符 3074">
            <a:extLst>
              <a:ext uri="{FF2B5EF4-FFF2-40B4-BE49-F238E27FC236}">
                <a16:creationId xmlns:a16="http://schemas.microsoft.com/office/drawing/2014/main" id="{95631DFC-B78C-4A01-A159-B3796BAC4025}"/>
              </a:ext>
            </a:extLst>
          </p:cNvPr>
          <p:cNvSpPr>
            <a:spLocks noGrp="1"/>
          </p:cNvSpPr>
          <p:nvPr>
            <p:ph idx="1"/>
          </p:nvPr>
        </p:nvSpPr>
        <p:spPr/>
        <p:txBody>
          <a:bodyPr/>
          <a:lstStyle/>
          <a:p>
            <a:pPr>
              <a:defRPr/>
            </a:pPr>
            <a:r>
              <a:rPr lang="en-US" altLang="zh-CN" noProof="1"/>
              <a:t>CPU</a:t>
            </a:r>
            <a:r>
              <a:rPr lang="zh-CN" altLang="en-US" noProof="1"/>
              <a:t>功能</a:t>
            </a:r>
          </a:p>
          <a:p>
            <a:pPr>
              <a:defRPr/>
            </a:pPr>
            <a:r>
              <a:rPr lang="en-US" altLang="zh-CN" noProof="1"/>
              <a:t>CPU</a:t>
            </a:r>
            <a:r>
              <a:rPr lang="zh-CN" altLang="en-US" noProof="1"/>
              <a:t>的结构</a:t>
            </a:r>
          </a:p>
          <a:p>
            <a:pPr>
              <a:defRPr/>
            </a:pPr>
            <a:r>
              <a:rPr lang="zh-CN" altLang="en-US" noProof="1"/>
              <a:t>执行指令的过程</a:t>
            </a:r>
          </a:p>
          <a:p>
            <a:pPr>
              <a:defRPr/>
            </a:pPr>
            <a:r>
              <a:rPr lang="zh-CN" altLang="en-US" noProof="1"/>
              <a:t>指令周期</a:t>
            </a:r>
          </a:p>
          <a:p>
            <a:pPr>
              <a:defRPr/>
            </a:pPr>
            <a:r>
              <a:rPr lang="zh-CN" altLang="en-US" noProof="1"/>
              <a:t>控制单元设计</a:t>
            </a:r>
          </a:p>
          <a:p>
            <a:pPr marL="0" indent="0">
              <a:buFontTx/>
              <a:buNone/>
              <a:defRPr/>
            </a:pPr>
            <a:r>
              <a:rPr lang="zh-CN" altLang="en-US" noProof="1"/>
              <a:t>           </a:t>
            </a:r>
            <a:r>
              <a:rPr lang="zh-CN" altLang="en-US" sz="2400" noProof="1"/>
              <a:t>组合逻辑法  微程序法</a:t>
            </a:r>
          </a:p>
          <a:p>
            <a:pPr>
              <a:defRPr/>
            </a:pPr>
            <a:r>
              <a:rPr lang="zh-CN" altLang="en-US" noProof="1"/>
              <a:t>流水线处理器技术（参见</a:t>
            </a:r>
            <a:r>
              <a:rPr lang="en-US" altLang="zh-CN" noProof="1"/>
              <a:t>Hennessy</a:t>
            </a:r>
            <a:r>
              <a:rPr lang="zh-CN" altLang="en-US" noProof="1"/>
              <a:t>本）</a:t>
            </a:r>
          </a:p>
          <a:p>
            <a:pPr marL="0" indent="0">
              <a:buFontTx/>
              <a:buNone/>
              <a:defRPr/>
            </a:pPr>
            <a:r>
              <a:rPr lang="zh-CN" altLang="en-US" noProof="1"/>
              <a:t>           </a:t>
            </a:r>
            <a:r>
              <a:rPr lang="en-US" altLang="zh-CN" noProof="1"/>
              <a:t>“</a:t>
            </a:r>
            <a:r>
              <a:rPr lang="zh-CN" altLang="en-US" noProof="1"/>
              <a:t>相关</a:t>
            </a:r>
            <a:r>
              <a:rPr lang="en-US" altLang="zh-CN" noProof="1"/>
              <a:t>”</a:t>
            </a:r>
            <a:r>
              <a:rPr lang="zh-CN" altLang="en-US" noProof="1"/>
              <a:t>及消除方法</a:t>
            </a:r>
          </a:p>
        </p:txBody>
      </p:sp>
      <p:sp>
        <p:nvSpPr>
          <p:cNvPr id="58371" name="灯片编号占位符 2">
            <a:extLst>
              <a:ext uri="{FF2B5EF4-FFF2-40B4-BE49-F238E27FC236}">
                <a16:creationId xmlns:a16="http://schemas.microsoft.com/office/drawing/2014/main" id="{23D971E6-BEE3-42B8-99A1-C4E62AF978AC}"/>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defRPr/>
            </a:pPr>
            <a:fld id="{E979B283-CA65-4C93-930B-ACB09A7DBC9E}" type="slidenum">
              <a:rPr lang="zh-CN" altLang="en-US" smtClean="0"/>
              <a:pPr>
                <a:buFont typeface="Arial" panose="020B0604020202020204" pitchFamily="34" charset="0"/>
                <a:buChar char="•"/>
                <a:defRPr/>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950356">
            <a:extLst>
              <a:ext uri="{FF2B5EF4-FFF2-40B4-BE49-F238E27FC236}">
                <a16:creationId xmlns:a16="http://schemas.microsoft.com/office/drawing/2014/main" id="{9897D399-673A-4B7A-8870-C24AB394898C}"/>
              </a:ext>
            </a:extLst>
          </p:cNvPr>
          <p:cNvGrpSpPr>
            <a:grpSpLocks/>
          </p:cNvGrpSpPr>
          <p:nvPr/>
        </p:nvGrpSpPr>
        <p:grpSpPr bwMode="auto">
          <a:xfrm>
            <a:off x="0" y="838200"/>
            <a:ext cx="9144000" cy="5486400"/>
            <a:chOff x="0" y="528"/>
            <a:chExt cx="5760" cy="3456"/>
          </a:xfrm>
        </p:grpSpPr>
        <p:sp>
          <p:nvSpPr>
            <p:cNvPr id="59396" name="直接连接符 950273">
              <a:extLst>
                <a:ext uri="{FF2B5EF4-FFF2-40B4-BE49-F238E27FC236}">
                  <a16:creationId xmlns:a16="http://schemas.microsoft.com/office/drawing/2014/main" id="{683EFF8F-8BBE-43B1-A86B-54E18888396B}"/>
                </a:ext>
              </a:extLst>
            </p:cNvPr>
            <p:cNvSpPr>
              <a:spLocks noChangeShapeType="1"/>
            </p:cNvSpPr>
            <p:nvPr/>
          </p:nvSpPr>
          <p:spPr bwMode="auto">
            <a:xfrm flipV="1">
              <a:off x="4176" y="960"/>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397" name="矩形 950276">
              <a:extLst>
                <a:ext uri="{FF2B5EF4-FFF2-40B4-BE49-F238E27FC236}">
                  <a16:creationId xmlns:a16="http://schemas.microsoft.com/office/drawing/2014/main" id="{02D27CA9-D017-47F0-A0BB-3E826E55216E}"/>
                </a:ext>
              </a:extLst>
            </p:cNvPr>
            <p:cNvSpPr>
              <a:spLocks noChangeArrowheads="1"/>
            </p:cNvSpPr>
            <p:nvPr/>
          </p:nvSpPr>
          <p:spPr bwMode="auto">
            <a:xfrm>
              <a:off x="624" y="1200"/>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8" name="矩形 950277">
              <a:extLst>
                <a:ext uri="{FF2B5EF4-FFF2-40B4-BE49-F238E27FC236}">
                  <a16:creationId xmlns:a16="http://schemas.microsoft.com/office/drawing/2014/main" id="{58379433-10C8-4DC2-9FF1-2942DD140FB9}"/>
                </a:ext>
              </a:extLst>
            </p:cNvPr>
            <p:cNvSpPr>
              <a:spLocks noChangeArrowheads="1"/>
            </p:cNvSpPr>
            <p:nvPr/>
          </p:nvSpPr>
          <p:spPr bwMode="auto">
            <a:xfrm>
              <a:off x="528" y="1968"/>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9" name="矩形 950278">
              <a:extLst>
                <a:ext uri="{FF2B5EF4-FFF2-40B4-BE49-F238E27FC236}">
                  <a16:creationId xmlns:a16="http://schemas.microsoft.com/office/drawing/2014/main" id="{FF5DF99D-9FCC-4AA0-8D61-9B96A2B08F32}"/>
                </a:ext>
              </a:extLst>
            </p:cNvPr>
            <p:cNvSpPr>
              <a:spLocks noChangeArrowheads="1"/>
            </p:cNvSpPr>
            <p:nvPr/>
          </p:nvSpPr>
          <p:spPr bwMode="auto">
            <a:xfrm>
              <a:off x="480" y="2496"/>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0" name="矩形 950279">
              <a:extLst>
                <a:ext uri="{FF2B5EF4-FFF2-40B4-BE49-F238E27FC236}">
                  <a16:creationId xmlns:a16="http://schemas.microsoft.com/office/drawing/2014/main" id="{61575D65-7517-4656-95B7-9755171E00FD}"/>
                </a:ext>
              </a:extLst>
            </p:cNvPr>
            <p:cNvSpPr>
              <a:spLocks noChangeArrowheads="1"/>
            </p:cNvSpPr>
            <p:nvPr/>
          </p:nvSpPr>
          <p:spPr bwMode="auto">
            <a:xfrm>
              <a:off x="1728" y="3264"/>
              <a:ext cx="720" cy="240"/>
            </a:xfrm>
            <a:prstGeom prst="rect">
              <a:avLst/>
            </a:prstGeom>
            <a:solidFill>
              <a:srgbClr val="FFCC00"/>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1" name="矩形 950280">
              <a:extLst>
                <a:ext uri="{FF2B5EF4-FFF2-40B4-BE49-F238E27FC236}">
                  <a16:creationId xmlns:a16="http://schemas.microsoft.com/office/drawing/2014/main" id="{17904729-7A85-452C-AB62-759A3A63B3BC}"/>
                </a:ext>
              </a:extLst>
            </p:cNvPr>
            <p:cNvSpPr>
              <a:spLocks noChangeArrowheads="1"/>
            </p:cNvSpPr>
            <p:nvPr/>
          </p:nvSpPr>
          <p:spPr bwMode="auto">
            <a:xfrm>
              <a:off x="1728" y="3600"/>
              <a:ext cx="720" cy="240"/>
            </a:xfrm>
            <a:prstGeom prst="rect">
              <a:avLst/>
            </a:prstGeom>
            <a:solidFill>
              <a:srgbClr val="99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99CCFF"/>
              </a:extrusionClr>
              <a:contourClr>
                <a:srgbClr val="99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2" name="直接连接符 950281">
              <a:extLst>
                <a:ext uri="{FF2B5EF4-FFF2-40B4-BE49-F238E27FC236}">
                  <a16:creationId xmlns:a16="http://schemas.microsoft.com/office/drawing/2014/main" id="{D1387A68-CC6B-4D23-85EA-682FAFEB9133}"/>
                </a:ext>
              </a:extLst>
            </p:cNvPr>
            <p:cNvSpPr>
              <a:spLocks noChangeShapeType="1"/>
            </p:cNvSpPr>
            <p:nvPr/>
          </p:nvSpPr>
          <p:spPr bwMode="auto">
            <a:xfrm flipH="1">
              <a:off x="1152" y="864"/>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直接连接符 950282">
              <a:extLst>
                <a:ext uri="{FF2B5EF4-FFF2-40B4-BE49-F238E27FC236}">
                  <a16:creationId xmlns:a16="http://schemas.microsoft.com/office/drawing/2014/main" id="{84D03657-11D2-4F41-8896-EEA287BF12D8}"/>
                </a:ext>
              </a:extLst>
            </p:cNvPr>
            <p:cNvSpPr>
              <a:spLocks noChangeShapeType="1"/>
            </p:cNvSpPr>
            <p:nvPr/>
          </p:nvSpPr>
          <p:spPr bwMode="auto">
            <a:xfrm>
              <a:off x="1152" y="864"/>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下箭头 950283">
              <a:extLst>
                <a:ext uri="{FF2B5EF4-FFF2-40B4-BE49-F238E27FC236}">
                  <a16:creationId xmlns:a16="http://schemas.microsoft.com/office/drawing/2014/main" id="{D3351157-8FD1-4C75-BC2F-8F492A53F6BE}"/>
                </a:ext>
              </a:extLst>
            </p:cNvPr>
            <p:cNvSpPr>
              <a:spLocks noChangeArrowheads="1"/>
            </p:cNvSpPr>
            <p:nvPr/>
          </p:nvSpPr>
          <p:spPr bwMode="auto">
            <a:xfrm>
              <a:off x="624" y="2160"/>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5" name="右箭头 950284">
              <a:extLst>
                <a:ext uri="{FF2B5EF4-FFF2-40B4-BE49-F238E27FC236}">
                  <a16:creationId xmlns:a16="http://schemas.microsoft.com/office/drawing/2014/main" id="{A9281B7A-589A-4B02-9A78-638DE98747CF}"/>
                </a:ext>
              </a:extLst>
            </p:cNvPr>
            <p:cNvSpPr>
              <a:spLocks noChangeArrowheads="1"/>
            </p:cNvSpPr>
            <p:nvPr/>
          </p:nvSpPr>
          <p:spPr bwMode="auto">
            <a:xfrm>
              <a:off x="1104" y="3312"/>
              <a:ext cx="624" cy="144"/>
            </a:xfrm>
            <a:prstGeom prst="rightArrow">
              <a:avLst>
                <a:gd name="adj1" fmla="val 50000"/>
                <a:gd name="adj2" fmla="val 108173"/>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6" name="右箭头 950285">
              <a:extLst>
                <a:ext uri="{FF2B5EF4-FFF2-40B4-BE49-F238E27FC236}">
                  <a16:creationId xmlns:a16="http://schemas.microsoft.com/office/drawing/2014/main" id="{1BC7457E-35E9-414F-98AE-0EA30BB5EA5F}"/>
                </a:ext>
              </a:extLst>
            </p:cNvPr>
            <p:cNvSpPr>
              <a:spLocks noChangeArrowheads="1"/>
            </p:cNvSpPr>
            <p:nvPr/>
          </p:nvSpPr>
          <p:spPr bwMode="auto">
            <a:xfrm>
              <a:off x="1104" y="3648"/>
              <a:ext cx="624" cy="144"/>
            </a:xfrm>
            <a:prstGeom prst="rightArrow">
              <a:avLst>
                <a:gd name="adj1" fmla="val 50000"/>
                <a:gd name="adj2" fmla="val 108173"/>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7" name="矩形 950286">
              <a:extLst>
                <a:ext uri="{FF2B5EF4-FFF2-40B4-BE49-F238E27FC236}">
                  <a16:creationId xmlns:a16="http://schemas.microsoft.com/office/drawing/2014/main" id="{D95B4BA9-FF59-4033-914F-30D2B20F3CBB}"/>
                </a:ext>
              </a:extLst>
            </p:cNvPr>
            <p:cNvSpPr>
              <a:spLocks noChangeArrowheads="1"/>
            </p:cNvSpPr>
            <p:nvPr/>
          </p:nvSpPr>
          <p:spPr bwMode="auto">
            <a:xfrm>
              <a:off x="1008" y="2688"/>
              <a:ext cx="96" cy="12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8" name="矩形 950287">
              <a:extLst>
                <a:ext uri="{FF2B5EF4-FFF2-40B4-BE49-F238E27FC236}">
                  <a16:creationId xmlns:a16="http://schemas.microsoft.com/office/drawing/2014/main" id="{9EBB384C-8CBC-4B0E-A475-64B40B6EF375}"/>
                </a:ext>
              </a:extLst>
            </p:cNvPr>
            <p:cNvSpPr>
              <a:spLocks noChangeArrowheads="1"/>
            </p:cNvSpPr>
            <p:nvPr/>
          </p:nvSpPr>
          <p:spPr bwMode="auto">
            <a:xfrm>
              <a:off x="2976" y="1776"/>
              <a:ext cx="96" cy="2208"/>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9" name="左箭头 950288">
              <a:extLst>
                <a:ext uri="{FF2B5EF4-FFF2-40B4-BE49-F238E27FC236}">
                  <a16:creationId xmlns:a16="http://schemas.microsoft.com/office/drawing/2014/main" id="{EA5EA8F0-7AEF-4EB7-BE5A-8FD024E1EA14}"/>
                </a:ext>
              </a:extLst>
            </p:cNvPr>
            <p:cNvSpPr>
              <a:spLocks noChangeArrowheads="1"/>
            </p:cNvSpPr>
            <p:nvPr/>
          </p:nvSpPr>
          <p:spPr bwMode="auto">
            <a:xfrm>
              <a:off x="2448" y="3312"/>
              <a:ext cx="528" cy="144"/>
            </a:xfrm>
            <a:prstGeom prst="leftArrow">
              <a:avLst>
                <a:gd name="adj1" fmla="val 50000"/>
                <a:gd name="adj2" fmla="val 91531"/>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0" name="左箭头 950289">
              <a:extLst>
                <a:ext uri="{FF2B5EF4-FFF2-40B4-BE49-F238E27FC236}">
                  <a16:creationId xmlns:a16="http://schemas.microsoft.com/office/drawing/2014/main" id="{317DDE7E-3310-42DE-AE99-B45F5265EDA9}"/>
                </a:ext>
              </a:extLst>
            </p:cNvPr>
            <p:cNvSpPr>
              <a:spLocks noChangeArrowheads="1"/>
            </p:cNvSpPr>
            <p:nvPr/>
          </p:nvSpPr>
          <p:spPr bwMode="auto">
            <a:xfrm>
              <a:off x="2448" y="3600"/>
              <a:ext cx="528" cy="144"/>
            </a:xfrm>
            <a:prstGeom prst="leftArrow">
              <a:avLst>
                <a:gd name="adj1" fmla="val 50000"/>
                <a:gd name="adj2" fmla="val 91531"/>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1" name="矩形 950290">
              <a:extLst>
                <a:ext uri="{FF2B5EF4-FFF2-40B4-BE49-F238E27FC236}">
                  <a16:creationId xmlns:a16="http://schemas.microsoft.com/office/drawing/2014/main" id="{60A14358-E1BE-4FCF-88A4-3A5AF4432B75}"/>
                </a:ext>
              </a:extLst>
            </p:cNvPr>
            <p:cNvSpPr>
              <a:spLocks noChangeArrowheads="1"/>
            </p:cNvSpPr>
            <p:nvPr/>
          </p:nvSpPr>
          <p:spPr bwMode="auto">
            <a:xfrm>
              <a:off x="1104" y="1680"/>
              <a:ext cx="1968" cy="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2" name="下箭头 950291">
              <a:extLst>
                <a:ext uri="{FF2B5EF4-FFF2-40B4-BE49-F238E27FC236}">
                  <a16:creationId xmlns:a16="http://schemas.microsoft.com/office/drawing/2014/main" id="{8C9D01AD-BD6C-477C-B70A-D5612C9BF910}"/>
                </a:ext>
              </a:extLst>
            </p:cNvPr>
            <p:cNvSpPr>
              <a:spLocks noChangeArrowheads="1"/>
            </p:cNvSpPr>
            <p:nvPr/>
          </p:nvSpPr>
          <p:spPr bwMode="auto">
            <a:xfrm>
              <a:off x="960" y="1680"/>
              <a:ext cx="240" cy="288"/>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3" name="矩形 950292">
              <a:extLst>
                <a:ext uri="{FF2B5EF4-FFF2-40B4-BE49-F238E27FC236}">
                  <a16:creationId xmlns:a16="http://schemas.microsoft.com/office/drawing/2014/main" id="{A1649E4C-56F8-416E-B96A-A054D7686C3B}"/>
                </a:ext>
              </a:extLst>
            </p:cNvPr>
            <p:cNvSpPr>
              <a:spLocks noChangeArrowheads="1"/>
            </p:cNvSpPr>
            <p:nvPr/>
          </p:nvSpPr>
          <p:spPr bwMode="auto">
            <a:xfrm>
              <a:off x="1104" y="2208"/>
              <a:ext cx="1872" cy="96"/>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4" name="下箭头 950293">
              <a:extLst>
                <a:ext uri="{FF2B5EF4-FFF2-40B4-BE49-F238E27FC236}">
                  <a16:creationId xmlns:a16="http://schemas.microsoft.com/office/drawing/2014/main" id="{AF2A8A48-5B52-4FCF-9B31-B0DE84AACCA6}"/>
                </a:ext>
              </a:extLst>
            </p:cNvPr>
            <p:cNvSpPr>
              <a:spLocks noChangeArrowheads="1"/>
            </p:cNvSpPr>
            <p:nvPr/>
          </p:nvSpPr>
          <p:spPr bwMode="auto">
            <a:xfrm>
              <a:off x="960" y="2208"/>
              <a:ext cx="192" cy="24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15" name="直接连接符 950294">
              <a:extLst>
                <a:ext uri="{FF2B5EF4-FFF2-40B4-BE49-F238E27FC236}">
                  <a16:creationId xmlns:a16="http://schemas.microsoft.com/office/drawing/2014/main" id="{756EF8EB-6EEB-4D41-81A7-A4730D855194}"/>
                </a:ext>
              </a:extLst>
            </p:cNvPr>
            <p:cNvSpPr>
              <a:spLocks noChangeShapeType="1"/>
            </p:cNvSpPr>
            <p:nvPr/>
          </p:nvSpPr>
          <p:spPr bwMode="auto">
            <a:xfrm flipH="1">
              <a:off x="1296" y="264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6" name="直接连接符 950295">
              <a:extLst>
                <a:ext uri="{FF2B5EF4-FFF2-40B4-BE49-F238E27FC236}">
                  <a16:creationId xmlns:a16="http://schemas.microsoft.com/office/drawing/2014/main" id="{E2BFD527-A488-4129-B8EA-B362C9AD4917}"/>
                </a:ext>
              </a:extLst>
            </p:cNvPr>
            <p:cNvSpPr>
              <a:spLocks noChangeShapeType="1"/>
            </p:cNvSpPr>
            <p:nvPr/>
          </p:nvSpPr>
          <p:spPr bwMode="auto">
            <a:xfrm flipH="1">
              <a:off x="1344" y="201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7" name="文本框 950296">
              <a:extLst>
                <a:ext uri="{FF2B5EF4-FFF2-40B4-BE49-F238E27FC236}">
                  <a16:creationId xmlns:a16="http://schemas.microsoft.com/office/drawing/2014/main" id="{74FA2327-DB10-488D-A30B-07DAA99073EB}"/>
                </a:ext>
              </a:extLst>
            </p:cNvPr>
            <p:cNvSpPr txBox="1">
              <a:spLocks noChangeArrowheads="1"/>
            </p:cNvSpPr>
            <p:nvPr/>
          </p:nvSpPr>
          <p:spPr bwMode="auto">
            <a:xfrm>
              <a:off x="1296" y="672"/>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59418" name="文本框 950297">
              <a:extLst>
                <a:ext uri="{FF2B5EF4-FFF2-40B4-BE49-F238E27FC236}">
                  <a16:creationId xmlns:a16="http://schemas.microsoft.com/office/drawing/2014/main" id="{F454646E-8932-4949-A860-C4B9837A1215}"/>
                </a:ext>
              </a:extLst>
            </p:cNvPr>
            <p:cNvSpPr txBox="1">
              <a:spLocks noChangeArrowheads="1"/>
            </p:cNvSpPr>
            <p:nvPr/>
          </p:nvSpPr>
          <p:spPr bwMode="auto">
            <a:xfrm>
              <a:off x="144" y="91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59419" name="文本框 950298">
              <a:extLst>
                <a:ext uri="{FF2B5EF4-FFF2-40B4-BE49-F238E27FC236}">
                  <a16:creationId xmlns:a16="http://schemas.microsoft.com/office/drawing/2014/main" id="{146E26F9-4EC3-416E-A92F-C956C5133D3A}"/>
                </a:ext>
              </a:extLst>
            </p:cNvPr>
            <p:cNvSpPr txBox="1">
              <a:spLocks noChangeArrowheads="1"/>
            </p:cNvSpPr>
            <p:nvPr/>
          </p:nvSpPr>
          <p:spPr bwMode="auto">
            <a:xfrm>
              <a:off x="144" y="1680"/>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59420" name="文本框 950299">
              <a:extLst>
                <a:ext uri="{FF2B5EF4-FFF2-40B4-BE49-F238E27FC236}">
                  <a16:creationId xmlns:a16="http://schemas.microsoft.com/office/drawing/2014/main" id="{8D66CB86-CE22-40B2-873B-445C05648B5B}"/>
                </a:ext>
              </a:extLst>
            </p:cNvPr>
            <p:cNvSpPr txBox="1">
              <a:spLocks noChangeArrowheads="1"/>
            </p:cNvSpPr>
            <p:nvPr/>
          </p:nvSpPr>
          <p:spPr bwMode="auto">
            <a:xfrm>
              <a:off x="0" y="2688"/>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59421" name="文本框 950300">
              <a:extLst>
                <a:ext uri="{FF2B5EF4-FFF2-40B4-BE49-F238E27FC236}">
                  <a16:creationId xmlns:a16="http://schemas.microsoft.com/office/drawing/2014/main" id="{2E71C8FB-5F2E-49FF-AB6B-15E20E9334E6}"/>
                </a:ext>
              </a:extLst>
            </p:cNvPr>
            <p:cNvSpPr txBox="1">
              <a:spLocks noChangeArrowheads="1"/>
            </p:cNvSpPr>
            <p:nvPr/>
          </p:nvSpPr>
          <p:spPr bwMode="auto">
            <a:xfrm>
              <a:off x="0" y="3264"/>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59422" name="文本框 950301">
              <a:extLst>
                <a:ext uri="{FF2B5EF4-FFF2-40B4-BE49-F238E27FC236}">
                  <a16:creationId xmlns:a16="http://schemas.microsoft.com/office/drawing/2014/main" id="{0DA1E70F-AEE3-4B8C-AA46-88845FFC9B3D}"/>
                </a:ext>
              </a:extLst>
            </p:cNvPr>
            <p:cNvSpPr txBox="1">
              <a:spLocks noChangeArrowheads="1"/>
            </p:cNvSpPr>
            <p:nvPr/>
          </p:nvSpPr>
          <p:spPr bwMode="auto">
            <a:xfrm>
              <a:off x="3072" y="355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59423" name="文本框 950302">
              <a:extLst>
                <a:ext uri="{FF2B5EF4-FFF2-40B4-BE49-F238E27FC236}">
                  <a16:creationId xmlns:a16="http://schemas.microsoft.com/office/drawing/2014/main" id="{EB64C565-EB6A-4A5A-A533-74BF2E1D66DB}"/>
                </a:ext>
              </a:extLst>
            </p:cNvPr>
            <p:cNvSpPr txBox="1">
              <a:spLocks noChangeArrowheads="1"/>
            </p:cNvSpPr>
            <p:nvPr/>
          </p:nvSpPr>
          <p:spPr bwMode="auto">
            <a:xfrm>
              <a:off x="1920" y="139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59424" name="文本框 950304">
              <a:extLst>
                <a:ext uri="{FF2B5EF4-FFF2-40B4-BE49-F238E27FC236}">
                  <a16:creationId xmlns:a16="http://schemas.microsoft.com/office/drawing/2014/main" id="{4336F3F2-3F10-4CA9-AA0A-4F325509A880}"/>
                </a:ext>
              </a:extLst>
            </p:cNvPr>
            <p:cNvSpPr txBox="1">
              <a:spLocks noChangeArrowheads="1"/>
            </p:cNvSpPr>
            <p:nvPr/>
          </p:nvSpPr>
          <p:spPr bwMode="auto">
            <a:xfrm>
              <a:off x="1824" y="326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存储器</a:t>
              </a:r>
            </a:p>
          </p:txBody>
        </p:sp>
        <p:sp>
          <p:nvSpPr>
            <p:cNvPr id="59425" name="文本框 950305">
              <a:extLst>
                <a:ext uri="{FF2B5EF4-FFF2-40B4-BE49-F238E27FC236}">
                  <a16:creationId xmlns:a16="http://schemas.microsoft.com/office/drawing/2014/main" id="{4D0F01E1-EBD4-4F71-A00B-948162107814}"/>
                </a:ext>
              </a:extLst>
            </p:cNvPr>
            <p:cNvSpPr txBox="1">
              <a:spLocks noChangeArrowheads="1"/>
            </p:cNvSpPr>
            <p:nvPr/>
          </p:nvSpPr>
          <p:spPr bwMode="auto">
            <a:xfrm>
              <a:off x="1680" y="360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I/O</a:t>
              </a:r>
            </a:p>
          </p:txBody>
        </p:sp>
        <p:sp>
          <p:nvSpPr>
            <p:cNvPr id="59426" name="矩形 950306">
              <a:extLst>
                <a:ext uri="{FF2B5EF4-FFF2-40B4-BE49-F238E27FC236}">
                  <a16:creationId xmlns:a16="http://schemas.microsoft.com/office/drawing/2014/main" id="{465B0CC3-92EF-46E4-BF3E-20D67EAAC625}"/>
                </a:ext>
              </a:extLst>
            </p:cNvPr>
            <p:cNvSpPr>
              <a:spLocks noChangeArrowheads="1"/>
            </p:cNvSpPr>
            <p:nvPr/>
          </p:nvSpPr>
          <p:spPr bwMode="auto">
            <a:xfrm>
              <a:off x="48" y="624"/>
              <a:ext cx="5616" cy="259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7" name="文本框 950307">
              <a:extLst>
                <a:ext uri="{FF2B5EF4-FFF2-40B4-BE49-F238E27FC236}">
                  <a16:creationId xmlns:a16="http://schemas.microsoft.com/office/drawing/2014/main" id="{7A75D35C-6D34-4A07-8938-3F96AA606E75}"/>
                </a:ext>
              </a:extLst>
            </p:cNvPr>
            <p:cNvSpPr txBox="1">
              <a:spLocks noChangeArrowheads="1"/>
            </p:cNvSpPr>
            <p:nvPr/>
          </p:nvSpPr>
          <p:spPr bwMode="auto">
            <a:xfrm>
              <a:off x="144"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59428" name="矩形 950308">
              <a:extLst>
                <a:ext uri="{FF2B5EF4-FFF2-40B4-BE49-F238E27FC236}">
                  <a16:creationId xmlns:a16="http://schemas.microsoft.com/office/drawing/2014/main" id="{32767723-3AD2-4C05-9CC1-0008F22869C8}"/>
                </a:ext>
              </a:extLst>
            </p:cNvPr>
            <p:cNvSpPr>
              <a:spLocks noChangeArrowheads="1"/>
            </p:cNvSpPr>
            <p:nvPr/>
          </p:nvSpPr>
          <p:spPr bwMode="auto">
            <a:xfrm>
              <a:off x="2592" y="720"/>
              <a:ext cx="816" cy="336"/>
            </a:xfrm>
            <a:prstGeom prst="rect">
              <a:avLst/>
            </a:prstGeom>
            <a:solidFill>
              <a:schemeClr val="hlink"/>
            </a:solidFill>
            <a:ln w="9525">
              <a:miter lim="800000"/>
              <a:headEnd/>
              <a:tailEnd/>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9" name="矩形 950309">
              <a:extLst>
                <a:ext uri="{FF2B5EF4-FFF2-40B4-BE49-F238E27FC236}">
                  <a16:creationId xmlns:a16="http://schemas.microsoft.com/office/drawing/2014/main" id="{0E79A7CA-718C-441C-997B-1A34E76B0E62}"/>
                </a:ext>
              </a:extLst>
            </p:cNvPr>
            <p:cNvSpPr>
              <a:spLocks noChangeArrowheads="1"/>
            </p:cNvSpPr>
            <p:nvPr/>
          </p:nvSpPr>
          <p:spPr bwMode="auto">
            <a:xfrm>
              <a:off x="2640" y="1392"/>
              <a:ext cx="816"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0" name="矩形 950310">
              <a:extLst>
                <a:ext uri="{FF2B5EF4-FFF2-40B4-BE49-F238E27FC236}">
                  <a16:creationId xmlns:a16="http://schemas.microsoft.com/office/drawing/2014/main" id="{F432E9C4-B48D-43D1-9189-77100450D9BF}"/>
                </a:ext>
              </a:extLst>
            </p:cNvPr>
            <p:cNvSpPr>
              <a:spLocks noChangeArrowheads="1"/>
            </p:cNvSpPr>
            <p:nvPr/>
          </p:nvSpPr>
          <p:spPr bwMode="auto">
            <a:xfrm>
              <a:off x="3120" y="2688"/>
              <a:ext cx="768" cy="192"/>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1" name="矩形 950311">
              <a:extLst>
                <a:ext uri="{FF2B5EF4-FFF2-40B4-BE49-F238E27FC236}">
                  <a16:creationId xmlns:a16="http://schemas.microsoft.com/office/drawing/2014/main" id="{F6A175AD-F139-4D8F-A2CC-5B86304EE561}"/>
                </a:ext>
              </a:extLst>
            </p:cNvPr>
            <p:cNvSpPr>
              <a:spLocks noChangeArrowheads="1"/>
            </p:cNvSpPr>
            <p:nvPr/>
          </p:nvSpPr>
          <p:spPr bwMode="auto">
            <a:xfrm>
              <a:off x="3984" y="960"/>
              <a:ext cx="912" cy="384"/>
            </a:xfrm>
            <a:prstGeom prst="rect">
              <a:avLst/>
            </a:prstGeom>
            <a:solidFill>
              <a:srgbClr val="FF9966"/>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p:spPr>
          <p:txBody>
            <a:bodyPr wrap="none" anchor="ct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59432" name="矩形 950312">
              <a:extLst>
                <a:ext uri="{FF2B5EF4-FFF2-40B4-BE49-F238E27FC236}">
                  <a16:creationId xmlns:a16="http://schemas.microsoft.com/office/drawing/2014/main" id="{25B48D08-17D7-4949-A52A-D72533A2EF9E}"/>
                </a:ext>
              </a:extLst>
            </p:cNvPr>
            <p:cNvSpPr>
              <a:spLocks noChangeArrowheads="1"/>
            </p:cNvSpPr>
            <p:nvPr/>
          </p:nvSpPr>
          <p:spPr bwMode="auto">
            <a:xfrm>
              <a:off x="4032" y="1680"/>
              <a:ext cx="816" cy="384"/>
            </a:xfrm>
            <a:prstGeom prst="rect">
              <a:avLst/>
            </a:prstGeom>
            <a:solidFill>
              <a:srgbClr val="FFFF00"/>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3" name="矩形 950313">
              <a:extLst>
                <a:ext uri="{FF2B5EF4-FFF2-40B4-BE49-F238E27FC236}">
                  <a16:creationId xmlns:a16="http://schemas.microsoft.com/office/drawing/2014/main" id="{CFBE2A75-436C-4581-8FFD-18F4B36C8C36}"/>
                </a:ext>
              </a:extLst>
            </p:cNvPr>
            <p:cNvSpPr>
              <a:spLocks noChangeArrowheads="1"/>
            </p:cNvSpPr>
            <p:nvPr/>
          </p:nvSpPr>
          <p:spPr bwMode="auto">
            <a:xfrm>
              <a:off x="4128" y="2304"/>
              <a:ext cx="576" cy="240"/>
            </a:xfrm>
            <a:prstGeom prst="rect">
              <a:avLst/>
            </a:prstGeom>
            <a:solidFill>
              <a:srgbClr val="FFCCFF"/>
            </a:solidFill>
            <a:ln w="9525">
              <a:miter lim="800000"/>
              <a:headEnd/>
              <a:tailEnd/>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p:spPr>
          <p:txBody>
            <a:bodyPr>
              <a:flatTx/>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4" name="上箭头 950314">
              <a:extLst>
                <a:ext uri="{FF2B5EF4-FFF2-40B4-BE49-F238E27FC236}">
                  <a16:creationId xmlns:a16="http://schemas.microsoft.com/office/drawing/2014/main" id="{9F6D5D5F-B711-4F29-BEA5-3116F6D4BB27}"/>
                </a:ext>
              </a:extLst>
            </p:cNvPr>
            <p:cNvSpPr>
              <a:spLocks noChangeArrowheads="1"/>
            </p:cNvSpPr>
            <p:nvPr/>
          </p:nvSpPr>
          <p:spPr bwMode="auto">
            <a:xfrm>
              <a:off x="3216" y="1056"/>
              <a:ext cx="144" cy="288"/>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5" name="下箭头 950315">
              <a:extLst>
                <a:ext uri="{FF2B5EF4-FFF2-40B4-BE49-F238E27FC236}">
                  <a16:creationId xmlns:a16="http://schemas.microsoft.com/office/drawing/2014/main" id="{4905F408-84C8-4A88-968C-EC2D0523BB3F}"/>
                </a:ext>
              </a:extLst>
            </p:cNvPr>
            <p:cNvSpPr>
              <a:spLocks noChangeArrowheads="1"/>
            </p:cNvSpPr>
            <p:nvPr/>
          </p:nvSpPr>
          <p:spPr bwMode="auto">
            <a:xfrm>
              <a:off x="2784" y="1056"/>
              <a:ext cx="144" cy="336"/>
            </a:xfrm>
            <a:prstGeom prst="downArrow">
              <a:avLst>
                <a:gd name="adj1" fmla="val 50000"/>
                <a:gd name="adj2" fmla="val 58247"/>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6" name="左右箭头 950316">
              <a:extLst>
                <a:ext uri="{FF2B5EF4-FFF2-40B4-BE49-F238E27FC236}">
                  <a16:creationId xmlns:a16="http://schemas.microsoft.com/office/drawing/2014/main" id="{F852E6E5-0508-4FF0-AD61-B32EB9B6118F}"/>
                </a:ext>
              </a:extLst>
            </p:cNvPr>
            <p:cNvSpPr>
              <a:spLocks noChangeArrowheads="1"/>
            </p:cNvSpPr>
            <p:nvPr/>
          </p:nvSpPr>
          <p:spPr bwMode="auto">
            <a:xfrm rot="5400000">
              <a:off x="2784" y="2016"/>
              <a:ext cx="1056" cy="192"/>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7" name="矩形 950317">
              <a:extLst>
                <a:ext uri="{FF2B5EF4-FFF2-40B4-BE49-F238E27FC236}">
                  <a16:creationId xmlns:a16="http://schemas.microsoft.com/office/drawing/2014/main" id="{89A256A4-32CF-4D79-8C0F-3D30EC1E3EAA}"/>
                </a:ext>
              </a:extLst>
            </p:cNvPr>
            <p:cNvSpPr>
              <a:spLocks noChangeArrowheads="1"/>
            </p:cNvSpPr>
            <p:nvPr/>
          </p:nvSpPr>
          <p:spPr bwMode="auto">
            <a:xfrm>
              <a:off x="3648" y="768"/>
              <a:ext cx="96" cy="1872"/>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8" name="左箭头 950318">
              <a:extLst>
                <a:ext uri="{FF2B5EF4-FFF2-40B4-BE49-F238E27FC236}">
                  <a16:creationId xmlns:a16="http://schemas.microsoft.com/office/drawing/2014/main" id="{44087527-E5C8-48AD-8600-66E52C4B2D85}"/>
                </a:ext>
              </a:extLst>
            </p:cNvPr>
            <p:cNvSpPr>
              <a:spLocks noChangeArrowheads="1"/>
            </p:cNvSpPr>
            <p:nvPr/>
          </p:nvSpPr>
          <p:spPr bwMode="auto">
            <a:xfrm>
              <a:off x="3408" y="720"/>
              <a:ext cx="336" cy="192"/>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39" name="上箭头 950319">
              <a:extLst>
                <a:ext uri="{FF2B5EF4-FFF2-40B4-BE49-F238E27FC236}">
                  <a16:creationId xmlns:a16="http://schemas.microsoft.com/office/drawing/2014/main" id="{4F1A6BF4-9849-4FF2-B7A5-D231ABEBF1A6}"/>
                </a:ext>
              </a:extLst>
            </p:cNvPr>
            <p:cNvSpPr>
              <a:spLocks noChangeArrowheads="1"/>
            </p:cNvSpPr>
            <p:nvPr/>
          </p:nvSpPr>
          <p:spPr bwMode="auto">
            <a:xfrm rot="3092778">
              <a:off x="3912" y="2376"/>
              <a:ext cx="192" cy="336"/>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0" name="上箭头 950320">
              <a:extLst>
                <a:ext uri="{FF2B5EF4-FFF2-40B4-BE49-F238E27FC236}">
                  <a16:creationId xmlns:a16="http://schemas.microsoft.com/office/drawing/2014/main" id="{83EFA285-32ED-41FF-B953-4ADB03371A50}"/>
                </a:ext>
              </a:extLst>
            </p:cNvPr>
            <p:cNvSpPr>
              <a:spLocks noChangeArrowheads="1"/>
            </p:cNvSpPr>
            <p:nvPr/>
          </p:nvSpPr>
          <p:spPr bwMode="auto">
            <a:xfrm>
              <a:off x="3504" y="2880"/>
              <a:ext cx="192" cy="192"/>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1" name="左箭头 950321">
              <a:extLst>
                <a:ext uri="{FF2B5EF4-FFF2-40B4-BE49-F238E27FC236}">
                  <a16:creationId xmlns:a16="http://schemas.microsoft.com/office/drawing/2014/main" id="{50E2C512-CB1E-40AA-8239-165E050682A2}"/>
                </a:ext>
              </a:extLst>
            </p:cNvPr>
            <p:cNvSpPr>
              <a:spLocks noChangeArrowheads="1"/>
            </p:cNvSpPr>
            <p:nvPr/>
          </p:nvSpPr>
          <p:spPr bwMode="auto">
            <a:xfrm>
              <a:off x="3072" y="3024"/>
              <a:ext cx="1344" cy="192"/>
            </a:xfrm>
            <a:prstGeom prst="leftArrow">
              <a:avLst>
                <a:gd name="adj1" fmla="val 50000"/>
                <a:gd name="adj2" fmla="val 17500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2" name="矩形 950322">
              <a:extLst>
                <a:ext uri="{FF2B5EF4-FFF2-40B4-BE49-F238E27FC236}">
                  <a16:creationId xmlns:a16="http://schemas.microsoft.com/office/drawing/2014/main" id="{0BEC924A-3037-4053-9864-93FFFF540FAD}"/>
                </a:ext>
              </a:extLst>
            </p:cNvPr>
            <p:cNvSpPr>
              <a:spLocks noChangeArrowheads="1"/>
            </p:cNvSpPr>
            <p:nvPr/>
          </p:nvSpPr>
          <p:spPr bwMode="auto">
            <a:xfrm>
              <a:off x="4416" y="2544"/>
              <a:ext cx="96" cy="624"/>
            </a:xfrm>
            <a:prstGeom prst="rect">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3" name="上箭头 950323">
              <a:extLst>
                <a:ext uri="{FF2B5EF4-FFF2-40B4-BE49-F238E27FC236}">
                  <a16:creationId xmlns:a16="http://schemas.microsoft.com/office/drawing/2014/main" id="{0B0387DE-DD89-497E-9039-E2F69F0DD743}"/>
                </a:ext>
              </a:extLst>
            </p:cNvPr>
            <p:cNvSpPr>
              <a:spLocks noChangeArrowheads="1"/>
            </p:cNvSpPr>
            <p:nvPr/>
          </p:nvSpPr>
          <p:spPr bwMode="auto">
            <a:xfrm>
              <a:off x="4176" y="2064"/>
              <a:ext cx="192" cy="24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4" name="直接连接符 950324">
              <a:extLst>
                <a:ext uri="{FF2B5EF4-FFF2-40B4-BE49-F238E27FC236}">
                  <a16:creationId xmlns:a16="http://schemas.microsoft.com/office/drawing/2014/main" id="{D640E6AB-DCDE-4FB7-BE32-4EBCA3A0EB48}"/>
                </a:ext>
              </a:extLst>
            </p:cNvPr>
            <p:cNvSpPr>
              <a:spLocks noChangeShapeType="1"/>
            </p:cNvSpPr>
            <p:nvPr/>
          </p:nvSpPr>
          <p:spPr bwMode="auto">
            <a:xfrm flipV="1">
              <a:off x="427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5" name="直接连接符 950325">
              <a:extLst>
                <a:ext uri="{FF2B5EF4-FFF2-40B4-BE49-F238E27FC236}">
                  <a16:creationId xmlns:a16="http://schemas.microsoft.com/office/drawing/2014/main" id="{44751649-2CA4-4991-8E05-894FA831F6C5}"/>
                </a:ext>
              </a:extLst>
            </p:cNvPr>
            <p:cNvSpPr>
              <a:spLocks noChangeShapeType="1"/>
            </p:cNvSpPr>
            <p:nvPr/>
          </p:nvSpPr>
          <p:spPr bwMode="auto">
            <a:xfrm flipV="1">
              <a:off x="4368"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6" name="直接连接符 950326">
              <a:extLst>
                <a:ext uri="{FF2B5EF4-FFF2-40B4-BE49-F238E27FC236}">
                  <a16:creationId xmlns:a16="http://schemas.microsoft.com/office/drawing/2014/main" id="{BAECD6B4-ADF2-4DC6-99B9-C52C084B2328}"/>
                </a:ext>
              </a:extLst>
            </p:cNvPr>
            <p:cNvSpPr>
              <a:spLocks noChangeShapeType="1"/>
            </p:cNvSpPr>
            <p:nvPr/>
          </p:nvSpPr>
          <p:spPr bwMode="auto">
            <a:xfrm flipH="1" flipV="1">
              <a:off x="4464"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7" name="直接连接符 950327">
              <a:extLst>
                <a:ext uri="{FF2B5EF4-FFF2-40B4-BE49-F238E27FC236}">
                  <a16:creationId xmlns:a16="http://schemas.microsoft.com/office/drawing/2014/main" id="{8AF01D4A-56A9-4DA9-B366-41EB33B576D3}"/>
                </a:ext>
              </a:extLst>
            </p:cNvPr>
            <p:cNvSpPr>
              <a:spLocks noChangeShapeType="1"/>
            </p:cNvSpPr>
            <p:nvPr/>
          </p:nvSpPr>
          <p:spPr bwMode="auto">
            <a:xfrm flipV="1">
              <a:off x="4560"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8" name="直接连接符 950328">
              <a:extLst>
                <a:ext uri="{FF2B5EF4-FFF2-40B4-BE49-F238E27FC236}">
                  <a16:creationId xmlns:a16="http://schemas.microsoft.com/office/drawing/2014/main" id="{958104E6-BDE8-41E3-920B-D305402D57DF}"/>
                </a:ext>
              </a:extLst>
            </p:cNvPr>
            <p:cNvSpPr>
              <a:spLocks noChangeShapeType="1"/>
            </p:cNvSpPr>
            <p:nvPr/>
          </p:nvSpPr>
          <p:spPr bwMode="auto">
            <a:xfrm flipH="1" flipV="1">
              <a:off x="4656"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49" name="直接连接符 950329">
              <a:extLst>
                <a:ext uri="{FF2B5EF4-FFF2-40B4-BE49-F238E27FC236}">
                  <a16:creationId xmlns:a16="http://schemas.microsoft.com/office/drawing/2014/main" id="{FFAAEF2C-D4A2-4530-AA10-8FF06CF20F67}"/>
                </a:ext>
              </a:extLst>
            </p:cNvPr>
            <p:cNvSpPr>
              <a:spLocks noChangeShapeType="1"/>
            </p:cNvSpPr>
            <p:nvPr/>
          </p:nvSpPr>
          <p:spPr bwMode="auto">
            <a:xfrm flipV="1">
              <a:off x="475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0" name="直接连接符 950330">
              <a:extLst>
                <a:ext uri="{FF2B5EF4-FFF2-40B4-BE49-F238E27FC236}">
                  <a16:creationId xmlns:a16="http://schemas.microsoft.com/office/drawing/2014/main" id="{18F38620-8170-44F6-8DCF-B7444098DF5F}"/>
                </a:ext>
              </a:extLst>
            </p:cNvPr>
            <p:cNvSpPr>
              <a:spLocks noChangeShapeType="1"/>
            </p:cNvSpPr>
            <p:nvPr/>
          </p:nvSpPr>
          <p:spPr bwMode="auto">
            <a:xfrm flipV="1">
              <a:off x="408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1" name="直接连接符 950331">
              <a:extLst>
                <a:ext uri="{FF2B5EF4-FFF2-40B4-BE49-F238E27FC236}">
                  <a16:creationId xmlns:a16="http://schemas.microsoft.com/office/drawing/2014/main" id="{B037DDBA-6010-45B7-96FE-CA7957DBB4C2}"/>
                </a:ext>
              </a:extLst>
            </p:cNvPr>
            <p:cNvSpPr>
              <a:spLocks noChangeShapeType="1"/>
            </p:cNvSpPr>
            <p:nvPr/>
          </p:nvSpPr>
          <p:spPr bwMode="auto">
            <a:xfrm flipV="1">
              <a:off x="427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2" name="直接连接符 950332">
              <a:extLst>
                <a:ext uri="{FF2B5EF4-FFF2-40B4-BE49-F238E27FC236}">
                  <a16:creationId xmlns:a16="http://schemas.microsoft.com/office/drawing/2014/main" id="{D68C74C8-1634-483D-A964-F347D47FF5D2}"/>
                </a:ext>
              </a:extLst>
            </p:cNvPr>
            <p:cNvSpPr>
              <a:spLocks noChangeShapeType="1"/>
            </p:cNvSpPr>
            <p:nvPr/>
          </p:nvSpPr>
          <p:spPr bwMode="auto">
            <a:xfrm flipV="1">
              <a:off x="456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3" name="直接连接符 950333">
              <a:extLst>
                <a:ext uri="{FF2B5EF4-FFF2-40B4-BE49-F238E27FC236}">
                  <a16:creationId xmlns:a16="http://schemas.microsoft.com/office/drawing/2014/main" id="{B8054EBD-94A9-4302-BCC4-8CF4EFD418F9}"/>
                </a:ext>
              </a:extLst>
            </p:cNvPr>
            <p:cNvSpPr>
              <a:spLocks noChangeShapeType="1"/>
            </p:cNvSpPr>
            <p:nvPr/>
          </p:nvSpPr>
          <p:spPr bwMode="auto">
            <a:xfrm flipV="1">
              <a:off x="4656"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4" name="直接连接符 950334">
              <a:extLst>
                <a:ext uri="{FF2B5EF4-FFF2-40B4-BE49-F238E27FC236}">
                  <a16:creationId xmlns:a16="http://schemas.microsoft.com/office/drawing/2014/main" id="{7C3EB67F-3F5E-46DA-A255-E14BC59E033A}"/>
                </a:ext>
              </a:extLst>
            </p:cNvPr>
            <p:cNvSpPr>
              <a:spLocks noChangeShapeType="1"/>
            </p:cNvSpPr>
            <p:nvPr/>
          </p:nvSpPr>
          <p:spPr bwMode="auto">
            <a:xfrm flipV="1">
              <a:off x="475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5" name="直接连接符 950335">
              <a:extLst>
                <a:ext uri="{FF2B5EF4-FFF2-40B4-BE49-F238E27FC236}">
                  <a16:creationId xmlns:a16="http://schemas.microsoft.com/office/drawing/2014/main" id="{11AB9D30-1973-4E74-9181-0CB61FDAA79D}"/>
                </a:ext>
              </a:extLst>
            </p:cNvPr>
            <p:cNvSpPr>
              <a:spLocks noChangeShapeType="1"/>
            </p:cNvSpPr>
            <p:nvPr/>
          </p:nvSpPr>
          <p:spPr bwMode="auto">
            <a:xfrm flipV="1">
              <a:off x="4848"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6" name="直接连接符 950336">
              <a:extLst>
                <a:ext uri="{FF2B5EF4-FFF2-40B4-BE49-F238E27FC236}">
                  <a16:creationId xmlns:a16="http://schemas.microsoft.com/office/drawing/2014/main" id="{F7BA3E95-712A-499D-AE30-F6F76772DB5C}"/>
                </a:ext>
              </a:extLst>
            </p:cNvPr>
            <p:cNvSpPr>
              <a:spLocks noChangeShapeType="1"/>
            </p:cNvSpPr>
            <p:nvPr/>
          </p:nvSpPr>
          <p:spPr bwMode="auto">
            <a:xfrm flipH="1">
              <a:off x="4896" y="9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7" name="直接连接符 950337">
              <a:extLst>
                <a:ext uri="{FF2B5EF4-FFF2-40B4-BE49-F238E27FC236}">
                  <a16:creationId xmlns:a16="http://schemas.microsoft.com/office/drawing/2014/main" id="{1B11DC6E-4E13-4819-B5E0-05B8B2BC51BF}"/>
                </a:ext>
              </a:extLst>
            </p:cNvPr>
            <p:cNvSpPr>
              <a:spLocks noChangeShapeType="1"/>
            </p:cNvSpPr>
            <p:nvPr/>
          </p:nvSpPr>
          <p:spPr bwMode="auto">
            <a:xfrm flipH="1">
              <a:off x="4944" y="115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8" name="直接连接符 950338">
              <a:extLst>
                <a:ext uri="{FF2B5EF4-FFF2-40B4-BE49-F238E27FC236}">
                  <a16:creationId xmlns:a16="http://schemas.microsoft.com/office/drawing/2014/main" id="{F49B3D1D-2802-4EDB-B0A7-B6ED8F1B2D65}"/>
                </a:ext>
              </a:extLst>
            </p:cNvPr>
            <p:cNvSpPr>
              <a:spLocks noChangeShapeType="1"/>
            </p:cNvSpPr>
            <p:nvPr/>
          </p:nvSpPr>
          <p:spPr bwMode="auto">
            <a:xfrm flipH="1">
              <a:off x="4704" y="2352"/>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59" name="直接连接符 950339">
              <a:extLst>
                <a:ext uri="{FF2B5EF4-FFF2-40B4-BE49-F238E27FC236}">
                  <a16:creationId xmlns:a16="http://schemas.microsoft.com/office/drawing/2014/main" id="{4809BD04-F8BA-45D5-BFB0-1792E94FC4E6}"/>
                </a:ext>
              </a:extLst>
            </p:cNvPr>
            <p:cNvSpPr>
              <a:spLocks noChangeShapeType="1"/>
            </p:cNvSpPr>
            <p:nvPr/>
          </p:nvSpPr>
          <p:spPr bwMode="auto">
            <a:xfrm flipH="1">
              <a:off x="3888" y="278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60" name="直接连接符 950340">
              <a:extLst>
                <a:ext uri="{FF2B5EF4-FFF2-40B4-BE49-F238E27FC236}">
                  <a16:creationId xmlns:a16="http://schemas.microsoft.com/office/drawing/2014/main" id="{902CB79A-E5CB-4F39-B7C1-0E34B31A6B30}"/>
                </a:ext>
              </a:extLst>
            </p:cNvPr>
            <p:cNvSpPr>
              <a:spLocks noChangeShapeType="1"/>
            </p:cNvSpPr>
            <p:nvPr/>
          </p:nvSpPr>
          <p:spPr bwMode="auto">
            <a:xfrm flipH="1">
              <a:off x="345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61" name="文本框 950341">
              <a:extLst>
                <a:ext uri="{FF2B5EF4-FFF2-40B4-BE49-F238E27FC236}">
                  <a16:creationId xmlns:a16="http://schemas.microsoft.com/office/drawing/2014/main" id="{E81C2FB3-036B-45FC-B108-C39C3F5FCB47}"/>
                </a:ext>
              </a:extLst>
            </p:cNvPr>
            <p:cNvSpPr txBox="1">
              <a:spLocks noChangeArrowheads="1"/>
            </p:cNvSpPr>
            <p:nvPr/>
          </p:nvSpPr>
          <p:spPr bwMode="auto">
            <a:xfrm>
              <a:off x="2688" y="7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59462" name="文本框 950342">
              <a:extLst>
                <a:ext uri="{FF2B5EF4-FFF2-40B4-BE49-F238E27FC236}">
                  <a16:creationId xmlns:a16="http://schemas.microsoft.com/office/drawing/2014/main" id="{A25E6DA0-3746-4384-9004-443DE1A89B7C}"/>
                </a:ext>
              </a:extLst>
            </p:cNvPr>
            <p:cNvSpPr txBox="1">
              <a:spLocks noChangeArrowheads="1"/>
            </p:cNvSpPr>
            <p:nvPr/>
          </p:nvSpPr>
          <p:spPr bwMode="auto">
            <a:xfrm>
              <a:off x="4512" y="2649"/>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59463" name="文本框 950343">
              <a:extLst>
                <a:ext uri="{FF2B5EF4-FFF2-40B4-BE49-F238E27FC236}">
                  <a16:creationId xmlns:a16="http://schemas.microsoft.com/office/drawing/2014/main" id="{BD65C33E-C913-42D0-BD7D-74ED5666BCE6}"/>
                </a:ext>
              </a:extLst>
            </p:cNvPr>
            <p:cNvSpPr txBox="1">
              <a:spLocks noChangeArrowheads="1"/>
            </p:cNvSpPr>
            <p:nvPr/>
          </p:nvSpPr>
          <p:spPr bwMode="auto">
            <a:xfrm>
              <a:off x="4128" y="182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指令译码器</a:t>
              </a:r>
            </a:p>
          </p:txBody>
        </p:sp>
        <p:sp>
          <p:nvSpPr>
            <p:cNvPr id="59464" name="文本框 950344">
              <a:extLst>
                <a:ext uri="{FF2B5EF4-FFF2-40B4-BE49-F238E27FC236}">
                  <a16:creationId xmlns:a16="http://schemas.microsoft.com/office/drawing/2014/main" id="{8E25F536-DEC6-4DFF-878B-503EBD396A62}"/>
                </a:ext>
              </a:extLst>
            </p:cNvPr>
            <p:cNvSpPr txBox="1">
              <a:spLocks noChangeArrowheads="1"/>
            </p:cNvSpPr>
            <p:nvPr/>
          </p:nvSpPr>
          <p:spPr bwMode="auto">
            <a:xfrm>
              <a:off x="4080" y="912"/>
              <a:ext cx="86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solidFill>
                    <a:srgbClr val="CCFFFF"/>
                  </a:solidFill>
                  <a:latin typeface="Tahoma" panose="020B0604030504040204" pitchFamily="34" charset="0"/>
                </a:rPr>
                <a:t>操作控制器</a:t>
              </a:r>
            </a:p>
            <a:p>
              <a:pPr>
                <a:spcBef>
                  <a:spcPct val="50000"/>
                </a:spcBef>
              </a:pPr>
              <a:r>
                <a:rPr lang="zh-CN" altLang="en-US" sz="1400" b="1">
                  <a:solidFill>
                    <a:srgbClr val="CCFFFF"/>
                  </a:solidFill>
                  <a:latin typeface="Tahoma" panose="020B0604030504040204" pitchFamily="34" charset="0"/>
                </a:rPr>
                <a:t>时序产生器</a:t>
              </a:r>
            </a:p>
          </p:txBody>
        </p:sp>
        <p:sp>
          <p:nvSpPr>
            <p:cNvPr id="59465" name="文本框 950345">
              <a:extLst>
                <a:ext uri="{FF2B5EF4-FFF2-40B4-BE49-F238E27FC236}">
                  <a16:creationId xmlns:a16="http://schemas.microsoft.com/office/drawing/2014/main" id="{B3559162-3647-41D5-B5DE-80B418525875}"/>
                </a:ext>
              </a:extLst>
            </p:cNvPr>
            <p:cNvSpPr txBox="1">
              <a:spLocks noChangeArrowheads="1"/>
            </p:cNvSpPr>
            <p:nvPr/>
          </p:nvSpPr>
          <p:spPr bwMode="auto">
            <a:xfrm>
              <a:off x="5328" y="8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59466" name="文本框 950346">
              <a:extLst>
                <a:ext uri="{FF2B5EF4-FFF2-40B4-BE49-F238E27FC236}">
                  <a16:creationId xmlns:a16="http://schemas.microsoft.com/office/drawing/2014/main" id="{96F9E561-2228-4D01-917C-817D91D3B2C5}"/>
                </a:ext>
              </a:extLst>
            </p:cNvPr>
            <p:cNvSpPr txBox="1">
              <a:spLocks noChangeArrowheads="1"/>
            </p:cNvSpPr>
            <p:nvPr/>
          </p:nvSpPr>
          <p:spPr bwMode="auto">
            <a:xfrm>
              <a:off x="5328" y="105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59467" name="文本框 950347">
              <a:extLst>
                <a:ext uri="{FF2B5EF4-FFF2-40B4-BE49-F238E27FC236}">
                  <a16:creationId xmlns:a16="http://schemas.microsoft.com/office/drawing/2014/main" id="{0B2F58ED-24D0-4E1A-ABCD-05EF470BFB6B}"/>
                </a:ext>
              </a:extLst>
            </p:cNvPr>
            <p:cNvSpPr txBox="1">
              <a:spLocks noChangeArrowheads="1"/>
            </p:cNvSpPr>
            <p:nvPr/>
          </p:nvSpPr>
          <p:spPr bwMode="auto">
            <a:xfrm>
              <a:off x="3744" y="57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59468" name="文本框 950348">
              <a:extLst>
                <a:ext uri="{FF2B5EF4-FFF2-40B4-BE49-F238E27FC236}">
                  <a16:creationId xmlns:a16="http://schemas.microsoft.com/office/drawing/2014/main" id="{D45CE85F-B4B1-47B9-B0DC-DAFDF9EC57AE}"/>
                </a:ext>
              </a:extLst>
            </p:cNvPr>
            <p:cNvSpPr txBox="1">
              <a:spLocks noChangeArrowheads="1"/>
            </p:cNvSpPr>
            <p:nvPr/>
          </p:nvSpPr>
          <p:spPr bwMode="auto">
            <a:xfrm>
              <a:off x="4848" y="52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59469" name="文本框 950349">
              <a:extLst>
                <a:ext uri="{FF2B5EF4-FFF2-40B4-BE49-F238E27FC236}">
                  <a16:creationId xmlns:a16="http://schemas.microsoft.com/office/drawing/2014/main" id="{F50CA74F-4BD2-4835-89FA-5EEBEA28E9A1}"/>
                </a:ext>
              </a:extLst>
            </p:cNvPr>
            <p:cNvSpPr txBox="1">
              <a:spLocks noChangeArrowheads="1"/>
            </p:cNvSpPr>
            <p:nvPr/>
          </p:nvSpPr>
          <p:spPr bwMode="auto">
            <a:xfrm>
              <a:off x="4128" y="26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0" name="文本框 950350">
              <a:extLst>
                <a:ext uri="{FF2B5EF4-FFF2-40B4-BE49-F238E27FC236}">
                  <a16:creationId xmlns:a16="http://schemas.microsoft.com/office/drawing/2014/main" id="{3000EC16-2C13-480D-BE1C-79B8BD4E1610}"/>
                </a:ext>
              </a:extLst>
            </p:cNvPr>
            <p:cNvSpPr txBox="1">
              <a:spLocks noChangeArrowheads="1"/>
            </p:cNvSpPr>
            <p:nvPr/>
          </p:nvSpPr>
          <p:spPr bwMode="auto">
            <a:xfrm>
              <a:off x="499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1" name="文本框 950351">
              <a:extLst>
                <a:ext uri="{FF2B5EF4-FFF2-40B4-BE49-F238E27FC236}">
                  <a16:creationId xmlns:a16="http://schemas.microsoft.com/office/drawing/2014/main" id="{0C2876FB-FB21-49BE-A300-E215EF2A2F71}"/>
                </a:ext>
              </a:extLst>
            </p:cNvPr>
            <p:cNvSpPr txBox="1">
              <a:spLocks noChangeArrowheads="1"/>
            </p:cNvSpPr>
            <p:nvPr/>
          </p:nvSpPr>
          <p:spPr bwMode="auto">
            <a:xfrm>
              <a:off x="3456" y="14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2" name="文本框 950352">
              <a:extLst>
                <a:ext uri="{FF2B5EF4-FFF2-40B4-BE49-F238E27FC236}">
                  <a16:creationId xmlns:a16="http://schemas.microsoft.com/office/drawing/2014/main" id="{C53ACA75-F883-42DD-B9A0-AC8D5CFDA806}"/>
                </a:ext>
              </a:extLst>
            </p:cNvPr>
            <p:cNvSpPr txBox="1">
              <a:spLocks noChangeArrowheads="1"/>
            </p:cNvSpPr>
            <p:nvPr/>
          </p:nvSpPr>
          <p:spPr bwMode="auto">
            <a:xfrm>
              <a:off x="1488" y="24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3" name="文本框 950353">
              <a:extLst>
                <a:ext uri="{FF2B5EF4-FFF2-40B4-BE49-F238E27FC236}">
                  <a16:creationId xmlns:a16="http://schemas.microsoft.com/office/drawing/2014/main" id="{7BB6D375-DB5A-4F17-A376-320D1736C4F4}"/>
                </a:ext>
              </a:extLst>
            </p:cNvPr>
            <p:cNvSpPr txBox="1">
              <a:spLocks noChangeArrowheads="1"/>
            </p:cNvSpPr>
            <p:nvPr/>
          </p:nvSpPr>
          <p:spPr bwMode="auto">
            <a:xfrm>
              <a:off x="1584" y="18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59474" name="文本框 950303">
              <a:extLst>
                <a:ext uri="{FF2B5EF4-FFF2-40B4-BE49-F238E27FC236}">
                  <a16:creationId xmlns:a16="http://schemas.microsoft.com/office/drawing/2014/main" id="{B0C58120-AD93-47C1-8364-D6A7180416FD}"/>
                </a:ext>
              </a:extLst>
            </p:cNvPr>
            <p:cNvSpPr txBox="1">
              <a:spLocks noChangeArrowheads="1"/>
            </p:cNvSpPr>
            <p:nvPr/>
          </p:nvSpPr>
          <p:spPr bwMode="auto">
            <a:xfrm>
              <a:off x="3120" y="268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grpSp>
      <p:sp>
        <p:nvSpPr>
          <p:cNvPr id="59395" name="标题 5121">
            <a:extLst>
              <a:ext uri="{FF2B5EF4-FFF2-40B4-BE49-F238E27FC236}">
                <a16:creationId xmlns:a16="http://schemas.microsoft.com/office/drawing/2014/main" id="{1F7E7F53-404B-453F-ADB3-F2313EED37B4}"/>
              </a:ext>
            </a:extLst>
          </p:cNvPr>
          <p:cNvSpPr>
            <a:spLocks noGrp="1" noChangeArrowheads="1"/>
          </p:cNvSpPr>
          <p:nvPr>
            <p:ph type="title"/>
          </p:nvPr>
        </p:nvSpPr>
        <p:spPr>
          <a:xfrm>
            <a:off x="457200" y="-12700"/>
            <a:ext cx="8229600" cy="1143000"/>
          </a:xfrm>
        </p:spPr>
        <p:txBody>
          <a:bodyPr/>
          <a:lstStyle/>
          <a:p>
            <a:r>
              <a:rPr lang="en-US" altLang="zh-CN"/>
              <a:t>CPU</a:t>
            </a:r>
            <a:r>
              <a:rPr lang="zh-CN" altLang="en-US"/>
              <a:t>的组成</a:t>
            </a:r>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77153">
            <a:extLst>
              <a:ext uri="{FF2B5EF4-FFF2-40B4-BE49-F238E27FC236}">
                <a16:creationId xmlns:a16="http://schemas.microsoft.com/office/drawing/2014/main" id="{D95CB742-7EE6-4D93-A5D5-5C9F3DB77260}"/>
              </a:ext>
            </a:extLst>
          </p:cNvPr>
          <p:cNvSpPr>
            <a:spLocks noGrp="1" noChangeArrowheads="1"/>
          </p:cNvSpPr>
          <p:nvPr>
            <p:ph type="title"/>
          </p:nvPr>
        </p:nvSpPr>
        <p:spPr>
          <a:xfrm>
            <a:off x="457200" y="274638"/>
            <a:ext cx="8229600" cy="777875"/>
          </a:xfrm>
        </p:spPr>
        <p:txBody>
          <a:bodyPr/>
          <a:lstStyle/>
          <a:p>
            <a:r>
              <a:rPr lang="zh-CN" altLang="en-US"/>
              <a:t>多级时序系统</a:t>
            </a:r>
          </a:p>
        </p:txBody>
      </p:sp>
      <p:sp>
        <p:nvSpPr>
          <p:cNvPr id="61443" name="文本占位符 177154">
            <a:extLst>
              <a:ext uri="{FF2B5EF4-FFF2-40B4-BE49-F238E27FC236}">
                <a16:creationId xmlns:a16="http://schemas.microsoft.com/office/drawing/2014/main" id="{69A0E4A3-6001-4CFA-92E4-CFEB37BBD8F8}"/>
              </a:ext>
            </a:extLst>
          </p:cNvPr>
          <p:cNvSpPr>
            <a:spLocks noGrp="1" noChangeArrowheads="1"/>
          </p:cNvSpPr>
          <p:nvPr>
            <p:ph idx="1"/>
          </p:nvPr>
        </p:nvSpPr>
        <p:spPr>
          <a:xfrm>
            <a:off x="457200" y="1125538"/>
            <a:ext cx="8229600" cy="1296987"/>
          </a:xfrm>
        </p:spPr>
        <p:txBody>
          <a:bodyPr/>
          <a:lstStyle/>
          <a:p>
            <a:pPr>
              <a:lnSpc>
                <a:spcPct val="90000"/>
              </a:lnSpc>
            </a:pPr>
            <a:r>
              <a:rPr lang="zh-CN" altLang="en-US" sz="2400"/>
              <a:t>一个指令周期包含若干个机器周期，一个机器周期又包含若干个时钟周期</a:t>
            </a:r>
            <a:r>
              <a:rPr lang="en-US" altLang="zh-CN" sz="2400"/>
              <a:t>(</a:t>
            </a:r>
            <a:r>
              <a:rPr lang="zh-CN" altLang="en-US" sz="2400"/>
              <a:t>节拍</a:t>
            </a:r>
            <a:r>
              <a:rPr lang="en-US" altLang="zh-CN" sz="2400"/>
              <a:t>)</a:t>
            </a:r>
            <a:r>
              <a:rPr lang="zh-CN" altLang="en-US" sz="2400"/>
              <a:t>，每个指令周期内的机器周期数可以不等，每个机器周期内的节拍数也可以不等。 </a:t>
            </a:r>
          </a:p>
        </p:txBody>
      </p:sp>
      <p:graphicFrame>
        <p:nvGraphicFramePr>
          <p:cNvPr id="61444" name="对象 177155">
            <a:extLst>
              <a:ext uri="{FF2B5EF4-FFF2-40B4-BE49-F238E27FC236}">
                <a16:creationId xmlns:a16="http://schemas.microsoft.com/office/drawing/2014/main" id="{7071267D-2FE6-4CCB-B7E9-22F8B3AE54FB}"/>
              </a:ext>
            </a:extLst>
          </p:cNvPr>
          <p:cNvGraphicFramePr>
            <a:graphicFrameLocks/>
          </p:cNvGraphicFramePr>
          <p:nvPr/>
        </p:nvGraphicFramePr>
        <p:xfrm>
          <a:off x="1403350" y="2420938"/>
          <a:ext cx="5819775" cy="4248150"/>
        </p:xfrm>
        <a:graphic>
          <a:graphicData uri="http://schemas.openxmlformats.org/presentationml/2006/ole">
            <mc:AlternateContent xmlns:mc="http://schemas.openxmlformats.org/markup-compatibility/2006">
              <mc:Choice xmlns:v="urn:schemas-microsoft-com:vml" Requires="v">
                <p:oleObj spid="_x0000_s61485" r:id="rId3" imgW="5819048" imgH="4247619" progId="Paint.Picture">
                  <p:embed/>
                </p:oleObj>
              </mc:Choice>
              <mc:Fallback>
                <p:oleObj r:id="rId3" imgW="5819048" imgH="4247619" progId="Paint.Picture">
                  <p:embed/>
                  <p:pic>
                    <p:nvPicPr>
                      <p:cNvPr id="0" name="对象 1771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58197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5" name="页脚占位符 1">
            <a:extLst>
              <a:ext uri="{FF2B5EF4-FFF2-40B4-BE49-F238E27FC236}">
                <a16:creationId xmlns:a16="http://schemas.microsoft.com/office/drawing/2014/main" id="{6B6BF0B5-771F-4D38-96B7-EBE3B01B161E}"/>
              </a:ext>
            </a:extLst>
          </p:cNvPr>
          <p:cNvSpPr>
            <a:spLocks noGrp="1" noChangeArrowheads="1"/>
          </p:cNvSpPr>
          <p:nvPr>
            <p:ph type="ftr" sz="quarter" idx="11"/>
          </p:nvPr>
        </p:nvSpPr>
        <p:spPr bwMode="auto">
          <a:xfrm>
            <a:off x="179388" y="6453188"/>
            <a:ext cx="2895600" cy="268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en-US" i="1"/>
              <a:t>llxx@ustc.edu.cn</a:t>
            </a:r>
          </a:p>
        </p:txBody>
      </p:sp>
      <p:sp>
        <p:nvSpPr>
          <p:cNvPr id="2" name="灯片编号占位符 2">
            <a:extLst>
              <a:ext uri="{FF2B5EF4-FFF2-40B4-BE49-F238E27FC236}">
                <a16:creationId xmlns:a16="http://schemas.microsoft.com/office/drawing/2014/main" id="{90D025A0-EC82-48E5-913D-3E8E8870C017}"/>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94AE3198-C35B-4FDE-B67C-2454B08973BA}" type="slidenum">
              <a:rPr lang="zh-CN" altLang="en-US" smtClean="0"/>
              <a:pPr>
                <a:defRPr/>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125954">
            <a:extLst>
              <a:ext uri="{FF2B5EF4-FFF2-40B4-BE49-F238E27FC236}">
                <a16:creationId xmlns:a16="http://schemas.microsoft.com/office/drawing/2014/main" id="{08675651-B4FF-47B9-9B6E-F4A1665F7D35}"/>
              </a:ext>
            </a:extLst>
          </p:cNvPr>
          <p:cNvSpPr>
            <a:spLocks noGrp="1" noChangeArrowheads="1"/>
          </p:cNvSpPr>
          <p:nvPr>
            <p:ph idx="1"/>
          </p:nvPr>
        </p:nvSpPr>
        <p:spPr>
          <a:xfrm>
            <a:off x="468313" y="5734050"/>
            <a:ext cx="8229600" cy="504825"/>
          </a:xfrm>
        </p:spPr>
        <p:txBody>
          <a:bodyPr/>
          <a:lstStyle/>
          <a:p>
            <a:pPr>
              <a:lnSpc>
                <a:spcPct val="90000"/>
              </a:lnSpc>
            </a:pPr>
            <a:r>
              <a:rPr lang="zh-CN" altLang="en-US" sz="2800"/>
              <a:t>寄存器</a:t>
            </a:r>
            <a:r>
              <a:rPr lang="en-US" altLang="zh-CN" sz="2800"/>
              <a:t>Y</a:t>
            </a:r>
            <a:r>
              <a:rPr lang="zh-CN" altLang="en-US" sz="2800"/>
              <a:t>、</a:t>
            </a:r>
            <a:r>
              <a:rPr lang="en-US" altLang="zh-CN" sz="2800"/>
              <a:t>Z</a:t>
            </a:r>
            <a:r>
              <a:rPr lang="zh-CN" altLang="en-US" sz="2800"/>
              <a:t>的作用：保持</a:t>
            </a:r>
            <a:r>
              <a:rPr lang="en-US" altLang="zh-CN" sz="2800"/>
              <a:t>ALU</a:t>
            </a:r>
            <a:r>
              <a:rPr lang="zh-CN" altLang="en-US" sz="2800"/>
              <a:t>的操作数</a:t>
            </a:r>
          </a:p>
        </p:txBody>
      </p:sp>
      <p:sp>
        <p:nvSpPr>
          <p:cNvPr id="62467" name="标题 126090">
            <a:extLst>
              <a:ext uri="{FF2B5EF4-FFF2-40B4-BE49-F238E27FC236}">
                <a16:creationId xmlns:a16="http://schemas.microsoft.com/office/drawing/2014/main" id="{BF89387B-53E2-4DDF-9964-30274E4DE2C4}"/>
              </a:ext>
            </a:extLst>
          </p:cNvPr>
          <p:cNvSpPr>
            <a:spLocks noGrp="1" noChangeArrowheads="1"/>
          </p:cNvSpPr>
          <p:nvPr>
            <p:ph type="title"/>
          </p:nvPr>
        </p:nvSpPr>
        <p:spPr/>
        <p:txBody>
          <a:bodyPr/>
          <a:lstStyle/>
          <a:p>
            <a:r>
              <a:rPr lang="en-US" altLang="zh-CN"/>
              <a:t>ADD @X</a:t>
            </a:r>
            <a:r>
              <a:rPr lang="zh-CN" altLang="en-US"/>
              <a:t>的控制－总线连接方式</a:t>
            </a:r>
          </a:p>
        </p:txBody>
      </p:sp>
      <p:grpSp>
        <p:nvGrpSpPr>
          <p:cNvPr id="62468" name="组合 126098">
            <a:extLst>
              <a:ext uri="{FF2B5EF4-FFF2-40B4-BE49-F238E27FC236}">
                <a16:creationId xmlns:a16="http://schemas.microsoft.com/office/drawing/2014/main" id="{7B051FB1-7647-42D9-955C-5DAD07B5CAAC}"/>
              </a:ext>
            </a:extLst>
          </p:cNvPr>
          <p:cNvGrpSpPr>
            <a:grpSpLocks/>
          </p:cNvGrpSpPr>
          <p:nvPr/>
        </p:nvGrpSpPr>
        <p:grpSpPr bwMode="auto">
          <a:xfrm>
            <a:off x="179388" y="2133600"/>
            <a:ext cx="8748712" cy="3032125"/>
            <a:chOff x="113" y="1344"/>
            <a:chExt cx="5511" cy="1910"/>
          </a:xfrm>
        </p:grpSpPr>
        <p:sp>
          <p:nvSpPr>
            <p:cNvPr id="62470" name="文本框 125956">
              <a:extLst>
                <a:ext uri="{FF2B5EF4-FFF2-40B4-BE49-F238E27FC236}">
                  <a16:creationId xmlns:a16="http://schemas.microsoft.com/office/drawing/2014/main" id="{5452A8A6-B113-46EF-A18C-D5CADB5BF65A}"/>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2471" name="文本框 125957">
              <a:extLst>
                <a:ext uri="{FF2B5EF4-FFF2-40B4-BE49-F238E27FC236}">
                  <a16:creationId xmlns:a16="http://schemas.microsoft.com/office/drawing/2014/main" id="{481F49A2-22E1-45E7-990E-3308D2FB7F1C}"/>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2472" name="文本框 125958">
              <a:extLst>
                <a:ext uri="{FF2B5EF4-FFF2-40B4-BE49-F238E27FC236}">
                  <a16:creationId xmlns:a16="http://schemas.microsoft.com/office/drawing/2014/main" id="{038C8CB8-6C13-4F0F-9198-AA3FD4663A54}"/>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2473" name="文本框 125959">
              <a:extLst>
                <a:ext uri="{FF2B5EF4-FFF2-40B4-BE49-F238E27FC236}">
                  <a16:creationId xmlns:a16="http://schemas.microsoft.com/office/drawing/2014/main" id="{29F90B64-19CB-4119-92FD-C255E2FA1D00}"/>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2474" name="文本框 125960">
              <a:extLst>
                <a:ext uri="{FF2B5EF4-FFF2-40B4-BE49-F238E27FC236}">
                  <a16:creationId xmlns:a16="http://schemas.microsoft.com/office/drawing/2014/main" id="{7FC8EF41-D885-480F-8EC1-8FAEDF15411F}"/>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2475" name="文本框 125961">
              <a:extLst>
                <a:ext uri="{FF2B5EF4-FFF2-40B4-BE49-F238E27FC236}">
                  <a16:creationId xmlns:a16="http://schemas.microsoft.com/office/drawing/2014/main" id="{F7288859-ED6B-4DD2-9E36-7056684DA8E6}"/>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2476" name="直接连接符 125966">
              <a:extLst>
                <a:ext uri="{FF2B5EF4-FFF2-40B4-BE49-F238E27FC236}">
                  <a16:creationId xmlns:a16="http://schemas.microsoft.com/office/drawing/2014/main" id="{C8633166-401E-4AEE-AC61-2461751721C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77" name="直接连接符 125971">
              <a:extLst>
                <a:ext uri="{FF2B5EF4-FFF2-40B4-BE49-F238E27FC236}">
                  <a16:creationId xmlns:a16="http://schemas.microsoft.com/office/drawing/2014/main" id="{57F7D07B-7599-49C7-B426-6FFD1AE660D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直接连接符 125972">
              <a:extLst>
                <a:ext uri="{FF2B5EF4-FFF2-40B4-BE49-F238E27FC236}">
                  <a16:creationId xmlns:a16="http://schemas.microsoft.com/office/drawing/2014/main" id="{0E469E59-2524-4EBD-9BC1-B14F288B07FB}"/>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文本框 125973">
              <a:extLst>
                <a:ext uri="{FF2B5EF4-FFF2-40B4-BE49-F238E27FC236}">
                  <a16:creationId xmlns:a16="http://schemas.microsoft.com/office/drawing/2014/main" id="{1D33EAFE-1348-407A-A145-30584FFA12F1}"/>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2480" name="直接连接符 125976">
              <a:extLst>
                <a:ext uri="{FF2B5EF4-FFF2-40B4-BE49-F238E27FC236}">
                  <a16:creationId xmlns:a16="http://schemas.microsoft.com/office/drawing/2014/main" id="{57379D53-2F4D-4C7F-A1F5-EBFD3DAC9777}"/>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直接连接符 125980">
              <a:extLst>
                <a:ext uri="{FF2B5EF4-FFF2-40B4-BE49-F238E27FC236}">
                  <a16:creationId xmlns:a16="http://schemas.microsoft.com/office/drawing/2014/main" id="{8A91DCA4-7CCB-41C0-B615-81CE8A85B0C8}"/>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直接连接符 125981">
              <a:extLst>
                <a:ext uri="{FF2B5EF4-FFF2-40B4-BE49-F238E27FC236}">
                  <a16:creationId xmlns:a16="http://schemas.microsoft.com/office/drawing/2014/main" id="{E45AB3FA-D24B-4EB3-8473-42CEA9780C4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3" name="直接连接符 125982">
              <a:extLst>
                <a:ext uri="{FF2B5EF4-FFF2-40B4-BE49-F238E27FC236}">
                  <a16:creationId xmlns:a16="http://schemas.microsoft.com/office/drawing/2014/main" id="{5598C419-5BFE-4913-BA98-C27E9040511A}"/>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直接连接符 125984">
              <a:extLst>
                <a:ext uri="{FF2B5EF4-FFF2-40B4-BE49-F238E27FC236}">
                  <a16:creationId xmlns:a16="http://schemas.microsoft.com/office/drawing/2014/main" id="{6565E5A4-8E55-4D0C-AD97-5EAE1C62CA5A}"/>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5" name="文本框 125985">
              <a:extLst>
                <a:ext uri="{FF2B5EF4-FFF2-40B4-BE49-F238E27FC236}">
                  <a16:creationId xmlns:a16="http://schemas.microsoft.com/office/drawing/2014/main" id="{2D9BB5E8-47C6-4E5D-9C05-825EA9191D6A}"/>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2486" name="文本框 125986">
              <a:extLst>
                <a:ext uri="{FF2B5EF4-FFF2-40B4-BE49-F238E27FC236}">
                  <a16:creationId xmlns:a16="http://schemas.microsoft.com/office/drawing/2014/main" id="{3153A1D6-5CCD-4CA4-9497-1CB7DC828204}"/>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2487" name="文本框 125987">
              <a:extLst>
                <a:ext uri="{FF2B5EF4-FFF2-40B4-BE49-F238E27FC236}">
                  <a16:creationId xmlns:a16="http://schemas.microsoft.com/office/drawing/2014/main" id="{82AF3E93-7468-4E40-8549-BBE1BA6D9DE7}"/>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2488" name="流程图: 联系 125995">
              <a:extLst>
                <a:ext uri="{FF2B5EF4-FFF2-40B4-BE49-F238E27FC236}">
                  <a16:creationId xmlns:a16="http://schemas.microsoft.com/office/drawing/2014/main" id="{EBE8DB0C-FD73-4F09-96A7-070E4E0C89DA}"/>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9" name="流程图: 联系 125996">
              <a:extLst>
                <a:ext uri="{FF2B5EF4-FFF2-40B4-BE49-F238E27FC236}">
                  <a16:creationId xmlns:a16="http://schemas.microsoft.com/office/drawing/2014/main" id="{4F9D7D10-F5D5-4AA9-9D74-36231330BDE6}"/>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0" name="流程图: 联系 125997">
              <a:extLst>
                <a:ext uri="{FF2B5EF4-FFF2-40B4-BE49-F238E27FC236}">
                  <a16:creationId xmlns:a16="http://schemas.microsoft.com/office/drawing/2014/main" id="{4FCB9EC5-4300-44A0-89D8-2E8827D30FF8}"/>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1" name="直接连接符 126025">
              <a:extLst>
                <a:ext uri="{FF2B5EF4-FFF2-40B4-BE49-F238E27FC236}">
                  <a16:creationId xmlns:a16="http://schemas.microsoft.com/office/drawing/2014/main" id="{F476A73F-827A-467E-9414-358ED10D66C8}"/>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2" name="文本框 126026">
              <a:extLst>
                <a:ext uri="{FF2B5EF4-FFF2-40B4-BE49-F238E27FC236}">
                  <a16:creationId xmlns:a16="http://schemas.microsoft.com/office/drawing/2014/main" id="{2398B69D-1438-410C-A664-B5AC0C382B0E}"/>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2493" name="直接连接符 126028">
              <a:extLst>
                <a:ext uri="{FF2B5EF4-FFF2-40B4-BE49-F238E27FC236}">
                  <a16:creationId xmlns:a16="http://schemas.microsoft.com/office/drawing/2014/main" id="{1ECBC336-CB21-4002-838D-5469FCBAE146}"/>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4" name="直接连接符 126029">
              <a:extLst>
                <a:ext uri="{FF2B5EF4-FFF2-40B4-BE49-F238E27FC236}">
                  <a16:creationId xmlns:a16="http://schemas.microsoft.com/office/drawing/2014/main" id="{5C0A9688-392E-467E-8E7E-E3D2D54456EF}"/>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5" name="文本框 126030">
              <a:extLst>
                <a:ext uri="{FF2B5EF4-FFF2-40B4-BE49-F238E27FC236}">
                  <a16:creationId xmlns:a16="http://schemas.microsoft.com/office/drawing/2014/main" id="{D35D251E-6F48-4E55-B15A-F59BD53F22DE}"/>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2496" name="直接连接符 126032">
              <a:extLst>
                <a:ext uri="{FF2B5EF4-FFF2-40B4-BE49-F238E27FC236}">
                  <a16:creationId xmlns:a16="http://schemas.microsoft.com/office/drawing/2014/main" id="{D944A6C8-C29C-41EA-8BCD-A536D835B883}"/>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7" name="直接连接符 126033">
              <a:extLst>
                <a:ext uri="{FF2B5EF4-FFF2-40B4-BE49-F238E27FC236}">
                  <a16:creationId xmlns:a16="http://schemas.microsoft.com/office/drawing/2014/main" id="{AA28B854-6E70-4988-89AE-AE12A1D283F2}"/>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98" name="文本框 126034">
              <a:extLst>
                <a:ext uri="{FF2B5EF4-FFF2-40B4-BE49-F238E27FC236}">
                  <a16:creationId xmlns:a16="http://schemas.microsoft.com/office/drawing/2014/main" id="{DC069EA3-0C24-45E1-8614-9484AA004ECE}"/>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2499" name="直接连接符 126035">
              <a:extLst>
                <a:ext uri="{FF2B5EF4-FFF2-40B4-BE49-F238E27FC236}">
                  <a16:creationId xmlns:a16="http://schemas.microsoft.com/office/drawing/2014/main" id="{9B842552-E0D3-42A0-9674-94BD7211D670}"/>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直接连接符 126036">
              <a:extLst>
                <a:ext uri="{FF2B5EF4-FFF2-40B4-BE49-F238E27FC236}">
                  <a16:creationId xmlns:a16="http://schemas.microsoft.com/office/drawing/2014/main" id="{0B4D23FB-95CE-42A5-8A01-39BD9F8BDEE8}"/>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01" name="文本框 126037">
              <a:extLst>
                <a:ext uri="{FF2B5EF4-FFF2-40B4-BE49-F238E27FC236}">
                  <a16:creationId xmlns:a16="http://schemas.microsoft.com/office/drawing/2014/main" id="{6E421AA0-EA7C-41AE-BF6B-8FECD5838E98}"/>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2502" name="文本框 126038">
              <a:extLst>
                <a:ext uri="{FF2B5EF4-FFF2-40B4-BE49-F238E27FC236}">
                  <a16:creationId xmlns:a16="http://schemas.microsoft.com/office/drawing/2014/main" id="{D00A3D76-5EDE-4E90-8E8A-9487406DF4E3}"/>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2503" name="直接连接符 126039">
              <a:extLst>
                <a:ext uri="{FF2B5EF4-FFF2-40B4-BE49-F238E27FC236}">
                  <a16:creationId xmlns:a16="http://schemas.microsoft.com/office/drawing/2014/main" id="{B8F1DE69-44D0-4F20-8C7F-A2536A09FFC9}"/>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4" name="直接连接符 126040">
              <a:extLst>
                <a:ext uri="{FF2B5EF4-FFF2-40B4-BE49-F238E27FC236}">
                  <a16:creationId xmlns:a16="http://schemas.microsoft.com/office/drawing/2014/main" id="{067DBB2F-3040-4694-B23A-778419065125}"/>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流程图: 联系 126041">
              <a:extLst>
                <a:ext uri="{FF2B5EF4-FFF2-40B4-BE49-F238E27FC236}">
                  <a16:creationId xmlns:a16="http://schemas.microsoft.com/office/drawing/2014/main" id="{54335AF8-EBE3-4FF1-9F00-FC11FFFD2754}"/>
                </a:ext>
              </a:extLst>
            </p:cNvPr>
            <p:cNvSpPr>
              <a:spLocks noChangeArrowheads="1"/>
            </p:cNvSpPr>
            <p:nvPr/>
          </p:nvSpPr>
          <p:spPr bwMode="auto">
            <a:xfrm>
              <a:off x="1746"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06" name="流程图: 联系 126042">
              <a:extLst>
                <a:ext uri="{FF2B5EF4-FFF2-40B4-BE49-F238E27FC236}">
                  <a16:creationId xmlns:a16="http://schemas.microsoft.com/office/drawing/2014/main" id="{00C97BA3-4AED-4E7E-A01A-FE6AF175C26C}"/>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07" name="直接连接符 126043">
              <a:extLst>
                <a:ext uri="{FF2B5EF4-FFF2-40B4-BE49-F238E27FC236}">
                  <a16:creationId xmlns:a16="http://schemas.microsoft.com/office/drawing/2014/main" id="{1ACBCFA7-6BEA-4424-8A8E-AFD1C16B7504}"/>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08" name="文本框 126044">
              <a:extLst>
                <a:ext uri="{FF2B5EF4-FFF2-40B4-BE49-F238E27FC236}">
                  <a16:creationId xmlns:a16="http://schemas.microsoft.com/office/drawing/2014/main" id="{B1B52A86-45F0-4C13-B752-3FEC32884D3C}"/>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2509" name="文本框 126045">
              <a:extLst>
                <a:ext uri="{FF2B5EF4-FFF2-40B4-BE49-F238E27FC236}">
                  <a16:creationId xmlns:a16="http://schemas.microsoft.com/office/drawing/2014/main" id="{639F0DEF-66D1-4335-A445-9E01BC6D1D55}"/>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2510" name="直接连接符 126046">
              <a:extLst>
                <a:ext uri="{FF2B5EF4-FFF2-40B4-BE49-F238E27FC236}">
                  <a16:creationId xmlns:a16="http://schemas.microsoft.com/office/drawing/2014/main" id="{1441C11F-76C8-437B-97EC-336E4364B077}"/>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1" name="文本框 126047">
              <a:extLst>
                <a:ext uri="{FF2B5EF4-FFF2-40B4-BE49-F238E27FC236}">
                  <a16:creationId xmlns:a16="http://schemas.microsoft.com/office/drawing/2014/main" id="{E4FFEADE-EE3B-4A8D-9430-29478436FA43}"/>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2512" name="直接连接符 126048">
              <a:extLst>
                <a:ext uri="{FF2B5EF4-FFF2-40B4-BE49-F238E27FC236}">
                  <a16:creationId xmlns:a16="http://schemas.microsoft.com/office/drawing/2014/main" id="{59CCC443-E86E-4E37-B6C1-CF1E59C4404F}"/>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直接连接符 126049">
              <a:extLst>
                <a:ext uri="{FF2B5EF4-FFF2-40B4-BE49-F238E27FC236}">
                  <a16:creationId xmlns:a16="http://schemas.microsoft.com/office/drawing/2014/main" id="{403F1C40-4BE9-4E3E-BCD3-2CD7C71AFFC0}"/>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流程图: 联系 126050">
              <a:extLst>
                <a:ext uri="{FF2B5EF4-FFF2-40B4-BE49-F238E27FC236}">
                  <a16:creationId xmlns:a16="http://schemas.microsoft.com/office/drawing/2014/main" id="{9B41E136-4C5F-4155-A519-C4EBCFBF0816}"/>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15" name="流程图: 联系 126051">
              <a:extLst>
                <a:ext uri="{FF2B5EF4-FFF2-40B4-BE49-F238E27FC236}">
                  <a16:creationId xmlns:a16="http://schemas.microsoft.com/office/drawing/2014/main" id="{BD1B80DB-8A4E-48C8-82FA-05A9558C51E5}"/>
                </a:ext>
              </a:extLst>
            </p:cNvPr>
            <p:cNvSpPr>
              <a:spLocks noChangeArrowheads="1"/>
            </p:cNvSpPr>
            <p:nvPr/>
          </p:nvSpPr>
          <p:spPr bwMode="auto">
            <a:xfrm>
              <a:off x="2654"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16" name="直接连接符 126052">
              <a:extLst>
                <a:ext uri="{FF2B5EF4-FFF2-40B4-BE49-F238E27FC236}">
                  <a16:creationId xmlns:a16="http://schemas.microsoft.com/office/drawing/2014/main" id="{9866820E-72D1-4008-8B63-4063D78A0D36}"/>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7" name="文本框 126053">
              <a:extLst>
                <a:ext uri="{FF2B5EF4-FFF2-40B4-BE49-F238E27FC236}">
                  <a16:creationId xmlns:a16="http://schemas.microsoft.com/office/drawing/2014/main" id="{3E7DE137-A282-4239-9DD7-C92594824B3A}"/>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2518" name="文本框 126054">
              <a:extLst>
                <a:ext uri="{FF2B5EF4-FFF2-40B4-BE49-F238E27FC236}">
                  <a16:creationId xmlns:a16="http://schemas.microsoft.com/office/drawing/2014/main" id="{F4EA02A4-35A1-45B3-B88C-B714FCC509F6}"/>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2519" name="直接连接符 126055">
              <a:extLst>
                <a:ext uri="{FF2B5EF4-FFF2-40B4-BE49-F238E27FC236}">
                  <a16:creationId xmlns:a16="http://schemas.microsoft.com/office/drawing/2014/main" id="{E0E9F9A4-9B14-42A8-95A2-88BC36484A8C}"/>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0" name="直接连接符 126057">
              <a:extLst>
                <a:ext uri="{FF2B5EF4-FFF2-40B4-BE49-F238E27FC236}">
                  <a16:creationId xmlns:a16="http://schemas.microsoft.com/office/drawing/2014/main" id="{852FD523-3EDD-48A6-85E3-F8CE8216B594}"/>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1" name="直接连接符 126058">
              <a:extLst>
                <a:ext uri="{FF2B5EF4-FFF2-40B4-BE49-F238E27FC236}">
                  <a16:creationId xmlns:a16="http://schemas.microsoft.com/office/drawing/2014/main" id="{81BEACBB-775F-4541-AA55-FA1E370EA4B5}"/>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2" name="流程图: 联系 126059">
              <a:extLst>
                <a:ext uri="{FF2B5EF4-FFF2-40B4-BE49-F238E27FC236}">
                  <a16:creationId xmlns:a16="http://schemas.microsoft.com/office/drawing/2014/main" id="{649C0B0A-9DCE-4F7C-9B60-A4CA0A645AF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23" name="流程图: 联系 126060">
              <a:extLst>
                <a:ext uri="{FF2B5EF4-FFF2-40B4-BE49-F238E27FC236}">
                  <a16:creationId xmlns:a16="http://schemas.microsoft.com/office/drawing/2014/main" id="{38E24AB1-05F3-4342-9D49-0A08082103C9}"/>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24" name="直接连接符 126061">
              <a:extLst>
                <a:ext uri="{FF2B5EF4-FFF2-40B4-BE49-F238E27FC236}">
                  <a16:creationId xmlns:a16="http://schemas.microsoft.com/office/drawing/2014/main" id="{6CF52249-3CC3-45B5-A435-DCC0F94F7497}"/>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5" name="文本框 126062">
              <a:extLst>
                <a:ext uri="{FF2B5EF4-FFF2-40B4-BE49-F238E27FC236}">
                  <a16:creationId xmlns:a16="http://schemas.microsoft.com/office/drawing/2014/main" id="{A8358B23-98FF-47E9-9D0D-F21A56F7009B}"/>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2526" name="文本框 126063">
              <a:extLst>
                <a:ext uri="{FF2B5EF4-FFF2-40B4-BE49-F238E27FC236}">
                  <a16:creationId xmlns:a16="http://schemas.microsoft.com/office/drawing/2014/main" id="{E3F8C47B-D3FF-4F2A-85E5-E65CF2AFA9A5}"/>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2527" name="直接连接符 126064">
              <a:extLst>
                <a:ext uri="{FF2B5EF4-FFF2-40B4-BE49-F238E27FC236}">
                  <a16:creationId xmlns:a16="http://schemas.microsoft.com/office/drawing/2014/main" id="{62A3BE93-A6C9-4BD8-932F-0B2A1CAC94DE}"/>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8" name="直接连接符 126066">
              <a:extLst>
                <a:ext uri="{FF2B5EF4-FFF2-40B4-BE49-F238E27FC236}">
                  <a16:creationId xmlns:a16="http://schemas.microsoft.com/office/drawing/2014/main" id="{15DB618D-FDBF-4FE3-AE6D-1737112198C0}"/>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29" name="流程图: 联系 126068">
              <a:extLst>
                <a:ext uri="{FF2B5EF4-FFF2-40B4-BE49-F238E27FC236}">
                  <a16:creationId xmlns:a16="http://schemas.microsoft.com/office/drawing/2014/main" id="{7A84CD11-72CF-46DD-A2A2-32DD2244DA60}"/>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30" name="直接连接符 126070">
              <a:extLst>
                <a:ext uri="{FF2B5EF4-FFF2-40B4-BE49-F238E27FC236}">
                  <a16:creationId xmlns:a16="http://schemas.microsoft.com/office/drawing/2014/main" id="{C2276FDB-ED64-43DB-ADCD-D342173C4BB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1" name="文本框 126071">
              <a:extLst>
                <a:ext uri="{FF2B5EF4-FFF2-40B4-BE49-F238E27FC236}">
                  <a16:creationId xmlns:a16="http://schemas.microsoft.com/office/drawing/2014/main" id="{D165751C-DA6F-4ED7-84D1-FF922F776B11}"/>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2532" name="直接连接符 126075">
              <a:extLst>
                <a:ext uri="{FF2B5EF4-FFF2-40B4-BE49-F238E27FC236}">
                  <a16:creationId xmlns:a16="http://schemas.microsoft.com/office/drawing/2014/main" id="{1016E7F6-EB12-4F5C-80AF-AD8EC0558943}"/>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3" name="直接连接符 126076">
              <a:extLst>
                <a:ext uri="{FF2B5EF4-FFF2-40B4-BE49-F238E27FC236}">
                  <a16:creationId xmlns:a16="http://schemas.microsoft.com/office/drawing/2014/main" id="{11838331-04C9-4DEA-90D0-96EB1AB4695B}"/>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4" name="直接连接符 126077">
              <a:extLst>
                <a:ext uri="{FF2B5EF4-FFF2-40B4-BE49-F238E27FC236}">
                  <a16:creationId xmlns:a16="http://schemas.microsoft.com/office/drawing/2014/main" id="{A34E173D-54D7-4AE3-83DE-2E1F7025E02F}"/>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5" name="直接连接符 126080">
              <a:extLst>
                <a:ext uri="{FF2B5EF4-FFF2-40B4-BE49-F238E27FC236}">
                  <a16:creationId xmlns:a16="http://schemas.microsoft.com/office/drawing/2014/main" id="{47AE16AF-9E55-44E9-879B-439F9844E4A9}"/>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36" name="流程图: 联系 126081">
              <a:extLst>
                <a:ext uri="{FF2B5EF4-FFF2-40B4-BE49-F238E27FC236}">
                  <a16:creationId xmlns:a16="http://schemas.microsoft.com/office/drawing/2014/main" id="{42D97591-CDAD-4EDC-935D-7F03FCEC9C77}"/>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37" name="直接连接符 126082">
              <a:extLst>
                <a:ext uri="{FF2B5EF4-FFF2-40B4-BE49-F238E27FC236}">
                  <a16:creationId xmlns:a16="http://schemas.microsoft.com/office/drawing/2014/main" id="{A00AEDAC-9D82-4FB8-AA77-018532B89AE6}"/>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38" name="文本框 126083">
              <a:extLst>
                <a:ext uri="{FF2B5EF4-FFF2-40B4-BE49-F238E27FC236}">
                  <a16:creationId xmlns:a16="http://schemas.microsoft.com/office/drawing/2014/main" id="{BF4370EA-39D3-4952-B624-60E3B91509D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2539" name="直接连接符 126086">
              <a:extLst>
                <a:ext uri="{FF2B5EF4-FFF2-40B4-BE49-F238E27FC236}">
                  <a16:creationId xmlns:a16="http://schemas.microsoft.com/office/drawing/2014/main" id="{59255DE8-35DF-486A-93F7-C838C029D6C2}"/>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0" name="流程图: 联系 126087">
              <a:extLst>
                <a:ext uri="{FF2B5EF4-FFF2-40B4-BE49-F238E27FC236}">
                  <a16:creationId xmlns:a16="http://schemas.microsoft.com/office/drawing/2014/main" id="{67944664-826E-44B2-B286-08C88AD4E20D}"/>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541" name="直接连接符 126088">
              <a:extLst>
                <a:ext uri="{FF2B5EF4-FFF2-40B4-BE49-F238E27FC236}">
                  <a16:creationId xmlns:a16="http://schemas.microsoft.com/office/drawing/2014/main" id="{C2498F0B-DB6B-4847-B4A0-09E83DC9E891}"/>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2" name="文本框 126089">
              <a:extLst>
                <a:ext uri="{FF2B5EF4-FFF2-40B4-BE49-F238E27FC236}">
                  <a16:creationId xmlns:a16="http://schemas.microsoft.com/office/drawing/2014/main" id="{7B03FE22-4A4E-4068-8AE9-9AEFE221E0E3}"/>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2543" name="直接连接符 126091">
              <a:extLst>
                <a:ext uri="{FF2B5EF4-FFF2-40B4-BE49-F238E27FC236}">
                  <a16:creationId xmlns:a16="http://schemas.microsoft.com/office/drawing/2014/main" id="{C5DD7537-29B9-4435-BB8A-4CBF0A23FC9C}"/>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4" name="直接连接符 126093">
              <a:extLst>
                <a:ext uri="{FF2B5EF4-FFF2-40B4-BE49-F238E27FC236}">
                  <a16:creationId xmlns:a16="http://schemas.microsoft.com/office/drawing/2014/main" id="{ECC3DD9C-1177-4557-A291-48DE1D582A35}"/>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45" name="直接连接符 126094">
              <a:extLst>
                <a:ext uri="{FF2B5EF4-FFF2-40B4-BE49-F238E27FC236}">
                  <a16:creationId xmlns:a16="http://schemas.microsoft.com/office/drawing/2014/main" id="{E1A7A83F-A28A-4452-9AC2-DD48652FBF3B}"/>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26095">
              <a:extLst>
                <a:ext uri="{FF2B5EF4-FFF2-40B4-BE49-F238E27FC236}">
                  <a16:creationId xmlns:a16="http://schemas.microsoft.com/office/drawing/2014/main" id="{01AA0DA4-D3A8-4E10-A0C1-A776CD3AFDE1}"/>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2547" name="文本框 126096">
              <a:extLst>
                <a:ext uri="{FF2B5EF4-FFF2-40B4-BE49-F238E27FC236}">
                  <a16:creationId xmlns:a16="http://schemas.microsoft.com/office/drawing/2014/main" id="{D3ED775E-0D62-4B1E-AF20-3411FF87DB31}"/>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2546" name="灯片编号占位符 2">
            <a:extLst>
              <a:ext uri="{FF2B5EF4-FFF2-40B4-BE49-F238E27FC236}">
                <a16:creationId xmlns:a16="http://schemas.microsoft.com/office/drawing/2014/main" id="{FBEB7EC8-9CA5-404A-9891-B15D7B866D62}"/>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5BBCD88-BD8F-4534-BCC9-A5DF383CAEDE}" type="slidenum">
              <a:rPr lang="zh-CN" altLang="en-US" smtClean="0"/>
              <a:pPr>
                <a:defRPr/>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47457">
            <a:extLst>
              <a:ext uri="{FF2B5EF4-FFF2-40B4-BE49-F238E27FC236}">
                <a16:creationId xmlns:a16="http://schemas.microsoft.com/office/drawing/2014/main" id="{176C1783-DC23-444C-A5A0-815F2B143718}"/>
              </a:ext>
            </a:extLst>
          </p:cNvPr>
          <p:cNvSpPr>
            <a:spLocks noGrp="1" noChangeArrowheads="1"/>
          </p:cNvSpPr>
          <p:nvPr>
            <p:ph type="title"/>
          </p:nvPr>
        </p:nvSpPr>
        <p:spPr/>
        <p:txBody>
          <a:bodyPr/>
          <a:lstStyle/>
          <a:p>
            <a:pPr eaLnBrk="1" hangingPunct="1"/>
            <a:r>
              <a:rPr lang="zh-CN" altLang="zh-CN" sz="3600"/>
              <a:t>计算模式及工具</a:t>
            </a:r>
          </a:p>
        </p:txBody>
      </p:sp>
      <p:pic>
        <p:nvPicPr>
          <p:cNvPr id="22531" name="内容占位符 3">
            <a:extLst>
              <a:ext uri="{FF2B5EF4-FFF2-40B4-BE49-F238E27FC236}">
                <a16:creationId xmlns:a16="http://schemas.microsoft.com/office/drawing/2014/main" id="{093821E1-8285-46FC-AA4C-599A69D42C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38813" y="982663"/>
            <a:ext cx="1323975" cy="2084387"/>
          </a:xfrm>
        </p:spPr>
      </p:pic>
      <p:sp>
        <p:nvSpPr>
          <p:cNvPr id="22532" name="Text Box 147462">
            <a:extLst>
              <a:ext uri="{FF2B5EF4-FFF2-40B4-BE49-F238E27FC236}">
                <a16:creationId xmlns:a16="http://schemas.microsoft.com/office/drawing/2014/main" id="{65C9648E-8F79-42F3-9004-3A7DFE9E458A}"/>
              </a:ext>
            </a:extLst>
          </p:cNvPr>
          <p:cNvSpPr txBox="1">
            <a:spLocks noChangeArrowheads="1"/>
          </p:cNvSpPr>
          <p:nvPr/>
        </p:nvSpPr>
        <p:spPr bwMode="auto">
          <a:xfrm>
            <a:off x="401638" y="1260475"/>
            <a:ext cx="4778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Times New Roman" panose="02020603050405020304" pitchFamily="18" charset="0"/>
              </a:rPr>
              <a:t>算筹</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硬件</a:t>
            </a:r>
          </a:p>
        </p:txBody>
      </p:sp>
      <p:sp>
        <p:nvSpPr>
          <p:cNvPr id="22533" name="文本框 5">
            <a:extLst>
              <a:ext uri="{FF2B5EF4-FFF2-40B4-BE49-F238E27FC236}">
                <a16:creationId xmlns:a16="http://schemas.microsoft.com/office/drawing/2014/main" id="{B5949E9C-4282-4518-9836-F1455757DA9C}"/>
              </a:ext>
            </a:extLst>
          </p:cNvPr>
          <p:cNvSpPr txBox="1">
            <a:spLocks noChangeArrowheads="1"/>
          </p:cNvSpPr>
          <p:nvPr/>
        </p:nvSpPr>
        <p:spPr bwMode="auto">
          <a:xfrm>
            <a:off x="7062788" y="1851025"/>
            <a:ext cx="1860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每隔一位交替使用竖码横码</a:t>
            </a:r>
          </a:p>
        </p:txBody>
      </p:sp>
      <p:sp>
        <p:nvSpPr>
          <p:cNvPr id="22534" name="文本框 6">
            <a:extLst>
              <a:ext uri="{FF2B5EF4-FFF2-40B4-BE49-F238E27FC236}">
                <a16:creationId xmlns:a16="http://schemas.microsoft.com/office/drawing/2014/main" id="{E938FA9D-44F1-48D5-96A0-4FBB66159D56}"/>
              </a:ext>
            </a:extLst>
          </p:cNvPr>
          <p:cNvSpPr txBox="1">
            <a:spLocks noChangeArrowheads="1"/>
          </p:cNvSpPr>
          <p:nvPr/>
        </p:nvSpPr>
        <p:spPr bwMode="auto">
          <a:xfrm>
            <a:off x="365125" y="1711325"/>
            <a:ext cx="52276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rPr>
              <a:t>数据表示</a:t>
            </a:r>
            <a:r>
              <a:rPr lang="zh-CN" altLang="en-US" dirty="0"/>
              <a:t> “凡算之法，先识其位。一纵十横,百立千僵。千、十相望,万、百相当。</a:t>
            </a:r>
            <a:r>
              <a:rPr lang="en-US" altLang="zh-CN" dirty="0"/>
              <a:t>”  </a:t>
            </a:r>
            <a:r>
              <a:rPr lang="zh-CN" altLang="en-US" dirty="0"/>
              <a:t>用筹码不同的“位”来表示不同的“值”</a:t>
            </a:r>
            <a:r>
              <a:rPr lang="en-US" altLang="zh-CN" dirty="0"/>
              <a:t>;</a:t>
            </a:r>
          </a:p>
          <a:p>
            <a:pPr eaLnBrk="1" hangingPunct="1"/>
            <a:r>
              <a:rPr lang="zh-CN" altLang="en-US" sz="2000" b="1" dirty="0">
                <a:solidFill>
                  <a:srgbClr val="0070C0"/>
                </a:solidFill>
              </a:rPr>
              <a:t>运算规则</a:t>
            </a:r>
            <a:r>
              <a:rPr lang="en-US" altLang="zh-CN" sz="2000" b="1" dirty="0">
                <a:solidFill>
                  <a:srgbClr val="0070C0"/>
                </a:solidFill>
              </a:rPr>
              <a:t>---</a:t>
            </a:r>
            <a:r>
              <a:rPr lang="zh-CN" altLang="en-US" sz="2000" b="1" dirty="0">
                <a:solidFill>
                  <a:srgbClr val="0070C0"/>
                </a:solidFill>
              </a:rPr>
              <a:t>软件</a:t>
            </a:r>
          </a:p>
          <a:p>
            <a:pPr eaLnBrk="1" hangingPunct="1"/>
            <a:r>
              <a:rPr lang="zh-CN" altLang="en-US" dirty="0"/>
              <a:t>“凡乘之法：重置其位，上下相观，头位有十步，至十有百步，至百有千步，至千以上 命下所得之数列于中。言十即过，不满，自如头位</a:t>
            </a:r>
            <a:r>
              <a:rPr lang="en-US" altLang="zh-CN" dirty="0"/>
              <a:t>......” </a:t>
            </a:r>
            <a:r>
              <a:rPr lang="zh-CN" altLang="en-US" dirty="0"/>
              <a:t> </a:t>
            </a:r>
          </a:p>
        </p:txBody>
      </p:sp>
      <p:sp>
        <p:nvSpPr>
          <p:cNvPr id="22535" name="文本框 1">
            <a:extLst>
              <a:ext uri="{FF2B5EF4-FFF2-40B4-BE49-F238E27FC236}">
                <a16:creationId xmlns:a16="http://schemas.microsoft.com/office/drawing/2014/main" id="{0C394C14-BD94-4B7A-A939-D3F208291193}"/>
              </a:ext>
            </a:extLst>
          </p:cNvPr>
          <p:cNvSpPr txBox="1">
            <a:spLocks noChangeArrowheads="1"/>
          </p:cNvSpPr>
          <p:nvPr/>
        </p:nvSpPr>
        <p:spPr bwMode="auto">
          <a:xfrm>
            <a:off x="533400" y="4089400"/>
            <a:ext cx="5359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算盘</a:t>
            </a:r>
            <a:r>
              <a:rPr lang="en-US" altLang="zh-CN" sz="2400" b="1" dirty="0"/>
              <a:t>---</a:t>
            </a:r>
            <a:r>
              <a:rPr lang="zh-CN" altLang="en-US" sz="2400" b="1" dirty="0"/>
              <a:t>硬件</a:t>
            </a:r>
          </a:p>
          <a:p>
            <a:pPr eaLnBrk="1" hangingPunct="1"/>
            <a:r>
              <a:rPr lang="zh-CN" altLang="en-US" sz="2000" b="1" dirty="0">
                <a:solidFill>
                  <a:srgbClr val="C00000"/>
                </a:solidFill>
              </a:rPr>
              <a:t>数据表示</a:t>
            </a:r>
            <a:r>
              <a:rPr lang="zh-CN" altLang="en-US" dirty="0"/>
              <a:t> 梁上1珠，这珠为5；梁下5珠，每珠为1</a:t>
            </a:r>
          </a:p>
        </p:txBody>
      </p:sp>
      <p:sp>
        <p:nvSpPr>
          <p:cNvPr id="22536" name="文本框 6">
            <a:extLst>
              <a:ext uri="{FF2B5EF4-FFF2-40B4-BE49-F238E27FC236}">
                <a16:creationId xmlns:a16="http://schemas.microsoft.com/office/drawing/2014/main" id="{AE853A5C-B8A0-44E8-93F9-1AE5D5862FDD}"/>
              </a:ext>
            </a:extLst>
          </p:cNvPr>
          <p:cNvSpPr txBox="1">
            <a:spLocks noChangeArrowheads="1"/>
          </p:cNvSpPr>
          <p:nvPr/>
        </p:nvSpPr>
        <p:spPr bwMode="auto">
          <a:xfrm>
            <a:off x="533400" y="4905375"/>
            <a:ext cx="56070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70C0"/>
                </a:solidFill>
              </a:rPr>
              <a:t>运算规则</a:t>
            </a:r>
            <a:r>
              <a:rPr lang="en-US" altLang="zh-CN" sz="2000" b="1" dirty="0">
                <a:solidFill>
                  <a:srgbClr val="0070C0"/>
                </a:solidFill>
              </a:rPr>
              <a:t>----</a:t>
            </a:r>
            <a:r>
              <a:rPr lang="zh-CN" altLang="en-US" sz="2000" b="1" dirty="0">
                <a:solidFill>
                  <a:srgbClr val="0070C0"/>
                </a:solidFill>
              </a:rPr>
              <a:t>软件</a:t>
            </a:r>
          </a:p>
          <a:p>
            <a:pPr eaLnBrk="1" hangingPunct="1"/>
            <a:r>
              <a:rPr lang="zh-CN" altLang="en-US" dirty="0"/>
              <a:t>加一：一上一，一下五去四，一去九进一</a:t>
            </a:r>
          </a:p>
          <a:p>
            <a:pPr eaLnBrk="1" hangingPunct="1"/>
            <a:r>
              <a:rPr lang="zh-CN" altLang="en-US" dirty="0"/>
              <a:t>减二：二下二，二上三去五，二退一还八</a:t>
            </a:r>
          </a:p>
          <a:p>
            <a:pPr eaLnBrk="1" hangingPunct="1"/>
            <a:r>
              <a:rPr lang="zh-CN" altLang="en-US" dirty="0"/>
              <a:t>二归：逢二进一，逢四进二，逢六进三，逢八进四，二一添作五.</a:t>
            </a:r>
          </a:p>
        </p:txBody>
      </p:sp>
      <p:pic>
        <p:nvPicPr>
          <p:cNvPr id="22537" name="内容占位符 9">
            <a:extLst>
              <a:ext uri="{FF2B5EF4-FFF2-40B4-BE49-F238E27FC236}">
                <a16:creationId xmlns:a16="http://schemas.microsoft.com/office/drawing/2014/main" id="{AD71525C-7EF9-4687-A21D-04443BEB0764}"/>
              </a:ext>
            </a:extLst>
          </p:cNvPr>
          <p:cNvPicPr>
            <a:picLocks noGrp="1" noChangeAspect="1" noChangeArrowheads="1"/>
          </p:cNvPicPr>
          <p:nvPr/>
        </p:nvPicPr>
        <p:blipFill>
          <a:blip r:embed="rId4">
            <a:lum contrast="54000"/>
            <a:extLst>
              <a:ext uri="{28A0092B-C50C-407E-A947-70E740481C1C}">
                <a14:useLocalDpi xmlns:a14="http://schemas.microsoft.com/office/drawing/2010/main" val="0"/>
              </a:ext>
            </a:extLst>
          </a:blip>
          <a:srcRect/>
          <a:stretch>
            <a:fillRect/>
          </a:stretch>
        </p:blipFill>
        <p:spPr bwMode="auto">
          <a:xfrm>
            <a:off x="5892800" y="3232150"/>
            <a:ext cx="272415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26977">
            <a:extLst>
              <a:ext uri="{FF2B5EF4-FFF2-40B4-BE49-F238E27FC236}">
                <a16:creationId xmlns:a16="http://schemas.microsoft.com/office/drawing/2014/main" id="{206EECEC-8511-4921-8644-DC48B8000D1F}"/>
              </a:ext>
            </a:extLst>
          </p:cNvPr>
          <p:cNvSpPr>
            <a:spLocks noGrp="1" noChangeArrowheads="1"/>
          </p:cNvSpPr>
          <p:nvPr>
            <p:ph type="title"/>
          </p:nvPr>
        </p:nvSpPr>
        <p:spPr/>
        <p:txBody>
          <a:bodyPr/>
          <a:lstStyle/>
          <a:p>
            <a:r>
              <a:rPr lang="en-US" altLang="zh-CN"/>
              <a:t>ADD @X</a:t>
            </a:r>
            <a:r>
              <a:rPr lang="zh-CN" altLang="en-US"/>
              <a:t>的控制－取指</a:t>
            </a:r>
          </a:p>
        </p:txBody>
      </p:sp>
      <p:sp>
        <p:nvSpPr>
          <p:cNvPr id="63491" name="文本占位符 126978">
            <a:extLst>
              <a:ext uri="{FF2B5EF4-FFF2-40B4-BE49-F238E27FC236}">
                <a16:creationId xmlns:a16="http://schemas.microsoft.com/office/drawing/2014/main" id="{658C5C18-17BA-416B-9565-029F4A36A88D}"/>
              </a:ext>
            </a:extLst>
          </p:cNvPr>
          <p:cNvSpPr>
            <a:spLocks noGrp="1" noChangeArrowheads="1"/>
          </p:cNvSpPr>
          <p:nvPr>
            <p:ph idx="1"/>
          </p:nvPr>
        </p:nvSpPr>
        <p:spPr>
          <a:xfrm>
            <a:off x="457200" y="5373688"/>
            <a:ext cx="8229600" cy="752475"/>
          </a:xfrm>
        </p:spPr>
        <p:txBody>
          <a:bodyPr/>
          <a:lstStyle/>
          <a:p>
            <a:r>
              <a:rPr lang="en-US" altLang="zh-CN"/>
              <a:t>PC</a:t>
            </a:r>
            <a:r>
              <a:rPr lang="en-US" altLang="zh-CN" baseline="-25000"/>
              <a:t>o</a:t>
            </a:r>
            <a:r>
              <a:rPr lang="zh-CN" altLang="en-US"/>
              <a:t>、</a:t>
            </a:r>
            <a:r>
              <a:rPr lang="en-US" altLang="zh-CN"/>
              <a:t>MAR</a:t>
            </a:r>
            <a:r>
              <a:rPr lang="en-US" altLang="zh-CN" baseline="-25000"/>
              <a:t>i</a:t>
            </a:r>
            <a:r>
              <a:rPr lang="zh-CN" altLang="en-US"/>
              <a:t>、</a:t>
            </a:r>
            <a:r>
              <a:rPr lang="en-US" altLang="zh-CN"/>
              <a:t>MDR</a:t>
            </a:r>
            <a:r>
              <a:rPr lang="en-US" altLang="zh-CN" baseline="-25000"/>
              <a:t>o</a:t>
            </a:r>
            <a:r>
              <a:rPr lang="zh-CN" altLang="en-US"/>
              <a:t>、</a:t>
            </a:r>
            <a:r>
              <a:rPr lang="en-US" altLang="zh-CN"/>
              <a:t>IR</a:t>
            </a:r>
            <a:r>
              <a:rPr lang="en-US" altLang="zh-CN" baseline="-25000"/>
              <a:t>i</a:t>
            </a:r>
            <a:endParaRPr lang="en-US" altLang="zh-CN"/>
          </a:p>
        </p:txBody>
      </p:sp>
      <p:grpSp>
        <p:nvGrpSpPr>
          <p:cNvPr id="63492" name="组合 126979">
            <a:extLst>
              <a:ext uri="{FF2B5EF4-FFF2-40B4-BE49-F238E27FC236}">
                <a16:creationId xmlns:a16="http://schemas.microsoft.com/office/drawing/2014/main" id="{36F6710E-2C93-4D64-B60F-E077147E9228}"/>
              </a:ext>
            </a:extLst>
          </p:cNvPr>
          <p:cNvGrpSpPr>
            <a:grpSpLocks/>
          </p:cNvGrpSpPr>
          <p:nvPr/>
        </p:nvGrpSpPr>
        <p:grpSpPr bwMode="auto">
          <a:xfrm>
            <a:off x="179388" y="1557338"/>
            <a:ext cx="8748712" cy="3032125"/>
            <a:chOff x="113" y="1344"/>
            <a:chExt cx="5511" cy="1910"/>
          </a:xfrm>
        </p:grpSpPr>
        <p:sp>
          <p:nvSpPr>
            <p:cNvPr id="63495" name="文本框 126980">
              <a:extLst>
                <a:ext uri="{FF2B5EF4-FFF2-40B4-BE49-F238E27FC236}">
                  <a16:creationId xmlns:a16="http://schemas.microsoft.com/office/drawing/2014/main" id="{F896B22B-7B32-4D90-BE29-D7EA94E949B1}"/>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3496" name="文本框 126981">
              <a:extLst>
                <a:ext uri="{FF2B5EF4-FFF2-40B4-BE49-F238E27FC236}">
                  <a16:creationId xmlns:a16="http://schemas.microsoft.com/office/drawing/2014/main" id="{03BEFA65-A851-49E3-8EB1-77304D6AE5F5}"/>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3497" name="文本框 126982">
              <a:extLst>
                <a:ext uri="{FF2B5EF4-FFF2-40B4-BE49-F238E27FC236}">
                  <a16:creationId xmlns:a16="http://schemas.microsoft.com/office/drawing/2014/main" id="{5F03039F-692C-4068-9FB6-8C55BA89FC5E}"/>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3498" name="文本框 126983">
              <a:extLst>
                <a:ext uri="{FF2B5EF4-FFF2-40B4-BE49-F238E27FC236}">
                  <a16:creationId xmlns:a16="http://schemas.microsoft.com/office/drawing/2014/main" id="{EFF7D88F-313B-4A55-B074-E68957DCC96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3499" name="文本框 126984">
              <a:extLst>
                <a:ext uri="{FF2B5EF4-FFF2-40B4-BE49-F238E27FC236}">
                  <a16:creationId xmlns:a16="http://schemas.microsoft.com/office/drawing/2014/main" id="{2CA836A3-2394-4ECB-8ACC-47F80574C118}"/>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3500" name="文本框 126985">
              <a:extLst>
                <a:ext uri="{FF2B5EF4-FFF2-40B4-BE49-F238E27FC236}">
                  <a16:creationId xmlns:a16="http://schemas.microsoft.com/office/drawing/2014/main" id="{DBD52258-F2F5-445E-8E4D-5EA88570B87D}"/>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3501" name="直接连接符 126986">
              <a:extLst>
                <a:ext uri="{FF2B5EF4-FFF2-40B4-BE49-F238E27FC236}">
                  <a16:creationId xmlns:a16="http://schemas.microsoft.com/office/drawing/2014/main" id="{1C7163D5-4E84-4C50-95B6-3329DC941C9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2" name="直接连接符 126987">
              <a:extLst>
                <a:ext uri="{FF2B5EF4-FFF2-40B4-BE49-F238E27FC236}">
                  <a16:creationId xmlns:a16="http://schemas.microsoft.com/office/drawing/2014/main" id="{4DFE7395-D24B-4721-BBD5-4995374B825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03" name="直接连接符 126988">
              <a:extLst>
                <a:ext uri="{FF2B5EF4-FFF2-40B4-BE49-F238E27FC236}">
                  <a16:creationId xmlns:a16="http://schemas.microsoft.com/office/drawing/2014/main" id="{67A6F8BD-D0DC-41CD-8076-7650461F0FA0}"/>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文本框 126989">
              <a:extLst>
                <a:ext uri="{FF2B5EF4-FFF2-40B4-BE49-F238E27FC236}">
                  <a16:creationId xmlns:a16="http://schemas.microsoft.com/office/drawing/2014/main" id="{340A4554-115F-4A06-A9DF-C1FAD8829051}"/>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3505" name="直接连接符 126990">
              <a:extLst>
                <a:ext uri="{FF2B5EF4-FFF2-40B4-BE49-F238E27FC236}">
                  <a16:creationId xmlns:a16="http://schemas.microsoft.com/office/drawing/2014/main" id="{40F2E5EB-F6C4-424D-BBB6-8F0989E6E441}"/>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直接连接符 126991">
              <a:extLst>
                <a:ext uri="{FF2B5EF4-FFF2-40B4-BE49-F238E27FC236}">
                  <a16:creationId xmlns:a16="http://schemas.microsoft.com/office/drawing/2014/main" id="{A00B413A-6B4F-44DC-9788-B2CC7196AD11}"/>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7" name="直接连接符 126992">
              <a:extLst>
                <a:ext uri="{FF2B5EF4-FFF2-40B4-BE49-F238E27FC236}">
                  <a16:creationId xmlns:a16="http://schemas.microsoft.com/office/drawing/2014/main" id="{45591B17-BD94-4A16-A4CB-5653A2807B22}"/>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直接连接符 126993">
              <a:extLst>
                <a:ext uri="{FF2B5EF4-FFF2-40B4-BE49-F238E27FC236}">
                  <a16:creationId xmlns:a16="http://schemas.microsoft.com/office/drawing/2014/main" id="{0CC79ABE-1551-43C6-AB97-54D0FA8BFFCE}"/>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直接连接符 126994">
              <a:extLst>
                <a:ext uri="{FF2B5EF4-FFF2-40B4-BE49-F238E27FC236}">
                  <a16:creationId xmlns:a16="http://schemas.microsoft.com/office/drawing/2014/main" id="{D4C1B0D0-9FA8-4659-AD81-85D64A3C137B}"/>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文本框 126995">
              <a:extLst>
                <a:ext uri="{FF2B5EF4-FFF2-40B4-BE49-F238E27FC236}">
                  <a16:creationId xmlns:a16="http://schemas.microsoft.com/office/drawing/2014/main" id="{9096DF90-2B4B-48C2-8B55-CD71455FE2BE}"/>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3511" name="文本框 126996">
              <a:extLst>
                <a:ext uri="{FF2B5EF4-FFF2-40B4-BE49-F238E27FC236}">
                  <a16:creationId xmlns:a16="http://schemas.microsoft.com/office/drawing/2014/main" id="{025D8CFF-4B36-435B-ABF5-E8BDEB150565}"/>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3512" name="文本框 126997">
              <a:extLst>
                <a:ext uri="{FF2B5EF4-FFF2-40B4-BE49-F238E27FC236}">
                  <a16:creationId xmlns:a16="http://schemas.microsoft.com/office/drawing/2014/main" id="{F5BD1A9E-FD6B-4E87-B1FF-761293BEC273}"/>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3513" name="流程图: 联系 126998">
              <a:extLst>
                <a:ext uri="{FF2B5EF4-FFF2-40B4-BE49-F238E27FC236}">
                  <a16:creationId xmlns:a16="http://schemas.microsoft.com/office/drawing/2014/main" id="{A70F166F-F8E8-4DFD-8A59-8C31F824966A}"/>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4" name="流程图: 联系 126999">
              <a:extLst>
                <a:ext uri="{FF2B5EF4-FFF2-40B4-BE49-F238E27FC236}">
                  <a16:creationId xmlns:a16="http://schemas.microsoft.com/office/drawing/2014/main" id="{6260B333-8244-48DC-996D-B2C2DC96FA7D}"/>
                </a:ext>
              </a:extLst>
            </p:cNvPr>
            <p:cNvSpPr>
              <a:spLocks noChangeArrowheads="1"/>
            </p:cNvSpPr>
            <p:nvPr/>
          </p:nvSpPr>
          <p:spPr bwMode="auto">
            <a:xfrm>
              <a:off x="1293"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5" name="流程图: 联系 127000">
              <a:extLst>
                <a:ext uri="{FF2B5EF4-FFF2-40B4-BE49-F238E27FC236}">
                  <a16:creationId xmlns:a16="http://schemas.microsoft.com/office/drawing/2014/main" id="{EA2FB51F-37EA-4D7E-B62F-034F58368EC0}"/>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6" name="直接连接符 127001">
              <a:extLst>
                <a:ext uri="{FF2B5EF4-FFF2-40B4-BE49-F238E27FC236}">
                  <a16:creationId xmlns:a16="http://schemas.microsoft.com/office/drawing/2014/main" id="{7465B16E-9B8F-4924-B3F7-0FD936FFA43A}"/>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7" name="文本框 127002">
              <a:extLst>
                <a:ext uri="{FF2B5EF4-FFF2-40B4-BE49-F238E27FC236}">
                  <a16:creationId xmlns:a16="http://schemas.microsoft.com/office/drawing/2014/main" id="{BEEC5970-125E-4183-924F-DEF32DA5B64D}"/>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3518" name="直接连接符 127003">
              <a:extLst>
                <a:ext uri="{FF2B5EF4-FFF2-40B4-BE49-F238E27FC236}">
                  <a16:creationId xmlns:a16="http://schemas.microsoft.com/office/drawing/2014/main" id="{42036106-B09B-4AF1-BD67-B1F3C1D1F44A}"/>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9" name="直接连接符 127004">
              <a:extLst>
                <a:ext uri="{FF2B5EF4-FFF2-40B4-BE49-F238E27FC236}">
                  <a16:creationId xmlns:a16="http://schemas.microsoft.com/office/drawing/2014/main" id="{6C322144-8376-4A32-91FF-C3F47A9117DE}"/>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0" name="文本框 127005">
              <a:extLst>
                <a:ext uri="{FF2B5EF4-FFF2-40B4-BE49-F238E27FC236}">
                  <a16:creationId xmlns:a16="http://schemas.microsoft.com/office/drawing/2014/main" id="{81DC74E0-22A4-4A5F-B85E-44768C3C77C4}"/>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3521" name="直接连接符 127006">
              <a:extLst>
                <a:ext uri="{FF2B5EF4-FFF2-40B4-BE49-F238E27FC236}">
                  <a16:creationId xmlns:a16="http://schemas.microsoft.com/office/drawing/2014/main" id="{5B481669-D9AB-4AA4-9717-93E64032E446}"/>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2" name="直接连接符 127007">
              <a:extLst>
                <a:ext uri="{FF2B5EF4-FFF2-40B4-BE49-F238E27FC236}">
                  <a16:creationId xmlns:a16="http://schemas.microsoft.com/office/drawing/2014/main" id="{26A61A6B-A959-49A0-952C-5F5D18DC3163}"/>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3" name="文本框 127008">
              <a:extLst>
                <a:ext uri="{FF2B5EF4-FFF2-40B4-BE49-F238E27FC236}">
                  <a16:creationId xmlns:a16="http://schemas.microsoft.com/office/drawing/2014/main" id="{C42BB70C-E1DD-4401-87E4-6FE5211DA718}"/>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3524" name="直接连接符 127009">
              <a:extLst>
                <a:ext uri="{FF2B5EF4-FFF2-40B4-BE49-F238E27FC236}">
                  <a16:creationId xmlns:a16="http://schemas.microsoft.com/office/drawing/2014/main" id="{B274E629-6ADC-4270-BC78-18ACD675F068}"/>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直接连接符 127010">
              <a:extLst>
                <a:ext uri="{FF2B5EF4-FFF2-40B4-BE49-F238E27FC236}">
                  <a16:creationId xmlns:a16="http://schemas.microsoft.com/office/drawing/2014/main" id="{0B0F2C33-9F21-4756-8A32-29367278A5DF}"/>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6" name="文本框 127011">
              <a:extLst>
                <a:ext uri="{FF2B5EF4-FFF2-40B4-BE49-F238E27FC236}">
                  <a16:creationId xmlns:a16="http://schemas.microsoft.com/office/drawing/2014/main" id="{F66B551A-7AFE-4510-8E47-A9D21B007F15}"/>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3527" name="文本框 127012">
              <a:extLst>
                <a:ext uri="{FF2B5EF4-FFF2-40B4-BE49-F238E27FC236}">
                  <a16:creationId xmlns:a16="http://schemas.microsoft.com/office/drawing/2014/main" id="{9070D1FD-692A-46D1-9346-6B783956AB84}"/>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3528" name="直接连接符 127013">
              <a:extLst>
                <a:ext uri="{FF2B5EF4-FFF2-40B4-BE49-F238E27FC236}">
                  <a16:creationId xmlns:a16="http://schemas.microsoft.com/office/drawing/2014/main" id="{B4F209D9-8949-44B9-88A9-10F70A8FE98B}"/>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9" name="直接连接符 127014">
              <a:extLst>
                <a:ext uri="{FF2B5EF4-FFF2-40B4-BE49-F238E27FC236}">
                  <a16:creationId xmlns:a16="http://schemas.microsoft.com/office/drawing/2014/main" id="{D8DA97E6-0D1C-4455-BDED-06E61069E53A}"/>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流程图: 联系 127015">
              <a:extLst>
                <a:ext uri="{FF2B5EF4-FFF2-40B4-BE49-F238E27FC236}">
                  <a16:creationId xmlns:a16="http://schemas.microsoft.com/office/drawing/2014/main" id="{852C848B-7E91-4EE8-BBCF-1FD8C8DC4118}"/>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31" name="流程图: 联系 127016">
              <a:extLst>
                <a:ext uri="{FF2B5EF4-FFF2-40B4-BE49-F238E27FC236}">
                  <a16:creationId xmlns:a16="http://schemas.microsoft.com/office/drawing/2014/main" id="{A2A44716-C309-4E90-8541-B1BF06A1E68E}"/>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32" name="直接连接符 127017">
              <a:extLst>
                <a:ext uri="{FF2B5EF4-FFF2-40B4-BE49-F238E27FC236}">
                  <a16:creationId xmlns:a16="http://schemas.microsoft.com/office/drawing/2014/main" id="{101A2140-C1D1-4D44-9FC0-31EE9A558E97}"/>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3" name="文本框 127018">
              <a:extLst>
                <a:ext uri="{FF2B5EF4-FFF2-40B4-BE49-F238E27FC236}">
                  <a16:creationId xmlns:a16="http://schemas.microsoft.com/office/drawing/2014/main" id="{4246C7D2-09E1-47BD-83B9-57B35E5664DE}"/>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3534" name="文本框 127019">
              <a:extLst>
                <a:ext uri="{FF2B5EF4-FFF2-40B4-BE49-F238E27FC236}">
                  <a16:creationId xmlns:a16="http://schemas.microsoft.com/office/drawing/2014/main" id="{4A5912C8-D9F2-4222-8260-A769C283FD4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3535" name="直接连接符 127020">
              <a:extLst>
                <a:ext uri="{FF2B5EF4-FFF2-40B4-BE49-F238E27FC236}">
                  <a16:creationId xmlns:a16="http://schemas.microsoft.com/office/drawing/2014/main" id="{8ECDC604-CE7E-4531-B8AB-023097BD0C72}"/>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6" name="文本框 127021">
              <a:extLst>
                <a:ext uri="{FF2B5EF4-FFF2-40B4-BE49-F238E27FC236}">
                  <a16:creationId xmlns:a16="http://schemas.microsoft.com/office/drawing/2014/main" id="{C32A581F-8629-4DE1-988A-50114E5A394A}"/>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3537" name="直接连接符 127022">
              <a:extLst>
                <a:ext uri="{FF2B5EF4-FFF2-40B4-BE49-F238E27FC236}">
                  <a16:creationId xmlns:a16="http://schemas.microsoft.com/office/drawing/2014/main" id="{5B148B9F-7A31-4578-AA48-67F393B9C661}"/>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直接连接符 127023">
              <a:extLst>
                <a:ext uri="{FF2B5EF4-FFF2-40B4-BE49-F238E27FC236}">
                  <a16:creationId xmlns:a16="http://schemas.microsoft.com/office/drawing/2014/main" id="{829C8F85-78ED-495A-9C06-92DFCB7FFFEC}"/>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流程图: 联系 127024">
              <a:extLst>
                <a:ext uri="{FF2B5EF4-FFF2-40B4-BE49-F238E27FC236}">
                  <a16:creationId xmlns:a16="http://schemas.microsoft.com/office/drawing/2014/main" id="{5EDA6357-2FFD-4C19-ABAD-91EFB87990CF}"/>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0" name="流程图: 联系 127025">
              <a:extLst>
                <a:ext uri="{FF2B5EF4-FFF2-40B4-BE49-F238E27FC236}">
                  <a16:creationId xmlns:a16="http://schemas.microsoft.com/office/drawing/2014/main" id="{1868372D-3239-49D5-86F6-26AB77410416}"/>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1" name="直接连接符 127026">
              <a:extLst>
                <a:ext uri="{FF2B5EF4-FFF2-40B4-BE49-F238E27FC236}">
                  <a16:creationId xmlns:a16="http://schemas.microsoft.com/office/drawing/2014/main" id="{4777A02B-324F-4C22-B017-6228D972D8E9}"/>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2" name="文本框 127027">
              <a:extLst>
                <a:ext uri="{FF2B5EF4-FFF2-40B4-BE49-F238E27FC236}">
                  <a16:creationId xmlns:a16="http://schemas.microsoft.com/office/drawing/2014/main" id="{139650C2-F9A7-4805-B50A-99F1CFAE6982}"/>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3543" name="文本框 127028">
              <a:extLst>
                <a:ext uri="{FF2B5EF4-FFF2-40B4-BE49-F238E27FC236}">
                  <a16:creationId xmlns:a16="http://schemas.microsoft.com/office/drawing/2014/main" id="{77402916-80AE-4D60-BB69-046EC02B71D8}"/>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3544" name="直接连接符 127029">
              <a:extLst>
                <a:ext uri="{FF2B5EF4-FFF2-40B4-BE49-F238E27FC236}">
                  <a16:creationId xmlns:a16="http://schemas.microsoft.com/office/drawing/2014/main" id="{44F7C7A6-1122-4679-96F4-478DD20BE42E}"/>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5" name="直接连接符 127030">
              <a:extLst>
                <a:ext uri="{FF2B5EF4-FFF2-40B4-BE49-F238E27FC236}">
                  <a16:creationId xmlns:a16="http://schemas.microsoft.com/office/drawing/2014/main" id="{4F888CD8-2E56-4A91-BD2D-CB401567CCC1}"/>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46" name="直接连接符 127031">
              <a:extLst>
                <a:ext uri="{FF2B5EF4-FFF2-40B4-BE49-F238E27FC236}">
                  <a16:creationId xmlns:a16="http://schemas.microsoft.com/office/drawing/2014/main" id="{BCD65688-939D-49A1-8D68-29EFA1A458F2}"/>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47" name="流程图: 联系 127032">
              <a:extLst>
                <a:ext uri="{FF2B5EF4-FFF2-40B4-BE49-F238E27FC236}">
                  <a16:creationId xmlns:a16="http://schemas.microsoft.com/office/drawing/2014/main" id="{F82BBE11-CE33-484D-AD19-1E929DA284BD}"/>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8" name="流程图: 联系 127033">
              <a:extLst>
                <a:ext uri="{FF2B5EF4-FFF2-40B4-BE49-F238E27FC236}">
                  <a16:creationId xmlns:a16="http://schemas.microsoft.com/office/drawing/2014/main" id="{0F71211A-43D2-4B5D-8688-0DEE61AEA537}"/>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49" name="直接连接符 127034">
              <a:extLst>
                <a:ext uri="{FF2B5EF4-FFF2-40B4-BE49-F238E27FC236}">
                  <a16:creationId xmlns:a16="http://schemas.microsoft.com/office/drawing/2014/main" id="{D3211F7C-09C8-412B-9F45-EDE246480CB7}"/>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0" name="文本框 127035">
              <a:extLst>
                <a:ext uri="{FF2B5EF4-FFF2-40B4-BE49-F238E27FC236}">
                  <a16:creationId xmlns:a16="http://schemas.microsoft.com/office/drawing/2014/main" id="{32FD2770-D85F-45CA-9E09-827F3C865ED5}"/>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3551" name="文本框 127036">
              <a:extLst>
                <a:ext uri="{FF2B5EF4-FFF2-40B4-BE49-F238E27FC236}">
                  <a16:creationId xmlns:a16="http://schemas.microsoft.com/office/drawing/2014/main" id="{84F351EB-C342-4F96-807B-1B3D9C7451A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3552" name="直接连接符 127037">
              <a:extLst>
                <a:ext uri="{FF2B5EF4-FFF2-40B4-BE49-F238E27FC236}">
                  <a16:creationId xmlns:a16="http://schemas.microsoft.com/office/drawing/2014/main" id="{38C7813F-95FA-40CA-B1A3-1E609A617425}"/>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3" name="直接连接符 127038">
              <a:extLst>
                <a:ext uri="{FF2B5EF4-FFF2-40B4-BE49-F238E27FC236}">
                  <a16:creationId xmlns:a16="http://schemas.microsoft.com/office/drawing/2014/main" id="{1428787F-727C-442C-93EE-958E799C47AB}"/>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54" name="流程图: 联系 127039">
              <a:extLst>
                <a:ext uri="{FF2B5EF4-FFF2-40B4-BE49-F238E27FC236}">
                  <a16:creationId xmlns:a16="http://schemas.microsoft.com/office/drawing/2014/main" id="{DB00E70A-7B51-41F6-AE7A-83D1DABB0CA8}"/>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55" name="直接连接符 127040">
              <a:extLst>
                <a:ext uri="{FF2B5EF4-FFF2-40B4-BE49-F238E27FC236}">
                  <a16:creationId xmlns:a16="http://schemas.microsoft.com/office/drawing/2014/main" id="{D5ADEE53-33F1-489D-A13C-4DB779A370D8}"/>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6" name="文本框 127041">
              <a:extLst>
                <a:ext uri="{FF2B5EF4-FFF2-40B4-BE49-F238E27FC236}">
                  <a16:creationId xmlns:a16="http://schemas.microsoft.com/office/drawing/2014/main" id="{94915939-12B3-47B5-8973-7DFBF924DB7F}"/>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3557" name="直接连接符 127042">
              <a:extLst>
                <a:ext uri="{FF2B5EF4-FFF2-40B4-BE49-F238E27FC236}">
                  <a16:creationId xmlns:a16="http://schemas.microsoft.com/office/drawing/2014/main" id="{0CD8E202-43A9-497C-8BAC-4E06C12D0EC7}"/>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8" name="直接连接符 127043">
              <a:extLst>
                <a:ext uri="{FF2B5EF4-FFF2-40B4-BE49-F238E27FC236}">
                  <a16:creationId xmlns:a16="http://schemas.microsoft.com/office/drawing/2014/main" id="{304764FE-6FB9-4CAB-94D4-6E11CC43E259}"/>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9" name="直接连接符 127044">
              <a:extLst>
                <a:ext uri="{FF2B5EF4-FFF2-40B4-BE49-F238E27FC236}">
                  <a16:creationId xmlns:a16="http://schemas.microsoft.com/office/drawing/2014/main" id="{9087CB40-C3D9-450C-A532-15D0EED236AD}"/>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0" name="直接连接符 127045">
              <a:extLst>
                <a:ext uri="{FF2B5EF4-FFF2-40B4-BE49-F238E27FC236}">
                  <a16:creationId xmlns:a16="http://schemas.microsoft.com/office/drawing/2014/main" id="{973B2967-2A3E-42C4-BA09-C8DF9248C533}"/>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61" name="流程图: 联系 127046">
              <a:extLst>
                <a:ext uri="{FF2B5EF4-FFF2-40B4-BE49-F238E27FC236}">
                  <a16:creationId xmlns:a16="http://schemas.microsoft.com/office/drawing/2014/main" id="{1D374E39-1F47-4ED5-AA92-B20BAB7A3E2C}"/>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62" name="直接连接符 127047">
              <a:extLst>
                <a:ext uri="{FF2B5EF4-FFF2-40B4-BE49-F238E27FC236}">
                  <a16:creationId xmlns:a16="http://schemas.microsoft.com/office/drawing/2014/main" id="{F64F52C1-6503-43C7-BC35-5162F27A356D}"/>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3" name="文本框 127048">
              <a:extLst>
                <a:ext uri="{FF2B5EF4-FFF2-40B4-BE49-F238E27FC236}">
                  <a16:creationId xmlns:a16="http://schemas.microsoft.com/office/drawing/2014/main" id="{6818ED91-0DB8-4A06-9906-69F314412CEC}"/>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3564" name="直接连接符 127049">
              <a:extLst>
                <a:ext uri="{FF2B5EF4-FFF2-40B4-BE49-F238E27FC236}">
                  <a16:creationId xmlns:a16="http://schemas.microsoft.com/office/drawing/2014/main" id="{C6967823-EA75-48BD-88F7-FE7504868A7B}"/>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5" name="流程图: 联系 127050">
              <a:extLst>
                <a:ext uri="{FF2B5EF4-FFF2-40B4-BE49-F238E27FC236}">
                  <a16:creationId xmlns:a16="http://schemas.microsoft.com/office/drawing/2014/main" id="{8BDD98E2-47FB-4616-B665-63DFF8E0E091}"/>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66" name="直接连接符 127051">
              <a:extLst>
                <a:ext uri="{FF2B5EF4-FFF2-40B4-BE49-F238E27FC236}">
                  <a16:creationId xmlns:a16="http://schemas.microsoft.com/office/drawing/2014/main" id="{6F21EE8C-8C9C-4F15-9832-F8D8E2C91D04}"/>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7" name="文本框 127052">
              <a:extLst>
                <a:ext uri="{FF2B5EF4-FFF2-40B4-BE49-F238E27FC236}">
                  <a16:creationId xmlns:a16="http://schemas.microsoft.com/office/drawing/2014/main" id="{B3DF2258-6662-4E00-B539-57680A609B13}"/>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3568" name="直接连接符 127053">
              <a:extLst>
                <a:ext uri="{FF2B5EF4-FFF2-40B4-BE49-F238E27FC236}">
                  <a16:creationId xmlns:a16="http://schemas.microsoft.com/office/drawing/2014/main" id="{9D84AE9A-E6A2-415A-89E8-10A98E8A9CA8}"/>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9" name="直接连接符 127054">
              <a:extLst>
                <a:ext uri="{FF2B5EF4-FFF2-40B4-BE49-F238E27FC236}">
                  <a16:creationId xmlns:a16="http://schemas.microsoft.com/office/drawing/2014/main" id="{3793F769-D7D3-487C-BAAC-A1638037402B}"/>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7055">
              <a:extLst>
                <a:ext uri="{FF2B5EF4-FFF2-40B4-BE49-F238E27FC236}">
                  <a16:creationId xmlns:a16="http://schemas.microsoft.com/office/drawing/2014/main" id="{B0BE4D13-8DAE-4E65-9821-D6D53C4E80E6}"/>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1" name="文本框 127056">
              <a:extLst>
                <a:ext uri="{FF2B5EF4-FFF2-40B4-BE49-F238E27FC236}">
                  <a16:creationId xmlns:a16="http://schemas.microsoft.com/office/drawing/2014/main" id="{E4D5A59F-768B-4222-B9CF-FB2957964328}"/>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3572" name="文本框 127057">
              <a:extLst>
                <a:ext uri="{FF2B5EF4-FFF2-40B4-BE49-F238E27FC236}">
                  <a16:creationId xmlns:a16="http://schemas.microsoft.com/office/drawing/2014/main" id="{B69EFDC2-84EE-489C-BBA6-6A7E312F44EB}"/>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3570" name="灯片编号占位符 2">
            <a:extLst>
              <a:ext uri="{FF2B5EF4-FFF2-40B4-BE49-F238E27FC236}">
                <a16:creationId xmlns:a16="http://schemas.microsoft.com/office/drawing/2014/main" id="{DAB2749A-66B0-47A5-BB48-540423BA1886}"/>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0920911-B096-4810-AD0B-0083F3000509}" type="slidenum">
              <a:rPr lang="zh-CN" altLang="en-US" smtClean="0"/>
              <a:pPr>
                <a:defRPr/>
              </a:pPr>
              <a:t>40</a:t>
            </a:fld>
            <a:endParaRPr lang="zh-CN" altLang="en-US"/>
          </a:p>
        </p:txBody>
      </p:sp>
      <p:sp>
        <p:nvSpPr>
          <p:cNvPr id="2" name="等腰三角形 1">
            <a:extLst>
              <a:ext uri="{FF2B5EF4-FFF2-40B4-BE49-F238E27FC236}">
                <a16:creationId xmlns:a16="http://schemas.microsoft.com/office/drawing/2014/main" id="{109467FF-6FE7-4BC8-B057-46F051C24442}"/>
              </a:ext>
            </a:extLst>
          </p:cNvPr>
          <p:cNvSpPr/>
          <p:nvPr/>
        </p:nvSpPr>
        <p:spPr>
          <a:xfrm>
            <a:off x="1835150" y="2852738"/>
            <a:ext cx="360363" cy="360362"/>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1852 L 0.003958 -0.023704 L 0.004931 -0.034259 L 0.004931 -0.044815 L 0.004931 -0.055370 L 0.004931 -0.065926 L 0.004931 -0.076481 L 0.002986 -0.088426 L 0.002986 -0.098981 L 0.002986 -0.109537 L 0.002986 -0.120093 L 0.002986 -0.130648 L 0.002986 -0.141111 L 0.002986 -0.151667 L 0.002986 -0.162222 L 0.001944 -0.172778 L 0.001944 -0.183333 L 0.000000 -0.193889 L 0.000000 -0.204444 L 0.001944 -0.215000 L 0.010903 -0.222963 L 0.018819 -0.222963 L 0.026736 -0.224259 L 0.035625 -0.224259 L 0.043542 -0.224259 L 0.052431 -0.225556 L 0.060347 -0.225556 L 0.068264 -0.225556 L 0.076181 -0.225556 L 0.084097 -0.225556 L 0.092014 -0.222963 L 0.091042 -0.212407 L 0.089028 -0.201852 L 0.088056 -0.191296 L 0.088056 -0.180741 L 0.088056 -0.170185 L 0.088056 -0.159630 L 0.088056 -0.147778 L 0.088056 -0.137222 L 0.088056 -0.126667 L 0.088056 -0.116111 L 0.088056 -0.105556 L 0.088056 -0.095000 L 0.088056 -0.084444 L 0.088056 -0.072593 L 0.088056 -0.062037 L 0.088056 -0.051481 L 0.088056 -0.040926 L 0.090000 -0.030370 L 0.095000 -0.018426 L 0.099931 -0.007870 L 0.107847 0.000000 L 0.114792 0.013241 L 0.120694 0.023796 L 0.122708 0.035648 L 0.125625 0.046204 L 0.125625 0.056759 L 0.123681 0.067315 L 0.122708 0.079167 L 0.122708 0.089722 L 0.122708 0.101574 L 0.124653 0.112130 L 0.124653 0.122685 L 0.124653 0.133241 L 0.124653 0.143796 L 0.126667 0.154352 L 0.134583 0.163611 L 0.143472 0.168889 L 0.151389 0.171481 L 0.161250 0.175463 L 0.169167 0.178148 L 0.178125 0.180741 L 0.187014 0.182037 L 0.196875 0.182037 L 0.204792 0.176759 L 0.209722 0.166204 L 0.217639 0.154352 L 0.219653 0.143796 L 0.219653 0.130648 L 0.218681 0.120093 L 0.216667 0.109537 L 0.215694 0.098981 L 0.213681 0.087037 L 0.212708 0.075185 L 0.212708 0.064630 L 0.212708 0.054074 L 0.213681 0.043519 L 0.213681 0.032963 L 0.215694 0.021111 L 0.219653 0.009259 L 0.226597 -0.001296 L 0.235486 -0.001296 L 0.243403 -0.005278 L 0.247361 -0.015833 L 0.248333 -0.026389 L 0.248333 -0.036944 L 0.248333 -0.047500 L 0.248333 -0.058056 L 0.248333 -0.068611 L 0.248333 -0.079167 L 0.248333 -0.089722 L 0.250347 -0.100278 L 0.251319 -0.110833 L 0.253264 -0.121389 L 0.253264 -0.131944 L 0.255278 -0.142500 L 0.256250 -0.154352 L 0.257222 -0.164907 L 0.255278 -0.175463 L 0.253264 -0.186019 L 0.252292 -0.196574 L 0.252292 -0.207130 L 0.244375 -0.216389 L 0.236458 -0.220278 L 0.228542 -0.222963 L 0.220625 -0.224259 L 0.212708 -0.228241 L 0.203819 -0.232222 L 0.195903 -0.236111 L 0.187014 -0.238796 L 0.179097 -0.238796 L 0.169167 -0.238796 L 0.161250 -0.238796 L 0.152361 -0.238796 L 0.144444 -0.236111 L 0.135556 -0.234815 L 0.127639 -0.234815 L 0.119722 -0.234815 L 0.111806 -0.234815 L 0.103889 -0.234815 L 0.095972 -0.234815 L 0.088056 -0.234815 L 0.080139 -0.234815 L 0.072222 -0.234815 L 0.061319 -0.234815 L 0.053403 -0.234815 L 0.044514 -0.234815 L 0.035625 -0.236111 L 0.026736 -0.236111 L 0.015833 -0.236111 L 0.007917 -0.236111 L 0.000000 -0.234815 L -0.007917 -0.234815 L -0.015833 -0.234815 L -0.026736 -0.234815 L -0.034653 -0.234815 L -0.044514 -0.234815 L -0.053472 -0.237500 L -0.062361 -0.240093 L -0.073194 -0.242778 L -0.081111 -0.245370 L -0.091042 -0.245370 L -0.098958 -0.245370 L -0.107847 -0.245370 L -0.116736 -0.242778 L -0.124653 -0.240093 L -0.128611 -0.229537 L -0.133611 -0.218981 L -0.133611 -0.207130 L -0.133611 -0.196574 L -0.134583 -0.183333 L -0.138542 -0.172778 L -0.138542 -0.159630 L -0.136528 -0.147778 L -0.135556 -0.135833 L -0.135556 -0.125370 L -0.133611 -0.114815 L -0.132569 -0.102870 L -0.132569 -0.092315 L -0.132569 -0.081759 L -0.132569 -0.071204 L -0.132569 -0.060648 L -0.132569 -0.050093 L -0.132569 -0.039537 L -0.132569 -0.028981 L -0.133611 -0.017130 L -0.129653 -0.006574 L -0.122708 0.005278 L -0.117778 0.015833 L -0.114792 0.027685 L -0.116736 0.038241 L -0.125694 0.040926 L -0.134583 0.035648 L -0.142500 0.029074 L -0.144444 0.018519 L -0.139514 0.007963 L -0.131597 0.003981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28001">
            <a:extLst>
              <a:ext uri="{FF2B5EF4-FFF2-40B4-BE49-F238E27FC236}">
                <a16:creationId xmlns:a16="http://schemas.microsoft.com/office/drawing/2014/main" id="{DD14B4C3-8267-415E-82E6-ABC048B68DC0}"/>
              </a:ext>
            </a:extLst>
          </p:cNvPr>
          <p:cNvSpPr>
            <a:spLocks noGrp="1" noChangeArrowheads="1"/>
          </p:cNvSpPr>
          <p:nvPr>
            <p:ph type="title"/>
          </p:nvPr>
        </p:nvSpPr>
        <p:spPr/>
        <p:txBody>
          <a:bodyPr/>
          <a:lstStyle/>
          <a:p>
            <a:r>
              <a:rPr lang="en-US" altLang="zh-CN"/>
              <a:t>ADD @X</a:t>
            </a:r>
            <a:r>
              <a:rPr lang="zh-CN" altLang="en-US"/>
              <a:t>的控制－间址</a:t>
            </a:r>
          </a:p>
        </p:txBody>
      </p:sp>
      <p:sp>
        <p:nvSpPr>
          <p:cNvPr id="64515" name="文本占位符 128002">
            <a:extLst>
              <a:ext uri="{FF2B5EF4-FFF2-40B4-BE49-F238E27FC236}">
                <a16:creationId xmlns:a16="http://schemas.microsoft.com/office/drawing/2014/main" id="{10B3A38F-882A-478D-BB3B-A9F957D39042}"/>
              </a:ext>
            </a:extLst>
          </p:cNvPr>
          <p:cNvSpPr>
            <a:spLocks noGrp="1" noChangeArrowheads="1"/>
          </p:cNvSpPr>
          <p:nvPr>
            <p:ph idx="1"/>
          </p:nvPr>
        </p:nvSpPr>
        <p:spPr>
          <a:xfrm>
            <a:off x="457200" y="5373688"/>
            <a:ext cx="8229600" cy="752475"/>
          </a:xfrm>
        </p:spPr>
        <p:txBody>
          <a:bodyPr/>
          <a:lstStyle/>
          <a:p>
            <a:r>
              <a:rPr lang="en-US" altLang="zh-CN"/>
              <a:t>MDR</a:t>
            </a:r>
            <a:r>
              <a:rPr lang="en-US" altLang="zh-CN" baseline="-25000"/>
              <a:t>o</a:t>
            </a:r>
            <a:r>
              <a:rPr lang="zh-CN" altLang="en-US"/>
              <a:t>、</a:t>
            </a:r>
            <a:r>
              <a:rPr lang="zh-CN" altLang="en-US" baseline="-25000"/>
              <a:t> </a:t>
            </a:r>
            <a:r>
              <a:rPr lang="en-US" altLang="zh-CN"/>
              <a:t>MAR</a:t>
            </a:r>
            <a:r>
              <a:rPr lang="en-US" altLang="zh-CN" baseline="-25000"/>
              <a:t>i</a:t>
            </a:r>
            <a:r>
              <a:rPr lang="en-US" altLang="zh-CN"/>
              <a:t> </a:t>
            </a:r>
            <a:r>
              <a:rPr lang="zh-CN" altLang="en-US"/>
              <a:t>、 </a:t>
            </a:r>
            <a:r>
              <a:rPr lang="en-US" altLang="zh-CN"/>
              <a:t>MDR</a:t>
            </a:r>
            <a:r>
              <a:rPr lang="en-US" altLang="zh-CN" baseline="-25000"/>
              <a:t>o</a:t>
            </a:r>
            <a:r>
              <a:rPr lang="zh-CN" altLang="en-US"/>
              <a:t>、</a:t>
            </a:r>
            <a:r>
              <a:rPr lang="zh-CN" altLang="en-US" baseline="-25000"/>
              <a:t> </a:t>
            </a:r>
            <a:r>
              <a:rPr lang="en-US" altLang="zh-CN"/>
              <a:t>IR</a:t>
            </a:r>
            <a:r>
              <a:rPr lang="en-US" altLang="zh-CN" baseline="-25000"/>
              <a:t>i</a:t>
            </a:r>
          </a:p>
        </p:txBody>
      </p:sp>
      <p:grpSp>
        <p:nvGrpSpPr>
          <p:cNvPr id="64516" name="组合 128003">
            <a:extLst>
              <a:ext uri="{FF2B5EF4-FFF2-40B4-BE49-F238E27FC236}">
                <a16:creationId xmlns:a16="http://schemas.microsoft.com/office/drawing/2014/main" id="{BD9C94CC-F5B7-407F-A960-516AFBDD5F55}"/>
              </a:ext>
            </a:extLst>
          </p:cNvPr>
          <p:cNvGrpSpPr>
            <a:grpSpLocks/>
          </p:cNvGrpSpPr>
          <p:nvPr/>
        </p:nvGrpSpPr>
        <p:grpSpPr bwMode="auto">
          <a:xfrm>
            <a:off x="179388" y="1557338"/>
            <a:ext cx="8748712" cy="3032125"/>
            <a:chOff x="113" y="1344"/>
            <a:chExt cx="5511" cy="1910"/>
          </a:xfrm>
        </p:grpSpPr>
        <p:sp>
          <p:nvSpPr>
            <p:cNvPr id="64519" name="文本框 128004">
              <a:extLst>
                <a:ext uri="{FF2B5EF4-FFF2-40B4-BE49-F238E27FC236}">
                  <a16:creationId xmlns:a16="http://schemas.microsoft.com/office/drawing/2014/main" id="{A9544E10-C709-4720-8F26-A00CF9141066}"/>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4520" name="文本框 128005">
              <a:extLst>
                <a:ext uri="{FF2B5EF4-FFF2-40B4-BE49-F238E27FC236}">
                  <a16:creationId xmlns:a16="http://schemas.microsoft.com/office/drawing/2014/main" id="{ED76D2A3-8402-4BA1-BF4E-B044C323860E}"/>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4521" name="文本框 128006">
              <a:extLst>
                <a:ext uri="{FF2B5EF4-FFF2-40B4-BE49-F238E27FC236}">
                  <a16:creationId xmlns:a16="http://schemas.microsoft.com/office/drawing/2014/main" id="{834A29C7-5400-49B8-BC99-C3AC39B915D0}"/>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4522" name="文本框 128007">
              <a:extLst>
                <a:ext uri="{FF2B5EF4-FFF2-40B4-BE49-F238E27FC236}">
                  <a16:creationId xmlns:a16="http://schemas.microsoft.com/office/drawing/2014/main" id="{8052FAEC-DA74-4571-943D-2AF15494BACF}"/>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4523" name="文本框 128008">
              <a:extLst>
                <a:ext uri="{FF2B5EF4-FFF2-40B4-BE49-F238E27FC236}">
                  <a16:creationId xmlns:a16="http://schemas.microsoft.com/office/drawing/2014/main" id="{41A8B287-8FFF-4CC8-BE0D-77A49D78E8DE}"/>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4524" name="文本框 128009">
              <a:extLst>
                <a:ext uri="{FF2B5EF4-FFF2-40B4-BE49-F238E27FC236}">
                  <a16:creationId xmlns:a16="http://schemas.microsoft.com/office/drawing/2014/main" id="{0356E88C-3D1E-42DC-A4C0-94B57E670EAF}"/>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4525" name="直接连接符 128010">
              <a:extLst>
                <a:ext uri="{FF2B5EF4-FFF2-40B4-BE49-F238E27FC236}">
                  <a16:creationId xmlns:a16="http://schemas.microsoft.com/office/drawing/2014/main" id="{F35595D3-5FE2-4219-8D30-CF819C08ED73}"/>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6" name="直接连接符 128011">
              <a:extLst>
                <a:ext uri="{FF2B5EF4-FFF2-40B4-BE49-F238E27FC236}">
                  <a16:creationId xmlns:a16="http://schemas.microsoft.com/office/drawing/2014/main" id="{36382B83-8B46-47A8-9DE1-83AC5A17941B}"/>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直接连接符 128012">
              <a:extLst>
                <a:ext uri="{FF2B5EF4-FFF2-40B4-BE49-F238E27FC236}">
                  <a16:creationId xmlns:a16="http://schemas.microsoft.com/office/drawing/2014/main" id="{1D752FE9-721E-4669-8D03-B7C06C4EAC87}"/>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文本框 128013">
              <a:extLst>
                <a:ext uri="{FF2B5EF4-FFF2-40B4-BE49-F238E27FC236}">
                  <a16:creationId xmlns:a16="http://schemas.microsoft.com/office/drawing/2014/main" id="{C86CD1DE-534C-444B-9159-613AC2E589EB}"/>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4529" name="直接连接符 128014">
              <a:extLst>
                <a:ext uri="{FF2B5EF4-FFF2-40B4-BE49-F238E27FC236}">
                  <a16:creationId xmlns:a16="http://schemas.microsoft.com/office/drawing/2014/main" id="{643BB874-3DFD-44BD-9996-28BFDE68934D}"/>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直接连接符 128015">
              <a:extLst>
                <a:ext uri="{FF2B5EF4-FFF2-40B4-BE49-F238E27FC236}">
                  <a16:creationId xmlns:a16="http://schemas.microsoft.com/office/drawing/2014/main" id="{0AF66618-9F32-4A04-9B60-12F4DA310784}"/>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直接连接符 128016">
              <a:extLst>
                <a:ext uri="{FF2B5EF4-FFF2-40B4-BE49-F238E27FC236}">
                  <a16:creationId xmlns:a16="http://schemas.microsoft.com/office/drawing/2014/main" id="{135045E5-4F52-4FB3-B8E6-84C95D984F5B}"/>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直接连接符 128017">
              <a:extLst>
                <a:ext uri="{FF2B5EF4-FFF2-40B4-BE49-F238E27FC236}">
                  <a16:creationId xmlns:a16="http://schemas.microsoft.com/office/drawing/2014/main" id="{86A2996A-3EB9-4D53-85C1-6DCBBEF74880}"/>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直接连接符 128018">
              <a:extLst>
                <a:ext uri="{FF2B5EF4-FFF2-40B4-BE49-F238E27FC236}">
                  <a16:creationId xmlns:a16="http://schemas.microsoft.com/office/drawing/2014/main" id="{E70313DF-A356-49D0-8F03-CA3A7EBF751C}"/>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文本框 128019">
              <a:extLst>
                <a:ext uri="{FF2B5EF4-FFF2-40B4-BE49-F238E27FC236}">
                  <a16:creationId xmlns:a16="http://schemas.microsoft.com/office/drawing/2014/main" id="{53C11FB6-25DD-42E9-9383-E090B1364B3A}"/>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4535" name="文本框 128020">
              <a:extLst>
                <a:ext uri="{FF2B5EF4-FFF2-40B4-BE49-F238E27FC236}">
                  <a16:creationId xmlns:a16="http://schemas.microsoft.com/office/drawing/2014/main" id="{E5898203-605D-4031-A5E8-E22F7BB6D513}"/>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4536" name="文本框 128021">
              <a:extLst>
                <a:ext uri="{FF2B5EF4-FFF2-40B4-BE49-F238E27FC236}">
                  <a16:creationId xmlns:a16="http://schemas.microsoft.com/office/drawing/2014/main" id="{0046B854-EDCC-4D75-9536-DA4F0A4BC878}"/>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4537" name="流程图: 联系 128022">
              <a:extLst>
                <a:ext uri="{FF2B5EF4-FFF2-40B4-BE49-F238E27FC236}">
                  <a16:creationId xmlns:a16="http://schemas.microsoft.com/office/drawing/2014/main" id="{2D2592E0-A88E-42FB-82EB-1B4C286B89F1}"/>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8" name="流程图: 联系 128023">
              <a:extLst>
                <a:ext uri="{FF2B5EF4-FFF2-40B4-BE49-F238E27FC236}">
                  <a16:creationId xmlns:a16="http://schemas.microsoft.com/office/drawing/2014/main" id="{ECA5DB7C-B626-4527-9827-B78BABD9A7ED}"/>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9" name="流程图: 联系 128024">
              <a:extLst>
                <a:ext uri="{FF2B5EF4-FFF2-40B4-BE49-F238E27FC236}">
                  <a16:creationId xmlns:a16="http://schemas.microsoft.com/office/drawing/2014/main" id="{E425B558-7F4E-47A5-AA95-45B29422D358}"/>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40" name="直接连接符 128025">
              <a:extLst>
                <a:ext uri="{FF2B5EF4-FFF2-40B4-BE49-F238E27FC236}">
                  <a16:creationId xmlns:a16="http://schemas.microsoft.com/office/drawing/2014/main" id="{614AC2CE-1CBB-4795-9977-7DD032D6516D}"/>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1" name="文本框 128026">
              <a:extLst>
                <a:ext uri="{FF2B5EF4-FFF2-40B4-BE49-F238E27FC236}">
                  <a16:creationId xmlns:a16="http://schemas.microsoft.com/office/drawing/2014/main" id="{58F892D9-657E-4DBE-9163-9C4AAB17DC57}"/>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4542" name="直接连接符 128027">
              <a:extLst>
                <a:ext uri="{FF2B5EF4-FFF2-40B4-BE49-F238E27FC236}">
                  <a16:creationId xmlns:a16="http://schemas.microsoft.com/office/drawing/2014/main" id="{E3B37E1D-1E99-4280-99D0-EBAA0BB9513A}"/>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3" name="直接连接符 128028">
              <a:extLst>
                <a:ext uri="{FF2B5EF4-FFF2-40B4-BE49-F238E27FC236}">
                  <a16:creationId xmlns:a16="http://schemas.microsoft.com/office/drawing/2014/main" id="{74044D46-DA66-4191-AFE4-8C6C4943468C}"/>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4" name="文本框 128029">
              <a:extLst>
                <a:ext uri="{FF2B5EF4-FFF2-40B4-BE49-F238E27FC236}">
                  <a16:creationId xmlns:a16="http://schemas.microsoft.com/office/drawing/2014/main" id="{3AECF759-1001-497B-B7D7-A3A422D629CA}"/>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4545" name="直接连接符 128030">
              <a:extLst>
                <a:ext uri="{FF2B5EF4-FFF2-40B4-BE49-F238E27FC236}">
                  <a16:creationId xmlns:a16="http://schemas.microsoft.com/office/drawing/2014/main" id="{A33ADB54-CD1C-4F7A-A970-EB10DA2C2BA7}"/>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6" name="直接连接符 128031">
              <a:extLst>
                <a:ext uri="{FF2B5EF4-FFF2-40B4-BE49-F238E27FC236}">
                  <a16:creationId xmlns:a16="http://schemas.microsoft.com/office/drawing/2014/main" id="{9418817F-BB0D-4D82-A3C8-539AFA1160B2}"/>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7" name="文本框 128032">
              <a:extLst>
                <a:ext uri="{FF2B5EF4-FFF2-40B4-BE49-F238E27FC236}">
                  <a16:creationId xmlns:a16="http://schemas.microsoft.com/office/drawing/2014/main" id="{900DA95F-0545-4AC5-88B3-AD9BF5D5FCC6}"/>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4548" name="直接连接符 128033">
              <a:extLst>
                <a:ext uri="{FF2B5EF4-FFF2-40B4-BE49-F238E27FC236}">
                  <a16:creationId xmlns:a16="http://schemas.microsoft.com/office/drawing/2014/main" id="{2067A00A-EF06-4F06-9BA4-190A352E4098}"/>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直接连接符 128034">
              <a:extLst>
                <a:ext uri="{FF2B5EF4-FFF2-40B4-BE49-F238E27FC236}">
                  <a16:creationId xmlns:a16="http://schemas.microsoft.com/office/drawing/2014/main" id="{97C74055-5849-4924-BFCE-47F235BDC863}"/>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0" name="文本框 128035">
              <a:extLst>
                <a:ext uri="{FF2B5EF4-FFF2-40B4-BE49-F238E27FC236}">
                  <a16:creationId xmlns:a16="http://schemas.microsoft.com/office/drawing/2014/main" id="{7EDBD2C6-82D1-4919-8C8E-54984BFCC1C4}"/>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4551" name="文本框 128036">
              <a:extLst>
                <a:ext uri="{FF2B5EF4-FFF2-40B4-BE49-F238E27FC236}">
                  <a16:creationId xmlns:a16="http://schemas.microsoft.com/office/drawing/2014/main" id="{30A8CA35-4926-415E-9135-22C66CABB8C2}"/>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4552" name="直接连接符 128037">
              <a:extLst>
                <a:ext uri="{FF2B5EF4-FFF2-40B4-BE49-F238E27FC236}">
                  <a16:creationId xmlns:a16="http://schemas.microsoft.com/office/drawing/2014/main" id="{69248176-2DF5-4F59-837F-8E283CB0C097}"/>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53" name="直接连接符 128038">
              <a:extLst>
                <a:ext uri="{FF2B5EF4-FFF2-40B4-BE49-F238E27FC236}">
                  <a16:creationId xmlns:a16="http://schemas.microsoft.com/office/drawing/2014/main" id="{34502098-256F-415A-B337-B7AEEA989F40}"/>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54" name="流程图: 联系 128039">
              <a:extLst>
                <a:ext uri="{FF2B5EF4-FFF2-40B4-BE49-F238E27FC236}">
                  <a16:creationId xmlns:a16="http://schemas.microsoft.com/office/drawing/2014/main" id="{4EBE6AF6-190C-44A5-8137-E34298319F45}"/>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5" name="流程图: 联系 128040">
              <a:extLst>
                <a:ext uri="{FF2B5EF4-FFF2-40B4-BE49-F238E27FC236}">
                  <a16:creationId xmlns:a16="http://schemas.microsoft.com/office/drawing/2014/main" id="{F91DA055-D6E6-44FF-A0CA-355FB2C0D004}"/>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6" name="直接连接符 128041">
              <a:extLst>
                <a:ext uri="{FF2B5EF4-FFF2-40B4-BE49-F238E27FC236}">
                  <a16:creationId xmlns:a16="http://schemas.microsoft.com/office/drawing/2014/main" id="{A5201424-C266-44FA-9AB0-4C51134A77D2}"/>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7" name="文本框 128042">
              <a:extLst>
                <a:ext uri="{FF2B5EF4-FFF2-40B4-BE49-F238E27FC236}">
                  <a16:creationId xmlns:a16="http://schemas.microsoft.com/office/drawing/2014/main" id="{69C56DB0-4B5C-4611-89A3-B0B9D02D88AA}"/>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4558" name="文本框 128043">
              <a:extLst>
                <a:ext uri="{FF2B5EF4-FFF2-40B4-BE49-F238E27FC236}">
                  <a16:creationId xmlns:a16="http://schemas.microsoft.com/office/drawing/2014/main" id="{0162DCC1-12E3-48F3-A9F6-6C8D293F2825}"/>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4559" name="直接连接符 128044">
              <a:extLst>
                <a:ext uri="{FF2B5EF4-FFF2-40B4-BE49-F238E27FC236}">
                  <a16:creationId xmlns:a16="http://schemas.microsoft.com/office/drawing/2014/main" id="{D7038CDE-B6D5-4CBD-B909-15AF205BD850}"/>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0" name="文本框 128045">
              <a:extLst>
                <a:ext uri="{FF2B5EF4-FFF2-40B4-BE49-F238E27FC236}">
                  <a16:creationId xmlns:a16="http://schemas.microsoft.com/office/drawing/2014/main" id="{E9D44A5A-47A1-4E4E-8F2E-11C0E5236E45}"/>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4561" name="直接连接符 128046">
              <a:extLst>
                <a:ext uri="{FF2B5EF4-FFF2-40B4-BE49-F238E27FC236}">
                  <a16:creationId xmlns:a16="http://schemas.microsoft.com/office/drawing/2014/main" id="{D0FAA6B5-898B-4A3E-9850-A6B138CEB9B8}"/>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62" name="直接连接符 128047">
              <a:extLst>
                <a:ext uri="{FF2B5EF4-FFF2-40B4-BE49-F238E27FC236}">
                  <a16:creationId xmlns:a16="http://schemas.microsoft.com/office/drawing/2014/main" id="{FC06C1CB-E420-4746-B9D3-A514ACE1999E}"/>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63" name="流程图: 联系 128048">
              <a:extLst>
                <a:ext uri="{FF2B5EF4-FFF2-40B4-BE49-F238E27FC236}">
                  <a16:creationId xmlns:a16="http://schemas.microsoft.com/office/drawing/2014/main" id="{66082A9E-D92D-440E-A813-981A1CAA557C}"/>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64" name="流程图: 联系 128049">
              <a:extLst>
                <a:ext uri="{FF2B5EF4-FFF2-40B4-BE49-F238E27FC236}">
                  <a16:creationId xmlns:a16="http://schemas.microsoft.com/office/drawing/2014/main" id="{AAC46317-8603-4847-B4A2-71D30BB0EB43}"/>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65" name="直接连接符 128050">
              <a:extLst>
                <a:ext uri="{FF2B5EF4-FFF2-40B4-BE49-F238E27FC236}">
                  <a16:creationId xmlns:a16="http://schemas.microsoft.com/office/drawing/2014/main" id="{C943C7FD-7F98-47E2-8DC2-CADB017E7E42}"/>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6" name="文本框 128051">
              <a:extLst>
                <a:ext uri="{FF2B5EF4-FFF2-40B4-BE49-F238E27FC236}">
                  <a16:creationId xmlns:a16="http://schemas.microsoft.com/office/drawing/2014/main" id="{50DC304E-4434-43C8-ABE2-8A45981A568D}"/>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4567" name="文本框 128052">
              <a:extLst>
                <a:ext uri="{FF2B5EF4-FFF2-40B4-BE49-F238E27FC236}">
                  <a16:creationId xmlns:a16="http://schemas.microsoft.com/office/drawing/2014/main" id="{4BB999EE-8763-4711-B12D-95C5270F643C}"/>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4568" name="直接连接符 128053">
              <a:extLst>
                <a:ext uri="{FF2B5EF4-FFF2-40B4-BE49-F238E27FC236}">
                  <a16:creationId xmlns:a16="http://schemas.microsoft.com/office/drawing/2014/main" id="{3934DBFA-F663-4DFA-BDDC-68411911D5B5}"/>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9" name="直接连接符 128054">
              <a:extLst>
                <a:ext uri="{FF2B5EF4-FFF2-40B4-BE49-F238E27FC236}">
                  <a16:creationId xmlns:a16="http://schemas.microsoft.com/office/drawing/2014/main" id="{E1808D8C-0BFE-4A8F-90CE-8DD551EEE56A}"/>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0" name="直接连接符 128055">
              <a:extLst>
                <a:ext uri="{FF2B5EF4-FFF2-40B4-BE49-F238E27FC236}">
                  <a16:creationId xmlns:a16="http://schemas.microsoft.com/office/drawing/2014/main" id="{D7FE8CAB-DB85-4A4D-9D51-4FE27884594E}"/>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1" name="流程图: 联系 128056">
              <a:extLst>
                <a:ext uri="{FF2B5EF4-FFF2-40B4-BE49-F238E27FC236}">
                  <a16:creationId xmlns:a16="http://schemas.microsoft.com/office/drawing/2014/main" id="{13734318-554A-4D03-8265-0F3A11088A1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2" name="流程图: 联系 128057">
              <a:extLst>
                <a:ext uri="{FF2B5EF4-FFF2-40B4-BE49-F238E27FC236}">
                  <a16:creationId xmlns:a16="http://schemas.microsoft.com/office/drawing/2014/main" id="{C93C08B9-2AA9-4104-B0BF-F123731E15FF}"/>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3" name="直接连接符 128058">
              <a:extLst>
                <a:ext uri="{FF2B5EF4-FFF2-40B4-BE49-F238E27FC236}">
                  <a16:creationId xmlns:a16="http://schemas.microsoft.com/office/drawing/2014/main" id="{46B7BD0C-FD88-488B-8A77-255C3D43CC5A}"/>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4" name="文本框 128059">
              <a:extLst>
                <a:ext uri="{FF2B5EF4-FFF2-40B4-BE49-F238E27FC236}">
                  <a16:creationId xmlns:a16="http://schemas.microsoft.com/office/drawing/2014/main" id="{ECD52757-AA0B-491B-8B64-AF6807EACD2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4575" name="文本框 128060">
              <a:extLst>
                <a:ext uri="{FF2B5EF4-FFF2-40B4-BE49-F238E27FC236}">
                  <a16:creationId xmlns:a16="http://schemas.microsoft.com/office/drawing/2014/main" id="{4D79E0A9-24E4-4F84-B587-748309A0856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4576" name="直接连接符 128061">
              <a:extLst>
                <a:ext uri="{FF2B5EF4-FFF2-40B4-BE49-F238E27FC236}">
                  <a16:creationId xmlns:a16="http://schemas.microsoft.com/office/drawing/2014/main" id="{55EA2A3D-4118-4EA6-AA48-77493DE50A49}"/>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7" name="直接连接符 128062">
              <a:extLst>
                <a:ext uri="{FF2B5EF4-FFF2-40B4-BE49-F238E27FC236}">
                  <a16:creationId xmlns:a16="http://schemas.microsoft.com/office/drawing/2014/main" id="{15FE06F2-6161-45CB-848E-8D4773555E56}"/>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78" name="流程图: 联系 128063">
              <a:extLst>
                <a:ext uri="{FF2B5EF4-FFF2-40B4-BE49-F238E27FC236}">
                  <a16:creationId xmlns:a16="http://schemas.microsoft.com/office/drawing/2014/main" id="{9013006E-CB7B-4AC6-9362-CD11589E4F88}"/>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79" name="直接连接符 128064">
              <a:extLst>
                <a:ext uri="{FF2B5EF4-FFF2-40B4-BE49-F238E27FC236}">
                  <a16:creationId xmlns:a16="http://schemas.microsoft.com/office/drawing/2014/main" id="{BF9B4204-62F4-4A3D-81E2-39B02C0CC91E}"/>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0" name="文本框 128065">
              <a:extLst>
                <a:ext uri="{FF2B5EF4-FFF2-40B4-BE49-F238E27FC236}">
                  <a16:creationId xmlns:a16="http://schemas.microsoft.com/office/drawing/2014/main" id="{CEA1CC5D-5F21-4A33-89D4-01DFCE6C019D}"/>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4581" name="直接连接符 128066">
              <a:extLst>
                <a:ext uri="{FF2B5EF4-FFF2-40B4-BE49-F238E27FC236}">
                  <a16:creationId xmlns:a16="http://schemas.microsoft.com/office/drawing/2014/main" id="{4F11A7A5-6813-4F1A-94CA-56CAD07BE9AB}"/>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2" name="直接连接符 128067">
              <a:extLst>
                <a:ext uri="{FF2B5EF4-FFF2-40B4-BE49-F238E27FC236}">
                  <a16:creationId xmlns:a16="http://schemas.microsoft.com/office/drawing/2014/main" id="{D7D3B1AA-A96D-4EA4-866F-9AA9854C43ED}"/>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3" name="直接连接符 128068">
              <a:extLst>
                <a:ext uri="{FF2B5EF4-FFF2-40B4-BE49-F238E27FC236}">
                  <a16:creationId xmlns:a16="http://schemas.microsoft.com/office/drawing/2014/main" id="{F5F9FF40-CA0E-47DA-8930-D6395CCA51B3}"/>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4" name="直接连接符 128069">
              <a:extLst>
                <a:ext uri="{FF2B5EF4-FFF2-40B4-BE49-F238E27FC236}">
                  <a16:creationId xmlns:a16="http://schemas.microsoft.com/office/drawing/2014/main" id="{CBA361C4-AAF5-49D6-B0D4-1EDAB1946E5D}"/>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85" name="流程图: 联系 128070">
              <a:extLst>
                <a:ext uri="{FF2B5EF4-FFF2-40B4-BE49-F238E27FC236}">
                  <a16:creationId xmlns:a16="http://schemas.microsoft.com/office/drawing/2014/main" id="{046DF4DB-4AB5-4ACB-8B77-2BC383B69482}"/>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86" name="直接连接符 128071">
              <a:extLst>
                <a:ext uri="{FF2B5EF4-FFF2-40B4-BE49-F238E27FC236}">
                  <a16:creationId xmlns:a16="http://schemas.microsoft.com/office/drawing/2014/main" id="{3796B8B0-CEC8-4017-82F9-F1ED94D56FA9}"/>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7" name="文本框 128072">
              <a:extLst>
                <a:ext uri="{FF2B5EF4-FFF2-40B4-BE49-F238E27FC236}">
                  <a16:creationId xmlns:a16="http://schemas.microsoft.com/office/drawing/2014/main" id="{A696BE7B-1C55-4F33-A812-F6E8483A4C05}"/>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4588" name="直接连接符 128073">
              <a:extLst>
                <a:ext uri="{FF2B5EF4-FFF2-40B4-BE49-F238E27FC236}">
                  <a16:creationId xmlns:a16="http://schemas.microsoft.com/office/drawing/2014/main" id="{9E268D17-39D1-41CA-BC1C-43558B7DF579}"/>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9" name="流程图: 联系 128074">
              <a:extLst>
                <a:ext uri="{FF2B5EF4-FFF2-40B4-BE49-F238E27FC236}">
                  <a16:creationId xmlns:a16="http://schemas.microsoft.com/office/drawing/2014/main" id="{DC878A52-BC31-4628-B4BE-5935CAFEEAFA}"/>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90" name="直接连接符 128075">
              <a:extLst>
                <a:ext uri="{FF2B5EF4-FFF2-40B4-BE49-F238E27FC236}">
                  <a16:creationId xmlns:a16="http://schemas.microsoft.com/office/drawing/2014/main" id="{CD3D6676-6908-4B32-93CD-7968D9BDFDBE}"/>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1" name="文本框 128076">
              <a:extLst>
                <a:ext uri="{FF2B5EF4-FFF2-40B4-BE49-F238E27FC236}">
                  <a16:creationId xmlns:a16="http://schemas.microsoft.com/office/drawing/2014/main" id="{744D8C5A-1DF5-4E88-93D3-0F5259DF02DC}"/>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4592" name="直接连接符 128077">
              <a:extLst>
                <a:ext uri="{FF2B5EF4-FFF2-40B4-BE49-F238E27FC236}">
                  <a16:creationId xmlns:a16="http://schemas.microsoft.com/office/drawing/2014/main" id="{1BA12D25-3575-4470-B6F8-5CC058BC3840}"/>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3" name="直接连接符 128078">
              <a:extLst>
                <a:ext uri="{FF2B5EF4-FFF2-40B4-BE49-F238E27FC236}">
                  <a16:creationId xmlns:a16="http://schemas.microsoft.com/office/drawing/2014/main" id="{5E3FE864-0506-4B5D-90DD-EBC5329B6BFC}"/>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8079">
              <a:extLst>
                <a:ext uri="{FF2B5EF4-FFF2-40B4-BE49-F238E27FC236}">
                  <a16:creationId xmlns:a16="http://schemas.microsoft.com/office/drawing/2014/main" id="{15BF112A-9A8F-4434-B1C1-60E5059809F6}"/>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5" name="文本框 128080">
              <a:extLst>
                <a:ext uri="{FF2B5EF4-FFF2-40B4-BE49-F238E27FC236}">
                  <a16:creationId xmlns:a16="http://schemas.microsoft.com/office/drawing/2014/main" id="{0AFCBDC4-026F-4C27-ABE3-43A5E30CD33C}"/>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4596" name="文本框 128081">
              <a:extLst>
                <a:ext uri="{FF2B5EF4-FFF2-40B4-BE49-F238E27FC236}">
                  <a16:creationId xmlns:a16="http://schemas.microsoft.com/office/drawing/2014/main" id="{CACC3540-21A9-4969-B330-EEC15D3D2072}"/>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4594" name="灯片编号占位符 2">
            <a:extLst>
              <a:ext uri="{FF2B5EF4-FFF2-40B4-BE49-F238E27FC236}">
                <a16:creationId xmlns:a16="http://schemas.microsoft.com/office/drawing/2014/main" id="{56D4B318-168A-4B9A-AE11-E049149CE94A}"/>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4DAF751F-AEC3-4A65-AC1D-9BC92110B03E}" type="slidenum">
              <a:rPr lang="zh-CN" altLang="en-US" smtClean="0"/>
              <a:pPr>
                <a:defRPr/>
              </a:pPr>
              <a:t>41</a:t>
            </a:fld>
            <a:endParaRPr lang="zh-CN" altLang="en-US"/>
          </a:p>
        </p:txBody>
      </p:sp>
      <p:sp>
        <p:nvSpPr>
          <p:cNvPr id="2" name="等腰三角形 1">
            <a:extLst>
              <a:ext uri="{FF2B5EF4-FFF2-40B4-BE49-F238E27FC236}">
                <a16:creationId xmlns:a16="http://schemas.microsoft.com/office/drawing/2014/main" id="{6162B30A-B1E6-4F58-B866-0B83FD05B8D0}"/>
              </a:ext>
            </a:extLst>
          </p:cNvPr>
          <p:cNvSpPr/>
          <p:nvPr/>
        </p:nvSpPr>
        <p:spPr>
          <a:xfrm>
            <a:off x="3924300" y="2781300"/>
            <a:ext cx="431800" cy="503238"/>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2986 -0.010556 L 0.007917 -0.021111 L 0.015833 -0.028981 L 0.020764 -0.039537 L 0.020764 -0.051389 L 0.019792 -0.061944 L 0.019792 -0.072500 L 0.017778 -0.084444 L 0.016806 -0.096296 L 0.014861 -0.106852 L 0.014861 -0.117407 L 0.014861 -0.127963 L 0.014861 -0.138519 L 0.014861 -0.149074 L 0.012847 -0.160926 L 0.012847 -0.172778 L 0.011875 -0.183333 L 0.011875 -0.193889 L 0.011875 -0.204444 L 0.011875 -0.215000 L 0.011875 -0.225556 L 0.006944 -0.236111 L -0.002014 -0.240093 L -0.009931 -0.241389 L -0.017847 -0.240093 L -0.025764 -0.240093 L -0.033681 -0.240093 L -0.041597 -0.240093 L -0.049444 -0.240093 L -0.057361 -0.240093 L -0.065278 -0.240093 L -0.073194 -0.237407 L -0.081111 -0.237407 L -0.089028 -0.237407 L -0.096944 -0.237407 L -0.104861 -0.236111 L -0.112778 -0.236111 L -0.120694 -0.236111 L -0.128611 -0.236111 L -0.136528 -0.233519 L -0.145486 -0.232130 L -0.149444 -0.221574 L -0.150417 -0.211019 L -0.151389 -0.200463 L -0.151389 -0.189907 L -0.151389 -0.179352 L -0.151389 -0.168796 L -0.152361 -0.156944 L -0.152361 -0.145093 L -0.152361 -0.134537 L -0.152361 -0.123981 L -0.152361 -0.113426 L -0.152361 -0.101574 L -0.152361 -0.091019 L -0.152361 -0.080463 L -0.152361 -0.069907 L -0.150417 -0.058056 L -0.147431 -0.047500 L -0.144444 -0.036944 L -0.139514 -0.026389 L -0.129653 -0.019722 L -0.120694 -0.005278 L -0.115764 0.005278 L -0.114792 0.017222 L -0.114792 0.029074 L -0.115764 0.039630 L -0.115764 0.050185 L -0.117778 0.060741 L -0.118750 0.073889 L -0.118750 0.085741 L -0.119722 0.098981 L -0.120694 0.110833 L -0.122708 0.122685 L -0.122708 0.133241 L -0.122708 0.145185 L -0.122708 0.155741 L -0.123681 0.166296 L -0.123681 0.176852 L -0.123681 0.188704 L -0.121736 0.199259 L -0.112778 0.201852 L -0.103889 0.205833 L -0.095000 0.208426 L -0.085069 0.209815 L -0.076181 0.209815 L -0.068264 0.209815 L -0.058403 0.212407 L -0.047500 0.212407 L -0.039583 0.212407 L -0.031667 0.212407 L -0.022778 0.215093 L -0.014861 0.212407 L -0.005972 0.208426 L 0.001944 0.204537 L 0.009861 0.190000 L 0.010903 0.179444 L 0.013819 0.166296 L 0.011875 0.154352 L 0.008889 0.143796 L 0.005903 0.131944 L 0.002986 0.121389 L 0.000972 0.110833 L -0.002014 0.100278 L -0.000972 0.089722 L 0.000000 0.077870 L 0.001944 0.067315 L 0.004931 0.056759 L 0.007917 0.044907 L 0.008889 0.034352 L 0.010903 0.022500 L 0.011875 0.011944 L 0.013819 0.001389 L 0.018819 -0.009167 L 0.026736 -0.017130 L 0.031667 -0.028981 L 0.033611 -0.040833 L 0.034653 -0.051389 L 0.037569 -0.061944 L 0.039583 -0.073889 L 0.039583 -0.084444 L 0.039583 -0.095000 L 0.039583 -0.105556 L 0.038611 -0.116111 L 0.035625 -0.126667 L 0.033611 -0.137222 L 0.032639 -0.147685 L 0.031667 -0.158241 L 0.031667 -0.168796 L 0.031667 -0.179352 L 0.031667 -0.189907 L 0.029653 -0.200463 L 0.029653 -0.211019 L 0.029653 -0.221574 L 0.028681 -0.232130 L 0.025694 -0.242685 L 0.013819 -0.251944 L 0.005903 -0.255926 L -0.002986 -0.259907 L -0.010903 -0.259907 L -0.018819 -0.259907 L -0.026736 -0.259907 L -0.035625 -0.259907 L -0.044514 -0.255926 L -0.052431 -0.255926 L -0.060347 -0.253241 L -0.068264 -0.253241 L -0.076181 -0.247963 L -0.085069 -0.247963 L -0.094028 -0.247963 L -0.102917 -0.247963 L -0.111806 -0.247963 L -0.119722 -0.246667 L -0.128611 -0.246667 L -0.136528 -0.246667 L -0.146458 -0.246667 L -0.157361 -0.246667 L -0.165278 -0.246667 L -0.175139 -0.246667 L -0.184028 -0.246667 L -0.191944 -0.247963 L -0.200833 -0.250648 L -0.209792 -0.251944 L -0.218681 -0.251944 L -0.226597 -0.251944 L -0.238472 -0.254630 L -0.246389 -0.257222 L -0.257292 -0.257222 L -0.267153 -0.257222 L -0.276042 -0.259907 L -0.285972 -0.261204 L -0.294861 -0.261204 L -0.302778 -0.259907 L -0.310694 -0.257222 L -0.318611 -0.254630 L -0.326528 -0.253241 L -0.334444 -0.247963 L -0.343333 -0.244074 L -0.352222 -0.241389 L -0.360139 -0.234815 L -0.360139 -0.222963 L -0.361181 -0.211019 L -0.362153 -0.199167 L -0.362153 -0.188611 L -0.364097 -0.176759 L -0.363125 -0.166204 L -0.363125 -0.155648 L -0.362153 -0.145093 L -0.358194 -0.134537 L -0.356181 -0.123981 L -0.352222 -0.113426 L -0.350278 -0.101574 L -0.349306 -0.089722 L -0.347292 -0.076481 L -0.343333 -0.064630 L -0.340347 -0.054074 L -0.339375 -0.043519 L -0.336389 -0.032963 L -0.334444 -0.022407 L -0.334444 -0.011852 L -0.332431 -0.001296 L -0.332431 0.009259 L -0.335417 0.019815 L -0.341389 0.030370 L -0.350278 0.032963 L -0.358194 0.036944 L -0.366111 0.035648 L -0.374028 0.026389 L -0.377014 0.015833 L -0.379931 0.003981 L -0.382917 -0.006574 L -0.382917 -0.017130 L -0.383889 -0.027685 L -0.379931 -0.038241 L -0.372014 -0.043519 L -0.363125 -0.046111 L -0.355208 -0.044815 L -0.348264 -0.032963 L -0.344306 -0.021111 L -0.340347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29025">
            <a:extLst>
              <a:ext uri="{FF2B5EF4-FFF2-40B4-BE49-F238E27FC236}">
                <a16:creationId xmlns:a16="http://schemas.microsoft.com/office/drawing/2014/main" id="{94EAEC52-81E0-43A3-839C-ACCD62B24F94}"/>
              </a:ext>
            </a:extLst>
          </p:cNvPr>
          <p:cNvSpPr>
            <a:spLocks noGrp="1" noChangeArrowheads="1"/>
          </p:cNvSpPr>
          <p:nvPr>
            <p:ph type="title"/>
          </p:nvPr>
        </p:nvSpPr>
        <p:spPr/>
        <p:txBody>
          <a:bodyPr/>
          <a:lstStyle/>
          <a:p>
            <a:r>
              <a:rPr lang="en-US" altLang="zh-CN"/>
              <a:t>ADD @X</a:t>
            </a:r>
            <a:r>
              <a:rPr lang="zh-CN" altLang="en-US"/>
              <a:t>的控制－执行</a:t>
            </a:r>
          </a:p>
        </p:txBody>
      </p:sp>
      <p:sp>
        <p:nvSpPr>
          <p:cNvPr id="65539" name="文本占位符 129026">
            <a:extLst>
              <a:ext uri="{FF2B5EF4-FFF2-40B4-BE49-F238E27FC236}">
                <a16:creationId xmlns:a16="http://schemas.microsoft.com/office/drawing/2014/main" id="{F7EF43D4-96D6-44C4-9A39-F4AF3939680D}"/>
              </a:ext>
            </a:extLst>
          </p:cNvPr>
          <p:cNvSpPr>
            <a:spLocks noGrp="1" noChangeArrowheads="1"/>
          </p:cNvSpPr>
          <p:nvPr>
            <p:ph idx="1"/>
          </p:nvPr>
        </p:nvSpPr>
        <p:spPr>
          <a:xfrm>
            <a:off x="468313" y="4868863"/>
            <a:ext cx="8229600" cy="1368425"/>
          </a:xfrm>
        </p:spPr>
        <p:txBody>
          <a:bodyPr/>
          <a:lstStyle/>
          <a:p>
            <a:pPr>
              <a:lnSpc>
                <a:spcPct val="80000"/>
              </a:lnSpc>
            </a:pPr>
            <a:r>
              <a:rPr lang="zh-CN" altLang="en-US" sz="2800"/>
              <a:t>取数：</a:t>
            </a:r>
            <a:r>
              <a:rPr lang="en-US" altLang="zh-CN" sz="2800"/>
              <a:t>MDR</a:t>
            </a:r>
            <a:r>
              <a:rPr lang="en-US" altLang="zh-CN" sz="2800" baseline="-25000"/>
              <a:t>o</a:t>
            </a:r>
            <a:r>
              <a:rPr lang="zh-CN" altLang="en-US" sz="2800"/>
              <a:t>、</a:t>
            </a:r>
            <a:r>
              <a:rPr lang="en-US" altLang="zh-CN" sz="2800"/>
              <a:t>MAR</a:t>
            </a:r>
            <a:r>
              <a:rPr lang="en-US" altLang="zh-CN" sz="2800" baseline="-25000"/>
              <a:t>i</a:t>
            </a:r>
            <a:r>
              <a:rPr lang="en-US" altLang="zh-CN" sz="2800"/>
              <a:t> </a:t>
            </a:r>
            <a:r>
              <a:rPr lang="zh-CN" altLang="en-US" sz="2800"/>
              <a:t>、</a:t>
            </a:r>
            <a:r>
              <a:rPr lang="en-US" altLang="zh-CN" sz="2800"/>
              <a:t>MDR</a:t>
            </a:r>
            <a:r>
              <a:rPr lang="en-US" altLang="zh-CN" sz="2800" baseline="-25000"/>
              <a:t>o</a:t>
            </a:r>
            <a:r>
              <a:rPr lang="zh-CN" altLang="en-US" sz="2800"/>
              <a:t>、</a:t>
            </a:r>
            <a:r>
              <a:rPr lang="en-US" altLang="zh-CN" sz="2800"/>
              <a:t>Y</a:t>
            </a:r>
            <a:r>
              <a:rPr lang="en-US" altLang="zh-CN" sz="2800" baseline="-25000"/>
              <a:t>i </a:t>
            </a:r>
            <a:endParaRPr lang="en-US" altLang="zh-CN" sz="2800"/>
          </a:p>
          <a:p>
            <a:pPr>
              <a:lnSpc>
                <a:spcPct val="80000"/>
              </a:lnSpc>
            </a:pPr>
            <a:r>
              <a:rPr lang="zh-CN" altLang="en-US" sz="2800"/>
              <a:t>计算：</a:t>
            </a:r>
            <a:r>
              <a:rPr lang="en-US" altLang="zh-CN" sz="2800"/>
              <a:t>ACC</a:t>
            </a:r>
            <a:r>
              <a:rPr lang="en-US" altLang="zh-CN" sz="2800" baseline="-25000"/>
              <a:t>o</a:t>
            </a:r>
            <a:r>
              <a:rPr lang="zh-CN" altLang="en-US" sz="2800"/>
              <a:t>、</a:t>
            </a:r>
            <a:r>
              <a:rPr lang="en-US" altLang="zh-CN" sz="2800"/>
              <a:t>ALU</a:t>
            </a:r>
            <a:r>
              <a:rPr lang="en-US" altLang="zh-CN" sz="2800" baseline="-25000"/>
              <a:t>i</a:t>
            </a:r>
            <a:r>
              <a:rPr lang="en-US" altLang="zh-CN" sz="2800"/>
              <a:t> </a:t>
            </a:r>
          </a:p>
          <a:p>
            <a:pPr>
              <a:lnSpc>
                <a:spcPct val="80000"/>
              </a:lnSpc>
            </a:pPr>
            <a:r>
              <a:rPr lang="zh-CN" altLang="en-US" sz="2800"/>
              <a:t>写回：</a:t>
            </a:r>
            <a:r>
              <a:rPr lang="en-US" altLang="zh-CN" sz="2800"/>
              <a:t>Z</a:t>
            </a:r>
            <a:r>
              <a:rPr lang="en-US" altLang="zh-CN" sz="2800" baseline="-25000"/>
              <a:t>o</a:t>
            </a:r>
            <a:r>
              <a:rPr lang="zh-CN" altLang="en-US" sz="2800"/>
              <a:t>、</a:t>
            </a:r>
            <a:r>
              <a:rPr lang="en-US" altLang="zh-CN" sz="2800"/>
              <a:t>ACC</a:t>
            </a:r>
            <a:r>
              <a:rPr lang="en-US" altLang="zh-CN" sz="2800" baseline="-25000"/>
              <a:t>i</a:t>
            </a:r>
            <a:r>
              <a:rPr lang="en-US" altLang="zh-CN" sz="2800"/>
              <a:t> </a:t>
            </a:r>
          </a:p>
        </p:txBody>
      </p:sp>
      <p:grpSp>
        <p:nvGrpSpPr>
          <p:cNvPr id="65540" name="组合 129027">
            <a:extLst>
              <a:ext uri="{FF2B5EF4-FFF2-40B4-BE49-F238E27FC236}">
                <a16:creationId xmlns:a16="http://schemas.microsoft.com/office/drawing/2014/main" id="{7AB57643-169A-4440-93D5-1B2160E933BC}"/>
              </a:ext>
            </a:extLst>
          </p:cNvPr>
          <p:cNvGrpSpPr>
            <a:grpSpLocks/>
          </p:cNvGrpSpPr>
          <p:nvPr/>
        </p:nvGrpSpPr>
        <p:grpSpPr bwMode="auto">
          <a:xfrm>
            <a:off x="179388" y="1557338"/>
            <a:ext cx="8748712" cy="3032125"/>
            <a:chOff x="113" y="1344"/>
            <a:chExt cx="5511" cy="1910"/>
          </a:xfrm>
        </p:grpSpPr>
        <p:sp>
          <p:nvSpPr>
            <p:cNvPr id="65543" name="文本框 129028">
              <a:extLst>
                <a:ext uri="{FF2B5EF4-FFF2-40B4-BE49-F238E27FC236}">
                  <a16:creationId xmlns:a16="http://schemas.microsoft.com/office/drawing/2014/main" id="{4DC1972C-9352-44A8-8B37-578AFFE03202}"/>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p>
          </p:txBody>
        </p:sp>
        <p:sp>
          <p:nvSpPr>
            <p:cNvPr id="65544" name="文本框 129029">
              <a:extLst>
                <a:ext uri="{FF2B5EF4-FFF2-40B4-BE49-F238E27FC236}">
                  <a16:creationId xmlns:a16="http://schemas.microsoft.com/office/drawing/2014/main" id="{87FC1BCB-CD6A-41BB-BE7B-EF3A9094E5FD}"/>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PC</a:t>
              </a:r>
            </a:p>
          </p:txBody>
        </p:sp>
        <p:sp>
          <p:nvSpPr>
            <p:cNvPr id="65545" name="文本框 129030">
              <a:extLst>
                <a:ext uri="{FF2B5EF4-FFF2-40B4-BE49-F238E27FC236}">
                  <a16:creationId xmlns:a16="http://schemas.microsoft.com/office/drawing/2014/main" id="{AFF50FF5-E409-4FE0-A9D2-F517D4070455}"/>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IR</a:t>
              </a:r>
            </a:p>
          </p:txBody>
        </p:sp>
        <p:sp>
          <p:nvSpPr>
            <p:cNvPr id="65546" name="文本框 129031">
              <a:extLst>
                <a:ext uri="{FF2B5EF4-FFF2-40B4-BE49-F238E27FC236}">
                  <a16:creationId xmlns:a16="http://schemas.microsoft.com/office/drawing/2014/main" id="{BAFB27E9-006A-44D6-84CA-EC6C2C08C677}"/>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ACC</a:t>
              </a:r>
            </a:p>
          </p:txBody>
        </p:sp>
        <p:sp>
          <p:nvSpPr>
            <p:cNvPr id="65547" name="文本框 129032">
              <a:extLst>
                <a:ext uri="{FF2B5EF4-FFF2-40B4-BE49-F238E27FC236}">
                  <a16:creationId xmlns:a16="http://schemas.microsoft.com/office/drawing/2014/main" id="{B5A79884-0648-49D4-8B1B-01933DEA6EA4}"/>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ALU</a:t>
              </a:r>
            </a:p>
          </p:txBody>
        </p:sp>
        <p:sp>
          <p:nvSpPr>
            <p:cNvPr id="65548" name="文本框 129033">
              <a:extLst>
                <a:ext uri="{FF2B5EF4-FFF2-40B4-BE49-F238E27FC236}">
                  <a16:creationId xmlns:a16="http://schemas.microsoft.com/office/drawing/2014/main" id="{F85B4B04-FB7C-4D1F-A251-AB2B04AFC885}"/>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CU</a:t>
              </a:r>
            </a:p>
          </p:txBody>
        </p:sp>
        <p:sp>
          <p:nvSpPr>
            <p:cNvPr id="65549" name="直接连接符 129034">
              <a:extLst>
                <a:ext uri="{FF2B5EF4-FFF2-40B4-BE49-F238E27FC236}">
                  <a16:creationId xmlns:a16="http://schemas.microsoft.com/office/drawing/2014/main" id="{11DF12EA-6B5E-4F93-8922-A3A67B32D4B8}"/>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0" name="直接连接符 129035">
              <a:extLst>
                <a:ext uri="{FF2B5EF4-FFF2-40B4-BE49-F238E27FC236}">
                  <a16:creationId xmlns:a16="http://schemas.microsoft.com/office/drawing/2014/main" id="{035F4865-289B-42AE-B711-C30605FA7144}"/>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直接连接符 129036">
              <a:extLst>
                <a:ext uri="{FF2B5EF4-FFF2-40B4-BE49-F238E27FC236}">
                  <a16:creationId xmlns:a16="http://schemas.microsoft.com/office/drawing/2014/main" id="{6FBDF7D1-0DE4-4B43-971B-BAD58DA6C9F5}"/>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文本框 129037">
              <a:extLst>
                <a:ext uri="{FF2B5EF4-FFF2-40B4-BE49-F238E27FC236}">
                  <a16:creationId xmlns:a16="http://schemas.microsoft.com/office/drawing/2014/main" id="{44786AD0-86DE-498D-900D-0398790B7513}"/>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p>
          </p:txBody>
        </p:sp>
        <p:sp>
          <p:nvSpPr>
            <p:cNvPr id="65553" name="直接连接符 129038">
              <a:extLst>
                <a:ext uri="{FF2B5EF4-FFF2-40B4-BE49-F238E27FC236}">
                  <a16:creationId xmlns:a16="http://schemas.microsoft.com/office/drawing/2014/main" id="{D0F665B1-47F9-44A0-969B-7ACA382D5BCB}"/>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4" name="直接连接符 129039">
              <a:extLst>
                <a:ext uri="{FF2B5EF4-FFF2-40B4-BE49-F238E27FC236}">
                  <a16:creationId xmlns:a16="http://schemas.microsoft.com/office/drawing/2014/main" id="{6B967575-D62E-4D41-B5A9-872517E2FC3D}"/>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5" name="直接连接符 129040">
              <a:extLst>
                <a:ext uri="{FF2B5EF4-FFF2-40B4-BE49-F238E27FC236}">
                  <a16:creationId xmlns:a16="http://schemas.microsoft.com/office/drawing/2014/main" id="{452F1A96-E065-4521-9BD3-6415272595F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直接连接符 129041">
              <a:extLst>
                <a:ext uri="{FF2B5EF4-FFF2-40B4-BE49-F238E27FC236}">
                  <a16:creationId xmlns:a16="http://schemas.microsoft.com/office/drawing/2014/main" id="{6E75A78C-61EC-410B-AE61-ABE437508A01}"/>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直接连接符 129042">
              <a:extLst>
                <a:ext uri="{FF2B5EF4-FFF2-40B4-BE49-F238E27FC236}">
                  <a16:creationId xmlns:a16="http://schemas.microsoft.com/office/drawing/2014/main" id="{A30CC5A1-9AD4-41EE-A86A-689EC63AA465}"/>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8" name="文本框 129043">
              <a:extLst>
                <a:ext uri="{FF2B5EF4-FFF2-40B4-BE49-F238E27FC236}">
                  <a16:creationId xmlns:a16="http://schemas.microsoft.com/office/drawing/2014/main" id="{6C8ADF80-156A-4B22-936E-1CCE341BA022}"/>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flag</a:t>
              </a:r>
            </a:p>
          </p:txBody>
        </p:sp>
        <p:sp>
          <p:nvSpPr>
            <p:cNvPr id="65559" name="文本框 129044">
              <a:extLst>
                <a:ext uri="{FF2B5EF4-FFF2-40B4-BE49-F238E27FC236}">
                  <a16:creationId xmlns:a16="http://schemas.microsoft.com/office/drawing/2014/main" id="{18714D3D-4EE5-4D20-8072-C1B14D1D8431}"/>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clk</a:t>
              </a:r>
            </a:p>
          </p:txBody>
        </p:sp>
        <p:sp>
          <p:nvSpPr>
            <p:cNvPr id="65560" name="文本框 129045">
              <a:extLst>
                <a:ext uri="{FF2B5EF4-FFF2-40B4-BE49-F238E27FC236}">
                  <a16:creationId xmlns:a16="http://schemas.microsoft.com/office/drawing/2014/main" id="{97A16A12-B11A-4810-8B78-A1825B0E9C23}"/>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r>
                <a:rPr lang="en-US" altLang="zh-CN" baseline="-25000"/>
                <a:t>0~13 </a:t>
              </a:r>
              <a:r>
                <a:rPr lang="zh-CN" altLang="en-US"/>
                <a:t>、</a:t>
              </a:r>
              <a:r>
                <a:rPr lang="zh-CN" altLang="en-US" baseline="-25000"/>
                <a:t> </a:t>
              </a:r>
              <a:r>
                <a:rPr lang="en-US" altLang="zh-CN"/>
                <a:t>ALUop</a:t>
              </a:r>
            </a:p>
          </p:txBody>
        </p:sp>
        <p:sp>
          <p:nvSpPr>
            <p:cNvPr id="65561" name="流程图: 联系 129046">
              <a:extLst>
                <a:ext uri="{FF2B5EF4-FFF2-40B4-BE49-F238E27FC236}">
                  <a16:creationId xmlns:a16="http://schemas.microsoft.com/office/drawing/2014/main" id="{34BF7FC2-BCAB-408C-8225-5610B2932405}"/>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2" name="流程图: 联系 129047">
              <a:extLst>
                <a:ext uri="{FF2B5EF4-FFF2-40B4-BE49-F238E27FC236}">
                  <a16:creationId xmlns:a16="http://schemas.microsoft.com/office/drawing/2014/main" id="{F9983F8F-8088-43A0-8D23-FC848FC88500}"/>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3" name="流程图: 联系 129048">
              <a:extLst>
                <a:ext uri="{FF2B5EF4-FFF2-40B4-BE49-F238E27FC236}">
                  <a16:creationId xmlns:a16="http://schemas.microsoft.com/office/drawing/2014/main" id="{C4DECCDA-27E0-4F91-B1E5-531ABF21E20F}"/>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4" name="直接连接符 129049">
              <a:extLst>
                <a:ext uri="{FF2B5EF4-FFF2-40B4-BE49-F238E27FC236}">
                  <a16:creationId xmlns:a16="http://schemas.microsoft.com/office/drawing/2014/main" id="{7FA94211-3D8B-43CA-9179-5404D64D279A}"/>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5" name="文本框 129050">
              <a:extLst>
                <a:ext uri="{FF2B5EF4-FFF2-40B4-BE49-F238E27FC236}">
                  <a16:creationId xmlns:a16="http://schemas.microsoft.com/office/drawing/2014/main" id="{391C7AEA-52C2-49C1-95AF-719A3E63D992}"/>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i</a:t>
              </a:r>
            </a:p>
          </p:txBody>
        </p:sp>
        <p:sp>
          <p:nvSpPr>
            <p:cNvPr id="65566" name="直接连接符 129051">
              <a:extLst>
                <a:ext uri="{FF2B5EF4-FFF2-40B4-BE49-F238E27FC236}">
                  <a16:creationId xmlns:a16="http://schemas.microsoft.com/office/drawing/2014/main" id="{8C933B42-34F4-4421-AC47-415519F47FA3}"/>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直接连接符 129052">
              <a:extLst>
                <a:ext uri="{FF2B5EF4-FFF2-40B4-BE49-F238E27FC236}">
                  <a16:creationId xmlns:a16="http://schemas.microsoft.com/office/drawing/2014/main" id="{D1EBD86D-B339-48F9-98C4-5D94F7F5C82E}"/>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8" name="文本框 129053">
              <a:extLst>
                <a:ext uri="{FF2B5EF4-FFF2-40B4-BE49-F238E27FC236}">
                  <a16:creationId xmlns:a16="http://schemas.microsoft.com/office/drawing/2014/main" id="{D5C7A0E4-2D72-4951-9E6A-5D6C318987D8}"/>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IR</a:t>
              </a:r>
              <a:r>
                <a:rPr lang="en-US" altLang="zh-CN" baseline="-25000"/>
                <a:t>i</a:t>
              </a:r>
            </a:p>
          </p:txBody>
        </p:sp>
        <p:sp>
          <p:nvSpPr>
            <p:cNvPr id="65569" name="直接连接符 129054">
              <a:extLst>
                <a:ext uri="{FF2B5EF4-FFF2-40B4-BE49-F238E27FC236}">
                  <a16:creationId xmlns:a16="http://schemas.microsoft.com/office/drawing/2014/main" id="{5BD6D4BD-2788-4A21-8E89-1DE463BDB482}"/>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0" name="直接连接符 129055">
              <a:extLst>
                <a:ext uri="{FF2B5EF4-FFF2-40B4-BE49-F238E27FC236}">
                  <a16:creationId xmlns:a16="http://schemas.microsoft.com/office/drawing/2014/main" id="{CBA8AA34-09BB-46C9-AE44-87E1BB51358C}"/>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文本框 129056">
              <a:extLst>
                <a:ext uri="{FF2B5EF4-FFF2-40B4-BE49-F238E27FC236}">
                  <a16:creationId xmlns:a16="http://schemas.microsoft.com/office/drawing/2014/main" id="{0B42B462-005D-4709-9ED9-14DBBCBE12F3}"/>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ALUop</a:t>
              </a:r>
            </a:p>
          </p:txBody>
        </p:sp>
        <p:sp>
          <p:nvSpPr>
            <p:cNvPr id="65572" name="直接连接符 129057">
              <a:extLst>
                <a:ext uri="{FF2B5EF4-FFF2-40B4-BE49-F238E27FC236}">
                  <a16:creationId xmlns:a16="http://schemas.microsoft.com/office/drawing/2014/main" id="{3C59FEC1-DD53-473C-9393-78557EFF756E}"/>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3" name="直接连接符 129058">
              <a:extLst>
                <a:ext uri="{FF2B5EF4-FFF2-40B4-BE49-F238E27FC236}">
                  <a16:creationId xmlns:a16="http://schemas.microsoft.com/office/drawing/2014/main" id="{BD7954AF-697C-465C-AF78-22D23F47F9DE}"/>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4" name="文本框 129059">
              <a:extLst>
                <a:ext uri="{FF2B5EF4-FFF2-40B4-BE49-F238E27FC236}">
                  <a16:creationId xmlns:a16="http://schemas.microsoft.com/office/drawing/2014/main" id="{778CB2B1-C471-4FFB-A6CF-12156FF1B456}"/>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Y</a:t>
              </a:r>
            </a:p>
          </p:txBody>
        </p:sp>
        <p:sp>
          <p:nvSpPr>
            <p:cNvPr id="65575" name="文本框 129060">
              <a:extLst>
                <a:ext uri="{FF2B5EF4-FFF2-40B4-BE49-F238E27FC236}">
                  <a16:creationId xmlns:a16="http://schemas.microsoft.com/office/drawing/2014/main" id="{2B8131AB-7EA8-4778-8DAA-4710B4DEB2E7}"/>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Z</a:t>
              </a:r>
            </a:p>
          </p:txBody>
        </p:sp>
        <p:sp>
          <p:nvSpPr>
            <p:cNvPr id="65576" name="直接连接符 129061">
              <a:extLst>
                <a:ext uri="{FF2B5EF4-FFF2-40B4-BE49-F238E27FC236}">
                  <a16:creationId xmlns:a16="http://schemas.microsoft.com/office/drawing/2014/main" id="{C9935172-9462-44B1-89C0-DA67C3AC1A4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直接连接符 129062">
              <a:extLst>
                <a:ext uri="{FF2B5EF4-FFF2-40B4-BE49-F238E27FC236}">
                  <a16:creationId xmlns:a16="http://schemas.microsoft.com/office/drawing/2014/main" id="{49BF3543-E4FA-4CFA-9129-025BCA675E47}"/>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流程图: 联系 129063">
              <a:extLst>
                <a:ext uri="{FF2B5EF4-FFF2-40B4-BE49-F238E27FC236}">
                  <a16:creationId xmlns:a16="http://schemas.microsoft.com/office/drawing/2014/main" id="{0BB44CD8-8DBD-47E4-8428-145EB2E2C0B7}"/>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79" name="流程图: 联系 129064">
              <a:extLst>
                <a:ext uri="{FF2B5EF4-FFF2-40B4-BE49-F238E27FC236}">
                  <a16:creationId xmlns:a16="http://schemas.microsoft.com/office/drawing/2014/main" id="{E4C01FEF-2249-4185-9FB9-6792F11207C6}"/>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0" name="直接连接符 129065">
              <a:extLst>
                <a:ext uri="{FF2B5EF4-FFF2-40B4-BE49-F238E27FC236}">
                  <a16:creationId xmlns:a16="http://schemas.microsoft.com/office/drawing/2014/main" id="{FB2755BD-A880-40D1-83B0-14F376B6DE51}"/>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1" name="文本框 129066">
              <a:extLst>
                <a:ext uri="{FF2B5EF4-FFF2-40B4-BE49-F238E27FC236}">
                  <a16:creationId xmlns:a16="http://schemas.microsoft.com/office/drawing/2014/main" id="{00FDA01B-1BB1-4361-AC41-3D3FEE791A5E}"/>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PC</a:t>
              </a:r>
              <a:r>
                <a:rPr lang="en-US" altLang="zh-CN" baseline="-25000"/>
                <a:t>o</a:t>
              </a:r>
            </a:p>
          </p:txBody>
        </p:sp>
        <p:sp>
          <p:nvSpPr>
            <p:cNvPr id="65582" name="文本框 129067">
              <a:extLst>
                <a:ext uri="{FF2B5EF4-FFF2-40B4-BE49-F238E27FC236}">
                  <a16:creationId xmlns:a16="http://schemas.microsoft.com/office/drawing/2014/main" id="{36201D3B-D1C5-420C-BE18-165351CCF3F7}"/>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o</a:t>
              </a:r>
            </a:p>
          </p:txBody>
        </p:sp>
        <p:sp>
          <p:nvSpPr>
            <p:cNvPr id="65583" name="直接连接符 129068">
              <a:extLst>
                <a:ext uri="{FF2B5EF4-FFF2-40B4-BE49-F238E27FC236}">
                  <a16:creationId xmlns:a16="http://schemas.microsoft.com/office/drawing/2014/main" id="{C336BC98-1711-4989-B416-8595AF754834}"/>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4" name="文本框 129069">
              <a:extLst>
                <a:ext uri="{FF2B5EF4-FFF2-40B4-BE49-F238E27FC236}">
                  <a16:creationId xmlns:a16="http://schemas.microsoft.com/office/drawing/2014/main" id="{FA062F84-55BA-4384-95FE-CB69310D2E13}"/>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a:t>
              </a:r>
              <a:r>
                <a:rPr lang="en-US" altLang="zh-CN" baseline="-25000"/>
                <a:t>i</a:t>
              </a:r>
            </a:p>
          </p:txBody>
        </p:sp>
        <p:sp>
          <p:nvSpPr>
            <p:cNvPr id="65585" name="直接连接符 129070">
              <a:extLst>
                <a:ext uri="{FF2B5EF4-FFF2-40B4-BE49-F238E27FC236}">
                  <a16:creationId xmlns:a16="http://schemas.microsoft.com/office/drawing/2014/main" id="{816482FA-B89B-4981-94B1-97A8808D65B7}"/>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直接连接符 129071">
              <a:extLst>
                <a:ext uri="{FF2B5EF4-FFF2-40B4-BE49-F238E27FC236}">
                  <a16:creationId xmlns:a16="http://schemas.microsoft.com/office/drawing/2014/main" id="{3380715E-0D98-4E0B-8818-DCC25F24032F}"/>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流程图: 联系 129072">
              <a:extLst>
                <a:ext uri="{FF2B5EF4-FFF2-40B4-BE49-F238E27FC236}">
                  <a16:creationId xmlns:a16="http://schemas.microsoft.com/office/drawing/2014/main" id="{E7480B6B-4683-420C-80F6-35FB1A5C16D5}"/>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8" name="流程图: 联系 129073">
              <a:extLst>
                <a:ext uri="{FF2B5EF4-FFF2-40B4-BE49-F238E27FC236}">
                  <a16:creationId xmlns:a16="http://schemas.microsoft.com/office/drawing/2014/main" id="{64ECAD99-356F-46A6-B1E7-3EFE7E0D266A}"/>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9" name="直接连接符 129074">
              <a:extLst>
                <a:ext uri="{FF2B5EF4-FFF2-40B4-BE49-F238E27FC236}">
                  <a16:creationId xmlns:a16="http://schemas.microsoft.com/office/drawing/2014/main" id="{D64350F8-A36C-4F0C-B270-CD023B5609A0}"/>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0" name="文本框 129075">
              <a:extLst>
                <a:ext uri="{FF2B5EF4-FFF2-40B4-BE49-F238E27FC236}">
                  <a16:creationId xmlns:a16="http://schemas.microsoft.com/office/drawing/2014/main" id="{DF8BDAD5-74EB-4037-9118-A56783DEF9E7}"/>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i</a:t>
              </a:r>
            </a:p>
          </p:txBody>
        </p:sp>
        <p:sp>
          <p:nvSpPr>
            <p:cNvPr id="65591" name="文本框 129076">
              <a:extLst>
                <a:ext uri="{FF2B5EF4-FFF2-40B4-BE49-F238E27FC236}">
                  <a16:creationId xmlns:a16="http://schemas.microsoft.com/office/drawing/2014/main" id="{D27DD62A-59EE-4DA4-8156-FCAB1DCD1B40}"/>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MDR</a:t>
              </a:r>
              <a:r>
                <a:rPr lang="en-US" altLang="zh-CN" baseline="-25000"/>
                <a:t>o</a:t>
              </a:r>
            </a:p>
          </p:txBody>
        </p:sp>
        <p:sp>
          <p:nvSpPr>
            <p:cNvPr id="65592" name="直接连接符 129077">
              <a:extLst>
                <a:ext uri="{FF2B5EF4-FFF2-40B4-BE49-F238E27FC236}">
                  <a16:creationId xmlns:a16="http://schemas.microsoft.com/office/drawing/2014/main" id="{C8F9B2AC-8768-403E-8DC7-79AC282A0FC8}"/>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3" name="直接连接符 129078">
              <a:extLst>
                <a:ext uri="{FF2B5EF4-FFF2-40B4-BE49-F238E27FC236}">
                  <a16:creationId xmlns:a16="http://schemas.microsoft.com/office/drawing/2014/main" id="{F2CDBF70-3275-4911-9953-01EDE0364995}"/>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直接连接符 129079">
              <a:extLst>
                <a:ext uri="{FF2B5EF4-FFF2-40B4-BE49-F238E27FC236}">
                  <a16:creationId xmlns:a16="http://schemas.microsoft.com/office/drawing/2014/main" id="{86CCB759-FF24-4B0A-9B47-FBDE419DCCA1}"/>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95" name="流程图: 联系 129080">
              <a:extLst>
                <a:ext uri="{FF2B5EF4-FFF2-40B4-BE49-F238E27FC236}">
                  <a16:creationId xmlns:a16="http://schemas.microsoft.com/office/drawing/2014/main" id="{FD4720EB-B2E1-40A8-8225-CCDDBF4AAFED}"/>
                </a:ext>
              </a:extLst>
            </p:cNvPr>
            <p:cNvSpPr>
              <a:spLocks noChangeArrowheads="1"/>
            </p:cNvSpPr>
            <p:nvPr/>
          </p:nvSpPr>
          <p:spPr bwMode="auto">
            <a:xfrm>
              <a:off x="3107"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96" name="流程图: 联系 129081">
              <a:extLst>
                <a:ext uri="{FF2B5EF4-FFF2-40B4-BE49-F238E27FC236}">
                  <a16:creationId xmlns:a16="http://schemas.microsoft.com/office/drawing/2014/main" id="{26EDC9C4-D377-4FA0-A986-3F372F039656}"/>
                </a:ext>
              </a:extLst>
            </p:cNvPr>
            <p:cNvSpPr>
              <a:spLocks noChangeArrowheads="1"/>
            </p:cNvSpPr>
            <p:nvPr/>
          </p:nvSpPr>
          <p:spPr bwMode="auto">
            <a:xfrm>
              <a:off x="3334" y="1480"/>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97" name="直接连接符 129082">
              <a:extLst>
                <a:ext uri="{FF2B5EF4-FFF2-40B4-BE49-F238E27FC236}">
                  <a16:creationId xmlns:a16="http://schemas.microsoft.com/office/drawing/2014/main" id="{1CA53B1F-E492-4743-B870-DDC138A3D836}"/>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8" name="文本框 129083">
              <a:extLst>
                <a:ext uri="{FF2B5EF4-FFF2-40B4-BE49-F238E27FC236}">
                  <a16:creationId xmlns:a16="http://schemas.microsoft.com/office/drawing/2014/main" id="{89D77990-90CB-4DE2-8031-820A50499C5D}"/>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i</a:t>
              </a:r>
            </a:p>
          </p:txBody>
        </p:sp>
        <p:sp>
          <p:nvSpPr>
            <p:cNvPr id="65599" name="文本框 129084">
              <a:extLst>
                <a:ext uri="{FF2B5EF4-FFF2-40B4-BE49-F238E27FC236}">
                  <a16:creationId xmlns:a16="http://schemas.microsoft.com/office/drawing/2014/main" id="{C7AAEDFD-C37F-4A25-9182-3AC27C84B19A}"/>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ACC</a:t>
              </a:r>
              <a:r>
                <a:rPr lang="en-US" altLang="zh-CN" baseline="-25000"/>
                <a:t>o</a:t>
              </a:r>
            </a:p>
          </p:txBody>
        </p:sp>
        <p:sp>
          <p:nvSpPr>
            <p:cNvPr id="65600" name="直接连接符 129085">
              <a:extLst>
                <a:ext uri="{FF2B5EF4-FFF2-40B4-BE49-F238E27FC236}">
                  <a16:creationId xmlns:a16="http://schemas.microsoft.com/office/drawing/2014/main" id="{FB0143E4-4556-4C1B-BD80-19ED17633C55}"/>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1" name="直接连接符 129086">
              <a:extLst>
                <a:ext uri="{FF2B5EF4-FFF2-40B4-BE49-F238E27FC236}">
                  <a16:creationId xmlns:a16="http://schemas.microsoft.com/office/drawing/2014/main" id="{082D0F32-A93F-4A3C-9380-AD70DC259755}"/>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流程图: 联系 129087">
              <a:extLst>
                <a:ext uri="{FF2B5EF4-FFF2-40B4-BE49-F238E27FC236}">
                  <a16:creationId xmlns:a16="http://schemas.microsoft.com/office/drawing/2014/main" id="{01CD7808-D34D-463A-9554-4E38645C4DD5}"/>
                </a:ext>
              </a:extLst>
            </p:cNvPr>
            <p:cNvSpPr>
              <a:spLocks noChangeArrowheads="1"/>
            </p:cNvSpPr>
            <p:nvPr/>
          </p:nvSpPr>
          <p:spPr bwMode="auto">
            <a:xfrm>
              <a:off x="3787" y="1934"/>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03" name="直接连接符 129088">
              <a:extLst>
                <a:ext uri="{FF2B5EF4-FFF2-40B4-BE49-F238E27FC236}">
                  <a16:creationId xmlns:a16="http://schemas.microsoft.com/office/drawing/2014/main" id="{0B98F9F4-A684-4CDC-8830-23C1A5E3B9D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4" name="文本框 129089">
              <a:extLst>
                <a:ext uri="{FF2B5EF4-FFF2-40B4-BE49-F238E27FC236}">
                  <a16:creationId xmlns:a16="http://schemas.microsoft.com/office/drawing/2014/main" id="{5396F9CB-CB83-4256-B7B1-BA56A58B1C45}"/>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Y</a:t>
              </a:r>
              <a:r>
                <a:rPr lang="en-US" altLang="zh-CN" baseline="-25000"/>
                <a:t>i</a:t>
              </a:r>
            </a:p>
          </p:txBody>
        </p:sp>
        <p:sp>
          <p:nvSpPr>
            <p:cNvPr id="65605" name="直接连接符 129090">
              <a:extLst>
                <a:ext uri="{FF2B5EF4-FFF2-40B4-BE49-F238E27FC236}">
                  <a16:creationId xmlns:a16="http://schemas.microsoft.com/office/drawing/2014/main" id="{456DB0CF-9450-48BB-8A78-E4994B23218B}"/>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直接连接符 129091">
              <a:extLst>
                <a:ext uri="{FF2B5EF4-FFF2-40B4-BE49-F238E27FC236}">
                  <a16:creationId xmlns:a16="http://schemas.microsoft.com/office/drawing/2014/main" id="{4BAE0EA3-AE13-497F-8867-D6A2D3B0E803}"/>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直接连接符 129092">
              <a:extLst>
                <a:ext uri="{FF2B5EF4-FFF2-40B4-BE49-F238E27FC236}">
                  <a16:creationId xmlns:a16="http://schemas.microsoft.com/office/drawing/2014/main" id="{AA1AFE44-FF17-487C-9DB1-BCE2B6716F62}"/>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08" name="直接连接符 129093">
              <a:extLst>
                <a:ext uri="{FF2B5EF4-FFF2-40B4-BE49-F238E27FC236}">
                  <a16:creationId xmlns:a16="http://schemas.microsoft.com/office/drawing/2014/main" id="{2E552380-9BE7-4DB9-AD99-901974C0F2B8}"/>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609" name="流程图: 联系 129094">
              <a:extLst>
                <a:ext uri="{FF2B5EF4-FFF2-40B4-BE49-F238E27FC236}">
                  <a16:creationId xmlns:a16="http://schemas.microsoft.com/office/drawing/2014/main" id="{337BE9F7-D661-4AA1-920E-0110A78CC581}"/>
                </a:ext>
              </a:extLst>
            </p:cNvPr>
            <p:cNvSpPr>
              <a:spLocks noChangeArrowheads="1"/>
            </p:cNvSpPr>
            <p:nvPr/>
          </p:nvSpPr>
          <p:spPr bwMode="auto">
            <a:xfrm>
              <a:off x="4740" y="1708"/>
              <a:ext cx="90" cy="91"/>
            </a:xfrm>
            <a:prstGeom prst="flowChartConnector">
              <a:avLst/>
            </a:prstGeom>
            <a:solidFill>
              <a:srgbClr val="FF0000"/>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0" name="直接连接符 129095">
              <a:extLst>
                <a:ext uri="{FF2B5EF4-FFF2-40B4-BE49-F238E27FC236}">
                  <a16:creationId xmlns:a16="http://schemas.microsoft.com/office/drawing/2014/main" id="{5FD32F5E-5199-4E59-8125-0822241D662E}"/>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1" name="文本框 129096">
              <a:extLst>
                <a:ext uri="{FF2B5EF4-FFF2-40B4-BE49-F238E27FC236}">
                  <a16:creationId xmlns:a16="http://schemas.microsoft.com/office/drawing/2014/main" id="{C8C29DA8-6D0A-4F37-84F8-C439734088FB}"/>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ALU</a:t>
              </a:r>
              <a:r>
                <a:rPr lang="en-US" altLang="zh-CN" baseline="-25000"/>
                <a:t>i</a:t>
              </a:r>
            </a:p>
          </p:txBody>
        </p:sp>
        <p:sp>
          <p:nvSpPr>
            <p:cNvPr id="65612" name="直接连接符 129097">
              <a:extLst>
                <a:ext uri="{FF2B5EF4-FFF2-40B4-BE49-F238E27FC236}">
                  <a16:creationId xmlns:a16="http://schemas.microsoft.com/office/drawing/2014/main" id="{3EF6467B-4391-42DF-AE84-4183C3CCF824}"/>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3" name="流程图: 联系 129098">
              <a:extLst>
                <a:ext uri="{FF2B5EF4-FFF2-40B4-BE49-F238E27FC236}">
                  <a16:creationId xmlns:a16="http://schemas.microsoft.com/office/drawing/2014/main" id="{BBFAA3FC-188A-4C7B-8CAF-C6D2A45D7ED9}"/>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4" name="直接连接符 129099">
              <a:extLst>
                <a:ext uri="{FF2B5EF4-FFF2-40B4-BE49-F238E27FC236}">
                  <a16:creationId xmlns:a16="http://schemas.microsoft.com/office/drawing/2014/main" id="{15933F0B-0EAD-47F9-961B-7702FB967FAC}"/>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5" name="文本框 129100">
              <a:extLst>
                <a:ext uri="{FF2B5EF4-FFF2-40B4-BE49-F238E27FC236}">
                  <a16:creationId xmlns:a16="http://schemas.microsoft.com/office/drawing/2014/main" id="{44AB94A1-5A13-4110-869D-22992CB83869}"/>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Z</a:t>
              </a:r>
              <a:r>
                <a:rPr lang="en-US" altLang="zh-CN" baseline="-25000"/>
                <a:t>o</a:t>
              </a:r>
            </a:p>
          </p:txBody>
        </p:sp>
        <p:sp>
          <p:nvSpPr>
            <p:cNvPr id="65616" name="直接连接符 129101">
              <a:extLst>
                <a:ext uri="{FF2B5EF4-FFF2-40B4-BE49-F238E27FC236}">
                  <a16:creationId xmlns:a16="http://schemas.microsoft.com/office/drawing/2014/main" id="{06463516-7897-4676-B773-D117EDF683EB}"/>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7" name="直接连接符 129102">
              <a:extLst>
                <a:ext uri="{FF2B5EF4-FFF2-40B4-BE49-F238E27FC236}">
                  <a16:creationId xmlns:a16="http://schemas.microsoft.com/office/drawing/2014/main" id="{9376DE7F-C578-46A0-A653-D74D973C598B}"/>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直接连接符 129103">
              <a:extLst>
                <a:ext uri="{FF2B5EF4-FFF2-40B4-BE49-F238E27FC236}">
                  <a16:creationId xmlns:a16="http://schemas.microsoft.com/office/drawing/2014/main" id="{C01CB879-A901-48A6-A7DC-B4C5A0CCCD54}"/>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9" name="文本框 129104">
              <a:extLst>
                <a:ext uri="{FF2B5EF4-FFF2-40B4-BE49-F238E27FC236}">
                  <a16:creationId xmlns:a16="http://schemas.microsoft.com/office/drawing/2014/main" id="{FC743102-E629-43CF-831F-CAC6F3BEB71E}"/>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地址</a:t>
              </a:r>
            </a:p>
            <a:p>
              <a:pPr eaLnBrk="1" hangingPunct="1"/>
              <a:r>
                <a:rPr lang="zh-CN" altLang="en-US"/>
                <a:t>总线</a:t>
              </a:r>
            </a:p>
          </p:txBody>
        </p:sp>
        <p:sp>
          <p:nvSpPr>
            <p:cNvPr id="65620" name="文本框 129105">
              <a:extLst>
                <a:ext uri="{FF2B5EF4-FFF2-40B4-BE49-F238E27FC236}">
                  <a16:creationId xmlns:a16="http://schemas.microsoft.com/office/drawing/2014/main" id="{7BA45DB8-19BC-4E5C-8F38-DB34B589B567}"/>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数据</a:t>
              </a:r>
            </a:p>
            <a:p>
              <a:pPr eaLnBrk="1" hangingPunct="1"/>
              <a:r>
                <a:rPr lang="zh-CN" altLang="en-US"/>
                <a:t>总线</a:t>
              </a:r>
            </a:p>
          </p:txBody>
        </p:sp>
      </p:grpSp>
      <p:sp>
        <p:nvSpPr>
          <p:cNvPr id="65618" name="灯片编号占位符 2">
            <a:extLst>
              <a:ext uri="{FF2B5EF4-FFF2-40B4-BE49-F238E27FC236}">
                <a16:creationId xmlns:a16="http://schemas.microsoft.com/office/drawing/2014/main" id="{EE856916-605F-4FE9-865F-9CA5445FA77C}"/>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58C6CD12-B467-4A69-9358-DED38A0B1960}" type="slidenum">
              <a:rPr lang="zh-CN" altLang="en-US" smtClean="0"/>
              <a:pPr>
                <a:defRPr/>
              </a:pPr>
              <a:t>42</a:t>
            </a:fld>
            <a:endParaRPr lang="zh-CN" altLang="en-US"/>
          </a:p>
        </p:txBody>
      </p:sp>
      <p:sp>
        <p:nvSpPr>
          <p:cNvPr id="2" name="等腰三角形 1">
            <a:extLst>
              <a:ext uri="{FF2B5EF4-FFF2-40B4-BE49-F238E27FC236}">
                <a16:creationId xmlns:a16="http://schemas.microsoft.com/office/drawing/2014/main" id="{4EDC7A93-69D1-4635-B900-10120A52A315}"/>
              </a:ext>
            </a:extLst>
          </p:cNvPr>
          <p:cNvSpPr/>
          <p:nvPr/>
        </p:nvSpPr>
        <p:spPr>
          <a:xfrm>
            <a:off x="3884613" y="2817813"/>
            <a:ext cx="431800" cy="5048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0556 L 0.000972 -0.021111 L 0.005903 -0.031667 L 0.014792 -0.035648 L 0.022708 -0.042222 L 0.031667 -0.047500 L 0.036597 -0.059352 L 0.039583 -0.069907 L 0.037569 -0.081852 L 0.031667 -0.092407 L 0.028681 -0.102963 L 0.023750 -0.113519 L 0.019792 -0.124074 L 0.019792 -0.134630 L 0.019792 -0.145185 L 0.019792 -0.155648 L 0.019792 -0.167593 L 0.019792 -0.179444 L 0.019792 -0.193981 L 0.019792 -0.204537 L 0.019792 -0.216389 L 0.019792 -0.226944 L 0.019792 -0.237500 L 0.017778 -0.248056 L 0.009861 -0.254630 L 0.000972 -0.257315 L -0.006944 -0.257315 L -0.017847 -0.257315 L -0.027708 -0.257315 L -0.035625 -0.257315 L -0.043542 -0.257315 L -0.052431 -0.257315 L -0.061389 -0.257315 L -0.069306 -0.257315 L -0.077222 -0.257315 L -0.085139 -0.257315 L -0.093056 -0.257315 L -0.102917 -0.254630 L -0.114792 -0.252037 L -0.122708 -0.252037 L -0.133611 -0.252037 L -0.141528 -0.252037 L -0.149444 -0.250648 L -0.157361 -0.246759 L -0.162292 -0.236204 L -0.163264 -0.224259 L -0.165278 -0.213704 L -0.165278 -0.203148 L -0.165278 -0.192593 L -0.165278 -0.179444 L -0.163264 -0.168889 L -0.163264 -0.158333 L -0.163264 -0.147778 L -0.160347 -0.134630 L -0.159306 -0.122685 L -0.159306 -0.112130 L -0.162292 -0.100278 L -0.165278 -0.089722 L -0.167222 -0.077870 L -0.165278 -0.059352 L -0.161319 -0.040926 L -0.161319 -0.023796 L -0.160347 -0.009259 L -0.156389 0.009259 L -0.156389 0.019722 L -0.154375 0.030278 L -0.154375 0.040833 L -0.154375 0.052778 L -0.154375 0.063333 L -0.154375 0.073889 L -0.152431 0.084444 L -0.149444 0.095000 L -0.145486 0.105556 L -0.137569 0.116111 L -0.129653 0.121389 L -0.121736 0.122685 L -0.112847 0.126667 L -0.103889 0.129259 L -0.094028 0.135833 L -0.085139 0.139815 L -0.075208 0.143796 L -0.067292 0.146389 L -0.059375 0.147778 L -0.051458 0.150370 L -0.043542 0.153056 L -0.035625 0.153056 L -0.027708 0.151667 L -0.017847 0.142500 L -0.014861 0.131944 L -0.009931 0.121389 L -0.006944 0.109444 L -0.005972 0.098889 L -0.005972 0.088333 L -0.005972 0.077778 L -0.005972 0.067222 L -0.005972 0.056667 L -0.005972 0.046111 L -0.005972 0.035556 L -0.003958 0.025000 L -0.003958 0.014537 L -0.003958 0.000000 L -0.002014 -0.011852 L -0.002014 -0.026389 L 0.000972 -0.036944 L 0.003958 -0.050185 L 0.003958 -0.060741 L 0.003958 -0.071296 L 0.003958 -0.083148 L 0.002917 -0.095000 L 0.000000 -0.109537 L -0.001042 -0.121389 L -0.001042 -0.134630 L -0.001042 -0.149074 L 0.000000 -0.159630 L 0.006875 -0.172870 L 0.011875 -0.184722 L 0.013819 -0.195278 L 0.016806 -0.207130 L 0.018750 -0.217685 L 0.022708 -0.228241 L 0.030625 -0.234815 L 0.038542 -0.241481 L 0.046458 -0.246759 L 0.055417 -0.252037 L 0.064306 -0.255926 L 0.073194 -0.261204 L 0.081111 -0.265185 L 0.090972 -0.269167 L 0.098889 -0.269167 L 0.109792 -0.271759 L 0.117708 -0.274444 L 0.126597 -0.277037 L 0.135556 -0.277037 L 0.144444 -0.277037 L 0.152361 -0.277037 L 0.161250 -0.273148 L 0.169167 -0.266481 L 0.176111 -0.255926 L 0.184028 -0.249352 L 0.191944 -0.248056 L 0.199861 -0.242778 L 0.203819 -0.232222 L 0.206736 -0.220370 L 0.207778 -0.209815 L 0.207778 -0.199259 L 0.206736 -0.184722 L 0.206736 -0.170185 L 0.206736 -0.158333 L 0.206736 -0.146481 L 0.206736 -0.131944 L 0.206736 -0.121389 L 0.206736 -0.106852 L 0.206736 -0.096296 L 0.207778 -0.085741 L 0.210694 -0.071296 L 0.213681 -0.060741 L 0.213681 -0.050185 L 0.216667 -0.039630 L 0.218611 -0.029074 L 0.227569 -0.018519 L 0.236458 -0.005278 L 0.244375 0.006574 L 0.249306 0.017130 L 0.249306 0.027685 L 0.247361 0.038241 L 0.239444 0.046111 L 0.230486 0.056667 L 0.221597 0.060648 L 0.212708 0.065926 L 0.203819 0.065926 L 0.194931 0.069907 L 0.187014 0.069907 L 0.179097 0.069907 L 0.170139 0.069907 L 0.162222 0.069907 L 0.154306 0.069907 L 0.146389 0.065926 L 0.138472 0.056667 L 0.133542 0.044815 L 0.133542 0.034259 L 0.133542 0.022407 L 0.132569 0.011852 L 0.132569 0.001296 L 0.132569 -0.009259 L 0.132569 -0.019815 L 0.132569 -0.030370 L 0.132569 -0.040926 L 0.130556 -0.051481 L 0.130556 -0.062037 L 0.130556 -0.072593 L 0.130556 -0.083148 L 0.129583 -0.093704 L 0.127639 -0.104259 L 0.127639 -0.114815 L 0.128611 -0.126667 L 0.128611 -0.137222 L 0.128611 -0.147778 L 0.128611 -0.158333 L 0.128611 -0.168889 L 0.128611 -0.179444 L 0.128611 -0.192593 L 0.128611 -0.203148 L 0.128611 -0.215093 L 0.128611 -0.226944 L 0.128611 -0.237500 L 0.128611 -0.248056 L 0.129583 -0.258611 L 0.138472 -0.258611 L 0.146389 -0.258611 L 0.154306 -0.258611 L 0.162222 -0.258611 L 0.170139 -0.255926 L 0.180069 -0.253333 L 0.187986 -0.252037 L 0.195903 -0.250648 L 0.203819 -0.246759 L 0.212708 -0.242778 L 0.220625 -0.241481 L 0.228542 -0.238796 L 0.236458 -0.238796 L 0.244375 -0.238796 L 0.252292 -0.238796 L 0.260208 -0.238796 L 0.270069 -0.238796 L 0.277986 -0.238796 L 0.285903 -0.238796 L 0.293819 -0.238796 L 0.302778 -0.244074 L 0.310694 -0.244074 L 0.318611 -0.244074 L 0.326528 -0.245370 L 0.334375 -0.246759 L 0.343333 -0.245370 L 0.350208 -0.234815 L 0.355208 -0.224259 L 0.358125 -0.213704 L 0.360139 -0.203148 L 0.362083 -0.192593 L 0.362083 -0.182037 L 0.363125 -0.171481 L 0.365069 -0.160926 L 0.366042 -0.150463 L 0.371042 -0.137222 L 0.373958 -0.125370 L 0.375972 -0.114815 L 0.376944 -0.104259 L 0.377917 -0.093704 L 0.377917 -0.083148 L 0.379931 -0.072593 L 0.380903 -0.060741 L 0.380903 -0.050185 L 0.380903 -0.039630 L 0.380903 -0.029074 L 0.380903 -0.018519 L 0.379931 -0.005278 L 0.376944 0.005278 L 0.369028 0.017130 L 0.362083 0.028981 L 0.353194 0.035556 L 0.344306 0.040833 L 0.336389 0.044815 L 0.327500 0.046111 L 0.319583 0.046111 L 0.312639 0.035556 L 0.312639 0.025000 L 0.314653 0.014537 L 0.318611 0.002593 L 0.323542 -0.011852 L 0.326528 -0.022407 L 0.330417 -0.032963 L 0.338333 -0.042222 L 0.346250 -0.044907 L 0.354167 -0.050185 L 0.362083 -0.051481 L 0.370000 -0.050185 L 0.377917 -0.046204 L 0.385833 -0.036944 L 0.389792 -0.026389 L 0.391806 -0.015833 L 0.389792 -0.003981 L 0.385833 0.007870 L 0.379931 0.018426 L 0.372014 0.021111 L 0.364097 0.025000 L 0.356181 0.017130 L 0.351250 0.006574 L 0.350208 -0.005278 L 0.361111 -0.009259 L 0.372014 -0.010556 L 0.379931 -0.013241 L 0.388819 -0.013241 L 0.396736 -0.013241 L 0.406667 -0.013241 L 0.415556 -0.013241 L 0.423472 -0.013241 L 0.431389 -0.013241 L 0.439306 -0.013241 L 0.447222 -0.014537 L 0.455139 -0.014537 L 0.463056 -0.014537 L 0.470972 -0.017130 L 0.475903 -0.027685 L 0.475903 -0.039630 L 0.475903 -0.050185 L 0.475903 -0.060741 L 0.477847 -0.071296 L 0.477847 -0.081852 L 0.478889 -0.092407 L 0.478889 -0.102963 L 0.478889 -0.113519 L 0.478889 -0.124074 L 0.478889 -0.134630 L 0.478889 -0.145185 L 0.478889 -0.155648 L 0.477847 -0.168889 L 0.477847 -0.180741 L 0.477847 -0.195278 L 0.477847 -0.207130 L 0.477847 -0.217685 L 0.477847 -0.228241 L 0.469931 -0.236204 L 0.461042 -0.241481 L 0.453125 -0.246759 L 0.444236 -0.246759 L 0.431389 -0.252037 L 0.422500 -0.254630 L 0.414583 -0.254630 L 0.406667 -0.254630 L 0.397708 -0.257315 L 0.387847 -0.259907 L 0.379931 -0.262593 L 0.372014 -0.262593 L 0.363125 -0.266481 L 0.354167 -0.269167 L 0.345278 -0.269167 L 0.335417 -0.270463 L 0.326528 -0.271759 L 0.312639 -0.271759 L 0.303750 -0.271759 L 0.295833 -0.271759 L 0.285903 -0.271759 L 0.277014 -0.271759 L 0.265139 -0.271759 L 0.257222 -0.271759 L 0.248333 -0.271759 L 0.240417 -0.271759 L 0.232500 -0.271759 L 0.223611 -0.271759 L 0.215694 -0.271759 L 0.206736 -0.271759 L 0.195903 -0.271759 L 0.187986 -0.271759 L 0.179097 -0.271759 L 0.170139 -0.271759 L 0.162222 -0.270463 L 0.152361 -0.270463 L 0.143472 -0.270463 L 0.135556 -0.270463 L 0.127639 -0.270463 L 0.119722 -0.270463 L 0.110764 -0.270463 L 0.102847 -0.270463 L 0.094931 -0.270463 L 0.087014 -0.269167 L 0.079097 -0.265185 L 0.075208 -0.254630 L 0.071250 -0.242778 L 0.069236 -0.228241 L 0.067292 -0.217685 L 0.067292 -0.207130 L 0.066250 -0.196574 L 0.066250 -0.183426 L 0.066250 -0.171481 L 0.066250 -0.158333 L 0.066250 -0.145185 L 0.064306 -0.131944 L 0.064306 -0.120093 L 0.064306 -0.109537 L 0.064306 -0.096296 L 0.064306 -0.083148 L 0.066250 -0.068611 L 0.066250 -0.056759 L 0.070208 -0.046204 L 0.079097 -0.043519 L 0.087014 -0.043519 L 0.095972 -0.042222 L 0.103889 -0.031667 L 0.109792 -0.019815 L 0.116736 -0.009259 L 0.117708 0.001296 L 0.117708 0.011852 L 0.114722 0.023704 L 0.106806 0.031667 L 0.098889 0.031667 L 0.090972 0.030278 L 0.084097 0.018426 L 0.082083 0.006574 L 0.083056 -0.003981 L 0.092014 -0.007963 L 0.100903 -0.010556 L 0.108819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96609">
            <a:extLst>
              <a:ext uri="{FF2B5EF4-FFF2-40B4-BE49-F238E27FC236}">
                <a16:creationId xmlns:a16="http://schemas.microsoft.com/office/drawing/2014/main" id="{79A527E8-72A6-41D8-8106-3AE79D10B59A}"/>
              </a:ext>
            </a:extLst>
          </p:cNvPr>
          <p:cNvSpPr>
            <a:spLocks noGrp="1" noChangeArrowheads="1"/>
          </p:cNvSpPr>
          <p:nvPr>
            <p:ph type="title"/>
          </p:nvPr>
        </p:nvSpPr>
        <p:spPr/>
        <p:txBody>
          <a:bodyPr/>
          <a:lstStyle/>
          <a:p>
            <a:r>
              <a:rPr lang="zh-CN" altLang="en-US"/>
              <a:t>流水线技术</a:t>
            </a:r>
          </a:p>
        </p:txBody>
      </p:sp>
      <p:sp>
        <p:nvSpPr>
          <p:cNvPr id="66563" name="文本占位符 196610">
            <a:extLst>
              <a:ext uri="{FF2B5EF4-FFF2-40B4-BE49-F238E27FC236}">
                <a16:creationId xmlns:a16="http://schemas.microsoft.com/office/drawing/2014/main" id="{7D52B5CA-C17E-4F01-9A57-BC8D516125B6}"/>
              </a:ext>
            </a:extLst>
          </p:cNvPr>
          <p:cNvSpPr>
            <a:spLocks noGrp="1" noChangeArrowheads="1"/>
          </p:cNvSpPr>
          <p:nvPr>
            <p:ph idx="1"/>
          </p:nvPr>
        </p:nvSpPr>
        <p:spPr>
          <a:xfrm>
            <a:off x="457200" y="3962400"/>
            <a:ext cx="8229600" cy="2316163"/>
          </a:xfrm>
        </p:spPr>
        <p:txBody>
          <a:bodyPr/>
          <a:lstStyle/>
          <a:p>
            <a:pPr>
              <a:lnSpc>
                <a:spcPct val="90000"/>
              </a:lnSpc>
            </a:pPr>
            <a:r>
              <a:rPr lang="zh-CN" altLang="en-US" sz="2400">
                <a:latin typeface="宋体" panose="02010600030101010101" pitchFamily="2" charset="-122"/>
              </a:rPr>
              <a:t>流水过程由多个相互联系的子过程组成，每个子过程称为流水线的“级”或“段”。</a:t>
            </a:r>
          </a:p>
          <a:p>
            <a:pPr lvl="1">
              <a:lnSpc>
                <a:spcPct val="90000"/>
              </a:lnSpc>
            </a:pPr>
            <a:r>
              <a:rPr lang="zh-CN" altLang="en-US" sz="2000">
                <a:latin typeface="宋体" panose="02010600030101010101" pitchFamily="2" charset="-122"/>
              </a:rPr>
              <a:t>一条流水线的段数被称为流水线的深度，或“流水深度”。</a:t>
            </a:r>
            <a:r>
              <a:rPr lang="zh-CN" altLang="en-US" sz="2000"/>
              <a:t> </a:t>
            </a:r>
          </a:p>
          <a:p>
            <a:pPr>
              <a:lnSpc>
                <a:spcPct val="90000"/>
              </a:lnSpc>
            </a:pPr>
            <a:r>
              <a:rPr lang="zh-CN" altLang="en-US" sz="2400">
                <a:latin typeface="宋体" panose="02010600030101010101" pitchFamily="2" charset="-122"/>
              </a:rPr>
              <a:t>各个功能段所需时间尽量相等，否则，消耗时间长的功能段将成为流水线的瓶颈，会造成流水线的阻塞或断流。</a:t>
            </a:r>
          </a:p>
          <a:p>
            <a:pPr lvl="1">
              <a:lnSpc>
                <a:spcPct val="90000"/>
              </a:lnSpc>
            </a:pPr>
            <a:r>
              <a:rPr lang="zh-CN" altLang="en-US" sz="2000">
                <a:latin typeface="宋体" panose="02010600030101010101" pitchFamily="2" charset="-122"/>
              </a:rPr>
              <a:t>每个功能段所需的时间一般为一个机器周期（</a:t>
            </a:r>
            <a:r>
              <a:rPr lang="en-US" altLang="zh-CN" sz="2000">
                <a:latin typeface="Times New Roman" panose="02020603050405020304" pitchFamily="18" charset="0"/>
              </a:rPr>
              <a:t>cycle</a:t>
            </a:r>
            <a:r>
              <a:rPr lang="zh-CN" altLang="en-US" sz="2000">
                <a:latin typeface="宋体" panose="02010600030101010101" pitchFamily="2" charset="-122"/>
              </a:rPr>
              <a:t>） 。</a:t>
            </a:r>
            <a:r>
              <a:rPr lang="zh-CN" altLang="en-US" sz="2000"/>
              <a:t> </a:t>
            </a:r>
          </a:p>
        </p:txBody>
      </p:sp>
      <p:grpSp>
        <p:nvGrpSpPr>
          <p:cNvPr id="66564" name="组合 196611">
            <a:extLst>
              <a:ext uri="{FF2B5EF4-FFF2-40B4-BE49-F238E27FC236}">
                <a16:creationId xmlns:a16="http://schemas.microsoft.com/office/drawing/2014/main" id="{97ECE0C4-700C-4CA0-8E9B-95AED503FE74}"/>
              </a:ext>
            </a:extLst>
          </p:cNvPr>
          <p:cNvGrpSpPr>
            <a:grpSpLocks/>
          </p:cNvGrpSpPr>
          <p:nvPr/>
        </p:nvGrpSpPr>
        <p:grpSpPr bwMode="auto">
          <a:xfrm>
            <a:off x="323850" y="1412875"/>
            <a:ext cx="8640763" cy="2066925"/>
            <a:chOff x="204" y="890"/>
            <a:chExt cx="5443" cy="1302"/>
          </a:xfrm>
        </p:grpSpPr>
        <p:grpSp>
          <p:nvGrpSpPr>
            <p:cNvPr id="66567" name="组合 196612">
              <a:extLst>
                <a:ext uri="{FF2B5EF4-FFF2-40B4-BE49-F238E27FC236}">
                  <a16:creationId xmlns:a16="http://schemas.microsoft.com/office/drawing/2014/main" id="{BEC840A2-EADC-482F-9BE0-22B1F933F4B1}"/>
                </a:ext>
              </a:extLst>
            </p:cNvPr>
            <p:cNvGrpSpPr>
              <a:grpSpLocks/>
            </p:cNvGrpSpPr>
            <p:nvPr/>
          </p:nvGrpSpPr>
          <p:grpSpPr bwMode="auto">
            <a:xfrm>
              <a:off x="204" y="981"/>
              <a:ext cx="220" cy="327"/>
              <a:chOff x="1800" y="2016"/>
              <a:chExt cx="288" cy="432"/>
            </a:xfrm>
          </p:grpSpPr>
          <p:sp>
            <p:nvSpPr>
              <p:cNvPr id="66645" name="椭圆 196613">
                <a:extLst>
                  <a:ext uri="{FF2B5EF4-FFF2-40B4-BE49-F238E27FC236}">
                    <a16:creationId xmlns:a16="http://schemas.microsoft.com/office/drawing/2014/main" id="{080F32F0-6ECA-4EA5-ACD6-D94AADF1D6F4}"/>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6" name="直接连接符 196614">
                <a:extLst>
                  <a:ext uri="{FF2B5EF4-FFF2-40B4-BE49-F238E27FC236}">
                    <a16:creationId xmlns:a16="http://schemas.microsoft.com/office/drawing/2014/main" id="{EEF3C192-BC87-47FA-8240-B97FF3BC756A}"/>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直接连接符 196615">
                <a:extLst>
                  <a:ext uri="{FF2B5EF4-FFF2-40B4-BE49-F238E27FC236}">
                    <a16:creationId xmlns:a16="http://schemas.microsoft.com/office/drawing/2014/main" id="{12EE2146-F668-4FE4-A7E2-DF3BB85B7C6C}"/>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直接连接符 196616">
                <a:extLst>
                  <a:ext uri="{FF2B5EF4-FFF2-40B4-BE49-F238E27FC236}">
                    <a16:creationId xmlns:a16="http://schemas.microsoft.com/office/drawing/2014/main" id="{569168AB-A520-4BC0-BC53-3C7F7CC03614}"/>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直接连接符 196617">
                <a:extLst>
                  <a:ext uri="{FF2B5EF4-FFF2-40B4-BE49-F238E27FC236}">
                    <a16:creationId xmlns:a16="http://schemas.microsoft.com/office/drawing/2014/main" id="{91865C56-D27F-4E11-B379-9EB44E4F731A}"/>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0" name="直接连接符 196618">
                <a:extLst>
                  <a:ext uri="{FF2B5EF4-FFF2-40B4-BE49-F238E27FC236}">
                    <a16:creationId xmlns:a16="http://schemas.microsoft.com/office/drawing/2014/main" id="{F7637296-855B-4350-8C51-8F807788F930}"/>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68" name="矩形 196619">
              <a:extLst>
                <a:ext uri="{FF2B5EF4-FFF2-40B4-BE49-F238E27FC236}">
                  <a16:creationId xmlns:a16="http://schemas.microsoft.com/office/drawing/2014/main" id="{7BA0E6D4-0F60-4983-BE81-DB44EC343DAE}"/>
                </a:ext>
              </a:extLst>
            </p:cNvPr>
            <p:cNvSpPr>
              <a:spLocks noChangeArrowheads="1"/>
            </p:cNvSpPr>
            <p:nvPr/>
          </p:nvSpPr>
          <p:spPr bwMode="auto">
            <a:xfrm>
              <a:off x="91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69" name="矩形 196620">
              <a:extLst>
                <a:ext uri="{FF2B5EF4-FFF2-40B4-BE49-F238E27FC236}">
                  <a16:creationId xmlns:a16="http://schemas.microsoft.com/office/drawing/2014/main" id="{B47C2427-366E-4590-9CA2-628A0441D351}"/>
                </a:ext>
              </a:extLst>
            </p:cNvPr>
            <p:cNvSpPr>
              <a:spLocks noChangeArrowheads="1"/>
            </p:cNvSpPr>
            <p:nvPr/>
          </p:nvSpPr>
          <p:spPr bwMode="auto">
            <a:xfrm>
              <a:off x="108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70" name="矩形 196621">
              <a:extLst>
                <a:ext uri="{FF2B5EF4-FFF2-40B4-BE49-F238E27FC236}">
                  <a16:creationId xmlns:a16="http://schemas.microsoft.com/office/drawing/2014/main" id="{5F5C14BC-1AD5-40C5-9F19-C62BB7C272E3}"/>
                </a:ext>
              </a:extLst>
            </p:cNvPr>
            <p:cNvSpPr>
              <a:spLocks noChangeArrowheads="1"/>
            </p:cNvSpPr>
            <p:nvPr/>
          </p:nvSpPr>
          <p:spPr bwMode="auto">
            <a:xfrm>
              <a:off x="124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p>
          </p:txBody>
        </p:sp>
        <p:sp>
          <p:nvSpPr>
            <p:cNvPr id="66571" name="矩形 196622">
              <a:extLst>
                <a:ext uri="{FF2B5EF4-FFF2-40B4-BE49-F238E27FC236}">
                  <a16:creationId xmlns:a16="http://schemas.microsoft.com/office/drawing/2014/main" id="{8DC524FF-1C17-4141-8660-5EB4049C3C9F}"/>
                </a:ext>
              </a:extLst>
            </p:cNvPr>
            <p:cNvSpPr>
              <a:spLocks noChangeArrowheads="1"/>
            </p:cNvSpPr>
            <p:nvPr/>
          </p:nvSpPr>
          <p:spPr bwMode="auto">
            <a:xfrm>
              <a:off x="141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72" name="矩形 196623">
              <a:extLst>
                <a:ext uri="{FF2B5EF4-FFF2-40B4-BE49-F238E27FC236}">
                  <a16:creationId xmlns:a16="http://schemas.microsoft.com/office/drawing/2014/main" id="{F04174B1-12E3-46B2-ABFE-B0C9C94CEE92}"/>
                </a:ext>
              </a:extLst>
            </p:cNvPr>
            <p:cNvSpPr>
              <a:spLocks noChangeArrowheads="1"/>
            </p:cNvSpPr>
            <p:nvPr/>
          </p:nvSpPr>
          <p:spPr bwMode="auto">
            <a:xfrm>
              <a:off x="157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73" name="矩形 196624">
              <a:extLst>
                <a:ext uri="{FF2B5EF4-FFF2-40B4-BE49-F238E27FC236}">
                  <a16:creationId xmlns:a16="http://schemas.microsoft.com/office/drawing/2014/main" id="{868FEC71-B2ED-4DED-941D-BD9E397A8835}"/>
                </a:ext>
              </a:extLst>
            </p:cNvPr>
            <p:cNvSpPr>
              <a:spLocks noChangeArrowheads="1"/>
            </p:cNvSpPr>
            <p:nvPr/>
          </p:nvSpPr>
          <p:spPr bwMode="auto">
            <a:xfrm>
              <a:off x="174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74" name="矩形 196625">
              <a:extLst>
                <a:ext uri="{FF2B5EF4-FFF2-40B4-BE49-F238E27FC236}">
                  <a16:creationId xmlns:a16="http://schemas.microsoft.com/office/drawing/2014/main" id="{02D4EF70-0010-4702-8770-7BB88655EBD0}"/>
                </a:ext>
              </a:extLst>
            </p:cNvPr>
            <p:cNvSpPr>
              <a:spLocks noChangeArrowheads="1"/>
            </p:cNvSpPr>
            <p:nvPr/>
          </p:nvSpPr>
          <p:spPr bwMode="auto">
            <a:xfrm>
              <a:off x="1909"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75" name="矩形 196626">
              <a:extLst>
                <a:ext uri="{FF2B5EF4-FFF2-40B4-BE49-F238E27FC236}">
                  <a16:creationId xmlns:a16="http://schemas.microsoft.com/office/drawing/2014/main" id="{506D4FCE-A653-42C1-A601-5B8E3A0891D5}"/>
                </a:ext>
              </a:extLst>
            </p:cNvPr>
            <p:cNvSpPr>
              <a:spLocks noChangeArrowheads="1"/>
            </p:cNvSpPr>
            <p:nvPr/>
          </p:nvSpPr>
          <p:spPr bwMode="auto">
            <a:xfrm>
              <a:off x="2074"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576" name="矩形 196627">
              <a:extLst>
                <a:ext uri="{FF2B5EF4-FFF2-40B4-BE49-F238E27FC236}">
                  <a16:creationId xmlns:a16="http://schemas.microsoft.com/office/drawing/2014/main" id="{8A6E1B9B-77AE-4DF1-A931-81ADC0C01872}"/>
                </a:ext>
              </a:extLst>
            </p:cNvPr>
            <p:cNvSpPr>
              <a:spLocks noChangeArrowheads="1"/>
            </p:cNvSpPr>
            <p:nvPr/>
          </p:nvSpPr>
          <p:spPr bwMode="auto">
            <a:xfrm>
              <a:off x="2239"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66577" name="矩形 196628">
              <a:extLst>
                <a:ext uri="{FF2B5EF4-FFF2-40B4-BE49-F238E27FC236}">
                  <a16:creationId xmlns:a16="http://schemas.microsoft.com/office/drawing/2014/main" id="{0D39627F-CC11-4094-A55E-F614A21A7722}"/>
                </a:ext>
              </a:extLst>
            </p:cNvPr>
            <p:cNvSpPr>
              <a:spLocks noChangeArrowheads="1"/>
            </p:cNvSpPr>
            <p:nvPr/>
          </p:nvSpPr>
          <p:spPr bwMode="auto">
            <a:xfrm>
              <a:off x="2404" y="1592"/>
              <a:ext cx="164"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78" name="矩形 196629">
              <a:extLst>
                <a:ext uri="{FF2B5EF4-FFF2-40B4-BE49-F238E27FC236}">
                  <a16:creationId xmlns:a16="http://schemas.microsoft.com/office/drawing/2014/main" id="{E122132E-3F23-4DAA-BC16-E8649FDAE41A}"/>
                </a:ext>
              </a:extLst>
            </p:cNvPr>
            <p:cNvSpPr>
              <a:spLocks noChangeArrowheads="1"/>
            </p:cNvSpPr>
            <p:nvPr/>
          </p:nvSpPr>
          <p:spPr bwMode="auto">
            <a:xfrm>
              <a:off x="256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p>
          </p:txBody>
        </p:sp>
        <p:sp>
          <p:nvSpPr>
            <p:cNvPr id="66579" name="矩形 196630">
              <a:extLst>
                <a:ext uri="{FF2B5EF4-FFF2-40B4-BE49-F238E27FC236}">
                  <a16:creationId xmlns:a16="http://schemas.microsoft.com/office/drawing/2014/main" id="{CCD9088E-290D-4FB7-A9FF-86852D5FD518}"/>
                </a:ext>
              </a:extLst>
            </p:cNvPr>
            <p:cNvSpPr>
              <a:spLocks noChangeArrowheads="1"/>
            </p:cNvSpPr>
            <p:nvPr/>
          </p:nvSpPr>
          <p:spPr bwMode="auto">
            <a:xfrm>
              <a:off x="273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80" name="矩形 196631">
              <a:extLst>
                <a:ext uri="{FF2B5EF4-FFF2-40B4-BE49-F238E27FC236}">
                  <a16:creationId xmlns:a16="http://schemas.microsoft.com/office/drawing/2014/main" id="{973975FA-3A50-4397-B367-EF4C18CF6433}"/>
                </a:ext>
              </a:extLst>
            </p:cNvPr>
            <p:cNvSpPr>
              <a:spLocks noChangeArrowheads="1"/>
            </p:cNvSpPr>
            <p:nvPr/>
          </p:nvSpPr>
          <p:spPr bwMode="auto">
            <a:xfrm>
              <a:off x="289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81" name="矩形 196632">
              <a:extLst>
                <a:ext uri="{FF2B5EF4-FFF2-40B4-BE49-F238E27FC236}">
                  <a16:creationId xmlns:a16="http://schemas.microsoft.com/office/drawing/2014/main" id="{8FB3516B-A894-49C5-9112-11F5AC59D0ED}"/>
                </a:ext>
              </a:extLst>
            </p:cNvPr>
            <p:cNvSpPr>
              <a:spLocks noChangeArrowheads="1"/>
            </p:cNvSpPr>
            <p:nvPr/>
          </p:nvSpPr>
          <p:spPr bwMode="auto">
            <a:xfrm>
              <a:off x="306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82" name="矩形 196633">
              <a:extLst>
                <a:ext uri="{FF2B5EF4-FFF2-40B4-BE49-F238E27FC236}">
                  <a16:creationId xmlns:a16="http://schemas.microsoft.com/office/drawing/2014/main" id="{0014CDEF-7013-448C-B473-BC6D31532F79}"/>
                </a:ext>
              </a:extLst>
            </p:cNvPr>
            <p:cNvSpPr>
              <a:spLocks noChangeArrowheads="1"/>
            </p:cNvSpPr>
            <p:nvPr/>
          </p:nvSpPr>
          <p:spPr bwMode="auto">
            <a:xfrm>
              <a:off x="322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83" name="矩形 196634">
              <a:extLst>
                <a:ext uri="{FF2B5EF4-FFF2-40B4-BE49-F238E27FC236}">
                  <a16:creationId xmlns:a16="http://schemas.microsoft.com/office/drawing/2014/main" id="{95ACCE04-71DE-4D1E-8B74-456A286CC044}"/>
                </a:ext>
              </a:extLst>
            </p:cNvPr>
            <p:cNvSpPr>
              <a:spLocks noChangeArrowheads="1"/>
            </p:cNvSpPr>
            <p:nvPr/>
          </p:nvSpPr>
          <p:spPr bwMode="auto">
            <a:xfrm>
              <a:off x="339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584" name="矩形 196635">
              <a:extLst>
                <a:ext uri="{FF2B5EF4-FFF2-40B4-BE49-F238E27FC236}">
                  <a16:creationId xmlns:a16="http://schemas.microsoft.com/office/drawing/2014/main" id="{BEA1C0D9-5FF9-4767-8D73-FB3C38C07216}"/>
                </a:ext>
              </a:extLst>
            </p:cNvPr>
            <p:cNvSpPr>
              <a:spLocks noChangeArrowheads="1"/>
            </p:cNvSpPr>
            <p:nvPr/>
          </p:nvSpPr>
          <p:spPr bwMode="auto">
            <a:xfrm>
              <a:off x="405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85" name="矩形 196636">
              <a:extLst>
                <a:ext uri="{FF2B5EF4-FFF2-40B4-BE49-F238E27FC236}">
                  <a16:creationId xmlns:a16="http://schemas.microsoft.com/office/drawing/2014/main" id="{0A3CD0D0-AB95-48AE-8389-4C0886227D22}"/>
                </a:ext>
              </a:extLst>
            </p:cNvPr>
            <p:cNvSpPr>
              <a:spLocks noChangeArrowheads="1"/>
            </p:cNvSpPr>
            <p:nvPr/>
          </p:nvSpPr>
          <p:spPr bwMode="auto">
            <a:xfrm>
              <a:off x="421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86" name="矩形 196637">
              <a:extLst>
                <a:ext uri="{FF2B5EF4-FFF2-40B4-BE49-F238E27FC236}">
                  <a16:creationId xmlns:a16="http://schemas.microsoft.com/office/drawing/2014/main" id="{503D8D58-116C-4955-A57E-D6BD3E870E81}"/>
                </a:ext>
              </a:extLst>
            </p:cNvPr>
            <p:cNvSpPr>
              <a:spLocks noChangeArrowheads="1"/>
            </p:cNvSpPr>
            <p:nvPr/>
          </p:nvSpPr>
          <p:spPr bwMode="auto">
            <a:xfrm>
              <a:off x="438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66587" name="矩形 196638">
              <a:extLst>
                <a:ext uri="{FF2B5EF4-FFF2-40B4-BE49-F238E27FC236}">
                  <a16:creationId xmlns:a16="http://schemas.microsoft.com/office/drawing/2014/main" id="{CA6FCFF2-C6CF-4B04-BF9F-C31493657BEA}"/>
                </a:ext>
              </a:extLst>
            </p:cNvPr>
            <p:cNvSpPr>
              <a:spLocks noChangeArrowheads="1"/>
            </p:cNvSpPr>
            <p:nvPr/>
          </p:nvSpPr>
          <p:spPr bwMode="auto">
            <a:xfrm>
              <a:off x="454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88" name="矩形 196639">
              <a:extLst>
                <a:ext uri="{FF2B5EF4-FFF2-40B4-BE49-F238E27FC236}">
                  <a16:creationId xmlns:a16="http://schemas.microsoft.com/office/drawing/2014/main" id="{AC07C8DC-489C-4492-8CED-C818EC85FACC}"/>
                </a:ext>
              </a:extLst>
            </p:cNvPr>
            <p:cNvSpPr>
              <a:spLocks noChangeArrowheads="1"/>
            </p:cNvSpPr>
            <p:nvPr/>
          </p:nvSpPr>
          <p:spPr bwMode="auto">
            <a:xfrm>
              <a:off x="4713"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89" name="矩形 196640">
              <a:extLst>
                <a:ext uri="{FF2B5EF4-FFF2-40B4-BE49-F238E27FC236}">
                  <a16:creationId xmlns:a16="http://schemas.microsoft.com/office/drawing/2014/main" id="{027960C8-7E0D-48FC-AD9D-AE7121DB82F0}"/>
                </a:ext>
              </a:extLst>
            </p:cNvPr>
            <p:cNvSpPr>
              <a:spLocks noChangeArrowheads="1"/>
            </p:cNvSpPr>
            <p:nvPr/>
          </p:nvSpPr>
          <p:spPr bwMode="auto">
            <a:xfrm>
              <a:off x="4878"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90" name="矩形 196641">
              <a:extLst>
                <a:ext uri="{FF2B5EF4-FFF2-40B4-BE49-F238E27FC236}">
                  <a16:creationId xmlns:a16="http://schemas.microsoft.com/office/drawing/2014/main" id="{1BE4D422-9158-420D-925B-7A40C2224182}"/>
                </a:ext>
              </a:extLst>
            </p:cNvPr>
            <p:cNvSpPr>
              <a:spLocks noChangeArrowheads="1"/>
            </p:cNvSpPr>
            <p:nvPr/>
          </p:nvSpPr>
          <p:spPr bwMode="auto">
            <a:xfrm>
              <a:off x="5043" y="1265"/>
              <a:ext cx="164"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91" name="矩形 196642">
              <a:extLst>
                <a:ext uri="{FF2B5EF4-FFF2-40B4-BE49-F238E27FC236}">
                  <a16:creationId xmlns:a16="http://schemas.microsoft.com/office/drawing/2014/main" id="{5A782AF3-B781-44D2-BC0A-466B7DBB53F0}"/>
                </a:ext>
              </a:extLst>
            </p:cNvPr>
            <p:cNvSpPr>
              <a:spLocks noChangeArrowheads="1"/>
            </p:cNvSpPr>
            <p:nvPr/>
          </p:nvSpPr>
          <p:spPr bwMode="auto">
            <a:xfrm>
              <a:off x="5207" y="1265"/>
              <a:ext cx="165" cy="163"/>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endParaRPr lang="en-US" altLang="zh-CN" sz="900">
                <a:latin typeface="Times New Roman" panose="02020603050405020304" pitchFamily="18" charset="0"/>
              </a:endParaRPr>
            </a:p>
          </p:txBody>
        </p:sp>
        <p:sp>
          <p:nvSpPr>
            <p:cNvPr id="66592" name="矩形 196643">
              <a:extLst>
                <a:ext uri="{FF2B5EF4-FFF2-40B4-BE49-F238E27FC236}">
                  <a16:creationId xmlns:a16="http://schemas.microsoft.com/office/drawing/2014/main" id="{CFEB1345-7DC9-4963-B472-669AC9DDE450}"/>
                </a:ext>
              </a:extLst>
            </p:cNvPr>
            <p:cNvSpPr>
              <a:spLocks noChangeArrowheads="1"/>
            </p:cNvSpPr>
            <p:nvPr/>
          </p:nvSpPr>
          <p:spPr bwMode="auto">
            <a:xfrm>
              <a:off x="421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1</a:t>
              </a:r>
            </a:p>
          </p:txBody>
        </p:sp>
        <p:sp>
          <p:nvSpPr>
            <p:cNvPr id="66593" name="矩形 196644">
              <a:extLst>
                <a:ext uri="{FF2B5EF4-FFF2-40B4-BE49-F238E27FC236}">
                  <a16:creationId xmlns:a16="http://schemas.microsoft.com/office/drawing/2014/main" id="{514B2BBF-5658-4E59-BC39-3432E2AD734B}"/>
                </a:ext>
              </a:extLst>
            </p:cNvPr>
            <p:cNvSpPr>
              <a:spLocks noChangeArrowheads="1"/>
            </p:cNvSpPr>
            <p:nvPr/>
          </p:nvSpPr>
          <p:spPr bwMode="auto">
            <a:xfrm>
              <a:off x="438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2</a:t>
              </a:r>
            </a:p>
          </p:txBody>
        </p:sp>
        <p:sp>
          <p:nvSpPr>
            <p:cNvPr id="66594" name="矩形 196645">
              <a:extLst>
                <a:ext uri="{FF2B5EF4-FFF2-40B4-BE49-F238E27FC236}">
                  <a16:creationId xmlns:a16="http://schemas.microsoft.com/office/drawing/2014/main" id="{F32DC058-7561-4D73-B65D-5EDC3347F103}"/>
                </a:ext>
              </a:extLst>
            </p:cNvPr>
            <p:cNvSpPr>
              <a:spLocks noChangeArrowheads="1"/>
            </p:cNvSpPr>
            <p:nvPr/>
          </p:nvSpPr>
          <p:spPr bwMode="auto">
            <a:xfrm>
              <a:off x="454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66595" name="矩形 196646">
              <a:extLst>
                <a:ext uri="{FF2B5EF4-FFF2-40B4-BE49-F238E27FC236}">
                  <a16:creationId xmlns:a16="http://schemas.microsoft.com/office/drawing/2014/main" id="{7771934E-2837-4E30-A2AF-D2DE16F74DAC}"/>
                </a:ext>
              </a:extLst>
            </p:cNvPr>
            <p:cNvSpPr>
              <a:spLocks noChangeArrowheads="1"/>
            </p:cNvSpPr>
            <p:nvPr/>
          </p:nvSpPr>
          <p:spPr bwMode="auto">
            <a:xfrm>
              <a:off x="4713"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4</a:t>
              </a:r>
            </a:p>
          </p:txBody>
        </p:sp>
        <p:sp>
          <p:nvSpPr>
            <p:cNvPr id="66596" name="矩形 196647">
              <a:extLst>
                <a:ext uri="{FF2B5EF4-FFF2-40B4-BE49-F238E27FC236}">
                  <a16:creationId xmlns:a16="http://schemas.microsoft.com/office/drawing/2014/main" id="{5E54BFBA-44AB-4F37-B697-E8188FB7D00A}"/>
                </a:ext>
              </a:extLst>
            </p:cNvPr>
            <p:cNvSpPr>
              <a:spLocks noChangeArrowheads="1"/>
            </p:cNvSpPr>
            <p:nvPr/>
          </p:nvSpPr>
          <p:spPr bwMode="auto">
            <a:xfrm>
              <a:off x="4878"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5</a:t>
              </a:r>
            </a:p>
          </p:txBody>
        </p:sp>
        <p:sp>
          <p:nvSpPr>
            <p:cNvPr id="66597" name="矩形 196648">
              <a:extLst>
                <a:ext uri="{FF2B5EF4-FFF2-40B4-BE49-F238E27FC236}">
                  <a16:creationId xmlns:a16="http://schemas.microsoft.com/office/drawing/2014/main" id="{0E021D2A-B8CA-433D-8A22-B20B4F2A3238}"/>
                </a:ext>
              </a:extLst>
            </p:cNvPr>
            <p:cNvSpPr>
              <a:spLocks noChangeArrowheads="1"/>
            </p:cNvSpPr>
            <p:nvPr/>
          </p:nvSpPr>
          <p:spPr bwMode="auto">
            <a:xfrm>
              <a:off x="5043" y="1592"/>
              <a:ext cx="164"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6</a:t>
              </a:r>
            </a:p>
          </p:txBody>
        </p:sp>
        <p:sp>
          <p:nvSpPr>
            <p:cNvPr id="66598" name="矩形 196649">
              <a:extLst>
                <a:ext uri="{FF2B5EF4-FFF2-40B4-BE49-F238E27FC236}">
                  <a16:creationId xmlns:a16="http://schemas.microsoft.com/office/drawing/2014/main" id="{E5752C9D-1D73-471A-826E-2FD9627D1737}"/>
                </a:ext>
              </a:extLst>
            </p:cNvPr>
            <p:cNvSpPr>
              <a:spLocks noChangeArrowheads="1"/>
            </p:cNvSpPr>
            <p:nvPr/>
          </p:nvSpPr>
          <p:spPr bwMode="auto">
            <a:xfrm>
              <a:off x="5207"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7</a:t>
              </a:r>
            </a:p>
          </p:txBody>
        </p:sp>
        <p:sp>
          <p:nvSpPr>
            <p:cNvPr id="66599" name="矩形 196650">
              <a:extLst>
                <a:ext uri="{FF2B5EF4-FFF2-40B4-BE49-F238E27FC236}">
                  <a16:creationId xmlns:a16="http://schemas.microsoft.com/office/drawing/2014/main" id="{61501F51-BB71-45F0-B573-28ED49F643A9}"/>
                </a:ext>
              </a:extLst>
            </p:cNvPr>
            <p:cNvSpPr>
              <a:spLocks noChangeArrowheads="1"/>
            </p:cNvSpPr>
            <p:nvPr/>
          </p:nvSpPr>
          <p:spPr bwMode="auto">
            <a:xfrm>
              <a:off x="5372" y="1592"/>
              <a:ext cx="165" cy="164"/>
            </a:xfrm>
            <a:prstGeom prst="rect">
              <a:avLst/>
            </a:prstGeom>
            <a:solidFill>
              <a:srgbClr val="FFFFFF"/>
            </a:solidFill>
            <a:ln w="9525">
              <a:solidFill>
                <a:srgbClr val="000000"/>
              </a:solidFill>
              <a:miter lim="800000"/>
              <a:headEnd/>
              <a:tailEnd/>
            </a:ln>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rPr>
                <a:t>8</a:t>
              </a:r>
            </a:p>
          </p:txBody>
        </p:sp>
        <p:sp>
          <p:nvSpPr>
            <p:cNvPr id="66600" name="文本框 196651">
              <a:extLst>
                <a:ext uri="{FF2B5EF4-FFF2-40B4-BE49-F238E27FC236}">
                  <a16:creationId xmlns:a16="http://schemas.microsoft.com/office/drawing/2014/main" id="{CA3A386C-992B-46A5-85FE-168C5A74F92D}"/>
                </a:ext>
              </a:extLst>
            </p:cNvPr>
            <p:cNvSpPr txBox="1">
              <a:spLocks noChangeArrowheads="1"/>
            </p:cNvSpPr>
            <p:nvPr/>
          </p:nvSpPr>
          <p:spPr bwMode="auto">
            <a:xfrm>
              <a:off x="424" y="1265"/>
              <a:ext cx="440"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rPr>
                <a:t>Wash</a:t>
              </a:r>
            </a:p>
          </p:txBody>
        </p:sp>
        <p:sp>
          <p:nvSpPr>
            <p:cNvPr id="66601" name="文本框 196652">
              <a:extLst>
                <a:ext uri="{FF2B5EF4-FFF2-40B4-BE49-F238E27FC236}">
                  <a16:creationId xmlns:a16="http://schemas.microsoft.com/office/drawing/2014/main" id="{0AC29C72-D939-473E-96C4-4FD06E3C53E0}"/>
                </a:ext>
              </a:extLst>
            </p:cNvPr>
            <p:cNvSpPr txBox="1">
              <a:spLocks noChangeArrowheads="1"/>
            </p:cNvSpPr>
            <p:nvPr/>
          </p:nvSpPr>
          <p:spPr bwMode="auto">
            <a:xfrm>
              <a:off x="424" y="1592"/>
              <a:ext cx="275"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rPr>
                <a:t>Dry</a:t>
              </a:r>
            </a:p>
          </p:txBody>
        </p:sp>
        <p:grpSp>
          <p:nvGrpSpPr>
            <p:cNvPr id="66602" name="组合 196653">
              <a:extLst>
                <a:ext uri="{FF2B5EF4-FFF2-40B4-BE49-F238E27FC236}">
                  <a16:creationId xmlns:a16="http://schemas.microsoft.com/office/drawing/2014/main" id="{0D64F922-0B1A-476C-AB65-E99C2DB0665A}"/>
                </a:ext>
              </a:extLst>
            </p:cNvPr>
            <p:cNvGrpSpPr>
              <a:grpSpLocks/>
            </p:cNvGrpSpPr>
            <p:nvPr/>
          </p:nvGrpSpPr>
          <p:grpSpPr bwMode="auto">
            <a:xfrm>
              <a:off x="204" y="1538"/>
              <a:ext cx="220" cy="327"/>
              <a:chOff x="1800" y="2016"/>
              <a:chExt cx="288" cy="432"/>
            </a:xfrm>
          </p:grpSpPr>
          <p:sp>
            <p:nvSpPr>
              <p:cNvPr id="66639" name="椭圆 196654">
                <a:extLst>
                  <a:ext uri="{FF2B5EF4-FFF2-40B4-BE49-F238E27FC236}">
                    <a16:creationId xmlns:a16="http://schemas.microsoft.com/office/drawing/2014/main" id="{A202BFC7-5FFF-44B5-8F20-7764D13D9D6D}"/>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0" name="直接连接符 196655">
                <a:extLst>
                  <a:ext uri="{FF2B5EF4-FFF2-40B4-BE49-F238E27FC236}">
                    <a16:creationId xmlns:a16="http://schemas.microsoft.com/office/drawing/2014/main" id="{1D8FCB58-960E-455B-A652-B38952160D7C}"/>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直接连接符 196656">
                <a:extLst>
                  <a:ext uri="{FF2B5EF4-FFF2-40B4-BE49-F238E27FC236}">
                    <a16:creationId xmlns:a16="http://schemas.microsoft.com/office/drawing/2014/main" id="{407AAD1C-5FA3-4436-ACB3-1289A848E759}"/>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2" name="直接连接符 196657">
                <a:extLst>
                  <a:ext uri="{FF2B5EF4-FFF2-40B4-BE49-F238E27FC236}">
                    <a16:creationId xmlns:a16="http://schemas.microsoft.com/office/drawing/2014/main" id="{F39D4BE7-D44E-4540-A214-0498F5574A5E}"/>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3" name="直接连接符 196658">
                <a:extLst>
                  <a:ext uri="{FF2B5EF4-FFF2-40B4-BE49-F238E27FC236}">
                    <a16:creationId xmlns:a16="http://schemas.microsoft.com/office/drawing/2014/main" id="{A550712F-F828-4F85-AE57-46A6DB86EEE2}"/>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直接连接符 196659">
                <a:extLst>
                  <a:ext uri="{FF2B5EF4-FFF2-40B4-BE49-F238E27FC236}">
                    <a16:creationId xmlns:a16="http://schemas.microsoft.com/office/drawing/2014/main" id="{57A2297B-D2B9-4D1C-AE8A-6CB084D94353}"/>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3" name="直接连接符 196660">
              <a:extLst>
                <a:ext uri="{FF2B5EF4-FFF2-40B4-BE49-F238E27FC236}">
                  <a16:creationId xmlns:a16="http://schemas.microsoft.com/office/drawing/2014/main" id="{A5B62629-B6DB-469B-A86A-C4A5500B8DED}"/>
                </a:ext>
              </a:extLst>
            </p:cNvPr>
            <p:cNvSpPr>
              <a:spLocks noChangeShapeType="1"/>
            </p:cNvSpPr>
            <p:nvPr/>
          </p:nvSpPr>
          <p:spPr bwMode="auto">
            <a:xfrm>
              <a:off x="919" y="1974"/>
              <a:ext cx="2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4" name="文本框 196661">
              <a:extLst>
                <a:ext uri="{FF2B5EF4-FFF2-40B4-BE49-F238E27FC236}">
                  <a16:creationId xmlns:a16="http://schemas.microsoft.com/office/drawing/2014/main" id="{98263F39-982D-4AAF-B2F5-C2FFC44C628A}"/>
                </a:ext>
              </a:extLst>
            </p:cNvPr>
            <p:cNvSpPr txBox="1">
              <a:spLocks noChangeArrowheads="1"/>
            </p:cNvSpPr>
            <p:nvPr/>
          </p:nvSpPr>
          <p:spPr bwMode="auto">
            <a:xfrm>
              <a:off x="4657" y="2029"/>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1200">
                  <a:latin typeface="Times New Roman" panose="02020603050405020304" pitchFamily="18" charset="0"/>
                </a:rPr>
                <a:t>Time</a:t>
              </a:r>
            </a:p>
          </p:txBody>
        </p:sp>
        <p:grpSp>
          <p:nvGrpSpPr>
            <p:cNvPr id="66605" name="组合 196662">
              <a:extLst>
                <a:ext uri="{FF2B5EF4-FFF2-40B4-BE49-F238E27FC236}">
                  <a16:creationId xmlns:a16="http://schemas.microsoft.com/office/drawing/2014/main" id="{A4AE0F23-ED1D-45EF-9F9C-FFD325D7AD93}"/>
                </a:ext>
              </a:extLst>
            </p:cNvPr>
            <p:cNvGrpSpPr>
              <a:grpSpLocks/>
            </p:cNvGrpSpPr>
            <p:nvPr/>
          </p:nvGrpSpPr>
          <p:grpSpPr bwMode="auto">
            <a:xfrm>
              <a:off x="1084" y="1920"/>
              <a:ext cx="660" cy="109"/>
              <a:chOff x="2952" y="2952"/>
              <a:chExt cx="864" cy="144"/>
            </a:xfrm>
          </p:grpSpPr>
          <p:sp>
            <p:nvSpPr>
              <p:cNvPr id="66634" name="直接连接符 196663">
                <a:extLst>
                  <a:ext uri="{FF2B5EF4-FFF2-40B4-BE49-F238E27FC236}">
                    <a16:creationId xmlns:a16="http://schemas.microsoft.com/office/drawing/2014/main" id="{D70609BF-65C7-43F1-9646-858F01C3B07D}"/>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5" name="直接连接符 196664">
                <a:extLst>
                  <a:ext uri="{FF2B5EF4-FFF2-40B4-BE49-F238E27FC236}">
                    <a16:creationId xmlns:a16="http://schemas.microsoft.com/office/drawing/2014/main" id="{DDACC750-CA61-4DE7-9933-6A7D14B6E406}"/>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6" name="直接连接符 196665">
                <a:extLst>
                  <a:ext uri="{FF2B5EF4-FFF2-40B4-BE49-F238E27FC236}">
                    <a16:creationId xmlns:a16="http://schemas.microsoft.com/office/drawing/2014/main" id="{143EC95E-FCCA-44A1-A336-5CA3E635726C}"/>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7" name="直接连接符 196666">
                <a:extLst>
                  <a:ext uri="{FF2B5EF4-FFF2-40B4-BE49-F238E27FC236}">
                    <a16:creationId xmlns:a16="http://schemas.microsoft.com/office/drawing/2014/main" id="{3225B23B-CA0D-4B93-8D60-8205E17270F1}"/>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8" name="直接连接符 196667">
                <a:extLst>
                  <a:ext uri="{FF2B5EF4-FFF2-40B4-BE49-F238E27FC236}">
                    <a16:creationId xmlns:a16="http://schemas.microsoft.com/office/drawing/2014/main" id="{A5D17BF2-25F5-4ECF-8ACA-DC7306279F55}"/>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606" name="组合 196668">
              <a:extLst>
                <a:ext uri="{FF2B5EF4-FFF2-40B4-BE49-F238E27FC236}">
                  <a16:creationId xmlns:a16="http://schemas.microsoft.com/office/drawing/2014/main" id="{016C2F47-3B12-4651-9666-6C1E0E944A5D}"/>
                </a:ext>
              </a:extLst>
            </p:cNvPr>
            <p:cNvGrpSpPr>
              <a:grpSpLocks/>
            </p:cNvGrpSpPr>
            <p:nvPr/>
          </p:nvGrpSpPr>
          <p:grpSpPr bwMode="auto">
            <a:xfrm>
              <a:off x="1909" y="1920"/>
              <a:ext cx="659" cy="109"/>
              <a:chOff x="2952" y="2952"/>
              <a:chExt cx="864" cy="144"/>
            </a:xfrm>
          </p:grpSpPr>
          <p:sp>
            <p:nvSpPr>
              <p:cNvPr id="66629" name="直接连接符 196669">
                <a:extLst>
                  <a:ext uri="{FF2B5EF4-FFF2-40B4-BE49-F238E27FC236}">
                    <a16:creationId xmlns:a16="http://schemas.microsoft.com/office/drawing/2014/main" id="{EB1253BC-665D-4DB2-91F2-CF664312A8C1}"/>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0" name="直接连接符 196670">
                <a:extLst>
                  <a:ext uri="{FF2B5EF4-FFF2-40B4-BE49-F238E27FC236}">
                    <a16:creationId xmlns:a16="http://schemas.microsoft.com/office/drawing/2014/main" id="{8E525B71-9462-46BA-9D2A-8C71B7C648CF}"/>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1" name="直接连接符 196671">
                <a:extLst>
                  <a:ext uri="{FF2B5EF4-FFF2-40B4-BE49-F238E27FC236}">
                    <a16:creationId xmlns:a16="http://schemas.microsoft.com/office/drawing/2014/main" id="{941AE1BD-815A-481D-BC0E-CCD28E7E5BB0}"/>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2" name="直接连接符 196672">
                <a:extLst>
                  <a:ext uri="{FF2B5EF4-FFF2-40B4-BE49-F238E27FC236}">
                    <a16:creationId xmlns:a16="http://schemas.microsoft.com/office/drawing/2014/main" id="{AD9E0605-972E-4A7F-A756-9511CC486AA0}"/>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3" name="直接连接符 196673">
                <a:extLst>
                  <a:ext uri="{FF2B5EF4-FFF2-40B4-BE49-F238E27FC236}">
                    <a16:creationId xmlns:a16="http://schemas.microsoft.com/office/drawing/2014/main" id="{21BF3CAC-395B-4AEE-9D45-F193DA7ED274}"/>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7" name="直接连接符 196674">
              <a:extLst>
                <a:ext uri="{FF2B5EF4-FFF2-40B4-BE49-F238E27FC236}">
                  <a16:creationId xmlns:a16="http://schemas.microsoft.com/office/drawing/2014/main" id="{CFA06B39-13FB-4097-89B3-8E417DF84527}"/>
                </a:ext>
              </a:extLst>
            </p:cNvPr>
            <p:cNvSpPr>
              <a:spLocks noChangeShapeType="1"/>
            </p:cNvSpPr>
            <p:nvPr/>
          </p:nvSpPr>
          <p:spPr bwMode="auto">
            <a:xfrm>
              <a:off x="273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直接连接符 196675">
              <a:extLst>
                <a:ext uri="{FF2B5EF4-FFF2-40B4-BE49-F238E27FC236}">
                  <a16:creationId xmlns:a16="http://schemas.microsoft.com/office/drawing/2014/main" id="{442E4FCC-1EED-408E-B3F7-511FED86C881}"/>
                </a:ext>
              </a:extLst>
            </p:cNvPr>
            <p:cNvSpPr>
              <a:spLocks noChangeShapeType="1"/>
            </p:cNvSpPr>
            <p:nvPr/>
          </p:nvSpPr>
          <p:spPr bwMode="auto">
            <a:xfrm>
              <a:off x="289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直接连接符 196676">
              <a:extLst>
                <a:ext uri="{FF2B5EF4-FFF2-40B4-BE49-F238E27FC236}">
                  <a16:creationId xmlns:a16="http://schemas.microsoft.com/office/drawing/2014/main" id="{7A949D65-9E50-44FA-87BF-D735E29EC300}"/>
                </a:ext>
              </a:extLst>
            </p:cNvPr>
            <p:cNvSpPr>
              <a:spLocks noChangeShapeType="1"/>
            </p:cNvSpPr>
            <p:nvPr/>
          </p:nvSpPr>
          <p:spPr bwMode="auto">
            <a:xfrm>
              <a:off x="306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直接连接符 196677">
              <a:extLst>
                <a:ext uri="{FF2B5EF4-FFF2-40B4-BE49-F238E27FC236}">
                  <a16:creationId xmlns:a16="http://schemas.microsoft.com/office/drawing/2014/main" id="{D02D9BD3-9222-44EC-90F8-D44BA702A901}"/>
                </a:ext>
              </a:extLst>
            </p:cNvPr>
            <p:cNvSpPr>
              <a:spLocks noChangeShapeType="1"/>
            </p:cNvSpPr>
            <p:nvPr/>
          </p:nvSpPr>
          <p:spPr bwMode="auto">
            <a:xfrm>
              <a:off x="322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直接连接符 196678">
              <a:extLst>
                <a:ext uri="{FF2B5EF4-FFF2-40B4-BE49-F238E27FC236}">
                  <a16:creationId xmlns:a16="http://schemas.microsoft.com/office/drawing/2014/main" id="{1972CCBC-F39B-4B61-B907-FDB3DE525859}"/>
                </a:ext>
              </a:extLst>
            </p:cNvPr>
            <p:cNvSpPr>
              <a:spLocks noChangeShapeType="1"/>
            </p:cNvSpPr>
            <p:nvPr/>
          </p:nvSpPr>
          <p:spPr bwMode="auto">
            <a:xfrm>
              <a:off x="339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直接连接符 196679">
              <a:extLst>
                <a:ext uri="{FF2B5EF4-FFF2-40B4-BE49-F238E27FC236}">
                  <a16:creationId xmlns:a16="http://schemas.microsoft.com/office/drawing/2014/main" id="{5C5F7BD9-453B-4843-9621-24BAB08E0D1B}"/>
                </a:ext>
              </a:extLst>
            </p:cNvPr>
            <p:cNvSpPr>
              <a:spLocks noChangeShapeType="1"/>
            </p:cNvSpPr>
            <p:nvPr/>
          </p:nvSpPr>
          <p:spPr bwMode="auto">
            <a:xfrm>
              <a:off x="438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直接连接符 196680">
              <a:extLst>
                <a:ext uri="{FF2B5EF4-FFF2-40B4-BE49-F238E27FC236}">
                  <a16:creationId xmlns:a16="http://schemas.microsoft.com/office/drawing/2014/main" id="{F79B5EAF-1306-4A9C-878C-864CC511798E}"/>
                </a:ext>
              </a:extLst>
            </p:cNvPr>
            <p:cNvSpPr>
              <a:spLocks noChangeShapeType="1"/>
            </p:cNvSpPr>
            <p:nvPr/>
          </p:nvSpPr>
          <p:spPr bwMode="auto">
            <a:xfrm>
              <a:off x="454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4" name="直接连接符 196681">
              <a:extLst>
                <a:ext uri="{FF2B5EF4-FFF2-40B4-BE49-F238E27FC236}">
                  <a16:creationId xmlns:a16="http://schemas.microsoft.com/office/drawing/2014/main" id="{22C7F5F3-784F-4564-B796-DEBB0EA288E5}"/>
                </a:ext>
              </a:extLst>
            </p:cNvPr>
            <p:cNvSpPr>
              <a:spLocks noChangeShapeType="1"/>
            </p:cNvSpPr>
            <p:nvPr/>
          </p:nvSpPr>
          <p:spPr bwMode="auto">
            <a:xfrm>
              <a:off x="471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直接连接符 196682">
              <a:extLst>
                <a:ext uri="{FF2B5EF4-FFF2-40B4-BE49-F238E27FC236}">
                  <a16:creationId xmlns:a16="http://schemas.microsoft.com/office/drawing/2014/main" id="{DACE88A2-49F3-4F16-97B0-6BB643418790}"/>
                </a:ext>
              </a:extLst>
            </p:cNvPr>
            <p:cNvSpPr>
              <a:spLocks noChangeShapeType="1"/>
            </p:cNvSpPr>
            <p:nvPr/>
          </p:nvSpPr>
          <p:spPr bwMode="auto">
            <a:xfrm>
              <a:off x="487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直接连接符 196683">
              <a:extLst>
                <a:ext uri="{FF2B5EF4-FFF2-40B4-BE49-F238E27FC236}">
                  <a16:creationId xmlns:a16="http://schemas.microsoft.com/office/drawing/2014/main" id="{C685ADEB-3EE0-49B3-BEC8-51048AFC1CA0}"/>
                </a:ext>
              </a:extLst>
            </p:cNvPr>
            <p:cNvSpPr>
              <a:spLocks noChangeShapeType="1"/>
            </p:cNvSpPr>
            <p:nvPr/>
          </p:nvSpPr>
          <p:spPr bwMode="auto">
            <a:xfrm>
              <a:off x="504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7" name="直接连接符 196684">
              <a:extLst>
                <a:ext uri="{FF2B5EF4-FFF2-40B4-BE49-F238E27FC236}">
                  <a16:creationId xmlns:a16="http://schemas.microsoft.com/office/drawing/2014/main" id="{72C82297-103C-4498-BF67-03FE593AAEAD}"/>
                </a:ext>
              </a:extLst>
            </p:cNvPr>
            <p:cNvSpPr>
              <a:spLocks noChangeShapeType="1"/>
            </p:cNvSpPr>
            <p:nvPr/>
          </p:nvSpPr>
          <p:spPr bwMode="auto">
            <a:xfrm>
              <a:off x="5207"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直接连接符 196685">
              <a:extLst>
                <a:ext uri="{FF2B5EF4-FFF2-40B4-BE49-F238E27FC236}">
                  <a16:creationId xmlns:a16="http://schemas.microsoft.com/office/drawing/2014/main" id="{6D67349F-6619-4887-A056-C2E2C26A830F}"/>
                </a:ext>
              </a:extLst>
            </p:cNvPr>
            <p:cNvSpPr>
              <a:spLocks noChangeShapeType="1"/>
            </p:cNvSpPr>
            <p:nvPr/>
          </p:nvSpPr>
          <p:spPr bwMode="auto">
            <a:xfrm>
              <a:off x="5372"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文本框 196686">
              <a:extLst>
                <a:ext uri="{FF2B5EF4-FFF2-40B4-BE49-F238E27FC236}">
                  <a16:creationId xmlns:a16="http://schemas.microsoft.com/office/drawing/2014/main" id="{A7F5D6A2-6911-4A2B-B0E9-9A11D7008E42}"/>
                </a:ext>
              </a:extLst>
            </p:cNvPr>
            <p:cNvSpPr txBox="1">
              <a:spLocks noChangeArrowheads="1"/>
            </p:cNvSpPr>
            <p:nvPr/>
          </p:nvSpPr>
          <p:spPr bwMode="auto">
            <a:xfrm>
              <a:off x="1688"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i="1">
                  <a:latin typeface="Times New Roman" panose="02020603050405020304" pitchFamily="18" charset="0"/>
                </a:rPr>
                <a:t>Non-pipelined</a:t>
              </a:r>
            </a:p>
          </p:txBody>
        </p:sp>
        <p:sp>
          <p:nvSpPr>
            <p:cNvPr id="66620" name="文本框 196687">
              <a:extLst>
                <a:ext uri="{FF2B5EF4-FFF2-40B4-BE49-F238E27FC236}">
                  <a16:creationId xmlns:a16="http://schemas.microsoft.com/office/drawing/2014/main" id="{2BDDF32D-5042-4CE7-8F2F-67B461C93023}"/>
                </a:ext>
              </a:extLst>
            </p:cNvPr>
            <p:cNvSpPr txBox="1">
              <a:spLocks noChangeArrowheads="1"/>
            </p:cNvSpPr>
            <p:nvPr/>
          </p:nvSpPr>
          <p:spPr bwMode="auto">
            <a:xfrm>
              <a:off x="4327"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i="1">
                  <a:latin typeface="Times New Roman" panose="02020603050405020304" pitchFamily="18" charset="0"/>
                </a:rPr>
                <a:t>Pipelined</a:t>
              </a:r>
            </a:p>
          </p:txBody>
        </p:sp>
        <p:sp>
          <p:nvSpPr>
            <p:cNvPr id="66621" name="直接连接符 196688">
              <a:extLst>
                <a:ext uri="{FF2B5EF4-FFF2-40B4-BE49-F238E27FC236}">
                  <a16:creationId xmlns:a16="http://schemas.microsoft.com/office/drawing/2014/main" id="{0F8BF836-0B9B-4B20-9065-BD6B512660C0}"/>
                </a:ext>
              </a:extLst>
            </p:cNvPr>
            <p:cNvSpPr>
              <a:spLocks noChangeShapeType="1"/>
            </p:cNvSpPr>
            <p:nvPr/>
          </p:nvSpPr>
          <p:spPr bwMode="auto">
            <a:xfrm>
              <a:off x="4053" y="1974"/>
              <a:ext cx="15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22" name="直接连接符 196689">
              <a:extLst>
                <a:ext uri="{FF2B5EF4-FFF2-40B4-BE49-F238E27FC236}">
                  <a16:creationId xmlns:a16="http://schemas.microsoft.com/office/drawing/2014/main" id="{031ABF80-0836-4D61-9F1D-085ADAE80C94}"/>
                </a:ext>
              </a:extLst>
            </p:cNvPr>
            <p:cNvSpPr>
              <a:spLocks noChangeShapeType="1"/>
            </p:cNvSpPr>
            <p:nvPr/>
          </p:nvSpPr>
          <p:spPr bwMode="auto">
            <a:xfrm>
              <a:off x="421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3" name="文本框 196690">
              <a:extLst>
                <a:ext uri="{FF2B5EF4-FFF2-40B4-BE49-F238E27FC236}">
                  <a16:creationId xmlns:a16="http://schemas.microsoft.com/office/drawing/2014/main" id="{7A14427F-4BA9-4CDD-AC21-2492AEA055F6}"/>
                </a:ext>
              </a:extLst>
            </p:cNvPr>
            <p:cNvSpPr txBox="1">
              <a:spLocks noChangeArrowheads="1"/>
            </p:cNvSpPr>
            <p:nvPr/>
          </p:nvSpPr>
          <p:spPr bwMode="auto">
            <a:xfrm>
              <a:off x="2788" y="2029"/>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1200">
                  <a:latin typeface="Times New Roman" panose="02020603050405020304" pitchFamily="18" charset="0"/>
                </a:rPr>
                <a:t>Time</a:t>
              </a:r>
            </a:p>
          </p:txBody>
        </p:sp>
        <p:sp>
          <p:nvSpPr>
            <p:cNvPr id="66624" name="直接连接符 196691">
              <a:extLst>
                <a:ext uri="{FF2B5EF4-FFF2-40B4-BE49-F238E27FC236}">
                  <a16:creationId xmlns:a16="http://schemas.microsoft.com/office/drawing/2014/main" id="{44E34FE8-22C5-4B02-ACDD-80726B7B46D7}"/>
                </a:ext>
              </a:extLst>
            </p:cNvPr>
            <p:cNvSpPr>
              <a:spLocks noChangeShapeType="1"/>
            </p:cNvSpPr>
            <p:nvPr/>
          </p:nvSpPr>
          <p:spPr bwMode="auto">
            <a:xfrm>
              <a:off x="355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5" name="文本框 196692">
              <a:extLst>
                <a:ext uri="{FF2B5EF4-FFF2-40B4-BE49-F238E27FC236}">
                  <a16:creationId xmlns:a16="http://schemas.microsoft.com/office/drawing/2014/main" id="{B86B6DFA-09C1-495A-A59D-914AFCF9D105}"/>
                </a:ext>
              </a:extLst>
            </p:cNvPr>
            <p:cNvSpPr txBox="1">
              <a:spLocks noChangeArrowheads="1"/>
            </p:cNvSpPr>
            <p:nvPr/>
          </p:nvSpPr>
          <p:spPr bwMode="auto">
            <a:xfrm>
              <a:off x="1491" y="2029"/>
              <a:ext cx="12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b="1">
                  <a:latin typeface="Times New Roman" panose="02020603050405020304" pitchFamily="18" charset="0"/>
                </a:rPr>
                <a:t>non-pipelined dish cleaning</a:t>
              </a:r>
            </a:p>
          </p:txBody>
        </p:sp>
        <p:sp>
          <p:nvSpPr>
            <p:cNvPr id="66626" name="文本框 196693">
              <a:extLst>
                <a:ext uri="{FF2B5EF4-FFF2-40B4-BE49-F238E27FC236}">
                  <a16:creationId xmlns:a16="http://schemas.microsoft.com/office/drawing/2014/main" id="{B8D237A2-8934-4D64-B8F2-78ABCB9AB2F7}"/>
                </a:ext>
              </a:extLst>
            </p:cNvPr>
            <p:cNvSpPr txBox="1">
              <a:spLocks noChangeArrowheads="1"/>
            </p:cNvSpPr>
            <p:nvPr/>
          </p:nvSpPr>
          <p:spPr bwMode="auto">
            <a:xfrm>
              <a:off x="4152" y="2029"/>
              <a:ext cx="10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b="1">
                  <a:latin typeface="Times New Roman" panose="02020603050405020304" pitchFamily="18" charset="0"/>
                </a:rPr>
                <a:t>pipelined dish cleaning</a:t>
              </a:r>
            </a:p>
          </p:txBody>
        </p:sp>
        <p:sp>
          <p:nvSpPr>
            <p:cNvPr id="66627" name="文本框 196694">
              <a:extLst>
                <a:ext uri="{FF2B5EF4-FFF2-40B4-BE49-F238E27FC236}">
                  <a16:creationId xmlns:a16="http://schemas.microsoft.com/office/drawing/2014/main" id="{4C2EDA47-22CE-4A18-9E79-3D67B8BB1385}"/>
                </a:ext>
              </a:extLst>
            </p:cNvPr>
            <p:cNvSpPr txBox="1">
              <a:spLocks noChangeArrowheads="1"/>
            </p:cNvSpPr>
            <p:nvPr/>
          </p:nvSpPr>
          <p:spPr bwMode="auto">
            <a:xfrm>
              <a:off x="1791" y="935"/>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顺序执行</a:t>
              </a:r>
            </a:p>
          </p:txBody>
        </p:sp>
        <p:sp>
          <p:nvSpPr>
            <p:cNvPr id="66628" name="文本框 196695">
              <a:extLst>
                <a:ext uri="{FF2B5EF4-FFF2-40B4-BE49-F238E27FC236}">
                  <a16:creationId xmlns:a16="http://schemas.microsoft.com/office/drawing/2014/main" id="{7524099E-455C-4B18-8F48-77DBA6D90B2A}"/>
                </a:ext>
              </a:extLst>
            </p:cNvPr>
            <p:cNvSpPr txBox="1">
              <a:spLocks noChangeArrowheads="1"/>
            </p:cNvSpPr>
            <p:nvPr/>
          </p:nvSpPr>
          <p:spPr bwMode="auto">
            <a:xfrm>
              <a:off x="4059" y="890"/>
              <a:ext cx="1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指令级并行（</a:t>
              </a:r>
              <a:r>
                <a:rPr lang="en-US" altLang="zh-CN"/>
                <a:t>ILP</a:t>
              </a:r>
              <a:r>
                <a:rPr lang="zh-CN" altLang="en-US"/>
                <a:t>）</a:t>
              </a:r>
            </a:p>
          </p:txBody>
        </p:sp>
      </p:grpSp>
      <p:sp>
        <p:nvSpPr>
          <p:cNvPr id="66565" name="页脚占位符 1">
            <a:extLst>
              <a:ext uri="{FF2B5EF4-FFF2-40B4-BE49-F238E27FC236}">
                <a16:creationId xmlns:a16="http://schemas.microsoft.com/office/drawing/2014/main" id="{9767EE33-9C92-433C-BF9E-D7BE2A53D1C6}"/>
              </a:ext>
            </a:extLst>
          </p:cNvPr>
          <p:cNvSpPr>
            <a:spLocks noGrp="1" noChangeArrowheads="1"/>
          </p:cNvSpPr>
          <p:nvPr>
            <p:ph type="ftr" sz="quarter" idx="11"/>
          </p:nvPr>
        </p:nvSpPr>
        <p:spPr bwMode="auto">
          <a:xfrm>
            <a:off x="179388" y="6453188"/>
            <a:ext cx="2895600" cy="268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en-US" i="1"/>
              <a:t>llxx@ustc.edu.cn</a:t>
            </a:r>
          </a:p>
        </p:txBody>
      </p:sp>
      <p:sp>
        <p:nvSpPr>
          <p:cNvPr id="66649" name="灯片编号占位符 2">
            <a:extLst>
              <a:ext uri="{FF2B5EF4-FFF2-40B4-BE49-F238E27FC236}">
                <a16:creationId xmlns:a16="http://schemas.microsoft.com/office/drawing/2014/main" id="{60ACF2BE-CC85-4E05-B143-87F2F5F6B352}"/>
              </a:ext>
            </a:extLst>
          </p:cNvPr>
          <p:cNvSpPr>
            <a:spLocks noGrp="1" noChangeArrowheads="1"/>
          </p:cNvSpPr>
          <p:nvPr>
            <p:ph type="sldNum" sz="quarter" idx="12"/>
          </p:nvPr>
        </p:nvSpPr>
        <p:spPr bwMode="auto">
          <a:xfrm>
            <a:off x="6553200" y="6453188"/>
            <a:ext cx="2133600" cy="268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fld id="{C0FE2A49-E8D7-4CB1-AEA9-3430A0427B69}" type="slidenum">
              <a:rPr lang="zh-CN" altLang="en-US" smtClean="0"/>
              <a:pPr>
                <a:defRPr/>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05825">
            <a:extLst>
              <a:ext uri="{FF2B5EF4-FFF2-40B4-BE49-F238E27FC236}">
                <a16:creationId xmlns:a16="http://schemas.microsoft.com/office/drawing/2014/main" id="{29BACC1C-98EF-46B4-ABFC-E679C23075C8}"/>
              </a:ext>
            </a:extLst>
          </p:cNvPr>
          <p:cNvSpPr>
            <a:spLocks noGrp="1" noChangeArrowheads="1"/>
          </p:cNvSpPr>
          <p:nvPr>
            <p:ph type="title"/>
          </p:nvPr>
        </p:nvSpPr>
        <p:spPr/>
        <p:txBody>
          <a:bodyPr/>
          <a:lstStyle/>
          <a:p>
            <a:r>
              <a:rPr lang="zh-CN" altLang="en-US"/>
              <a:t>流水线的“相关”（</a:t>
            </a:r>
            <a:r>
              <a:rPr lang="en-US" altLang="zh-CN"/>
              <a:t>hazard</a:t>
            </a:r>
            <a:r>
              <a:rPr lang="zh-CN" altLang="en-US"/>
              <a:t>）</a:t>
            </a:r>
          </a:p>
        </p:txBody>
      </p:sp>
      <p:sp>
        <p:nvSpPr>
          <p:cNvPr id="89090" name="文本占位符 205826">
            <a:extLst>
              <a:ext uri="{FF2B5EF4-FFF2-40B4-BE49-F238E27FC236}">
                <a16:creationId xmlns:a16="http://schemas.microsoft.com/office/drawing/2014/main" id="{F1BC4C1E-1AAE-41DB-A229-F5418FA22B3D}"/>
              </a:ext>
            </a:extLst>
          </p:cNvPr>
          <p:cNvSpPr>
            <a:spLocks noGrp="1" noChangeArrowheads="1"/>
          </p:cNvSpPr>
          <p:nvPr>
            <p:ph idx="1"/>
          </p:nvPr>
        </p:nvSpPr>
        <p:spPr/>
        <p:txBody>
          <a:bodyPr/>
          <a:lstStyle/>
          <a:p>
            <a:r>
              <a:rPr lang="zh-CN" altLang="en-US">
                <a:latin typeface="宋体" panose="02010600030101010101" pitchFamily="2" charset="-122"/>
              </a:rPr>
              <a:t>结构相关：当指令在重叠执行的过程中，硬件资源满足不了指令重叠执行的要求，发生资源冲突时将产生结构相关。</a:t>
            </a:r>
            <a:r>
              <a:rPr lang="zh-CN" altLang="en-US"/>
              <a:t> </a:t>
            </a:r>
          </a:p>
          <a:p>
            <a:r>
              <a:rPr lang="zh-CN" altLang="en-US">
                <a:latin typeface="宋体" panose="02010600030101010101" pitchFamily="2" charset="-122"/>
              </a:rPr>
              <a:t>数据相关：当一条指令需要用到前面指令的执行结果，而这些指令均在流水线中重叠执行时，就可能引起数据相关。</a:t>
            </a:r>
            <a:r>
              <a:rPr lang="zh-CN" altLang="en-US"/>
              <a:t> </a:t>
            </a:r>
          </a:p>
          <a:p>
            <a:r>
              <a:rPr lang="zh-CN" altLang="en-US">
                <a:latin typeface="宋体" panose="02010600030101010101" pitchFamily="2" charset="-122"/>
              </a:rPr>
              <a:t>控制相关：当流水线遇到分支指令和其他会改变</a:t>
            </a:r>
            <a:r>
              <a:rPr lang="en-US" altLang="zh-CN">
                <a:latin typeface="Times New Roman" panose="02020603050405020304" pitchFamily="18" charset="0"/>
              </a:rPr>
              <a:t>PC</a:t>
            </a:r>
            <a:r>
              <a:rPr lang="zh-CN" altLang="en-US">
                <a:latin typeface="宋体" panose="02010600030101010101" pitchFamily="2" charset="-122"/>
              </a:rPr>
              <a:t>值的指令时，会发生控制相关。</a:t>
            </a:r>
            <a:endParaRPr lang="zh-CN" altLang="en-US"/>
          </a:p>
        </p:txBody>
      </p:sp>
      <p:sp>
        <p:nvSpPr>
          <p:cNvPr id="89091" name="页脚占位符 1">
            <a:extLst>
              <a:ext uri="{FF2B5EF4-FFF2-40B4-BE49-F238E27FC236}">
                <a16:creationId xmlns:a16="http://schemas.microsoft.com/office/drawing/2014/main" id="{49D2B66C-50C1-4110-AEE8-C866BCB428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1061889">
            <a:extLst>
              <a:ext uri="{FF2B5EF4-FFF2-40B4-BE49-F238E27FC236}">
                <a16:creationId xmlns:a16="http://schemas.microsoft.com/office/drawing/2014/main" id="{C8D460FB-8B25-427F-9A1F-D9E54B058F54}"/>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67587" name="文本占位符 1061890">
            <a:extLst>
              <a:ext uri="{FF2B5EF4-FFF2-40B4-BE49-F238E27FC236}">
                <a16:creationId xmlns:a16="http://schemas.microsoft.com/office/drawing/2014/main" id="{275E717D-2226-4889-A396-8DC38982E0EC}"/>
              </a:ext>
            </a:extLst>
          </p:cNvPr>
          <p:cNvSpPr>
            <a:spLocks noGrp="1" noChangeArrowheads="1"/>
          </p:cNvSpPr>
          <p:nvPr>
            <p:ph idx="1"/>
          </p:nvPr>
        </p:nvSpPr>
        <p:spPr>
          <a:xfrm>
            <a:off x="6083300" y="2871788"/>
            <a:ext cx="2736850" cy="1779587"/>
          </a:xfrm>
        </p:spPr>
        <p:txBody>
          <a:bodyPr/>
          <a:lstStyle/>
          <a:p>
            <a:pPr>
              <a:buFontTx/>
              <a:buNone/>
            </a:pPr>
            <a:r>
              <a:rPr lang="zh-CN" altLang="en-US" sz="2400" b="1">
                <a:ea typeface="楷体_GB2312" pitchFamily="49" charset="-122"/>
              </a:rPr>
              <a:t>掩模式</a:t>
            </a:r>
            <a:r>
              <a:rPr lang="en-US" altLang="zh-CN" sz="2400" b="1"/>
              <a:t>ROM</a:t>
            </a:r>
          </a:p>
          <a:p>
            <a:pPr>
              <a:buFontTx/>
              <a:buNone/>
            </a:pPr>
            <a:r>
              <a:rPr lang="zh-CN" altLang="en-US" sz="2400" b="1">
                <a:ea typeface="楷体_GB2312" pitchFamily="49" charset="-122"/>
              </a:rPr>
              <a:t>可编程式</a:t>
            </a:r>
            <a:r>
              <a:rPr lang="en-US" altLang="zh-CN" sz="2400" b="1"/>
              <a:t>PROM </a:t>
            </a:r>
          </a:p>
          <a:p>
            <a:pPr>
              <a:buFontTx/>
              <a:buNone/>
            </a:pPr>
            <a:r>
              <a:rPr lang="zh-CN" altLang="en-US" sz="2400" b="1">
                <a:ea typeface="楷体_GB2312" pitchFamily="49" charset="-122"/>
              </a:rPr>
              <a:t>可擦写式</a:t>
            </a:r>
            <a:r>
              <a:rPr lang="en-US" altLang="zh-CN" sz="2400" b="1"/>
              <a:t>EPROM</a:t>
            </a:r>
          </a:p>
          <a:p>
            <a:pPr>
              <a:buFontTx/>
              <a:buNone/>
            </a:pPr>
            <a:r>
              <a:rPr lang="zh-CN" altLang="en-US" sz="2400" b="1">
                <a:ea typeface="楷体_GB2312" pitchFamily="49" charset="-122"/>
              </a:rPr>
              <a:t>电擦写式</a:t>
            </a:r>
            <a:r>
              <a:rPr lang="en-US" altLang="zh-CN" sz="2400" b="1"/>
              <a:t>EEPROM</a:t>
            </a:r>
          </a:p>
        </p:txBody>
      </p:sp>
      <p:sp>
        <p:nvSpPr>
          <p:cNvPr id="67588" name="文本框 1061891">
            <a:extLst>
              <a:ext uri="{FF2B5EF4-FFF2-40B4-BE49-F238E27FC236}">
                <a16:creationId xmlns:a16="http://schemas.microsoft.com/office/drawing/2014/main" id="{6C3E5B38-273A-4CC7-80E2-DD0D68666D11}"/>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67589" name="左大括号 1061892">
            <a:extLst>
              <a:ext uri="{FF2B5EF4-FFF2-40B4-BE49-F238E27FC236}">
                <a16:creationId xmlns:a16="http://schemas.microsoft.com/office/drawing/2014/main" id="{FA923C35-34CE-4253-BE04-CA87304FD29A}"/>
              </a:ext>
            </a:extLst>
          </p:cNvPr>
          <p:cNvSpPr>
            <a:spLocks/>
          </p:cNvSpPr>
          <p:nvPr/>
        </p:nvSpPr>
        <p:spPr bwMode="auto">
          <a:xfrm>
            <a:off x="5810250" y="2947988"/>
            <a:ext cx="254000" cy="1630362"/>
          </a:xfrm>
          <a:prstGeom prst="leftBrace">
            <a:avLst>
              <a:gd name="adj1" fmla="val 53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0" name="文本框 1061893">
            <a:extLst>
              <a:ext uri="{FF2B5EF4-FFF2-40B4-BE49-F238E27FC236}">
                <a16:creationId xmlns:a16="http://schemas.microsoft.com/office/drawing/2014/main" id="{EAF21A7F-C543-478A-A511-A7A77D02C10A}"/>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67591" name="左大括号 1061894">
            <a:extLst>
              <a:ext uri="{FF2B5EF4-FFF2-40B4-BE49-F238E27FC236}">
                <a16:creationId xmlns:a16="http://schemas.microsoft.com/office/drawing/2014/main" id="{42ECA7A9-2CE1-45A6-9D3B-E1C8D8B9BCFC}"/>
              </a:ext>
            </a:extLst>
          </p:cNvPr>
          <p:cNvSpPr>
            <a:spLocks/>
          </p:cNvSpPr>
          <p:nvPr/>
        </p:nvSpPr>
        <p:spPr bwMode="auto">
          <a:xfrm>
            <a:off x="5843588" y="1776413"/>
            <a:ext cx="71437" cy="647700"/>
          </a:xfrm>
          <a:prstGeom prst="leftBrace">
            <a:avLst>
              <a:gd name="adj1" fmla="val 751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2" name="标题 1061895">
            <a:extLst>
              <a:ext uri="{FF2B5EF4-FFF2-40B4-BE49-F238E27FC236}">
                <a16:creationId xmlns:a16="http://schemas.microsoft.com/office/drawing/2014/main" id="{28FB6570-20FF-44CE-85A8-114F1CC994C5}"/>
              </a:ext>
            </a:extLst>
          </p:cNvPr>
          <p:cNvSpPr>
            <a:spLocks noGrp="1" noChangeArrowheads="1"/>
          </p:cNvSpPr>
          <p:nvPr>
            <p:ph type="title"/>
          </p:nvPr>
        </p:nvSpPr>
        <p:spPr>
          <a:xfrm>
            <a:off x="250825" y="260350"/>
            <a:ext cx="8637588" cy="747713"/>
          </a:xfrm>
        </p:spPr>
        <p:txBody>
          <a:bodyPr/>
          <a:lstStyle/>
          <a:p>
            <a:r>
              <a:rPr lang="zh-CN" altLang="en-US">
                <a:ea typeface="楷体_GB2312" pitchFamily="49" charset="-122"/>
              </a:rPr>
              <a:t>第三篇  存储器</a:t>
            </a:r>
          </a:p>
        </p:txBody>
      </p:sp>
      <p:sp>
        <p:nvSpPr>
          <p:cNvPr id="67593" name="文本框 1061896">
            <a:extLst>
              <a:ext uri="{FF2B5EF4-FFF2-40B4-BE49-F238E27FC236}">
                <a16:creationId xmlns:a16="http://schemas.microsoft.com/office/drawing/2014/main" id="{ACC79E21-467C-41E9-80F5-573BDDF2573A}"/>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67594" name="左大括号 1061897">
            <a:extLst>
              <a:ext uri="{FF2B5EF4-FFF2-40B4-BE49-F238E27FC236}">
                <a16:creationId xmlns:a16="http://schemas.microsoft.com/office/drawing/2014/main" id="{D8E047CA-8CCD-4E53-BEB3-994E2CDB8EA4}"/>
              </a:ext>
            </a:extLst>
          </p:cNvPr>
          <p:cNvSpPr>
            <a:spLocks/>
          </p:cNvSpPr>
          <p:nvPr/>
        </p:nvSpPr>
        <p:spPr bwMode="auto">
          <a:xfrm>
            <a:off x="2803525" y="2079625"/>
            <a:ext cx="254000" cy="1630363"/>
          </a:xfrm>
          <a:prstGeom prst="leftBrace">
            <a:avLst>
              <a:gd name="adj1" fmla="val 53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7595" name="文本框 1061898">
            <a:extLst>
              <a:ext uri="{FF2B5EF4-FFF2-40B4-BE49-F238E27FC236}">
                <a16:creationId xmlns:a16="http://schemas.microsoft.com/office/drawing/2014/main" id="{696D5B43-A042-4B9B-9A23-6A635B566027}"/>
              </a:ext>
            </a:extLst>
          </p:cNvPr>
          <p:cNvSpPr txBox="1">
            <a:spLocks noChangeArrowheads="1"/>
          </p:cNvSpPr>
          <p:nvPr/>
        </p:nvSpPr>
        <p:spPr bwMode="auto">
          <a:xfrm>
            <a:off x="539750" y="4941888"/>
            <a:ext cx="640873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chemeClr val="tx1"/>
              </a:buCl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的连接，存储器的扩展和寻址</a:t>
            </a:r>
          </a:p>
          <a:p>
            <a:pPr>
              <a:buClr>
                <a:schemeClr val="tx1"/>
              </a:buCl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海明码</a:t>
            </a:r>
          </a:p>
          <a:p>
            <a:pPr>
              <a:buClr>
                <a:schemeClr val="tx1"/>
              </a:buClr>
              <a:buFont typeface="Arial" panose="020B0604020202020204" pitchFamily="34" charset="0"/>
              <a:buChar char="•"/>
            </a:pPr>
            <a:r>
              <a:rPr lang="zh-CN" altLang="en-US" sz="2400" b="1">
                <a:latin typeface="楷体_GB2312" pitchFamily="49" charset="-122"/>
                <a:ea typeface="楷体_GB2312" pitchFamily="49" charset="-122"/>
              </a:rPr>
              <a:t>提高访存速度的措施</a:t>
            </a:r>
          </a:p>
        </p:txBody>
      </p:sp>
      <p:sp>
        <p:nvSpPr>
          <p:cNvPr id="67596" name="文本框 1061899">
            <a:extLst>
              <a:ext uri="{FF2B5EF4-FFF2-40B4-BE49-F238E27FC236}">
                <a16:creationId xmlns:a16="http://schemas.microsoft.com/office/drawing/2014/main" id="{4C0C47D2-15E2-4B9C-9609-DDA3874232D8}"/>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967681">
            <a:extLst>
              <a:ext uri="{FF2B5EF4-FFF2-40B4-BE49-F238E27FC236}">
                <a16:creationId xmlns:a16="http://schemas.microsoft.com/office/drawing/2014/main" id="{DB70AA6F-5D7A-480E-9F61-C5D0A5B1EA0C}"/>
              </a:ext>
            </a:extLst>
          </p:cNvPr>
          <p:cNvSpPr>
            <a:spLocks noGrp="1" noChangeArrowheads="1"/>
          </p:cNvSpPr>
          <p:nvPr>
            <p:ph type="title"/>
          </p:nvPr>
        </p:nvSpPr>
        <p:spPr/>
        <p:txBody>
          <a:bodyPr/>
          <a:lstStyle/>
          <a:p>
            <a:r>
              <a:rPr lang="zh-CN" altLang="en-US"/>
              <a:t>存储器的层次结构</a:t>
            </a:r>
          </a:p>
        </p:txBody>
      </p:sp>
      <p:sp>
        <p:nvSpPr>
          <p:cNvPr id="69635" name="文本占位符 967682">
            <a:extLst>
              <a:ext uri="{FF2B5EF4-FFF2-40B4-BE49-F238E27FC236}">
                <a16:creationId xmlns:a16="http://schemas.microsoft.com/office/drawing/2014/main" id="{7C6A2231-7CF3-4B5F-8D92-C97397A80674}"/>
              </a:ext>
            </a:extLst>
          </p:cNvPr>
          <p:cNvSpPr>
            <a:spLocks noGrp="1" noChangeArrowheads="1"/>
          </p:cNvSpPr>
          <p:nvPr>
            <p:ph idx="1"/>
          </p:nvPr>
        </p:nvSpPr>
        <p:spPr>
          <a:xfrm>
            <a:off x="457200" y="1268413"/>
            <a:ext cx="8229600" cy="1081087"/>
          </a:xfrm>
        </p:spPr>
        <p:txBody>
          <a:bodyPr/>
          <a:lstStyle/>
          <a:p>
            <a:r>
              <a:rPr lang="zh-CN" altLang="en-US"/>
              <a:t>存储器有三个主要特性：速度、容量、位价（即“价格</a:t>
            </a:r>
            <a:r>
              <a:rPr lang="en-US" altLang="zh-CN"/>
              <a:t>/</a:t>
            </a:r>
            <a:r>
              <a:rPr lang="zh-CN" altLang="en-US"/>
              <a:t>位”）。</a:t>
            </a:r>
          </a:p>
        </p:txBody>
      </p:sp>
      <p:grpSp>
        <p:nvGrpSpPr>
          <p:cNvPr id="69636" name="组合 967690">
            <a:extLst>
              <a:ext uri="{FF2B5EF4-FFF2-40B4-BE49-F238E27FC236}">
                <a16:creationId xmlns:a16="http://schemas.microsoft.com/office/drawing/2014/main" id="{FC651768-F5FC-4FEE-8120-8B4F15D3A867}"/>
              </a:ext>
            </a:extLst>
          </p:cNvPr>
          <p:cNvGrpSpPr>
            <a:grpSpLocks/>
          </p:cNvGrpSpPr>
          <p:nvPr/>
        </p:nvGrpSpPr>
        <p:grpSpPr bwMode="auto">
          <a:xfrm>
            <a:off x="863600" y="2733675"/>
            <a:ext cx="4749800" cy="3432175"/>
            <a:chOff x="1066" y="1596"/>
            <a:chExt cx="2992" cy="2162"/>
          </a:xfrm>
        </p:grpSpPr>
        <p:sp>
          <p:nvSpPr>
            <p:cNvPr id="69643" name="等腰三角形 967683">
              <a:extLst>
                <a:ext uri="{FF2B5EF4-FFF2-40B4-BE49-F238E27FC236}">
                  <a16:creationId xmlns:a16="http://schemas.microsoft.com/office/drawing/2014/main" id="{BDBBC5DE-DE6E-4A92-A101-84DC415EC4EF}"/>
                </a:ext>
              </a:extLst>
            </p:cNvPr>
            <p:cNvSpPr>
              <a:spLocks noChangeArrowheads="1"/>
            </p:cNvSpPr>
            <p:nvPr/>
          </p:nvSpPr>
          <p:spPr bwMode="auto">
            <a:xfrm>
              <a:off x="1066" y="1596"/>
              <a:ext cx="2992" cy="216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p>
            <a:p>
              <a:pPr algn="ctr" eaLnBrk="1" hangingPunct="1"/>
              <a:endParaRPr lang="en-US" altLang="zh-CN"/>
            </a:p>
            <a:p>
              <a:pPr algn="ctr" eaLnBrk="1" hangingPunct="1"/>
              <a:endParaRPr lang="en-US" altLang="zh-CN"/>
            </a:p>
          </p:txBody>
        </p:sp>
        <p:sp>
          <p:nvSpPr>
            <p:cNvPr id="69644" name="文本框 967685">
              <a:extLst>
                <a:ext uri="{FF2B5EF4-FFF2-40B4-BE49-F238E27FC236}">
                  <a16:creationId xmlns:a16="http://schemas.microsoft.com/office/drawing/2014/main" id="{AAA86730-8D52-4859-A0FF-56CA12C48571}"/>
                </a:ext>
              </a:extLst>
            </p:cNvPr>
            <p:cNvSpPr txBox="1">
              <a:spLocks noChangeArrowheads="1"/>
            </p:cNvSpPr>
            <p:nvPr/>
          </p:nvSpPr>
          <p:spPr bwMode="auto">
            <a:xfrm>
              <a:off x="2176" y="1943"/>
              <a:ext cx="698" cy="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b="1" dirty="0">
                  <a:ea typeface="楷体_GB2312" pitchFamily="49" charset="-122"/>
                </a:rPr>
                <a:t>寄存器</a:t>
              </a:r>
            </a:p>
            <a:p>
              <a:pPr algn="ctr" eaLnBrk="1" hangingPunct="1">
                <a:lnSpc>
                  <a:spcPct val="150000"/>
                </a:lnSpc>
              </a:pPr>
              <a:r>
                <a:rPr lang="zh-CN" altLang="en-US" sz="2400" b="1" dirty="0">
                  <a:ea typeface="楷体_GB2312" pitchFamily="49" charset="-122"/>
                </a:rPr>
                <a:t>缓存</a:t>
              </a:r>
            </a:p>
            <a:p>
              <a:pPr algn="ctr" eaLnBrk="1" hangingPunct="1">
                <a:lnSpc>
                  <a:spcPct val="150000"/>
                </a:lnSpc>
              </a:pPr>
              <a:r>
                <a:rPr lang="zh-CN" altLang="en-US" sz="2400" b="1" dirty="0">
                  <a:ea typeface="楷体_GB2312" pitchFamily="49" charset="-122"/>
                </a:rPr>
                <a:t>主存</a:t>
              </a:r>
            </a:p>
            <a:p>
              <a:pPr algn="ctr" eaLnBrk="1" hangingPunct="1">
                <a:lnSpc>
                  <a:spcPct val="150000"/>
                </a:lnSpc>
              </a:pPr>
              <a:r>
                <a:rPr lang="zh-CN" altLang="en-US" sz="2400" b="1" dirty="0">
                  <a:ea typeface="楷体_GB2312" pitchFamily="49" charset="-122"/>
                </a:rPr>
                <a:t>磁盘</a:t>
              </a:r>
            </a:p>
            <a:p>
              <a:pPr algn="ctr" eaLnBrk="1" hangingPunct="1">
                <a:lnSpc>
                  <a:spcPct val="150000"/>
                </a:lnSpc>
              </a:pPr>
              <a:r>
                <a:rPr lang="zh-CN" altLang="en-US" sz="2400" b="1" dirty="0">
                  <a:ea typeface="楷体_GB2312" pitchFamily="49" charset="-122"/>
                </a:rPr>
                <a:t>磁带</a:t>
              </a:r>
            </a:p>
          </p:txBody>
        </p:sp>
        <p:sp>
          <p:nvSpPr>
            <p:cNvPr id="69645" name="直接连接符 967686">
              <a:extLst>
                <a:ext uri="{FF2B5EF4-FFF2-40B4-BE49-F238E27FC236}">
                  <a16:creationId xmlns:a16="http://schemas.microsoft.com/office/drawing/2014/main" id="{865F777D-681D-45FF-A941-8B710E06B0D3}"/>
                </a:ext>
              </a:extLst>
            </p:cNvPr>
            <p:cNvSpPr>
              <a:spLocks noChangeShapeType="1"/>
            </p:cNvSpPr>
            <p:nvPr/>
          </p:nvSpPr>
          <p:spPr bwMode="auto">
            <a:xfrm>
              <a:off x="2084" y="2296"/>
              <a:ext cx="9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直接连接符 967687">
              <a:extLst>
                <a:ext uri="{FF2B5EF4-FFF2-40B4-BE49-F238E27FC236}">
                  <a16:creationId xmlns:a16="http://schemas.microsoft.com/office/drawing/2014/main" id="{4EB20BDB-B4AC-4A29-B188-656731CCE54E}"/>
                </a:ext>
              </a:extLst>
            </p:cNvPr>
            <p:cNvSpPr>
              <a:spLocks noChangeShapeType="1"/>
            </p:cNvSpPr>
            <p:nvPr/>
          </p:nvSpPr>
          <p:spPr bwMode="auto">
            <a:xfrm>
              <a:off x="1827" y="2659"/>
              <a:ext cx="14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直接连接符 967688">
              <a:extLst>
                <a:ext uri="{FF2B5EF4-FFF2-40B4-BE49-F238E27FC236}">
                  <a16:creationId xmlns:a16="http://schemas.microsoft.com/office/drawing/2014/main" id="{509DA6E3-B8F9-4183-8AF6-785B37964E47}"/>
                </a:ext>
              </a:extLst>
            </p:cNvPr>
            <p:cNvSpPr>
              <a:spLocks noChangeShapeType="1"/>
            </p:cNvSpPr>
            <p:nvPr/>
          </p:nvSpPr>
          <p:spPr bwMode="auto">
            <a:xfrm>
              <a:off x="1585" y="3022"/>
              <a:ext cx="1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直接连接符 967689">
              <a:extLst>
                <a:ext uri="{FF2B5EF4-FFF2-40B4-BE49-F238E27FC236}">
                  <a16:creationId xmlns:a16="http://schemas.microsoft.com/office/drawing/2014/main" id="{12D8DF0F-E11E-4B35-A927-9F13C0A5628B}"/>
                </a:ext>
              </a:extLst>
            </p:cNvPr>
            <p:cNvSpPr>
              <a:spLocks noChangeShapeType="1"/>
            </p:cNvSpPr>
            <p:nvPr/>
          </p:nvSpPr>
          <p:spPr bwMode="auto">
            <a:xfrm>
              <a:off x="1328" y="3385"/>
              <a:ext cx="24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37" name="文本框 967691">
            <a:extLst>
              <a:ext uri="{FF2B5EF4-FFF2-40B4-BE49-F238E27FC236}">
                <a16:creationId xmlns:a16="http://schemas.microsoft.com/office/drawing/2014/main" id="{06074F75-7723-4CB1-9F0A-AE35E87AE1BF}"/>
              </a:ext>
            </a:extLst>
          </p:cNvPr>
          <p:cNvSpPr txBox="1">
            <a:spLocks noChangeArrowheads="1"/>
          </p:cNvSpPr>
          <p:nvPr/>
        </p:nvSpPr>
        <p:spPr bwMode="auto">
          <a:xfrm>
            <a:off x="6408738" y="2492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9638" name="文本框 967692">
            <a:extLst>
              <a:ext uri="{FF2B5EF4-FFF2-40B4-BE49-F238E27FC236}">
                <a16:creationId xmlns:a16="http://schemas.microsoft.com/office/drawing/2014/main" id="{4DCC64FB-C70D-40DD-B8C1-DFE5F5CBEAFD}"/>
              </a:ext>
            </a:extLst>
          </p:cNvPr>
          <p:cNvSpPr txBox="1">
            <a:spLocks noChangeArrowheads="1"/>
          </p:cNvSpPr>
          <p:nvPr/>
        </p:nvSpPr>
        <p:spPr bwMode="auto">
          <a:xfrm>
            <a:off x="5435600" y="2133600"/>
            <a:ext cx="26654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速度  容量 位价</a:t>
            </a:r>
          </a:p>
          <a:p>
            <a:pPr algn="ctr" eaLnBrk="1" hangingPunct="1"/>
            <a:r>
              <a:rPr lang="zh-CN" altLang="en-US" sz="2400" b="1">
                <a:latin typeface="楷体_GB2312" pitchFamily="49" charset="-122"/>
                <a:ea typeface="楷体_GB2312" pitchFamily="49" charset="-122"/>
              </a:rPr>
              <a:t>最高  最大 最高</a:t>
            </a:r>
          </a:p>
        </p:txBody>
      </p:sp>
      <p:sp>
        <p:nvSpPr>
          <p:cNvPr id="69639" name="直接连接符 967693">
            <a:extLst>
              <a:ext uri="{FF2B5EF4-FFF2-40B4-BE49-F238E27FC236}">
                <a16:creationId xmlns:a16="http://schemas.microsoft.com/office/drawing/2014/main" id="{4FF93514-0814-44E6-A343-BB2316D9CA2B}"/>
              </a:ext>
            </a:extLst>
          </p:cNvPr>
          <p:cNvSpPr>
            <a:spLocks noChangeShapeType="1"/>
          </p:cNvSpPr>
          <p:nvPr/>
        </p:nvSpPr>
        <p:spPr bwMode="auto">
          <a:xfrm>
            <a:off x="5940425" y="3141663"/>
            <a:ext cx="0" cy="287972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直接连接符 967694">
            <a:extLst>
              <a:ext uri="{FF2B5EF4-FFF2-40B4-BE49-F238E27FC236}">
                <a16:creationId xmlns:a16="http://schemas.microsoft.com/office/drawing/2014/main" id="{FC746424-7188-4895-800C-33F6D1EF793E}"/>
              </a:ext>
            </a:extLst>
          </p:cNvPr>
          <p:cNvSpPr>
            <a:spLocks noChangeShapeType="1"/>
          </p:cNvSpPr>
          <p:nvPr/>
        </p:nvSpPr>
        <p:spPr bwMode="auto">
          <a:xfrm>
            <a:off x="6804025" y="3068638"/>
            <a:ext cx="0" cy="2952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1" name="直接连接符 967695">
            <a:extLst>
              <a:ext uri="{FF2B5EF4-FFF2-40B4-BE49-F238E27FC236}">
                <a16:creationId xmlns:a16="http://schemas.microsoft.com/office/drawing/2014/main" id="{21273260-48E0-42EE-9755-7D2939F3F2CC}"/>
              </a:ext>
            </a:extLst>
          </p:cNvPr>
          <p:cNvSpPr>
            <a:spLocks noChangeShapeType="1"/>
          </p:cNvSpPr>
          <p:nvPr/>
        </p:nvSpPr>
        <p:spPr bwMode="auto">
          <a:xfrm>
            <a:off x="7524750" y="3068638"/>
            <a:ext cx="0" cy="288131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文本框 967696">
            <a:extLst>
              <a:ext uri="{FF2B5EF4-FFF2-40B4-BE49-F238E27FC236}">
                <a16:creationId xmlns:a16="http://schemas.microsoft.com/office/drawing/2014/main" id="{18F4E2E1-5745-4C53-89F4-900745BE5487}"/>
              </a:ext>
            </a:extLst>
          </p:cNvPr>
          <p:cNvSpPr txBox="1">
            <a:spLocks noChangeArrowheads="1"/>
          </p:cNvSpPr>
          <p:nvPr/>
        </p:nvSpPr>
        <p:spPr bwMode="auto">
          <a:xfrm>
            <a:off x="2843213" y="2349500"/>
            <a:ext cx="86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FF0000"/>
                </a:solidFill>
                <a:latin typeface="楷体_GB2312" pitchFamily="49" charset="-122"/>
                <a:ea typeface="楷体_GB2312" pitchFamily="49" charset="-122"/>
              </a:rPr>
              <a:t>CPU</a:t>
            </a:r>
            <a:r>
              <a:rPr lang="en-US" altLang="zh-CN">
                <a:solidFill>
                  <a:srgbClr val="FF0000"/>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966657">
            <a:extLst>
              <a:ext uri="{FF2B5EF4-FFF2-40B4-BE49-F238E27FC236}">
                <a16:creationId xmlns:a16="http://schemas.microsoft.com/office/drawing/2014/main" id="{63ED9B78-8290-43B5-8EA4-FB9A02940CB1}"/>
              </a:ext>
            </a:extLst>
          </p:cNvPr>
          <p:cNvSpPr>
            <a:spLocks noGrp="1" noChangeArrowheads="1"/>
          </p:cNvSpPr>
          <p:nvPr>
            <p:ph type="title"/>
          </p:nvPr>
        </p:nvSpPr>
        <p:spPr/>
        <p:txBody>
          <a:bodyPr/>
          <a:lstStyle/>
          <a:p>
            <a:r>
              <a:rPr lang="zh-CN" altLang="en-US"/>
              <a:t>三级存储体系结构 </a:t>
            </a:r>
          </a:p>
        </p:txBody>
      </p:sp>
      <p:sp>
        <p:nvSpPr>
          <p:cNvPr id="22530" name="文本占位符 966658">
            <a:extLst>
              <a:ext uri="{FF2B5EF4-FFF2-40B4-BE49-F238E27FC236}">
                <a16:creationId xmlns:a16="http://schemas.microsoft.com/office/drawing/2014/main" id="{5FF97CE6-6D5F-406D-95B1-970AD192F8AD}"/>
              </a:ext>
            </a:extLst>
          </p:cNvPr>
          <p:cNvSpPr>
            <a:spLocks noGrp="1" noChangeArrowheads="1"/>
          </p:cNvSpPr>
          <p:nvPr>
            <p:ph idx="1"/>
          </p:nvPr>
        </p:nvSpPr>
        <p:spPr>
          <a:xfrm>
            <a:off x="323850" y="1268413"/>
            <a:ext cx="3538538" cy="4857750"/>
          </a:xfrm>
        </p:spPr>
        <p:txBody>
          <a:bodyPr/>
          <a:lstStyle/>
          <a:p>
            <a:r>
              <a:rPr lang="zh-CN" altLang="en-US" b="1"/>
              <a:t>三级存储系统：</a:t>
            </a:r>
          </a:p>
          <a:p>
            <a:pPr lvl="1"/>
            <a:r>
              <a:rPr lang="zh-CN" altLang="en-US" b="1"/>
              <a:t>缓存</a:t>
            </a:r>
          </a:p>
          <a:p>
            <a:pPr lvl="1"/>
            <a:r>
              <a:rPr lang="zh-CN" altLang="en-US" b="1"/>
              <a:t>主存</a:t>
            </a:r>
          </a:p>
          <a:p>
            <a:pPr lvl="1"/>
            <a:r>
              <a:rPr lang="zh-CN" altLang="en-US" b="1"/>
              <a:t>辅存</a:t>
            </a:r>
          </a:p>
          <a:p>
            <a:r>
              <a:rPr lang="zh-CN" altLang="en-US" b="1"/>
              <a:t>主存－缓存层次</a:t>
            </a:r>
          </a:p>
          <a:p>
            <a:r>
              <a:rPr lang="zh-CN" altLang="en-US" b="1"/>
              <a:t>主存－辅存层次</a:t>
            </a:r>
          </a:p>
        </p:txBody>
      </p:sp>
      <p:grpSp>
        <p:nvGrpSpPr>
          <p:cNvPr id="22531" name="组合 966679">
            <a:extLst>
              <a:ext uri="{FF2B5EF4-FFF2-40B4-BE49-F238E27FC236}">
                <a16:creationId xmlns:a16="http://schemas.microsoft.com/office/drawing/2014/main" id="{617B36C2-B223-4AAC-BB5D-6790C5F74A04}"/>
              </a:ext>
            </a:extLst>
          </p:cNvPr>
          <p:cNvGrpSpPr>
            <a:grpSpLocks/>
          </p:cNvGrpSpPr>
          <p:nvPr/>
        </p:nvGrpSpPr>
        <p:grpSpPr bwMode="auto">
          <a:xfrm>
            <a:off x="4498975" y="1341438"/>
            <a:ext cx="4321175" cy="4679950"/>
            <a:chOff x="2290" y="845"/>
            <a:chExt cx="2722" cy="2948"/>
          </a:xfrm>
        </p:grpSpPr>
        <p:sp>
          <p:nvSpPr>
            <p:cNvPr id="22532" name="文本框 966659">
              <a:extLst>
                <a:ext uri="{FF2B5EF4-FFF2-40B4-BE49-F238E27FC236}">
                  <a16:creationId xmlns:a16="http://schemas.microsoft.com/office/drawing/2014/main" id="{910B07EE-0A2C-4EB5-8DEB-19A8E17A449E}"/>
                </a:ext>
              </a:extLst>
            </p:cNvPr>
            <p:cNvSpPr txBox="1">
              <a:spLocks noChangeArrowheads="1"/>
            </p:cNvSpPr>
            <p:nvPr/>
          </p:nvSpPr>
          <p:spPr bwMode="auto">
            <a:xfrm>
              <a:off x="3878" y="845"/>
              <a:ext cx="1134"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t>CPU</a:t>
              </a:r>
            </a:p>
          </p:txBody>
        </p:sp>
        <p:sp>
          <p:nvSpPr>
            <p:cNvPr id="22533" name="文本框 966660">
              <a:extLst>
                <a:ext uri="{FF2B5EF4-FFF2-40B4-BE49-F238E27FC236}">
                  <a16:creationId xmlns:a16="http://schemas.microsoft.com/office/drawing/2014/main" id="{684329F2-2362-4B66-A743-BD2E97861EEA}"/>
                </a:ext>
              </a:extLst>
            </p:cNvPr>
            <p:cNvSpPr txBox="1">
              <a:spLocks noChangeArrowheads="1"/>
            </p:cNvSpPr>
            <p:nvPr/>
          </p:nvSpPr>
          <p:spPr bwMode="auto">
            <a:xfrm>
              <a:off x="3560" y="1709"/>
              <a:ext cx="1134" cy="54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高速缓存</a:t>
              </a:r>
              <a:r>
                <a:rPr lang="en-US" altLang="zh-CN" sz="2400" b="1"/>
                <a:t>Cache</a:t>
              </a:r>
            </a:p>
          </p:txBody>
        </p:sp>
        <p:sp>
          <p:nvSpPr>
            <p:cNvPr id="22534" name="文本框 966661">
              <a:extLst>
                <a:ext uri="{FF2B5EF4-FFF2-40B4-BE49-F238E27FC236}">
                  <a16:creationId xmlns:a16="http://schemas.microsoft.com/office/drawing/2014/main" id="{31DDFF79-CF86-40CB-9405-880C869AE1A8}"/>
                </a:ext>
              </a:extLst>
            </p:cNvPr>
            <p:cNvSpPr txBox="1">
              <a:spLocks noChangeArrowheads="1"/>
            </p:cNvSpPr>
            <p:nvPr/>
          </p:nvSpPr>
          <p:spPr bwMode="auto">
            <a:xfrm>
              <a:off x="3878" y="2710"/>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主存</a:t>
              </a:r>
            </a:p>
          </p:txBody>
        </p:sp>
        <p:sp>
          <p:nvSpPr>
            <p:cNvPr id="22535" name="文本框 966662">
              <a:extLst>
                <a:ext uri="{FF2B5EF4-FFF2-40B4-BE49-F238E27FC236}">
                  <a16:creationId xmlns:a16="http://schemas.microsoft.com/office/drawing/2014/main" id="{5B55B25E-4C26-4A6C-B299-E424E23CCB0E}"/>
                </a:ext>
              </a:extLst>
            </p:cNvPr>
            <p:cNvSpPr txBox="1">
              <a:spLocks noChangeArrowheads="1"/>
            </p:cNvSpPr>
            <p:nvPr/>
          </p:nvSpPr>
          <p:spPr bwMode="auto">
            <a:xfrm>
              <a:off x="3878" y="3481"/>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辅存</a:t>
              </a:r>
            </a:p>
          </p:txBody>
        </p:sp>
        <p:sp>
          <p:nvSpPr>
            <p:cNvPr id="22536" name="直接连接符 966663">
              <a:extLst>
                <a:ext uri="{FF2B5EF4-FFF2-40B4-BE49-F238E27FC236}">
                  <a16:creationId xmlns:a16="http://schemas.microsoft.com/office/drawing/2014/main" id="{1D684D9B-37A6-4A4D-8381-C237313C2684}"/>
                </a:ext>
              </a:extLst>
            </p:cNvPr>
            <p:cNvSpPr>
              <a:spLocks noChangeShapeType="1"/>
            </p:cNvSpPr>
            <p:nvPr/>
          </p:nvSpPr>
          <p:spPr bwMode="auto">
            <a:xfrm>
              <a:off x="4876" y="1162"/>
              <a:ext cx="0" cy="154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直接连接符 966664">
              <a:extLst>
                <a:ext uri="{FF2B5EF4-FFF2-40B4-BE49-F238E27FC236}">
                  <a16:creationId xmlns:a16="http://schemas.microsoft.com/office/drawing/2014/main" id="{9C650F4B-4BB6-4BF9-B7FE-2D41EFAF353F}"/>
                </a:ext>
              </a:extLst>
            </p:cNvPr>
            <p:cNvSpPr>
              <a:spLocks noChangeShapeType="1"/>
            </p:cNvSpPr>
            <p:nvPr/>
          </p:nvSpPr>
          <p:spPr bwMode="auto">
            <a:xfrm>
              <a:off x="4468" y="3022"/>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直接连接符 966665">
              <a:extLst>
                <a:ext uri="{FF2B5EF4-FFF2-40B4-BE49-F238E27FC236}">
                  <a16:creationId xmlns:a16="http://schemas.microsoft.com/office/drawing/2014/main" id="{B2B73B0D-A0BD-4E2F-A382-457B64F4E72D}"/>
                </a:ext>
              </a:extLst>
            </p:cNvPr>
            <p:cNvSpPr>
              <a:spLocks noChangeShapeType="1"/>
            </p:cNvSpPr>
            <p:nvPr/>
          </p:nvSpPr>
          <p:spPr bwMode="auto">
            <a:xfrm>
              <a:off x="4150" y="1434"/>
              <a:ext cx="5"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966666">
              <a:extLst>
                <a:ext uri="{FF2B5EF4-FFF2-40B4-BE49-F238E27FC236}">
                  <a16:creationId xmlns:a16="http://schemas.microsoft.com/office/drawing/2014/main" id="{34975520-2BC4-491D-A075-C6C0B4D2927E}"/>
                </a:ext>
              </a:extLst>
            </p:cNvPr>
            <p:cNvSpPr>
              <a:spLocks noChangeShapeType="1"/>
            </p:cNvSpPr>
            <p:nvPr/>
          </p:nvSpPr>
          <p:spPr bwMode="auto">
            <a:xfrm>
              <a:off x="4150" y="2251"/>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966667">
              <a:extLst>
                <a:ext uri="{FF2B5EF4-FFF2-40B4-BE49-F238E27FC236}">
                  <a16:creationId xmlns:a16="http://schemas.microsoft.com/office/drawing/2014/main" id="{B894A48B-2203-4F81-A47D-70D725143601}"/>
                </a:ext>
              </a:extLst>
            </p:cNvPr>
            <p:cNvSpPr>
              <a:spLocks noChangeShapeType="1"/>
            </p:cNvSpPr>
            <p:nvPr/>
          </p:nvSpPr>
          <p:spPr bwMode="auto">
            <a:xfrm>
              <a:off x="4144" y="1434"/>
              <a:ext cx="75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文本框 966668">
              <a:extLst>
                <a:ext uri="{FF2B5EF4-FFF2-40B4-BE49-F238E27FC236}">
                  <a16:creationId xmlns:a16="http://schemas.microsoft.com/office/drawing/2014/main" id="{47A034BF-41A9-41AE-BE2A-AA41774FE6D5}"/>
                </a:ext>
              </a:extLst>
            </p:cNvPr>
            <p:cNvSpPr txBox="1">
              <a:spLocks noChangeArrowheads="1"/>
            </p:cNvSpPr>
            <p:nvPr/>
          </p:nvSpPr>
          <p:spPr bwMode="auto">
            <a:xfrm>
              <a:off x="2290" y="2369"/>
              <a:ext cx="1134"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a:t>
              </a:r>
            </a:p>
          </p:txBody>
        </p:sp>
        <p:sp>
          <p:nvSpPr>
            <p:cNvPr id="22542" name="文本框 966669">
              <a:extLst>
                <a:ext uri="{FF2B5EF4-FFF2-40B4-BE49-F238E27FC236}">
                  <a16:creationId xmlns:a16="http://schemas.microsoft.com/office/drawing/2014/main" id="{5291704A-F0C6-46B3-A53D-AB10E84D18C6}"/>
                </a:ext>
              </a:extLst>
            </p:cNvPr>
            <p:cNvSpPr txBox="1">
              <a:spLocks noChangeArrowheads="1"/>
            </p:cNvSpPr>
            <p:nvPr/>
          </p:nvSpPr>
          <p:spPr bwMode="auto">
            <a:xfrm>
              <a:off x="2290" y="3073"/>
              <a:ext cx="1180"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辅助硬件和软件</a:t>
              </a:r>
            </a:p>
          </p:txBody>
        </p:sp>
        <p:sp>
          <p:nvSpPr>
            <p:cNvPr id="22543" name="直接连接符 966670">
              <a:extLst>
                <a:ext uri="{FF2B5EF4-FFF2-40B4-BE49-F238E27FC236}">
                  <a16:creationId xmlns:a16="http://schemas.microsoft.com/office/drawing/2014/main" id="{295A8DE5-2108-42B7-9907-0237B6CE2D93}"/>
                </a:ext>
              </a:extLst>
            </p:cNvPr>
            <p:cNvSpPr>
              <a:spLocks noChangeShapeType="1"/>
            </p:cNvSpPr>
            <p:nvPr/>
          </p:nvSpPr>
          <p:spPr bwMode="auto">
            <a:xfrm>
              <a:off x="2880" y="3339"/>
              <a:ext cx="0" cy="27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直接连接符 966671">
              <a:extLst>
                <a:ext uri="{FF2B5EF4-FFF2-40B4-BE49-F238E27FC236}">
                  <a16:creationId xmlns:a16="http://schemas.microsoft.com/office/drawing/2014/main" id="{5F48C1DA-20E8-413D-B65E-719247BA4559}"/>
                </a:ext>
              </a:extLst>
            </p:cNvPr>
            <p:cNvSpPr>
              <a:spLocks noChangeShapeType="1"/>
            </p:cNvSpPr>
            <p:nvPr/>
          </p:nvSpPr>
          <p:spPr bwMode="auto">
            <a:xfrm>
              <a:off x="2880" y="3612"/>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直接连接符 966672">
              <a:extLst>
                <a:ext uri="{FF2B5EF4-FFF2-40B4-BE49-F238E27FC236}">
                  <a16:creationId xmlns:a16="http://schemas.microsoft.com/office/drawing/2014/main" id="{5520855F-EB6E-405B-9DFF-17F788F9CF1F}"/>
                </a:ext>
              </a:extLst>
            </p:cNvPr>
            <p:cNvSpPr>
              <a:spLocks noChangeShapeType="1"/>
            </p:cNvSpPr>
            <p:nvPr/>
          </p:nvSpPr>
          <p:spPr bwMode="auto">
            <a:xfrm>
              <a:off x="2880" y="2931"/>
              <a:ext cx="0" cy="13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直接连接符 966673">
              <a:extLst>
                <a:ext uri="{FF2B5EF4-FFF2-40B4-BE49-F238E27FC236}">
                  <a16:creationId xmlns:a16="http://schemas.microsoft.com/office/drawing/2014/main" id="{FF062E5D-58A1-4014-A2B8-3B052CED51AE}"/>
                </a:ext>
              </a:extLst>
            </p:cNvPr>
            <p:cNvSpPr>
              <a:spLocks noChangeShapeType="1"/>
            </p:cNvSpPr>
            <p:nvPr/>
          </p:nvSpPr>
          <p:spPr bwMode="auto">
            <a:xfrm>
              <a:off x="2880" y="2931"/>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直接连接符 966674">
              <a:extLst>
                <a:ext uri="{FF2B5EF4-FFF2-40B4-BE49-F238E27FC236}">
                  <a16:creationId xmlns:a16="http://schemas.microsoft.com/office/drawing/2014/main" id="{6A2A3B6B-D967-4ED8-AA4E-79F7368E0B94}"/>
                </a:ext>
              </a:extLst>
            </p:cNvPr>
            <p:cNvSpPr>
              <a:spLocks noChangeShapeType="1"/>
            </p:cNvSpPr>
            <p:nvPr/>
          </p:nvSpPr>
          <p:spPr bwMode="auto">
            <a:xfrm>
              <a:off x="2870" y="2634"/>
              <a:ext cx="0" cy="181"/>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直接连接符 966675">
              <a:extLst>
                <a:ext uri="{FF2B5EF4-FFF2-40B4-BE49-F238E27FC236}">
                  <a16:creationId xmlns:a16="http://schemas.microsoft.com/office/drawing/2014/main" id="{1E06D19C-F46B-4CC0-9127-FF568D951803}"/>
                </a:ext>
              </a:extLst>
            </p:cNvPr>
            <p:cNvSpPr>
              <a:spLocks noChangeShapeType="1"/>
            </p:cNvSpPr>
            <p:nvPr/>
          </p:nvSpPr>
          <p:spPr bwMode="auto">
            <a:xfrm>
              <a:off x="2870" y="2815"/>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966677">
              <a:extLst>
                <a:ext uri="{FF2B5EF4-FFF2-40B4-BE49-F238E27FC236}">
                  <a16:creationId xmlns:a16="http://schemas.microsoft.com/office/drawing/2014/main" id="{5772F466-A24A-44C6-A730-8A8A9607481E}"/>
                </a:ext>
              </a:extLst>
            </p:cNvPr>
            <p:cNvSpPr>
              <a:spLocks noChangeShapeType="1"/>
            </p:cNvSpPr>
            <p:nvPr/>
          </p:nvSpPr>
          <p:spPr bwMode="auto">
            <a:xfrm>
              <a:off x="2880" y="1979"/>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966678">
              <a:extLst>
                <a:ext uri="{FF2B5EF4-FFF2-40B4-BE49-F238E27FC236}">
                  <a16:creationId xmlns:a16="http://schemas.microsoft.com/office/drawing/2014/main" id="{EBABFF09-76F7-46F6-B6DA-542DA1DA608C}"/>
                </a:ext>
              </a:extLst>
            </p:cNvPr>
            <p:cNvSpPr>
              <a:spLocks noChangeShapeType="1"/>
            </p:cNvSpPr>
            <p:nvPr/>
          </p:nvSpPr>
          <p:spPr bwMode="auto">
            <a:xfrm>
              <a:off x="2880" y="1979"/>
              <a:ext cx="68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6682" name="文本框 966681">
            <a:extLst>
              <a:ext uri="{FF2B5EF4-FFF2-40B4-BE49-F238E27FC236}">
                <a16:creationId xmlns:a16="http://schemas.microsoft.com/office/drawing/2014/main" id="{A5921EB9-E5B6-4DF5-BCFC-0ADA6631DBB7}"/>
              </a:ext>
            </a:extLst>
          </p:cNvPr>
          <p:cNvSpPr txBox="1">
            <a:spLocks noChangeArrowheads="1"/>
          </p:cNvSpPr>
          <p:nvPr/>
        </p:nvSpPr>
        <p:spPr bwMode="auto">
          <a:xfrm>
            <a:off x="323850" y="4868863"/>
            <a:ext cx="6477000" cy="1625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0"/>
              </a:spcBef>
            </a:pPr>
            <a:r>
              <a:rPr lang="en-US" altLang="zh-CN" sz="2400" dirty="0">
                <a:solidFill>
                  <a:srgbClr val="A50021"/>
                </a:solidFill>
                <a:latin typeface="宋体" panose="02010600030101010101" pitchFamily="2" charset="-122"/>
              </a:rPr>
              <a:t> </a:t>
            </a:r>
            <a:r>
              <a:rPr lang="zh-CN" altLang="en-US" sz="2400" b="1" dirty="0">
                <a:solidFill>
                  <a:srgbClr val="A50021"/>
                </a:solidFill>
                <a:latin typeface="楷体_GB2312" pitchFamily="49" charset="-122"/>
                <a:ea typeface="楷体_GB2312" pitchFamily="49" charset="-122"/>
              </a:rPr>
              <a:t>一般来说： </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en-US" altLang="zh-CN" sz="2400" b="1" dirty="0">
                <a:solidFill>
                  <a:srgbClr val="A50021"/>
                </a:solidFill>
                <a:latin typeface="楷体_GB2312" pitchFamily="49" charset="-122"/>
                <a:ea typeface="楷体_GB2312" pitchFamily="49" charset="-122"/>
              </a:rPr>
              <a:t>Cache</a:t>
            </a:r>
            <a:r>
              <a:rPr lang="zh-CN" altLang="en-US" sz="2400" b="1" dirty="0">
                <a:solidFill>
                  <a:srgbClr val="A50021"/>
                </a:solidFill>
                <a:latin typeface="楷体_GB2312" pitchFamily="49" charset="-122"/>
                <a:ea typeface="楷体_GB2312" pitchFamily="49" charset="-122"/>
              </a:rPr>
              <a:t>－主存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层次：弥补</a:t>
            </a:r>
            <a:r>
              <a:rPr lang="zh-CN" altLang="en-US" sz="2400" b="1" dirty="0">
                <a:solidFill>
                  <a:srgbClr val="0070C0"/>
                </a:solidFill>
                <a:latin typeface="楷体_GB2312" pitchFamily="49" charset="-122"/>
                <a:ea typeface="楷体_GB2312" pitchFamily="49" charset="-122"/>
              </a:rPr>
              <a:t>主存速度</a:t>
            </a:r>
            <a:r>
              <a:rPr lang="zh-CN" altLang="en-US" sz="2400" b="1" dirty="0">
                <a:solidFill>
                  <a:srgbClr val="A50021"/>
                </a:solidFill>
                <a:latin typeface="楷体_GB2312" pitchFamily="49" charset="-122"/>
                <a:ea typeface="楷体_GB2312" pitchFamily="49" charset="-122"/>
              </a:rPr>
              <a:t>的不足</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主存－辅存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 层次：弥补</a:t>
            </a:r>
            <a:r>
              <a:rPr lang="zh-CN" altLang="en-US" sz="2400" b="1" dirty="0">
                <a:solidFill>
                  <a:srgbClr val="0070C0"/>
                </a:solidFill>
                <a:latin typeface="楷体_GB2312" pitchFamily="49" charset="-122"/>
                <a:ea typeface="楷体_GB2312" pitchFamily="49" charset="-122"/>
              </a:rPr>
              <a:t>主存容量</a:t>
            </a:r>
            <a:r>
              <a:rPr lang="zh-CN" altLang="en-US" sz="2400" b="1" dirty="0">
                <a:solidFill>
                  <a:srgbClr val="A50021"/>
                </a:solidFill>
                <a:latin typeface="楷体_GB2312" pitchFamily="49" charset="-122"/>
                <a:ea typeface="楷体_GB2312" pitchFamily="49" charset="-122"/>
              </a:rPr>
              <a:t>的不足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8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285121">
            <a:extLst>
              <a:ext uri="{FF2B5EF4-FFF2-40B4-BE49-F238E27FC236}">
                <a16:creationId xmlns:a16="http://schemas.microsoft.com/office/drawing/2014/main" id="{BC5D86BD-8C43-4512-BDFD-C0D20BBA00B4}"/>
              </a:ext>
            </a:extLst>
          </p:cNvPr>
          <p:cNvSpPr>
            <a:spLocks noGrp="1" noChangeArrowheads="1"/>
          </p:cNvSpPr>
          <p:nvPr>
            <p:ph type="title"/>
          </p:nvPr>
        </p:nvSpPr>
        <p:spPr/>
        <p:txBody>
          <a:bodyPr/>
          <a:lstStyle/>
          <a:p>
            <a:r>
              <a:rPr lang="zh-CN" altLang="en-US"/>
              <a:t>位扩展的原则</a:t>
            </a:r>
          </a:p>
        </p:txBody>
      </p:sp>
      <p:sp>
        <p:nvSpPr>
          <p:cNvPr id="70659" name="文本占位符 1285122">
            <a:extLst>
              <a:ext uri="{FF2B5EF4-FFF2-40B4-BE49-F238E27FC236}">
                <a16:creationId xmlns:a16="http://schemas.microsoft.com/office/drawing/2014/main" id="{3AA71A07-AD81-43F7-AC02-7D3087DA8CFC}"/>
              </a:ext>
            </a:extLst>
          </p:cNvPr>
          <p:cNvSpPr>
            <a:spLocks noGrp="1" noChangeArrowheads="1"/>
          </p:cNvSpPr>
          <p:nvPr>
            <p:ph idx="1"/>
          </p:nvPr>
        </p:nvSpPr>
        <p:spPr/>
        <p:txBody>
          <a:bodyPr/>
          <a:lstStyle/>
          <a:p>
            <a:pPr>
              <a:lnSpc>
                <a:spcPct val="90000"/>
              </a:lnSpc>
            </a:pPr>
            <a:r>
              <a:rPr lang="zh-CN" altLang="en-US" sz="2800" b="1"/>
              <a:t>实现位扩展的原则是</a:t>
            </a:r>
            <a:r>
              <a:rPr lang="zh-CN" altLang="en-US" sz="2400" b="1"/>
              <a:t>：</a:t>
            </a:r>
          </a:p>
          <a:p>
            <a:pPr>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端并行输出。</a:t>
            </a:r>
          </a:p>
          <a:p>
            <a:pPr algn="just">
              <a:lnSpc>
                <a:spcPct val="130000"/>
              </a:lnSpc>
            </a:pPr>
            <a:r>
              <a:rPr lang="en-US" altLang="zh-CN" sz="2400"/>
              <a:t>②</a:t>
            </a:r>
            <a:r>
              <a:rPr lang="zh-CN" altLang="en-US" sz="2400"/>
              <a:t>多个</a:t>
            </a:r>
            <a:r>
              <a:rPr lang="en-US" altLang="zh-CN" sz="2400"/>
              <a:t>RAM</a:t>
            </a:r>
            <a:r>
              <a:rPr lang="zh-CN" altLang="en-US" sz="2400"/>
              <a:t>的      端接到一起，作为</a:t>
            </a:r>
            <a:r>
              <a:rPr lang="en-US" altLang="zh-CN" sz="2400"/>
              <a:t>RAM</a:t>
            </a:r>
            <a:r>
              <a:rPr lang="zh-CN" altLang="en-US" sz="2400"/>
              <a:t>的片选端（同时被选中）；</a:t>
            </a:r>
          </a:p>
          <a:p>
            <a:pPr algn="just">
              <a:lnSpc>
                <a:spcPct val="130000"/>
              </a:lnSpc>
            </a:pPr>
            <a:r>
              <a:rPr lang="en-US" altLang="zh-CN" sz="2400"/>
              <a:t>③</a:t>
            </a:r>
            <a:r>
              <a:rPr lang="zh-CN" altLang="en-US" sz="2400"/>
              <a:t>地址端对应接到一起，作为</a:t>
            </a:r>
            <a:r>
              <a:rPr lang="en-US" altLang="zh-CN" sz="2400"/>
              <a:t>RAM</a:t>
            </a:r>
            <a:r>
              <a:rPr lang="zh-CN" altLang="en-US" sz="2400"/>
              <a:t>的地址输入端。</a:t>
            </a:r>
          </a:p>
          <a:p>
            <a:pPr algn="just">
              <a:lnSpc>
                <a:spcPct val="130000"/>
              </a:lnSpc>
            </a:pPr>
            <a:r>
              <a:rPr lang="en-US" altLang="zh-CN" sz="2400"/>
              <a:t>④</a:t>
            </a:r>
            <a:r>
              <a:rPr lang="zh-CN" altLang="en-US" sz="2400"/>
              <a:t>多个单片</a:t>
            </a:r>
            <a:r>
              <a:rPr lang="en-US" altLang="zh-CN" sz="2400"/>
              <a:t>RAM</a:t>
            </a:r>
            <a:r>
              <a:rPr lang="zh-CN" altLang="en-US" sz="2400"/>
              <a:t>的      端接到一起，作为</a:t>
            </a:r>
            <a:r>
              <a:rPr lang="en-US" altLang="zh-CN" sz="2400"/>
              <a:t>RAM</a:t>
            </a:r>
            <a:r>
              <a:rPr lang="zh-CN" altLang="en-US" sz="2400"/>
              <a:t>的读</a:t>
            </a:r>
            <a:r>
              <a:rPr lang="en-US" altLang="zh-CN" sz="2400"/>
              <a:t>/</a:t>
            </a:r>
            <a:r>
              <a:rPr lang="zh-CN" altLang="en-US" sz="2400"/>
              <a:t>写控制端（读</a:t>
            </a:r>
            <a:r>
              <a:rPr lang="en-US" altLang="zh-CN" sz="2400"/>
              <a:t>/</a:t>
            </a:r>
            <a:r>
              <a:rPr lang="zh-CN" altLang="en-US" sz="2400"/>
              <a:t>写控制端只能有一个）；</a:t>
            </a:r>
            <a:r>
              <a:rPr lang="zh-CN" altLang="en-US" sz="2800"/>
              <a:t>  </a:t>
            </a:r>
          </a:p>
        </p:txBody>
      </p:sp>
      <p:grpSp>
        <p:nvGrpSpPr>
          <p:cNvPr id="70660" name="组合 1285123">
            <a:extLst>
              <a:ext uri="{FF2B5EF4-FFF2-40B4-BE49-F238E27FC236}">
                <a16:creationId xmlns:a16="http://schemas.microsoft.com/office/drawing/2014/main" id="{60AAC955-472F-4720-89FF-5C833742CE41}"/>
              </a:ext>
            </a:extLst>
          </p:cNvPr>
          <p:cNvGrpSpPr>
            <a:grpSpLocks/>
          </p:cNvGrpSpPr>
          <p:nvPr/>
        </p:nvGrpSpPr>
        <p:grpSpPr bwMode="auto">
          <a:xfrm>
            <a:off x="2843213" y="2349500"/>
            <a:ext cx="539750" cy="457200"/>
            <a:chOff x="1334" y="3914"/>
            <a:chExt cx="340" cy="288"/>
          </a:xfrm>
        </p:grpSpPr>
        <p:sp>
          <p:nvSpPr>
            <p:cNvPr id="70664" name="文本框 1285124">
              <a:extLst>
                <a:ext uri="{FF2B5EF4-FFF2-40B4-BE49-F238E27FC236}">
                  <a16:creationId xmlns:a16="http://schemas.microsoft.com/office/drawing/2014/main" id="{738BFB78-68CE-4042-8A37-94D85426F9E0}"/>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CS</a:t>
              </a:r>
            </a:p>
          </p:txBody>
        </p:sp>
        <p:sp>
          <p:nvSpPr>
            <p:cNvPr id="70665" name="直接连接符 1285125">
              <a:extLst>
                <a:ext uri="{FF2B5EF4-FFF2-40B4-BE49-F238E27FC236}">
                  <a16:creationId xmlns:a16="http://schemas.microsoft.com/office/drawing/2014/main" id="{DBEB9DBE-B08C-4982-A355-8E5CFF61517D}"/>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1" name="组合 1285126">
            <a:extLst>
              <a:ext uri="{FF2B5EF4-FFF2-40B4-BE49-F238E27FC236}">
                <a16:creationId xmlns:a16="http://schemas.microsoft.com/office/drawing/2014/main" id="{456A5259-3A69-4C7E-9F5C-C4D45EAD7563}"/>
              </a:ext>
            </a:extLst>
          </p:cNvPr>
          <p:cNvGrpSpPr>
            <a:grpSpLocks/>
          </p:cNvGrpSpPr>
          <p:nvPr/>
        </p:nvGrpSpPr>
        <p:grpSpPr bwMode="auto">
          <a:xfrm>
            <a:off x="3419475" y="3933825"/>
            <a:ext cx="623888" cy="457200"/>
            <a:chOff x="2154" y="2478"/>
            <a:chExt cx="393" cy="288"/>
          </a:xfrm>
        </p:grpSpPr>
        <p:sp>
          <p:nvSpPr>
            <p:cNvPr id="70662" name="文本框 1285127">
              <a:extLst>
                <a:ext uri="{FF2B5EF4-FFF2-40B4-BE49-F238E27FC236}">
                  <a16:creationId xmlns:a16="http://schemas.microsoft.com/office/drawing/2014/main" id="{290C4C5C-9450-48EC-893E-22758A838B3D}"/>
                </a:ext>
              </a:extLst>
            </p:cNvPr>
            <p:cNvSpPr txBox="1">
              <a:spLocks noChangeArrowheads="1"/>
            </p:cNvSpPr>
            <p:nvPr/>
          </p:nvSpPr>
          <p:spPr bwMode="auto">
            <a:xfrm>
              <a:off x="2154" y="247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WE</a:t>
              </a:r>
            </a:p>
          </p:txBody>
        </p:sp>
        <p:sp>
          <p:nvSpPr>
            <p:cNvPr id="70663" name="直接连接符 1285128">
              <a:extLst>
                <a:ext uri="{FF2B5EF4-FFF2-40B4-BE49-F238E27FC236}">
                  <a16:creationId xmlns:a16="http://schemas.microsoft.com/office/drawing/2014/main" id="{46462A9F-63BF-48A7-A4E1-061CF8731F88}"/>
                </a:ext>
              </a:extLst>
            </p:cNvPr>
            <p:cNvSpPr>
              <a:spLocks noChangeShapeType="1"/>
            </p:cNvSpPr>
            <p:nvPr/>
          </p:nvSpPr>
          <p:spPr bwMode="auto">
            <a:xfrm>
              <a:off x="2245" y="2478"/>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290241">
            <a:extLst>
              <a:ext uri="{FF2B5EF4-FFF2-40B4-BE49-F238E27FC236}">
                <a16:creationId xmlns:a16="http://schemas.microsoft.com/office/drawing/2014/main" id="{602C8BF2-6B8B-487E-9758-1450B704A96B}"/>
              </a:ext>
            </a:extLst>
          </p:cNvPr>
          <p:cNvSpPr>
            <a:spLocks noGrp="1" noChangeArrowheads="1"/>
          </p:cNvSpPr>
          <p:nvPr>
            <p:ph type="title"/>
          </p:nvPr>
        </p:nvSpPr>
        <p:spPr/>
        <p:txBody>
          <a:bodyPr/>
          <a:lstStyle/>
          <a:p>
            <a:r>
              <a:rPr lang="zh-CN" altLang="en-US"/>
              <a:t>字扩展的原则</a:t>
            </a:r>
          </a:p>
        </p:txBody>
      </p:sp>
      <p:sp>
        <p:nvSpPr>
          <p:cNvPr id="71683" name="文本占位符 1290242">
            <a:extLst>
              <a:ext uri="{FF2B5EF4-FFF2-40B4-BE49-F238E27FC236}">
                <a16:creationId xmlns:a16="http://schemas.microsoft.com/office/drawing/2014/main" id="{50F567A6-468C-463E-8DD2-3B1D8E693017}"/>
              </a:ext>
            </a:extLst>
          </p:cNvPr>
          <p:cNvSpPr>
            <a:spLocks noGrp="1" noChangeArrowheads="1"/>
          </p:cNvSpPr>
          <p:nvPr>
            <p:ph idx="1"/>
          </p:nvPr>
        </p:nvSpPr>
        <p:spPr>
          <a:xfrm>
            <a:off x="323850" y="1268413"/>
            <a:ext cx="8362950" cy="4857750"/>
          </a:xfrm>
        </p:spPr>
        <p:txBody>
          <a:bodyPr/>
          <a:lstStyle/>
          <a:p>
            <a:pPr algn="just">
              <a:lnSpc>
                <a:spcPct val="130000"/>
              </a:lnSpc>
              <a:buFontTx/>
              <a:buNone/>
            </a:pPr>
            <a:r>
              <a:rPr lang="zh-CN" altLang="en-US" sz="2400" b="1"/>
              <a:t>实现字扩展的原则是：</a:t>
            </a:r>
          </a:p>
          <a:p>
            <a:pPr algn="just">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端并接，作为</a:t>
            </a:r>
            <a:r>
              <a:rPr lang="en-US" altLang="zh-CN" sz="2400"/>
              <a:t>RAM</a:t>
            </a:r>
            <a:r>
              <a:rPr lang="zh-CN" altLang="en-US" sz="2400"/>
              <a:t>的</a:t>
            </a:r>
            <a:r>
              <a:rPr lang="en-US" altLang="zh-CN" sz="2400"/>
              <a:t>I/O</a:t>
            </a:r>
            <a:r>
              <a:rPr lang="zh-CN" altLang="en-US" sz="2400"/>
              <a:t>端  </a:t>
            </a:r>
          </a:p>
          <a:p>
            <a:pPr algn="just">
              <a:lnSpc>
                <a:spcPct val="130000"/>
              </a:lnSpc>
            </a:pPr>
            <a:r>
              <a:rPr lang="en-US" altLang="zh-CN" sz="2400"/>
              <a:t>②</a:t>
            </a:r>
            <a:r>
              <a:rPr lang="zh-CN" altLang="en-US" sz="2400"/>
              <a:t>多片构成字扩展之后，每次访问只能选中一片，选中哪一片，由字扩展后多出的地址线决定。多出的地址线经输出低有效的译码器译码，接至各片</a:t>
            </a:r>
            <a:r>
              <a:rPr lang="en-US" altLang="zh-CN" sz="2400"/>
              <a:t>RAM</a:t>
            </a:r>
            <a:r>
              <a:rPr lang="zh-CN" altLang="en-US" sz="2400"/>
              <a:t>的          端；</a:t>
            </a:r>
          </a:p>
          <a:p>
            <a:pPr algn="just">
              <a:lnSpc>
                <a:spcPct val="130000"/>
              </a:lnSpc>
            </a:pPr>
            <a:r>
              <a:rPr lang="en-US" altLang="zh-CN" sz="2400"/>
              <a:t>③</a:t>
            </a:r>
            <a:r>
              <a:rPr lang="zh-CN" altLang="en-US" sz="2400"/>
              <a:t>低位地址端对应接到一起，作为低位地址输入端。</a:t>
            </a:r>
          </a:p>
          <a:p>
            <a:pPr algn="just">
              <a:lnSpc>
                <a:spcPct val="130000"/>
              </a:lnSpc>
            </a:pPr>
            <a:r>
              <a:rPr lang="en-US" altLang="zh-CN" sz="2400"/>
              <a:t>④      </a:t>
            </a:r>
            <a:r>
              <a:rPr lang="zh-CN" altLang="en-US" sz="2400"/>
              <a:t>端接到一起作为</a:t>
            </a:r>
            <a:r>
              <a:rPr lang="en-US" altLang="zh-CN" sz="2400"/>
              <a:t>RAM</a:t>
            </a:r>
            <a:r>
              <a:rPr lang="zh-CN" altLang="en-US" sz="2400"/>
              <a:t>的读</a:t>
            </a:r>
            <a:r>
              <a:rPr lang="en-US" altLang="zh-CN" sz="2400"/>
              <a:t>/</a:t>
            </a:r>
            <a:r>
              <a:rPr lang="zh-CN" altLang="en-US" sz="2400"/>
              <a:t>写控制端（读写控制端只能有一个）；</a:t>
            </a:r>
          </a:p>
        </p:txBody>
      </p:sp>
      <p:grpSp>
        <p:nvGrpSpPr>
          <p:cNvPr id="71684" name="组合 1290243">
            <a:extLst>
              <a:ext uri="{FF2B5EF4-FFF2-40B4-BE49-F238E27FC236}">
                <a16:creationId xmlns:a16="http://schemas.microsoft.com/office/drawing/2014/main" id="{2065E1CF-C722-4457-93DF-F56BD1541BBD}"/>
              </a:ext>
            </a:extLst>
          </p:cNvPr>
          <p:cNvGrpSpPr>
            <a:grpSpLocks/>
          </p:cNvGrpSpPr>
          <p:nvPr/>
        </p:nvGrpSpPr>
        <p:grpSpPr bwMode="auto">
          <a:xfrm>
            <a:off x="6408738" y="3403600"/>
            <a:ext cx="539750" cy="457200"/>
            <a:chOff x="1334" y="3914"/>
            <a:chExt cx="340" cy="288"/>
          </a:xfrm>
        </p:grpSpPr>
        <p:sp>
          <p:nvSpPr>
            <p:cNvPr id="71688" name="文本框 1290244">
              <a:extLst>
                <a:ext uri="{FF2B5EF4-FFF2-40B4-BE49-F238E27FC236}">
                  <a16:creationId xmlns:a16="http://schemas.microsoft.com/office/drawing/2014/main" id="{A5EB856C-FFAA-427C-B759-4C212599A449}"/>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CS</a:t>
              </a:r>
            </a:p>
          </p:txBody>
        </p:sp>
        <p:sp>
          <p:nvSpPr>
            <p:cNvPr id="71689" name="直接连接符 1290245">
              <a:extLst>
                <a:ext uri="{FF2B5EF4-FFF2-40B4-BE49-F238E27FC236}">
                  <a16:creationId xmlns:a16="http://schemas.microsoft.com/office/drawing/2014/main" id="{DB8E1AC9-D62B-48C3-A0A3-CB4601320A21}"/>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5" name="组合 1290246">
            <a:extLst>
              <a:ext uri="{FF2B5EF4-FFF2-40B4-BE49-F238E27FC236}">
                <a16:creationId xmlns:a16="http://schemas.microsoft.com/office/drawing/2014/main" id="{95D7155E-8B3E-402D-8D52-EC7814628F1F}"/>
              </a:ext>
            </a:extLst>
          </p:cNvPr>
          <p:cNvGrpSpPr>
            <a:grpSpLocks/>
          </p:cNvGrpSpPr>
          <p:nvPr/>
        </p:nvGrpSpPr>
        <p:grpSpPr bwMode="auto">
          <a:xfrm>
            <a:off x="1042988" y="4508500"/>
            <a:ext cx="623887" cy="457200"/>
            <a:chOff x="3470" y="3838"/>
            <a:chExt cx="393" cy="288"/>
          </a:xfrm>
        </p:grpSpPr>
        <p:sp>
          <p:nvSpPr>
            <p:cNvPr id="71686" name="文本框 1290247">
              <a:extLst>
                <a:ext uri="{FF2B5EF4-FFF2-40B4-BE49-F238E27FC236}">
                  <a16:creationId xmlns:a16="http://schemas.microsoft.com/office/drawing/2014/main" id="{BF589136-1851-4767-A8CE-F27F8820A967}"/>
                </a:ext>
              </a:extLst>
            </p:cNvPr>
            <p:cNvSpPr txBox="1">
              <a:spLocks noChangeArrowheads="1"/>
            </p:cNvSpPr>
            <p:nvPr/>
          </p:nvSpPr>
          <p:spPr bwMode="auto">
            <a:xfrm>
              <a:off x="3470" y="383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WE</a:t>
              </a:r>
            </a:p>
          </p:txBody>
        </p:sp>
        <p:sp>
          <p:nvSpPr>
            <p:cNvPr id="71687" name="直接连接符 1290248">
              <a:extLst>
                <a:ext uri="{FF2B5EF4-FFF2-40B4-BE49-F238E27FC236}">
                  <a16:creationId xmlns:a16="http://schemas.microsoft.com/office/drawing/2014/main" id="{9CBC4060-62C1-4F98-AC81-360B4938CA29}"/>
                </a:ext>
              </a:extLst>
            </p:cNvPr>
            <p:cNvSpPr>
              <a:spLocks noChangeShapeType="1"/>
            </p:cNvSpPr>
            <p:nvPr/>
          </p:nvSpPr>
          <p:spPr bwMode="auto">
            <a:xfrm>
              <a:off x="3577" y="38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82337">
            <a:extLst>
              <a:ext uri="{FF2B5EF4-FFF2-40B4-BE49-F238E27FC236}">
                <a16:creationId xmlns:a16="http://schemas.microsoft.com/office/drawing/2014/main" id="{B731DC3C-D157-4413-909D-0B7A4426B2A7}"/>
              </a:ext>
            </a:extLst>
          </p:cNvPr>
          <p:cNvSpPr>
            <a:spLocks noGrp="1" noChangeArrowheads="1"/>
          </p:cNvSpPr>
          <p:nvPr>
            <p:ph type="title"/>
          </p:nvPr>
        </p:nvSpPr>
        <p:spPr/>
        <p:txBody>
          <a:bodyPr/>
          <a:lstStyle/>
          <a:p>
            <a:pPr eaLnBrk="1" hangingPunct="1"/>
            <a:r>
              <a:rPr lang="zh-CN" altLang="en-US"/>
              <a:t>计算机前奏</a:t>
            </a:r>
            <a:r>
              <a:rPr lang="en-US" altLang="zh-CN"/>
              <a:t>---</a:t>
            </a:r>
            <a:r>
              <a:rPr lang="zh-CN" altLang="en-US"/>
              <a:t>图灵机模型</a:t>
            </a:r>
          </a:p>
        </p:txBody>
      </p:sp>
      <p:pic>
        <p:nvPicPr>
          <p:cNvPr id="24579" name="Picture 2" descr="http://g.hiphotos.baidu.com/baike/pic/item/0823dd54564e92584724bde19c82d158ccbf4ea8.jpg">
            <a:extLst>
              <a:ext uri="{FF2B5EF4-FFF2-40B4-BE49-F238E27FC236}">
                <a16:creationId xmlns:a16="http://schemas.microsoft.com/office/drawing/2014/main" id="{8F65EE0D-BA55-46CA-9E50-CED9B8EE6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011238"/>
            <a:ext cx="39052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a16="http://schemas.microsoft.com/office/drawing/2014/main" id="{1B78E1B1-9D26-41B4-A2BC-A215EE5B8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5159375"/>
            <a:ext cx="489267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63FF778-5C6E-4EAD-8AB6-73EA14A89D92}"/>
              </a:ext>
            </a:extLst>
          </p:cNvPr>
          <p:cNvSpPr txBox="1">
            <a:spLocks noChangeArrowheads="1"/>
          </p:cNvSpPr>
          <p:nvPr/>
        </p:nvSpPr>
        <p:spPr bwMode="auto">
          <a:xfrm>
            <a:off x="6670675" y="2379663"/>
            <a:ext cx="20780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哪些要素？</a:t>
            </a:r>
          </a:p>
          <a:p>
            <a:pPr eaLnBrk="1" hangingPunct="1"/>
            <a:r>
              <a:rPr lang="zh-CN" altLang="en-US"/>
              <a:t>如何工作？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1293313">
            <a:extLst>
              <a:ext uri="{FF2B5EF4-FFF2-40B4-BE49-F238E27FC236}">
                <a16:creationId xmlns:a16="http://schemas.microsoft.com/office/drawing/2014/main" id="{8288B2EC-3E53-49B9-A431-A595BEFE006F}"/>
              </a:ext>
            </a:extLst>
          </p:cNvPr>
          <p:cNvSpPr>
            <a:spLocks noGrp="1" noChangeArrowheads="1"/>
          </p:cNvSpPr>
          <p:nvPr>
            <p:ph idx="1"/>
          </p:nvPr>
        </p:nvSpPr>
        <p:spPr>
          <a:xfrm>
            <a:off x="179388" y="188913"/>
            <a:ext cx="7435850" cy="496887"/>
          </a:xfrm>
        </p:spPr>
        <p:txBody>
          <a:bodyPr/>
          <a:lstStyle/>
          <a:p>
            <a:pPr marL="609600" indent="-609600">
              <a:lnSpc>
                <a:spcPct val="90000"/>
              </a:lnSpc>
              <a:buFontTx/>
              <a:buNone/>
            </a:pPr>
            <a:r>
              <a:rPr lang="zh-CN" altLang="en-US" sz="2800" b="1"/>
              <a:t>由</a:t>
            </a:r>
            <a:r>
              <a:rPr lang="en-US" altLang="zh-CN" sz="2800" b="1"/>
              <a:t>1K*4SRAM</a:t>
            </a:r>
            <a:r>
              <a:rPr lang="zh-CN" altLang="en-US" sz="2800" b="1"/>
              <a:t>构成的</a:t>
            </a:r>
            <a:r>
              <a:rPr lang="en-US" altLang="zh-CN" sz="2800" b="1"/>
              <a:t>4K*8</a:t>
            </a:r>
            <a:r>
              <a:rPr lang="zh-CN" altLang="en-US" sz="2800" b="1"/>
              <a:t>存储器模块连接图</a:t>
            </a:r>
          </a:p>
        </p:txBody>
      </p:sp>
      <p:grpSp>
        <p:nvGrpSpPr>
          <p:cNvPr id="72707" name="组合 1293314">
            <a:extLst>
              <a:ext uri="{FF2B5EF4-FFF2-40B4-BE49-F238E27FC236}">
                <a16:creationId xmlns:a16="http://schemas.microsoft.com/office/drawing/2014/main" id="{9E4A48C5-88B3-419B-A09E-612356C77056}"/>
              </a:ext>
            </a:extLst>
          </p:cNvPr>
          <p:cNvGrpSpPr>
            <a:grpSpLocks/>
          </p:cNvGrpSpPr>
          <p:nvPr/>
        </p:nvGrpSpPr>
        <p:grpSpPr bwMode="auto">
          <a:xfrm>
            <a:off x="323850" y="1052513"/>
            <a:ext cx="8497888" cy="5616575"/>
            <a:chOff x="249" y="527"/>
            <a:chExt cx="5353" cy="3538"/>
          </a:xfrm>
        </p:grpSpPr>
        <p:sp useBgFill="1">
          <p:nvSpPr>
            <p:cNvPr id="72708" name="矩形 1293315">
              <a:extLst>
                <a:ext uri="{FF2B5EF4-FFF2-40B4-BE49-F238E27FC236}">
                  <a16:creationId xmlns:a16="http://schemas.microsoft.com/office/drawing/2014/main" id="{7C0CE751-652B-4912-AFBE-0C9344181FC7}"/>
                </a:ext>
              </a:extLst>
            </p:cNvPr>
            <p:cNvSpPr>
              <a:spLocks noChangeArrowheads="1"/>
            </p:cNvSpPr>
            <p:nvPr/>
          </p:nvSpPr>
          <p:spPr bwMode="auto">
            <a:xfrm>
              <a:off x="850" y="1612"/>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09" name="直接连接符 1293316">
              <a:extLst>
                <a:ext uri="{FF2B5EF4-FFF2-40B4-BE49-F238E27FC236}">
                  <a16:creationId xmlns:a16="http://schemas.microsoft.com/office/drawing/2014/main" id="{0BAD2F2A-25D8-4E19-A4EE-A0EE0857ABAF}"/>
                </a:ext>
              </a:extLst>
            </p:cNvPr>
            <p:cNvSpPr>
              <a:spLocks noChangeShapeType="1"/>
            </p:cNvSpPr>
            <p:nvPr/>
          </p:nvSpPr>
          <p:spPr bwMode="auto">
            <a:xfrm>
              <a:off x="1499" y="16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直接连接符 1293317">
              <a:extLst>
                <a:ext uri="{FF2B5EF4-FFF2-40B4-BE49-F238E27FC236}">
                  <a16:creationId xmlns:a16="http://schemas.microsoft.com/office/drawing/2014/main" id="{BBAA814C-3A40-48F9-B5E7-1A53FC1BAE2E}"/>
                </a:ext>
              </a:extLst>
            </p:cNvPr>
            <p:cNvSpPr>
              <a:spLocks noChangeShapeType="1"/>
            </p:cNvSpPr>
            <p:nvPr/>
          </p:nvSpPr>
          <p:spPr bwMode="auto">
            <a:xfrm>
              <a:off x="1452" y="187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文本框 1293318">
              <a:extLst>
                <a:ext uri="{FF2B5EF4-FFF2-40B4-BE49-F238E27FC236}">
                  <a16:creationId xmlns:a16="http://schemas.microsoft.com/office/drawing/2014/main" id="{49DF6902-4766-4D83-B44B-1227FAB08F31}"/>
                </a:ext>
              </a:extLst>
            </p:cNvPr>
            <p:cNvSpPr txBox="1">
              <a:spLocks noChangeArrowheads="1"/>
            </p:cNvSpPr>
            <p:nvPr/>
          </p:nvSpPr>
          <p:spPr bwMode="auto">
            <a:xfrm>
              <a:off x="249" y="1434"/>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D</a:t>
              </a:r>
              <a:r>
                <a:rPr lang="en-US" altLang="zh-CN" baseline="-25000">
                  <a:latin typeface="Times New Roman" panose="02020603050405020304" pitchFamily="18" charset="0"/>
                </a:rPr>
                <a:t>4</a:t>
              </a:r>
              <a:r>
                <a:rPr lang="en-US" altLang="zh-CN">
                  <a:latin typeface="Times New Roman" panose="02020603050405020304" pitchFamily="18" charset="0"/>
                </a:rPr>
                <a:t>~D</a:t>
              </a:r>
              <a:r>
                <a:rPr lang="en-US" altLang="zh-CN" baseline="-25000">
                  <a:latin typeface="Times New Roman" panose="02020603050405020304" pitchFamily="18" charset="0"/>
                </a:rPr>
                <a:t>7</a:t>
              </a:r>
              <a:endParaRPr lang="en-US" altLang="zh-CN">
                <a:latin typeface="Times New Roman" panose="02020603050405020304" pitchFamily="18" charset="0"/>
              </a:endParaRPr>
            </a:p>
          </p:txBody>
        </p:sp>
        <p:sp>
          <p:nvSpPr>
            <p:cNvPr id="72712" name="文本框 1293319">
              <a:extLst>
                <a:ext uri="{FF2B5EF4-FFF2-40B4-BE49-F238E27FC236}">
                  <a16:creationId xmlns:a16="http://schemas.microsoft.com/office/drawing/2014/main" id="{777FEAB7-E2CC-464D-9A3E-11953CA5DCD6}"/>
                </a:ext>
              </a:extLst>
            </p:cNvPr>
            <p:cNvSpPr txBox="1">
              <a:spLocks noChangeArrowheads="1"/>
            </p:cNvSpPr>
            <p:nvPr/>
          </p:nvSpPr>
          <p:spPr bwMode="auto">
            <a:xfrm>
              <a:off x="295" y="2069"/>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72713" name="矩形 1293320">
              <a:extLst>
                <a:ext uri="{FF2B5EF4-FFF2-40B4-BE49-F238E27FC236}">
                  <a16:creationId xmlns:a16="http://schemas.microsoft.com/office/drawing/2014/main" id="{28F1DE8A-E57A-4845-8643-0FB280222AC6}"/>
                </a:ext>
              </a:extLst>
            </p:cNvPr>
            <p:cNvSpPr>
              <a:spLocks noChangeArrowheads="1"/>
            </p:cNvSpPr>
            <p:nvPr/>
          </p:nvSpPr>
          <p:spPr bwMode="auto">
            <a:xfrm>
              <a:off x="820" y="3268"/>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14" name="直接连接符 1293321">
              <a:extLst>
                <a:ext uri="{FF2B5EF4-FFF2-40B4-BE49-F238E27FC236}">
                  <a16:creationId xmlns:a16="http://schemas.microsoft.com/office/drawing/2014/main" id="{D7F96721-9BEE-44EA-8D07-0B6E4C772C92}"/>
                </a:ext>
              </a:extLst>
            </p:cNvPr>
            <p:cNvSpPr>
              <a:spLocks noChangeShapeType="1"/>
            </p:cNvSpPr>
            <p:nvPr/>
          </p:nvSpPr>
          <p:spPr bwMode="auto">
            <a:xfrm>
              <a:off x="1469" y="33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直接连接符 1293322">
              <a:extLst>
                <a:ext uri="{FF2B5EF4-FFF2-40B4-BE49-F238E27FC236}">
                  <a16:creationId xmlns:a16="http://schemas.microsoft.com/office/drawing/2014/main" id="{819A08D8-21A5-4663-938F-4B7EF76BCDE6}"/>
                </a:ext>
              </a:extLst>
            </p:cNvPr>
            <p:cNvSpPr>
              <a:spLocks noChangeShapeType="1"/>
            </p:cNvSpPr>
            <p:nvPr/>
          </p:nvSpPr>
          <p:spPr bwMode="auto">
            <a:xfrm>
              <a:off x="1422" y="3531"/>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文本框 1293323">
              <a:extLst>
                <a:ext uri="{FF2B5EF4-FFF2-40B4-BE49-F238E27FC236}">
                  <a16:creationId xmlns:a16="http://schemas.microsoft.com/office/drawing/2014/main" id="{6D43F2A6-BD8E-4C77-ADFA-FE39823B5E09}"/>
                </a:ext>
              </a:extLst>
            </p:cNvPr>
            <p:cNvSpPr txBox="1">
              <a:spLocks noChangeArrowheads="1"/>
            </p:cNvSpPr>
            <p:nvPr/>
          </p:nvSpPr>
          <p:spPr bwMode="auto">
            <a:xfrm>
              <a:off x="249" y="3113"/>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D</a:t>
              </a:r>
              <a:r>
                <a:rPr lang="en-US" altLang="zh-CN" baseline="-25000">
                  <a:latin typeface="Times New Roman" panose="02020603050405020304" pitchFamily="18" charset="0"/>
                </a:rPr>
                <a:t>0</a:t>
              </a:r>
              <a:r>
                <a:rPr lang="en-US" altLang="zh-CN">
                  <a:latin typeface="Times New Roman" panose="02020603050405020304" pitchFamily="18" charset="0"/>
                </a:rPr>
                <a:t>~D</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72717" name="文本框 1293324">
              <a:extLst>
                <a:ext uri="{FF2B5EF4-FFF2-40B4-BE49-F238E27FC236}">
                  <a16:creationId xmlns:a16="http://schemas.microsoft.com/office/drawing/2014/main" id="{E2EFA2B3-7A42-445F-A51C-9C820F03CBA7}"/>
                </a:ext>
              </a:extLst>
            </p:cNvPr>
            <p:cNvSpPr txBox="1">
              <a:spLocks noChangeArrowheads="1"/>
            </p:cNvSpPr>
            <p:nvPr/>
          </p:nvSpPr>
          <p:spPr bwMode="auto">
            <a:xfrm>
              <a:off x="340" y="3748"/>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72718" name="椭圆 1293325">
              <a:extLst>
                <a:ext uri="{FF2B5EF4-FFF2-40B4-BE49-F238E27FC236}">
                  <a16:creationId xmlns:a16="http://schemas.microsoft.com/office/drawing/2014/main" id="{55D5909A-58DF-49D6-84B1-11ECAB3ADADB}"/>
                </a:ext>
              </a:extLst>
            </p:cNvPr>
            <p:cNvSpPr>
              <a:spLocks noChangeArrowheads="1"/>
            </p:cNvSpPr>
            <p:nvPr/>
          </p:nvSpPr>
          <p:spPr bwMode="auto">
            <a:xfrm>
              <a:off x="1666" y="1708"/>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19" name="椭圆 1293326">
              <a:extLst>
                <a:ext uri="{FF2B5EF4-FFF2-40B4-BE49-F238E27FC236}">
                  <a16:creationId xmlns:a16="http://schemas.microsoft.com/office/drawing/2014/main" id="{110C946A-A508-4471-A879-6FA7DCC80DB9}"/>
                </a:ext>
              </a:extLst>
            </p:cNvPr>
            <p:cNvSpPr>
              <a:spLocks noChangeArrowheads="1"/>
            </p:cNvSpPr>
            <p:nvPr/>
          </p:nvSpPr>
          <p:spPr bwMode="auto">
            <a:xfrm>
              <a:off x="1666" y="1900"/>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0" name="直接连接符 1293327">
              <a:extLst>
                <a:ext uri="{FF2B5EF4-FFF2-40B4-BE49-F238E27FC236}">
                  <a16:creationId xmlns:a16="http://schemas.microsoft.com/office/drawing/2014/main" id="{C61A6D5F-A81A-48A3-91E7-2DF8BD876C05}"/>
                </a:ext>
              </a:extLst>
            </p:cNvPr>
            <p:cNvSpPr>
              <a:spLocks noChangeShapeType="1"/>
            </p:cNvSpPr>
            <p:nvPr/>
          </p:nvSpPr>
          <p:spPr bwMode="auto">
            <a:xfrm>
              <a:off x="1714" y="1923"/>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直接连接符 1293328">
              <a:extLst>
                <a:ext uri="{FF2B5EF4-FFF2-40B4-BE49-F238E27FC236}">
                  <a16:creationId xmlns:a16="http://schemas.microsoft.com/office/drawing/2014/main" id="{EF176FB9-7CB7-4B79-8774-8168C7CFEA6F}"/>
                </a:ext>
              </a:extLst>
            </p:cNvPr>
            <p:cNvSpPr>
              <a:spLocks noChangeShapeType="1"/>
            </p:cNvSpPr>
            <p:nvPr/>
          </p:nvSpPr>
          <p:spPr bwMode="auto">
            <a:xfrm>
              <a:off x="1714" y="173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22" name="椭圆 1293329">
              <a:extLst>
                <a:ext uri="{FF2B5EF4-FFF2-40B4-BE49-F238E27FC236}">
                  <a16:creationId xmlns:a16="http://schemas.microsoft.com/office/drawing/2014/main" id="{A02889DB-1BCF-448C-98D1-CCF4EAB4B5EA}"/>
                </a:ext>
              </a:extLst>
            </p:cNvPr>
            <p:cNvSpPr>
              <a:spLocks noChangeArrowheads="1"/>
            </p:cNvSpPr>
            <p:nvPr/>
          </p:nvSpPr>
          <p:spPr bwMode="auto">
            <a:xfrm>
              <a:off x="1666" y="3364"/>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23" name="椭圆 1293330">
              <a:extLst>
                <a:ext uri="{FF2B5EF4-FFF2-40B4-BE49-F238E27FC236}">
                  <a16:creationId xmlns:a16="http://schemas.microsoft.com/office/drawing/2014/main" id="{6846A9B4-E2AB-4668-99A6-4247583455CA}"/>
                </a:ext>
              </a:extLst>
            </p:cNvPr>
            <p:cNvSpPr>
              <a:spLocks noChangeArrowheads="1"/>
            </p:cNvSpPr>
            <p:nvPr/>
          </p:nvSpPr>
          <p:spPr bwMode="auto">
            <a:xfrm>
              <a:off x="1666" y="3556"/>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4" name="直接连接符 1293331">
              <a:extLst>
                <a:ext uri="{FF2B5EF4-FFF2-40B4-BE49-F238E27FC236}">
                  <a16:creationId xmlns:a16="http://schemas.microsoft.com/office/drawing/2014/main" id="{256C13E8-21A3-4ACF-A949-9431069EAAFD}"/>
                </a:ext>
              </a:extLst>
            </p:cNvPr>
            <p:cNvSpPr>
              <a:spLocks noChangeShapeType="1"/>
            </p:cNvSpPr>
            <p:nvPr/>
          </p:nvSpPr>
          <p:spPr bwMode="auto">
            <a:xfrm>
              <a:off x="1714" y="357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5" name="直接连接符 1293332">
              <a:extLst>
                <a:ext uri="{FF2B5EF4-FFF2-40B4-BE49-F238E27FC236}">
                  <a16:creationId xmlns:a16="http://schemas.microsoft.com/office/drawing/2014/main" id="{97F23D5F-F6E6-4E98-80C0-09D7305D04CD}"/>
                </a:ext>
              </a:extLst>
            </p:cNvPr>
            <p:cNvSpPr>
              <a:spLocks noChangeShapeType="1"/>
            </p:cNvSpPr>
            <p:nvPr/>
          </p:nvSpPr>
          <p:spPr bwMode="auto">
            <a:xfrm>
              <a:off x="1714" y="338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直接连接符 1293333">
              <a:extLst>
                <a:ext uri="{FF2B5EF4-FFF2-40B4-BE49-F238E27FC236}">
                  <a16:creationId xmlns:a16="http://schemas.microsoft.com/office/drawing/2014/main" id="{7B600E5D-84BA-4527-A027-72F8788F4C50}"/>
                </a:ext>
              </a:extLst>
            </p:cNvPr>
            <p:cNvSpPr>
              <a:spLocks noChangeShapeType="1"/>
            </p:cNvSpPr>
            <p:nvPr/>
          </p:nvSpPr>
          <p:spPr bwMode="auto">
            <a:xfrm flipH="1">
              <a:off x="1483" y="1107"/>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7" name="文本框 1293334">
              <a:extLst>
                <a:ext uri="{FF2B5EF4-FFF2-40B4-BE49-F238E27FC236}">
                  <a16:creationId xmlns:a16="http://schemas.microsoft.com/office/drawing/2014/main" id="{6ADAD583-9631-41D8-A08A-6A1F5A1E2EEB}"/>
                </a:ext>
              </a:extLst>
            </p:cNvPr>
            <p:cNvSpPr txBox="1">
              <a:spLocks noChangeArrowheads="1"/>
            </p:cNvSpPr>
            <p:nvPr/>
          </p:nvSpPr>
          <p:spPr bwMode="auto">
            <a:xfrm>
              <a:off x="1533"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00</a:t>
              </a:r>
            </a:p>
          </p:txBody>
        </p:sp>
        <p:sp>
          <p:nvSpPr>
            <p:cNvPr id="72728" name="上箭头 1293335">
              <a:extLst>
                <a:ext uri="{FF2B5EF4-FFF2-40B4-BE49-F238E27FC236}">
                  <a16:creationId xmlns:a16="http://schemas.microsoft.com/office/drawing/2014/main" id="{EBC0D7DC-3FCD-402F-8736-7393D5F30502}"/>
                </a:ext>
              </a:extLst>
            </p:cNvPr>
            <p:cNvSpPr>
              <a:spLocks noChangeArrowheads="1"/>
            </p:cNvSpPr>
            <p:nvPr/>
          </p:nvSpPr>
          <p:spPr bwMode="auto">
            <a:xfrm>
              <a:off x="1090" y="3748"/>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29" name="上箭头 1293336">
              <a:extLst>
                <a:ext uri="{FF2B5EF4-FFF2-40B4-BE49-F238E27FC236}">
                  <a16:creationId xmlns:a16="http://schemas.microsoft.com/office/drawing/2014/main" id="{4FED6095-8D7F-4F6B-8CBF-229D48FB7EBC}"/>
                </a:ext>
              </a:extLst>
            </p:cNvPr>
            <p:cNvSpPr>
              <a:spLocks noChangeArrowheads="1"/>
            </p:cNvSpPr>
            <p:nvPr/>
          </p:nvSpPr>
          <p:spPr bwMode="auto">
            <a:xfrm>
              <a:off x="1090" y="2092"/>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0" name="直接连接符 1293337">
              <a:extLst>
                <a:ext uri="{FF2B5EF4-FFF2-40B4-BE49-F238E27FC236}">
                  <a16:creationId xmlns:a16="http://schemas.microsoft.com/office/drawing/2014/main" id="{9E4167C5-B151-4899-B261-1DA4FDC25088}"/>
                </a:ext>
              </a:extLst>
            </p:cNvPr>
            <p:cNvSpPr>
              <a:spLocks noChangeShapeType="1"/>
            </p:cNvSpPr>
            <p:nvPr/>
          </p:nvSpPr>
          <p:spPr bwMode="auto">
            <a:xfrm>
              <a:off x="1810" y="1948"/>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1" name="下箭头 1293338">
              <a:extLst>
                <a:ext uri="{FF2B5EF4-FFF2-40B4-BE49-F238E27FC236}">
                  <a16:creationId xmlns:a16="http://schemas.microsoft.com/office/drawing/2014/main" id="{EBA7B1E5-91E1-4C01-9893-E215BDC6F0CA}"/>
                </a:ext>
              </a:extLst>
            </p:cNvPr>
            <p:cNvSpPr>
              <a:spLocks noChangeArrowheads="1"/>
            </p:cNvSpPr>
            <p:nvPr/>
          </p:nvSpPr>
          <p:spPr bwMode="auto">
            <a:xfrm>
              <a:off x="1042" y="1372"/>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2" name="下箭头 1293339">
              <a:extLst>
                <a:ext uri="{FF2B5EF4-FFF2-40B4-BE49-F238E27FC236}">
                  <a16:creationId xmlns:a16="http://schemas.microsoft.com/office/drawing/2014/main" id="{F94D41E4-563F-4748-B4B1-FA25462FA017}"/>
                </a:ext>
              </a:extLst>
            </p:cNvPr>
            <p:cNvSpPr>
              <a:spLocks noChangeArrowheads="1"/>
            </p:cNvSpPr>
            <p:nvPr/>
          </p:nvSpPr>
          <p:spPr bwMode="auto">
            <a:xfrm>
              <a:off x="1090" y="3004"/>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33" name="直接连接符 1293340">
              <a:extLst>
                <a:ext uri="{FF2B5EF4-FFF2-40B4-BE49-F238E27FC236}">
                  <a16:creationId xmlns:a16="http://schemas.microsoft.com/office/drawing/2014/main" id="{7581AF59-F7B3-4931-965A-8970A71861B2}"/>
                </a:ext>
              </a:extLst>
            </p:cNvPr>
            <p:cNvSpPr>
              <a:spLocks noChangeShapeType="1"/>
            </p:cNvSpPr>
            <p:nvPr/>
          </p:nvSpPr>
          <p:spPr bwMode="auto">
            <a:xfrm flipH="1" flipV="1">
              <a:off x="1955" y="1107"/>
              <a:ext cx="1" cy="22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34" name="矩形 1293341">
              <a:extLst>
                <a:ext uri="{FF2B5EF4-FFF2-40B4-BE49-F238E27FC236}">
                  <a16:creationId xmlns:a16="http://schemas.microsoft.com/office/drawing/2014/main" id="{8A4DE647-94A6-408E-A957-14B1B4E77A13}"/>
                </a:ext>
              </a:extLst>
            </p:cNvPr>
            <p:cNvSpPr>
              <a:spLocks noChangeArrowheads="1"/>
            </p:cNvSpPr>
            <p:nvPr/>
          </p:nvSpPr>
          <p:spPr bwMode="auto">
            <a:xfrm>
              <a:off x="2032"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35" name="直接连接符 1293342">
              <a:extLst>
                <a:ext uri="{FF2B5EF4-FFF2-40B4-BE49-F238E27FC236}">
                  <a16:creationId xmlns:a16="http://schemas.microsoft.com/office/drawing/2014/main" id="{566C0276-E09F-4A60-AE61-13EE4BB27B07}"/>
                </a:ext>
              </a:extLst>
            </p:cNvPr>
            <p:cNvSpPr>
              <a:spLocks noChangeShapeType="1"/>
            </p:cNvSpPr>
            <p:nvPr/>
          </p:nvSpPr>
          <p:spPr bwMode="auto">
            <a:xfrm>
              <a:off x="2681"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6" name="直接连接符 1293343">
              <a:extLst>
                <a:ext uri="{FF2B5EF4-FFF2-40B4-BE49-F238E27FC236}">
                  <a16:creationId xmlns:a16="http://schemas.microsoft.com/office/drawing/2014/main" id="{5862CDF6-410E-4373-BEBD-31BD40F174F4}"/>
                </a:ext>
              </a:extLst>
            </p:cNvPr>
            <p:cNvSpPr>
              <a:spLocks noChangeShapeType="1"/>
            </p:cNvSpPr>
            <p:nvPr/>
          </p:nvSpPr>
          <p:spPr bwMode="auto">
            <a:xfrm>
              <a:off x="2634"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37" name="矩形 1293344">
              <a:extLst>
                <a:ext uri="{FF2B5EF4-FFF2-40B4-BE49-F238E27FC236}">
                  <a16:creationId xmlns:a16="http://schemas.microsoft.com/office/drawing/2014/main" id="{C0A6BDBB-34D1-4D70-8C08-8A307BF5A5FE}"/>
                </a:ext>
              </a:extLst>
            </p:cNvPr>
            <p:cNvSpPr>
              <a:spLocks noChangeArrowheads="1"/>
            </p:cNvSpPr>
            <p:nvPr/>
          </p:nvSpPr>
          <p:spPr bwMode="auto">
            <a:xfrm>
              <a:off x="2002"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38" name="直接连接符 1293345">
              <a:extLst>
                <a:ext uri="{FF2B5EF4-FFF2-40B4-BE49-F238E27FC236}">
                  <a16:creationId xmlns:a16="http://schemas.microsoft.com/office/drawing/2014/main" id="{71FB6216-FC67-41AB-AB76-D1233684CFBC}"/>
                </a:ext>
              </a:extLst>
            </p:cNvPr>
            <p:cNvSpPr>
              <a:spLocks noChangeShapeType="1"/>
            </p:cNvSpPr>
            <p:nvPr/>
          </p:nvSpPr>
          <p:spPr bwMode="auto">
            <a:xfrm>
              <a:off x="2651"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9" name="直接连接符 1293346">
              <a:extLst>
                <a:ext uri="{FF2B5EF4-FFF2-40B4-BE49-F238E27FC236}">
                  <a16:creationId xmlns:a16="http://schemas.microsoft.com/office/drawing/2014/main" id="{34A68C37-8EA4-4706-B2E2-665E68DB7D63}"/>
                </a:ext>
              </a:extLst>
            </p:cNvPr>
            <p:cNvSpPr>
              <a:spLocks noChangeShapeType="1"/>
            </p:cNvSpPr>
            <p:nvPr/>
          </p:nvSpPr>
          <p:spPr bwMode="auto">
            <a:xfrm>
              <a:off x="2604"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40" name="椭圆 1293347">
              <a:extLst>
                <a:ext uri="{FF2B5EF4-FFF2-40B4-BE49-F238E27FC236}">
                  <a16:creationId xmlns:a16="http://schemas.microsoft.com/office/drawing/2014/main" id="{D49A984B-07FF-43F9-A8AB-B7055715B688}"/>
                </a:ext>
              </a:extLst>
            </p:cNvPr>
            <p:cNvSpPr>
              <a:spLocks noChangeArrowheads="1"/>
            </p:cNvSpPr>
            <p:nvPr/>
          </p:nvSpPr>
          <p:spPr bwMode="auto">
            <a:xfrm>
              <a:off x="2848"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41" name="椭圆 1293348">
              <a:extLst>
                <a:ext uri="{FF2B5EF4-FFF2-40B4-BE49-F238E27FC236}">
                  <a16:creationId xmlns:a16="http://schemas.microsoft.com/office/drawing/2014/main" id="{2812D83A-9CC3-4799-8F80-992C80A5A813}"/>
                </a:ext>
              </a:extLst>
            </p:cNvPr>
            <p:cNvSpPr>
              <a:spLocks noChangeArrowheads="1"/>
            </p:cNvSpPr>
            <p:nvPr/>
          </p:nvSpPr>
          <p:spPr bwMode="auto">
            <a:xfrm>
              <a:off x="2848"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42" name="直接连接符 1293349">
              <a:extLst>
                <a:ext uri="{FF2B5EF4-FFF2-40B4-BE49-F238E27FC236}">
                  <a16:creationId xmlns:a16="http://schemas.microsoft.com/office/drawing/2014/main" id="{6EC21211-AAD3-486D-8094-D35480B145E2}"/>
                </a:ext>
              </a:extLst>
            </p:cNvPr>
            <p:cNvSpPr>
              <a:spLocks noChangeShapeType="1"/>
            </p:cNvSpPr>
            <p:nvPr/>
          </p:nvSpPr>
          <p:spPr bwMode="auto">
            <a:xfrm>
              <a:off x="2896"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3" name="直接连接符 1293350">
              <a:extLst>
                <a:ext uri="{FF2B5EF4-FFF2-40B4-BE49-F238E27FC236}">
                  <a16:creationId xmlns:a16="http://schemas.microsoft.com/office/drawing/2014/main" id="{B350F290-D5DD-4C77-96A5-44D7A5C897DC}"/>
                </a:ext>
              </a:extLst>
            </p:cNvPr>
            <p:cNvSpPr>
              <a:spLocks noChangeShapeType="1"/>
            </p:cNvSpPr>
            <p:nvPr/>
          </p:nvSpPr>
          <p:spPr bwMode="auto">
            <a:xfrm>
              <a:off x="2896"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44" name="椭圆 1293351">
              <a:extLst>
                <a:ext uri="{FF2B5EF4-FFF2-40B4-BE49-F238E27FC236}">
                  <a16:creationId xmlns:a16="http://schemas.microsoft.com/office/drawing/2014/main" id="{E388FF36-035B-4AC6-A3A6-0079D7909C9D}"/>
                </a:ext>
              </a:extLst>
            </p:cNvPr>
            <p:cNvSpPr>
              <a:spLocks noChangeArrowheads="1"/>
            </p:cNvSpPr>
            <p:nvPr/>
          </p:nvSpPr>
          <p:spPr bwMode="auto">
            <a:xfrm>
              <a:off x="2848"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45" name="椭圆 1293352">
              <a:extLst>
                <a:ext uri="{FF2B5EF4-FFF2-40B4-BE49-F238E27FC236}">
                  <a16:creationId xmlns:a16="http://schemas.microsoft.com/office/drawing/2014/main" id="{74B1C4C9-0622-4B5A-B146-5479483B122B}"/>
                </a:ext>
              </a:extLst>
            </p:cNvPr>
            <p:cNvSpPr>
              <a:spLocks noChangeArrowheads="1"/>
            </p:cNvSpPr>
            <p:nvPr/>
          </p:nvSpPr>
          <p:spPr bwMode="auto">
            <a:xfrm>
              <a:off x="2848"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46" name="直接连接符 1293353">
              <a:extLst>
                <a:ext uri="{FF2B5EF4-FFF2-40B4-BE49-F238E27FC236}">
                  <a16:creationId xmlns:a16="http://schemas.microsoft.com/office/drawing/2014/main" id="{871A6B8B-14EF-4445-95F4-1B8AC07B6F8E}"/>
                </a:ext>
              </a:extLst>
            </p:cNvPr>
            <p:cNvSpPr>
              <a:spLocks noChangeShapeType="1"/>
            </p:cNvSpPr>
            <p:nvPr/>
          </p:nvSpPr>
          <p:spPr bwMode="auto">
            <a:xfrm>
              <a:off x="2896"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7" name="直接连接符 1293354">
              <a:extLst>
                <a:ext uri="{FF2B5EF4-FFF2-40B4-BE49-F238E27FC236}">
                  <a16:creationId xmlns:a16="http://schemas.microsoft.com/office/drawing/2014/main" id="{D1ECBE9A-D24B-4683-9A6E-CAF5895C7031}"/>
                </a:ext>
              </a:extLst>
            </p:cNvPr>
            <p:cNvSpPr>
              <a:spLocks noChangeShapeType="1"/>
            </p:cNvSpPr>
            <p:nvPr/>
          </p:nvSpPr>
          <p:spPr bwMode="auto">
            <a:xfrm>
              <a:off x="2896"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8" name="直接连接符 1293355">
              <a:extLst>
                <a:ext uri="{FF2B5EF4-FFF2-40B4-BE49-F238E27FC236}">
                  <a16:creationId xmlns:a16="http://schemas.microsoft.com/office/drawing/2014/main" id="{3D355284-89D8-471A-9157-9DCD1885837D}"/>
                </a:ext>
              </a:extLst>
            </p:cNvPr>
            <p:cNvSpPr>
              <a:spLocks noChangeShapeType="1"/>
            </p:cNvSpPr>
            <p:nvPr/>
          </p:nvSpPr>
          <p:spPr bwMode="auto">
            <a:xfrm flipV="1">
              <a:off x="3127" y="935"/>
              <a:ext cx="16" cy="2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9" name="直接连接符 1293356">
              <a:extLst>
                <a:ext uri="{FF2B5EF4-FFF2-40B4-BE49-F238E27FC236}">
                  <a16:creationId xmlns:a16="http://schemas.microsoft.com/office/drawing/2014/main" id="{D420CD7F-E573-4AA3-A318-D5E8785EB333}"/>
                </a:ext>
              </a:extLst>
            </p:cNvPr>
            <p:cNvSpPr>
              <a:spLocks noChangeShapeType="1"/>
            </p:cNvSpPr>
            <p:nvPr/>
          </p:nvSpPr>
          <p:spPr bwMode="auto">
            <a:xfrm flipH="1" flipV="1">
              <a:off x="1474" y="936"/>
              <a:ext cx="166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文本框 1293357">
              <a:extLst>
                <a:ext uri="{FF2B5EF4-FFF2-40B4-BE49-F238E27FC236}">
                  <a16:creationId xmlns:a16="http://schemas.microsoft.com/office/drawing/2014/main" id="{8C4762D5-C5F2-4935-A477-0E5886FB1F08}"/>
                </a:ext>
              </a:extLst>
            </p:cNvPr>
            <p:cNvSpPr txBox="1">
              <a:spLocks noChangeArrowheads="1"/>
            </p:cNvSpPr>
            <p:nvPr/>
          </p:nvSpPr>
          <p:spPr bwMode="auto">
            <a:xfrm>
              <a:off x="2848"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01</a:t>
              </a:r>
            </a:p>
          </p:txBody>
        </p:sp>
        <p:sp>
          <p:nvSpPr>
            <p:cNvPr id="72751" name="上箭头 1293358">
              <a:extLst>
                <a:ext uri="{FF2B5EF4-FFF2-40B4-BE49-F238E27FC236}">
                  <a16:creationId xmlns:a16="http://schemas.microsoft.com/office/drawing/2014/main" id="{19B26479-C4CB-41B3-9254-3F4FA0673D7F}"/>
                </a:ext>
              </a:extLst>
            </p:cNvPr>
            <p:cNvSpPr>
              <a:spLocks noChangeArrowheads="1"/>
            </p:cNvSpPr>
            <p:nvPr/>
          </p:nvSpPr>
          <p:spPr bwMode="auto">
            <a:xfrm>
              <a:off x="2272"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2" name="上箭头 1293359">
              <a:extLst>
                <a:ext uri="{FF2B5EF4-FFF2-40B4-BE49-F238E27FC236}">
                  <a16:creationId xmlns:a16="http://schemas.microsoft.com/office/drawing/2014/main" id="{4832F56F-9E29-4DA3-9042-3D7CB6E678BA}"/>
                </a:ext>
              </a:extLst>
            </p:cNvPr>
            <p:cNvSpPr>
              <a:spLocks noChangeArrowheads="1"/>
            </p:cNvSpPr>
            <p:nvPr/>
          </p:nvSpPr>
          <p:spPr bwMode="auto">
            <a:xfrm>
              <a:off x="2272"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3" name="直接连接符 1293360">
              <a:extLst>
                <a:ext uri="{FF2B5EF4-FFF2-40B4-BE49-F238E27FC236}">
                  <a16:creationId xmlns:a16="http://schemas.microsoft.com/office/drawing/2014/main" id="{CBBB3D61-DF3B-4B1E-BC84-3A960ABAD0AC}"/>
                </a:ext>
              </a:extLst>
            </p:cNvPr>
            <p:cNvSpPr>
              <a:spLocks noChangeShapeType="1"/>
            </p:cNvSpPr>
            <p:nvPr/>
          </p:nvSpPr>
          <p:spPr bwMode="auto">
            <a:xfrm>
              <a:off x="2992"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4" name="下箭头 1293361">
              <a:extLst>
                <a:ext uri="{FF2B5EF4-FFF2-40B4-BE49-F238E27FC236}">
                  <a16:creationId xmlns:a16="http://schemas.microsoft.com/office/drawing/2014/main" id="{B1EA13A9-9082-45BB-B436-EF881B18B19B}"/>
                </a:ext>
              </a:extLst>
            </p:cNvPr>
            <p:cNvSpPr>
              <a:spLocks noChangeArrowheads="1"/>
            </p:cNvSpPr>
            <p:nvPr/>
          </p:nvSpPr>
          <p:spPr bwMode="auto">
            <a:xfrm>
              <a:off x="2224"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55" name="下箭头 1293362">
              <a:extLst>
                <a:ext uri="{FF2B5EF4-FFF2-40B4-BE49-F238E27FC236}">
                  <a16:creationId xmlns:a16="http://schemas.microsoft.com/office/drawing/2014/main" id="{CF0503B7-C3D9-43C0-B0DF-C6A011599AD2}"/>
                </a:ext>
              </a:extLst>
            </p:cNvPr>
            <p:cNvSpPr>
              <a:spLocks noChangeArrowheads="1"/>
            </p:cNvSpPr>
            <p:nvPr/>
          </p:nvSpPr>
          <p:spPr bwMode="auto">
            <a:xfrm>
              <a:off x="2272"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56" name="矩形 1293363">
              <a:extLst>
                <a:ext uri="{FF2B5EF4-FFF2-40B4-BE49-F238E27FC236}">
                  <a16:creationId xmlns:a16="http://schemas.microsoft.com/office/drawing/2014/main" id="{3A387EDF-77E4-4348-82FE-418356D3DF37}"/>
                </a:ext>
              </a:extLst>
            </p:cNvPr>
            <p:cNvSpPr>
              <a:spLocks noChangeArrowheads="1"/>
            </p:cNvSpPr>
            <p:nvPr/>
          </p:nvSpPr>
          <p:spPr bwMode="auto">
            <a:xfrm>
              <a:off x="3298"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57" name="直接连接符 1293364">
              <a:extLst>
                <a:ext uri="{FF2B5EF4-FFF2-40B4-BE49-F238E27FC236}">
                  <a16:creationId xmlns:a16="http://schemas.microsoft.com/office/drawing/2014/main" id="{87E32B17-51D3-41D3-852D-B42052D375A3}"/>
                </a:ext>
              </a:extLst>
            </p:cNvPr>
            <p:cNvSpPr>
              <a:spLocks noChangeShapeType="1"/>
            </p:cNvSpPr>
            <p:nvPr/>
          </p:nvSpPr>
          <p:spPr bwMode="auto">
            <a:xfrm>
              <a:off x="39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8" name="直接连接符 1293365">
              <a:extLst>
                <a:ext uri="{FF2B5EF4-FFF2-40B4-BE49-F238E27FC236}">
                  <a16:creationId xmlns:a16="http://schemas.microsoft.com/office/drawing/2014/main" id="{3EA70609-9B18-4A58-89DA-5785D247273A}"/>
                </a:ext>
              </a:extLst>
            </p:cNvPr>
            <p:cNvSpPr>
              <a:spLocks noChangeShapeType="1"/>
            </p:cNvSpPr>
            <p:nvPr/>
          </p:nvSpPr>
          <p:spPr bwMode="auto">
            <a:xfrm>
              <a:off x="39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59" name="矩形 1293366">
              <a:extLst>
                <a:ext uri="{FF2B5EF4-FFF2-40B4-BE49-F238E27FC236}">
                  <a16:creationId xmlns:a16="http://schemas.microsoft.com/office/drawing/2014/main" id="{94DEAB05-FBC6-44A7-AA43-736DE8DD6AC4}"/>
                </a:ext>
              </a:extLst>
            </p:cNvPr>
            <p:cNvSpPr>
              <a:spLocks noChangeArrowheads="1"/>
            </p:cNvSpPr>
            <p:nvPr/>
          </p:nvSpPr>
          <p:spPr bwMode="auto">
            <a:xfrm>
              <a:off x="3268"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60" name="直接连接符 1293367">
              <a:extLst>
                <a:ext uri="{FF2B5EF4-FFF2-40B4-BE49-F238E27FC236}">
                  <a16:creationId xmlns:a16="http://schemas.microsoft.com/office/drawing/2014/main" id="{C396C54D-93CE-4A3B-AF2C-7E91E2F7DFC2}"/>
                </a:ext>
              </a:extLst>
            </p:cNvPr>
            <p:cNvSpPr>
              <a:spLocks noChangeShapeType="1"/>
            </p:cNvSpPr>
            <p:nvPr/>
          </p:nvSpPr>
          <p:spPr bwMode="auto">
            <a:xfrm>
              <a:off x="39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1" name="直接连接符 1293368">
              <a:extLst>
                <a:ext uri="{FF2B5EF4-FFF2-40B4-BE49-F238E27FC236}">
                  <a16:creationId xmlns:a16="http://schemas.microsoft.com/office/drawing/2014/main" id="{06F66F63-6CBA-46BE-AADA-1AB85C8943E3}"/>
                </a:ext>
              </a:extLst>
            </p:cNvPr>
            <p:cNvSpPr>
              <a:spLocks noChangeShapeType="1"/>
            </p:cNvSpPr>
            <p:nvPr/>
          </p:nvSpPr>
          <p:spPr bwMode="auto">
            <a:xfrm>
              <a:off x="38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62" name="椭圆 1293369">
              <a:extLst>
                <a:ext uri="{FF2B5EF4-FFF2-40B4-BE49-F238E27FC236}">
                  <a16:creationId xmlns:a16="http://schemas.microsoft.com/office/drawing/2014/main" id="{B71B930B-816E-46AA-8627-64221DAFC7CE}"/>
                </a:ext>
              </a:extLst>
            </p:cNvPr>
            <p:cNvSpPr>
              <a:spLocks noChangeArrowheads="1"/>
            </p:cNvSpPr>
            <p:nvPr/>
          </p:nvSpPr>
          <p:spPr bwMode="auto">
            <a:xfrm>
              <a:off x="4114"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63" name="椭圆 1293370">
              <a:extLst>
                <a:ext uri="{FF2B5EF4-FFF2-40B4-BE49-F238E27FC236}">
                  <a16:creationId xmlns:a16="http://schemas.microsoft.com/office/drawing/2014/main" id="{38E40080-CA59-4F78-89CC-469F2C0F300C}"/>
                </a:ext>
              </a:extLst>
            </p:cNvPr>
            <p:cNvSpPr>
              <a:spLocks noChangeArrowheads="1"/>
            </p:cNvSpPr>
            <p:nvPr/>
          </p:nvSpPr>
          <p:spPr bwMode="auto">
            <a:xfrm>
              <a:off x="4114"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64" name="直接连接符 1293371">
              <a:extLst>
                <a:ext uri="{FF2B5EF4-FFF2-40B4-BE49-F238E27FC236}">
                  <a16:creationId xmlns:a16="http://schemas.microsoft.com/office/drawing/2014/main" id="{8C3D029C-BD94-4790-A5C1-65DB784573A2}"/>
                </a:ext>
              </a:extLst>
            </p:cNvPr>
            <p:cNvSpPr>
              <a:spLocks noChangeShapeType="1"/>
            </p:cNvSpPr>
            <p:nvPr/>
          </p:nvSpPr>
          <p:spPr bwMode="auto">
            <a:xfrm>
              <a:off x="41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5" name="直接连接符 1293372">
              <a:extLst>
                <a:ext uri="{FF2B5EF4-FFF2-40B4-BE49-F238E27FC236}">
                  <a16:creationId xmlns:a16="http://schemas.microsoft.com/office/drawing/2014/main" id="{577FDC6B-8187-4FBA-9C7F-4361016C3F80}"/>
                </a:ext>
              </a:extLst>
            </p:cNvPr>
            <p:cNvSpPr>
              <a:spLocks noChangeShapeType="1"/>
            </p:cNvSpPr>
            <p:nvPr/>
          </p:nvSpPr>
          <p:spPr bwMode="auto">
            <a:xfrm>
              <a:off x="41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66" name="椭圆 1293373">
              <a:extLst>
                <a:ext uri="{FF2B5EF4-FFF2-40B4-BE49-F238E27FC236}">
                  <a16:creationId xmlns:a16="http://schemas.microsoft.com/office/drawing/2014/main" id="{AECE0093-09D7-4FB6-A9E4-972C4B4E4F6D}"/>
                </a:ext>
              </a:extLst>
            </p:cNvPr>
            <p:cNvSpPr>
              <a:spLocks noChangeArrowheads="1"/>
            </p:cNvSpPr>
            <p:nvPr/>
          </p:nvSpPr>
          <p:spPr bwMode="auto">
            <a:xfrm>
              <a:off x="4114"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67" name="椭圆 1293374">
              <a:extLst>
                <a:ext uri="{FF2B5EF4-FFF2-40B4-BE49-F238E27FC236}">
                  <a16:creationId xmlns:a16="http://schemas.microsoft.com/office/drawing/2014/main" id="{05D50B91-D8B2-45D9-8343-7600D714F4FF}"/>
                </a:ext>
              </a:extLst>
            </p:cNvPr>
            <p:cNvSpPr>
              <a:spLocks noChangeArrowheads="1"/>
            </p:cNvSpPr>
            <p:nvPr/>
          </p:nvSpPr>
          <p:spPr bwMode="auto">
            <a:xfrm>
              <a:off x="4114"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68" name="直接连接符 1293375">
              <a:extLst>
                <a:ext uri="{FF2B5EF4-FFF2-40B4-BE49-F238E27FC236}">
                  <a16:creationId xmlns:a16="http://schemas.microsoft.com/office/drawing/2014/main" id="{BDD2F75D-1588-4892-909C-D4CEE27F0085}"/>
                </a:ext>
              </a:extLst>
            </p:cNvPr>
            <p:cNvSpPr>
              <a:spLocks noChangeShapeType="1"/>
            </p:cNvSpPr>
            <p:nvPr/>
          </p:nvSpPr>
          <p:spPr bwMode="auto">
            <a:xfrm>
              <a:off x="41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9" name="直接连接符 1293376">
              <a:extLst>
                <a:ext uri="{FF2B5EF4-FFF2-40B4-BE49-F238E27FC236}">
                  <a16:creationId xmlns:a16="http://schemas.microsoft.com/office/drawing/2014/main" id="{91D93A6C-7D93-4611-B35D-A903BD59D37C}"/>
                </a:ext>
              </a:extLst>
            </p:cNvPr>
            <p:cNvSpPr>
              <a:spLocks noChangeShapeType="1"/>
            </p:cNvSpPr>
            <p:nvPr/>
          </p:nvSpPr>
          <p:spPr bwMode="auto">
            <a:xfrm>
              <a:off x="41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0" name="直接连接符 1293377">
              <a:extLst>
                <a:ext uri="{FF2B5EF4-FFF2-40B4-BE49-F238E27FC236}">
                  <a16:creationId xmlns:a16="http://schemas.microsoft.com/office/drawing/2014/main" id="{67C55322-9E56-4852-BD1D-1889D092E004}"/>
                </a:ext>
              </a:extLst>
            </p:cNvPr>
            <p:cNvSpPr>
              <a:spLocks noChangeShapeType="1"/>
            </p:cNvSpPr>
            <p:nvPr/>
          </p:nvSpPr>
          <p:spPr bwMode="auto">
            <a:xfrm flipV="1">
              <a:off x="4402" y="853"/>
              <a:ext cx="0" cy="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1" name="直接连接符 1293378">
              <a:extLst>
                <a:ext uri="{FF2B5EF4-FFF2-40B4-BE49-F238E27FC236}">
                  <a16:creationId xmlns:a16="http://schemas.microsoft.com/office/drawing/2014/main" id="{0597DFCD-1AA7-439B-9692-7EF6D00BE9D2}"/>
                </a:ext>
              </a:extLst>
            </p:cNvPr>
            <p:cNvSpPr>
              <a:spLocks noChangeShapeType="1"/>
            </p:cNvSpPr>
            <p:nvPr/>
          </p:nvSpPr>
          <p:spPr bwMode="auto">
            <a:xfrm flipH="1" flipV="1">
              <a:off x="1383" y="845"/>
              <a:ext cx="3019"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2" name="文本框 1293379">
              <a:extLst>
                <a:ext uri="{FF2B5EF4-FFF2-40B4-BE49-F238E27FC236}">
                  <a16:creationId xmlns:a16="http://schemas.microsoft.com/office/drawing/2014/main" id="{2D4506AF-84DC-4A57-A798-ABAC6A6E81A9}"/>
                </a:ext>
              </a:extLst>
            </p:cNvPr>
            <p:cNvSpPr txBox="1">
              <a:spLocks noChangeArrowheads="1"/>
            </p:cNvSpPr>
            <p:nvPr/>
          </p:nvSpPr>
          <p:spPr bwMode="auto">
            <a:xfrm>
              <a:off x="4073" y="84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10</a:t>
              </a:r>
            </a:p>
          </p:txBody>
        </p:sp>
        <p:sp>
          <p:nvSpPr>
            <p:cNvPr id="72773" name="上箭头 1293380">
              <a:extLst>
                <a:ext uri="{FF2B5EF4-FFF2-40B4-BE49-F238E27FC236}">
                  <a16:creationId xmlns:a16="http://schemas.microsoft.com/office/drawing/2014/main" id="{7FB247A5-F316-4998-B12F-BDF6F2EA5C15}"/>
                </a:ext>
              </a:extLst>
            </p:cNvPr>
            <p:cNvSpPr>
              <a:spLocks noChangeArrowheads="1"/>
            </p:cNvSpPr>
            <p:nvPr/>
          </p:nvSpPr>
          <p:spPr bwMode="auto">
            <a:xfrm>
              <a:off x="35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4" name="上箭头 1293381">
              <a:extLst>
                <a:ext uri="{FF2B5EF4-FFF2-40B4-BE49-F238E27FC236}">
                  <a16:creationId xmlns:a16="http://schemas.microsoft.com/office/drawing/2014/main" id="{C5A6A17D-32E2-422B-8ADB-2946FCD5C79E}"/>
                </a:ext>
              </a:extLst>
            </p:cNvPr>
            <p:cNvSpPr>
              <a:spLocks noChangeArrowheads="1"/>
            </p:cNvSpPr>
            <p:nvPr/>
          </p:nvSpPr>
          <p:spPr bwMode="auto">
            <a:xfrm>
              <a:off x="35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5" name="直接连接符 1293382">
              <a:extLst>
                <a:ext uri="{FF2B5EF4-FFF2-40B4-BE49-F238E27FC236}">
                  <a16:creationId xmlns:a16="http://schemas.microsoft.com/office/drawing/2014/main" id="{4CEF6DE3-972C-4C25-8FE6-FCA8A4D10BDE}"/>
                </a:ext>
              </a:extLst>
            </p:cNvPr>
            <p:cNvSpPr>
              <a:spLocks noChangeShapeType="1"/>
            </p:cNvSpPr>
            <p:nvPr/>
          </p:nvSpPr>
          <p:spPr bwMode="auto">
            <a:xfrm>
              <a:off x="42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76" name="下箭头 1293383">
              <a:extLst>
                <a:ext uri="{FF2B5EF4-FFF2-40B4-BE49-F238E27FC236}">
                  <a16:creationId xmlns:a16="http://schemas.microsoft.com/office/drawing/2014/main" id="{4FE26EFB-9B6D-4903-ABEC-668676AB9365}"/>
                </a:ext>
              </a:extLst>
            </p:cNvPr>
            <p:cNvSpPr>
              <a:spLocks noChangeArrowheads="1"/>
            </p:cNvSpPr>
            <p:nvPr/>
          </p:nvSpPr>
          <p:spPr bwMode="auto">
            <a:xfrm>
              <a:off x="34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77" name="下箭头 1293384">
              <a:extLst>
                <a:ext uri="{FF2B5EF4-FFF2-40B4-BE49-F238E27FC236}">
                  <a16:creationId xmlns:a16="http://schemas.microsoft.com/office/drawing/2014/main" id="{6AD53DDC-3BA1-4634-938E-47BB390D1420}"/>
                </a:ext>
              </a:extLst>
            </p:cNvPr>
            <p:cNvSpPr>
              <a:spLocks noChangeArrowheads="1"/>
            </p:cNvSpPr>
            <p:nvPr/>
          </p:nvSpPr>
          <p:spPr bwMode="auto">
            <a:xfrm>
              <a:off x="35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78" name="矩形 1293385">
              <a:extLst>
                <a:ext uri="{FF2B5EF4-FFF2-40B4-BE49-F238E27FC236}">
                  <a16:creationId xmlns:a16="http://schemas.microsoft.com/office/drawing/2014/main" id="{17E63C9B-D00F-4C17-AF02-15B06BFBA3F5}"/>
                </a:ext>
              </a:extLst>
            </p:cNvPr>
            <p:cNvSpPr>
              <a:spLocks noChangeArrowheads="1"/>
            </p:cNvSpPr>
            <p:nvPr/>
          </p:nvSpPr>
          <p:spPr bwMode="auto">
            <a:xfrm>
              <a:off x="4498" y="1621"/>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79" name="直接连接符 1293386">
              <a:extLst>
                <a:ext uri="{FF2B5EF4-FFF2-40B4-BE49-F238E27FC236}">
                  <a16:creationId xmlns:a16="http://schemas.microsoft.com/office/drawing/2014/main" id="{982566BA-9B38-4BD2-8B5D-E44A8094DF06}"/>
                </a:ext>
              </a:extLst>
            </p:cNvPr>
            <p:cNvSpPr>
              <a:spLocks noChangeShapeType="1"/>
            </p:cNvSpPr>
            <p:nvPr/>
          </p:nvSpPr>
          <p:spPr bwMode="auto">
            <a:xfrm>
              <a:off x="51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0" name="直接连接符 1293387">
              <a:extLst>
                <a:ext uri="{FF2B5EF4-FFF2-40B4-BE49-F238E27FC236}">
                  <a16:creationId xmlns:a16="http://schemas.microsoft.com/office/drawing/2014/main" id="{F60DB9B5-9540-4377-8832-B08BF925F8EA}"/>
                </a:ext>
              </a:extLst>
            </p:cNvPr>
            <p:cNvSpPr>
              <a:spLocks noChangeShapeType="1"/>
            </p:cNvSpPr>
            <p:nvPr/>
          </p:nvSpPr>
          <p:spPr bwMode="auto">
            <a:xfrm>
              <a:off x="51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1" name="矩形 1293388">
              <a:extLst>
                <a:ext uri="{FF2B5EF4-FFF2-40B4-BE49-F238E27FC236}">
                  <a16:creationId xmlns:a16="http://schemas.microsoft.com/office/drawing/2014/main" id="{3B9239BC-E12C-4169-A57C-2900E2C6DF6F}"/>
                </a:ext>
              </a:extLst>
            </p:cNvPr>
            <p:cNvSpPr>
              <a:spLocks noChangeArrowheads="1"/>
            </p:cNvSpPr>
            <p:nvPr/>
          </p:nvSpPr>
          <p:spPr bwMode="auto">
            <a:xfrm>
              <a:off x="4468" y="3277"/>
              <a:ext cx="816" cy="480"/>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eaLnBrk="1" hangingPunct="1"/>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72782" name="直接连接符 1293389">
              <a:extLst>
                <a:ext uri="{FF2B5EF4-FFF2-40B4-BE49-F238E27FC236}">
                  <a16:creationId xmlns:a16="http://schemas.microsoft.com/office/drawing/2014/main" id="{432E8046-126B-40A9-BE8C-B55FED8528C8}"/>
                </a:ext>
              </a:extLst>
            </p:cNvPr>
            <p:cNvSpPr>
              <a:spLocks noChangeShapeType="1"/>
            </p:cNvSpPr>
            <p:nvPr/>
          </p:nvSpPr>
          <p:spPr bwMode="auto">
            <a:xfrm>
              <a:off x="51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3" name="直接连接符 1293390">
              <a:extLst>
                <a:ext uri="{FF2B5EF4-FFF2-40B4-BE49-F238E27FC236}">
                  <a16:creationId xmlns:a16="http://schemas.microsoft.com/office/drawing/2014/main" id="{102E5B48-C035-414F-9AAE-EC2D5A6FDA6C}"/>
                </a:ext>
              </a:extLst>
            </p:cNvPr>
            <p:cNvSpPr>
              <a:spLocks noChangeShapeType="1"/>
            </p:cNvSpPr>
            <p:nvPr/>
          </p:nvSpPr>
          <p:spPr bwMode="auto">
            <a:xfrm>
              <a:off x="50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4" name="椭圆 1293391">
              <a:extLst>
                <a:ext uri="{FF2B5EF4-FFF2-40B4-BE49-F238E27FC236}">
                  <a16:creationId xmlns:a16="http://schemas.microsoft.com/office/drawing/2014/main" id="{C2BF7176-117A-40F1-B824-2BD5070CCDFA}"/>
                </a:ext>
              </a:extLst>
            </p:cNvPr>
            <p:cNvSpPr>
              <a:spLocks noChangeArrowheads="1"/>
            </p:cNvSpPr>
            <p:nvPr/>
          </p:nvSpPr>
          <p:spPr bwMode="auto">
            <a:xfrm>
              <a:off x="5314" y="1717"/>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85" name="椭圆 1293392">
              <a:extLst>
                <a:ext uri="{FF2B5EF4-FFF2-40B4-BE49-F238E27FC236}">
                  <a16:creationId xmlns:a16="http://schemas.microsoft.com/office/drawing/2014/main" id="{FCBB9C64-5A78-4E47-97B8-9DA31A90F28B}"/>
                </a:ext>
              </a:extLst>
            </p:cNvPr>
            <p:cNvSpPr>
              <a:spLocks noChangeArrowheads="1"/>
            </p:cNvSpPr>
            <p:nvPr/>
          </p:nvSpPr>
          <p:spPr bwMode="auto">
            <a:xfrm>
              <a:off x="5314" y="1909"/>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86" name="直接连接符 1293393">
              <a:extLst>
                <a:ext uri="{FF2B5EF4-FFF2-40B4-BE49-F238E27FC236}">
                  <a16:creationId xmlns:a16="http://schemas.microsoft.com/office/drawing/2014/main" id="{98DE849D-E426-4D0F-9537-0BE8AAA621D8}"/>
                </a:ext>
              </a:extLst>
            </p:cNvPr>
            <p:cNvSpPr>
              <a:spLocks noChangeShapeType="1"/>
            </p:cNvSpPr>
            <p:nvPr/>
          </p:nvSpPr>
          <p:spPr bwMode="auto">
            <a:xfrm>
              <a:off x="53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7" name="直接连接符 1293394">
              <a:extLst>
                <a:ext uri="{FF2B5EF4-FFF2-40B4-BE49-F238E27FC236}">
                  <a16:creationId xmlns:a16="http://schemas.microsoft.com/office/drawing/2014/main" id="{A7C531F2-1F17-4416-B422-3B0CB7B92539}"/>
                </a:ext>
              </a:extLst>
            </p:cNvPr>
            <p:cNvSpPr>
              <a:spLocks noChangeShapeType="1"/>
            </p:cNvSpPr>
            <p:nvPr/>
          </p:nvSpPr>
          <p:spPr bwMode="auto">
            <a:xfrm>
              <a:off x="53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72788" name="椭圆 1293395">
              <a:extLst>
                <a:ext uri="{FF2B5EF4-FFF2-40B4-BE49-F238E27FC236}">
                  <a16:creationId xmlns:a16="http://schemas.microsoft.com/office/drawing/2014/main" id="{A20CF922-2F8F-455F-A6D6-6243DCD4070C}"/>
                </a:ext>
              </a:extLst>
            </p:cNvPr>
            <p:cNvSpPr>
              <a:spLocks noChangeArrowheads="1"/>
            </p:cNvSpPr>
            <p:nvPr/>
          </p:nvSpPr>
          <p:spPr bwMode="auto">
            <a:xfrm>
              <a:off x="5314" y="3373"/>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useBgFill="1">
          <p:nvSpPr>
            <p:cNvPr id="72789" name="椭圆 1293396">
              <a:extLst>
                <a:ext uri="{FF2B5EF4-FFF2-40B4-BE49-F238E27FC236}">
                  <a16:creationId xmlns:a16="http://schemas.microsoft.com/office/drawing/2014/main" id="{084A9AFB-F103-4FB3-A6A4-702190B515C0}"/>
                </a:ext>
              </a:extLst>
            </p:cNvPr>
            <p:cNvSpPr>
              <a:spLocks noChangeArrowheads="1"/>
            </p:cNvSpPr>
            <p:nvPr/>
          </p:nvSpPr>
          <p:spPr bwMode="auto">
            <a:xfrm>
              <a:off x="5314" y="3565"/>
              <a:ext cx="48" cy="48"/>
            </a:xfrm>
            <a:prstGeom prst="ellipse">
              <a:avLst/>
            </a:prstGeom>
            <a:ln w="9525">
              <a:solidFill>
                <a:schemeClr val="tx1"/>
              </a:solidFill>
              <a:round/>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0" name="直接连接符 1293397">
              <a:extLst>
                <a:ext uri="{FF2B5EF4-FFF2-40B4-BE49-F238E27FC236}">
                  <a16:creationId xmlns:a16="http://schemas.microsoft.com/office/drawing/2014/main" id="{FCE736F3-4F6C-4AE1-8544-8356D53E4F53}"/>
                </a:ext>
              </a:extLst>
            </p:cNvPr>
            <p:cNvSpPr>
              <a:spLocks noChangeShapeType="1"/>
            </p:cNvSpPr>
            <p:nvPr/>
          </p:nvSpPr>
          <p:spPr bwMode="auto">
            <a:xfrm>
              <a:off x="53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1" name="直接连接符 1293398">
              <a:extLst>
                <a:ext uri="{FF2B5EF4-FFF2-40B4-BE49-F238E27FC236}">
                  <a16:creationId xmlns:a16="http://schemas.microsoft.com/office/drawing/2014/main" id="{58CB0FE1-B5AB-40C8-88CF-334B99AAEE48}"/>
                </a:ext>
              </a:extLst>
            </p:cNvPr>
            <p:cNvSpPr>
              <a:spLocks noChangeShapeType="1"/>
            </p:cNvSpPr>
            <p:nvPr/>
          </p:nvSpPr>
          <p:spPr bwMode="auto">
            <a:xfrm>
              <a:off x="53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2" name="直接连接符 1293399">
              <a:extLst>
                <a:ext uri="{FF2B5EF4-FFF2-40B4-BE49-F238E27FC236}">
                  <a16:creationId xmlns:a16="http://schemas.microsoft.com/office/drawing/2014/main" id="{028C74B7-926F-444E-8F76-C8A6585A7D86}"/>
                </a:ext>
              </a:extLst>
            </p:cNvPr>
            <p:cNvSpPr>
              <a:spLocks noChangeShapeType="1"/>
            </p:cNvSpPr>
            <p:nvPr/>
          </p:nvSpPr>
          <p:spPr bwMode="auto">
            <a:xfrm flipV="1">
              <a:off x="5602" y="663"/>
              <a:ext cx="0" cy="27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3" name="直接连接符 1293400">
              <a:extLst>
                <a:ext uri="{FF2B5EF4-FFF2-40B4-BE49-F238E27FC236}">
                  <a16:creationId xmlns:a16="http://schemas.microsoft.com/office/drawing/2014/main" id="{C07DEBBB-81B6-4810-88B9-A2E6B31B0E30}"/>
                </a:ext>
              </a:extLst>
            </p:cNvPr>
            <p:cNvSpPr>
              <a:spLocks noChangeShapeType="1"/>
            </p:cNvSpPr>
            <p:nvPr/>
          </p:nvSpPr>
          <p:spPr bwMode="auto">
            <a:xfrm flipH="1" flipV="1">
              <a:off x="1474" y="663"/>
              <a:ext cx="41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4" name="文本框 1293401">
              <a:extLst>
                <a:ext uri="{FF2B5EF4-FFF2-40B4-BE49-F238E27FC236}">
                  <a16:creationId xmlns:a16="http://schemas.microsoft.com/office/drawing/2014/main" id="{199159B2-5FFD-4543-8BBC-3C113ED98E41}"/>
                </a:ext>
              </a:extLst>
            </p:cNvPr>
            <p:cNvSpPr txBox="1">
              <a:spLocks noChangeArrowheads="1"/>
            </p:cNvSpPr>
            <p:nvPr/>
          </p:nvSpPr>
          <p:spPr bwMode="auto">
            <a:xfrm>
              <a:off x="5343" y="709"/>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11</a:t>
              </a:r>
            </a:p>
          </p:txBody>
        </p:sp>
        <p:sp>
          <p:nvSpPr>
            <p:cNvPr id="72795" name="上箭头 1293402">
              <a:extLst>
                <a:ext uri="{FF2B5EF4-FFF2-40B4-BE49-F238E27FC236}">
                  <a16:creationId xmlns:a16="http://schemas.microsoft.com/office/drawing/2014/main" id="{5C737A7E-7514-4D8A-A4F7-AAD09C1B3168}"/>
                </a:ext>
              </a:extLst>
            </p:cNvPr>
            <p:cNvSpPr>
              <a:spLocks noChangeArrowheads="1"/>
            </p:cNvSpPr>
            <p:nvPr/>
          </p:nvSpPr>
          <p:spPr bwMode="auto">
            <a:xfrm>
              <a:off x="47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6" name="上箭头 1293403">
              <a:extLst>
                <a:ext uri="{FF2B5EF4-FFF2-40B4-BE49-F238E27FC236}">
                  <a16:creationId xmlns:a16="http://schemas.microsoft.com/office/drawing/2014/main" id="{D073F780-5619-42CF-9B34-B6F7DE4F9E4F}"/>
                </a:ext>
              </a:extLst>
            </p:cNvPr>
            <p:cNvSpPr>
              <a:spLocks noChangeArrowheads="1"/>
            </p:cNvSpPr>
            <p:nvPr/>
          </p:nvSpPr>
          <p:spPr bwMode="auto">
            <a:xfrm>
              <a:off x="47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7" name="直接连接符 1293404">
              <a:extLst>
                <a:ext uri="{FF2B5EF4-FFF2-40B4-BE49-F238E27FC236}">
                  <a16:creationId xmlns:a16="http://schemas.microsoft.com/office/drawing/2014/main" id="{FF8DE80F-F275-401A-979D-EF39A2C73EED}"/>
                </a:ext>
              </a:extLst>
            </p:cNvPr>
            <p:cNvSpPr>
              <a:spLocks noChangeShapeType="1"/>
            </p:cNvSpPr>
            <p:nvPr/>
          </p:nvSpPr>
          <p:spPr bwMode="auto">
            <a:xfrm>
              <a:off x="54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8" name="下箭头 1293405">
              <a:extLst>
                <a:ext uri="{FF2B5EF4-FFF2-40B4-BE49-F238E27FC236}">
                  <a16:creationId xmlns:a16="http://schemas.microsoft.com/office/drawing/2014/main" id="{CD8410B9-7C32-457B-AF12-36D1F13DDDF0}"/>
                </a:ext>
              </a:extLst>
            </p:cNvPr>
            <p:cNvSpPr>
              <a:spLocks noChangeArrowheads="1"/>
            </p:cNvSpPr>
            <p:nvPr/>
          </p:nvSpPr>
          <p:spPr bwMode="auto">
            <a:xfrm>
              <a:off x="46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799" name="下箭头 1293406">
              <a:extLst>
                <a:ext uri="{FF2B5EF4-FFF2-40B4-BE49-F238E27FC236}">
                  <a16:creationId xmlns:a16="http://schemas.microsoft.com/office/drawing/2014/main" id="{CBB830C6-915D-4AF2-BFE9-64456C18A290}"/>
                </a:ext>
              </a:extLst>
            </p:cNvPr>
            <p:cNvSpPr>
              <a:spLocks noChangeArrowheads="1"/>
            </p:cNvSpPr>
            <p:nvPr/>
          </p:nvSpPr>
          <p:spPr bwMode="auto">
            <a:xfrm>
              <a:off x="47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0" name="矩形 1293407">
              <a:extLst>
                <a:ext uri="{FF2B5EF4-FFF2-40B4-BE49-F238E27FC236}">
                  <a16:creationId xmlns:a16="http://schemas.microsoft.com/office/drawing/2014/main" id="{5F0B8EF2-2F16-428E-8A33-C61891632DD4}"/>
                </a:ext>
              </a:extLst>
            </p:cNvPr>
            <p:cNvSpPr>
              <a:spLocks noChangeArrowheads="1"/>
            </p:cNvSpPr>
            <p:nvPr/>
          </p:nvSpPr>
          <p:spPr bwMode="auto">
            <a:xfrm>
              <a:off x="322" y="4012"/>
              <a:ext cx="4608" cy="53"/>
            </a:xfrm>
            <a:prstGeom prst="rect">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1" name="矩形 1293408">
              <a:extLst>
                <a:ext uri="{FF2B5EF4-FFF2-40B4-BE49-F238E27FC236}">
                  <a16:creationId xmlns:a16="http://schemas.microsoft.com/office/drawing/2014/main" id="{254C9D25-BC41-453A-BFD3-74DEA77D2D27}"/>
                </a:ext>
              </a:extLst>
            </p:cNvPr>
            <p:cNvSpPr>
              <a:spLocks noChangeArrowheads="1"/>
            </p:cNvSpPr>
            <p:nvPr/>
          </p:nvSpPr>
          <p:spPr bwMode="auto">
            <a:xfrm>
              <a:off x="304" y="2332"/>
              <a:ext cx="4608" cy="55"/>
            </a:xfrm>
            <a:prstGeom prst="rect">
              <a:avLst/>
            </a:prstGeom>
            <a:solidFill>
              <a:schemeClr val="accent1"/>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2" name="左箭头 1293409">
              <a:extLst>
                <a:ext uri="{FF2B5EF4-FFF2-40B4-BE49-F238E27FC236}">
                  <a16:creationId xmlns:a16="http://schemas.microsoft.com/office/drawing/2014/main" id="{24741921-EC6D-45AD-8C69-A3A3717B072B}"/>
                </a:ext>
              </a:extLst>
            </p:cNvPr>
            <p:cNvSpPr>
              <a:spLocks noChangeArrowheads="1"/>
            </p:cNvSpPr>
            <p:nvPr/>
          </p:nvSpPr>
          <p:spPr bwMode="auto">
            <a:xfrm>
              <a:off x="322" y="2896"/>
              <a:ext cx="4560" cy="192"/>
            </a:xfrm>
            <a:prstGeom prst="leftArrow">
              <a:avLst>
                <a:gd name="adj1" fmla="val 21870"/>
                <a:gd name="adj2" fmla="val 140301"/>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3" name="左箭头 1293410">
              <a:extLst>
                <a:ext uri="{FF2B5EF4-FFF2-40B4-BE49-F238E27FC236}">
                  <a16:creationId xmlns:a16="http://schemas.microsoft.com/office/drawing/2014/main" id="{4E407A49-E446-4E2E-A383-325F5A86A176}"/>
                </a:ext>
              </a:extLst>
            </p:cNvPr>
            <p:cNvSpPr>
              <a:spLocks noChangeArrowheads="1"/>
            </p:cNvSpPr>
            <p:nvPr/>
          </p:nvSpPr>
          <p:spPr bwMode="auto">
            <a:xfrm>
              <a:off x="277" y="1262"/>
              <a:ext cx="4560" cy="192"/>
            </a:xfrm>
            <a:prstGeom prst="leftArrow">
              <a:avLst>
                <a:gd name="adj1" fmla="val 21870"/>
                <a:gd name="adj2" fmla="val 140301"/>
              </a:avLst>
            </a:prstGeom>
            <a:solidFill>
              <a:schemeClr val="accent2"/>
            </a:solidFill>
            <a:ln w="9525">
              <a:solidFill>
                <a:srgbClr val="0099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804" name="文本框 1293411">
              <a:extLst>
                <a:ext uri="{FF2B5EF4-FFF2-40B4-BE49-F238E27FC236}">
                  <a16:creationId xmlns:a16="http://schemas.microsoft.com/office/drawing/2014/main" id="{1AB21070-64CF-4D16-A3D5-6084875C29F6}"/>
                </a:ext>
              </a:extLst>
            </p:cNvPr>
            <p:cNvSpPr txBox="1">
              <a:spLocks noChangeArrowheads="1"/>
            </p:cNvSpPr>
            <p:nvPr/>
          </p:nvSpPr>
          <p:spPr bwMode="auto">
            <a:xfrm>
              <a:off x="340" y="79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10</a:t>
              </a:r>
              <a:endParaRPr lang="en-US" altLang="zh-CN">
                <a:latin typeface="Times New Roman" panose="02020603050405020304" pitchFamily="18" charset="0"/>
              </a:endParaRPr>
            </a:p>
          </p:txBody>
        </p:sp>
        <p:sp useBgFill="1">
          <p:nvSpPr>
            <p:cNvPr id="72805" name="矩形 1293412">
              <a:extLst>
                <a:ext uri="{FF2B5EF4-FFF2-40B4-BE49-F238E27FC236}">
                  <a16:creationId xmlns:a16="http://schemas.microsoft.com/office/drawing/2014/main" id="{2470E46A-2CF0-45B7-86C8-F12690C9DEF8}"/>
                </a:ext>
              </a:extLst>
            </p:cNvPr>
            <p:cNvSpPr>
              <a:spLocks noChangeArrowheads="1"/>
            </p:cNvSpPr>
            <p:nvPr/>
          </p:nvSpPr>
          <p:spPr bwMode="auto">
            <a:xfrm>
              <a:off x="1156" y="527"/>
              <a:ext cx="336" cy="672"/>
            </a:xfrm>
            <a:prstGeom prst="rect">
              <a:avLst/>
            </a:prstGeom>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2:4</a:t>
              </a:r>
            </a:p>
            <a:p>
              <a:pPr algn="ctr" eaLnBrk="1" hangingPunct="1"/>
              <a:r>
                <a:rPr lang="zh-CN" altLang="en-US" sz="1600">
                  <a:latin typeface="Times New Roman" panose="02020603050405020304" pitchFamily="18" charset="0"/>
                </a:rPr>
                <a:t>译</a:t>
              </a:r>
            </a:p>
            <a:p>
              <a:pPr algn="ctr" eaLnBrk="1" hangingPunct="1"/>
              <a:r>
                <a:rPr lang="zh-CN" altLang="en-US" sz="1600">
                  <a:latin typeface="Times New Roman" panose="02020603050405020304" pitchFamily="18" charset="0"/>
                </a:rPr>
                <a:t>码</a:t>
              </a:r>
            </a:p>
            <a:p>
              <a:pPr algn="ctr" eaLnBrk="1" hangingPunct="1"/>
              <a:r>
                <a:rPr lang="zh-CN" altLang="en-US" sz="1600">
                  <a:latin typeface="Times New Roman" panose="02020603050405020304" pitchFamily="18" charset="0"/>
                </a:rPr>
                <a:t>器</a:t>
              </a:r>
            </a:p>
          </p:txBody>
        </p:sp>
        <p:sp>
          <p:nvSpPr>
            <p:cNvPr id="72806" name="直接连接符 1293413">
              <a:extLst>
                <a:ext uri="{FF2B5EF4-FFF2-40B4-BE49-F238E27FC236}">
                  <a16:creationId xmlns:a16="http://schemas.microsoft.com/office/drawing/2014/main" id="{FE4300B4-2049-4A35-AFDE-980F834D0952}"/>
                </a:ext>
              </a:extLst>
            </p:cNvPr>
            <p:cNvSpPr>
              <a:spLocks noChangeShapeType="1"/>
            </p:cNvSpPr>
            <p:nvPr/>
          </p:nvSpPr>
          <p:spPr bwMode="auto">
            <a:xfrm>
              <a:off x="657" y="981"/>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7" name="直接连接符 1293414">
              <a:extLst>
                <a:ext uri="{FF2B5EF4-FFF2-40B4-BE49-F238E27FC236}">
                  <a16:creationId xmlns:a16="http://schemas.microsoft.com/office/drawing/2014/main" id="{376955FA-535B-4B8C-AE68-FEE8D8AF0849}"/>
                </a:ext>
              </a:extLst>
            </p:cNvPr>
            <p:cNvSpPr>
              <a:spLocks noChangeShapeType="1"/>
            </p:cNvSpPr>
            <p:nvPr/>
          </p:nvSpPr>
          <p:spPr bwMode="auto">
            <a:xfrm>
              <a:off x="657" y="663"/>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808" name="矩形 1293415">
              <a:extLst>
                <a:ext uri="{FF2B5EF4-FFF2-40B4-BE49-F238E27FC236}">
                  <a16:creationId xmlns:a16="http://schemas.microsoft.com/office/drawing/2014/main" id="{9D1154F8-A106-48F4-B835-BB00A7DC0DF4}"/>
                </a:ext>
              </a:extLst>
            </p:cNvPr>
            <p:cNvSpPr>
              <a:spLocks noChangeArrowheads="1"/>
            </p:cNvSpPr>
            <p:nvPr/>
          </p:nvSpPr>
          <p:spPr bwMode="auto">
            <a:xfrm>
              <a:off x="341" y="52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a:t>
              </a:r>
              <a:r>
                <a:rPr lang="en-US" altLang="zh-CN" baseline="-25000">
                  <a:latin typeface="Times New Roman" panose="02020603050405020304" pitchFamily="18" charset="0"/>
                </a:rPr>
                <a:t>11</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176577">
            <a:extLst>
              <a:ext uri="{FF2B5EF4-FFF2-40B4-BE49-F238E27FC236}">
                <a16:creationId xmlns:a16="http://schemas.microsoft.com/office/drawing/2014/main" id="{5DC5E585-F944-4E7C-960F-169B0EDFE068}"/>
              </a:ext>
            </a:extLst>
          </p:cNvPr>
          <p:cNvSpPr>
            <a:spLocks noGrp="1" noChangeArrowheads="1"/>
          </p:cNvSpPr>
          <p:nvPr>
            <p:ph type="title"/>
          </p:nvPr>
        </p:nvSpPr>
        <p:spPr/>
        <p:txBody>
          <a:bodyPr/>
          <a:lstStyle/>
          <a:p>
            <a:r>
              <a:rPr lang="zh-CN" altLang="en-US"/>
              <a:t>例</a:t>
            </a:r>
            <a:r>
              <a:rPr lang="en-US" altLang="zh-CN"/>
              <a:t>4.2</a:t>
            </a:r>
          </a:p>
        </p:txBody>
      </p:sp>
      <p:graphicFrame>
        <p:nvGraphicFramePr>
          <p:cNvPr id="74755" name="对象 1176581">
            <a:extLst>
              <a:ext uri="{FF2B5EF4-FFF2-40B4-BE49-F238E27FC236}">
                <a16:creationId xmlns:a16="http://schemas.microsoft.com/office/drawing/2014/main" id="{D3870FDC-8C14-4DF7-AB31-6424D7D2B01D}"/>
              </a:ext>
            </a:extLst>
          </p:cNvPr>
          <p:cNvGraphicFramePr>
            <a:graphicFrameLocks/>
          </p:cNvGraphicFramePr>
          <p:nvPr/>
        </p:nvGraphicFramePr>
        <p:xfrm>
          <a:off x="827088" y="1628775"/>
          <a:ext cx="6850062" cy="4886325"/>
        </p:xfrm>
        <a:graphic>
          <a:graphicData uri="http://schemas.openxmlformats.org/presentationml/2006/ole">
            <mc:AlternateContent xmlns:mc="http://schemas.openxmlformats.org/markup-compatibility/2006">
              <mc:Choice xmlns:v="urn:schemas-microsoft-com:vml" Requires="v">
                <p:oleObj spid="_x0000_s74795" r:id="rId3" imgW="6849431" imgH="4885714" progId="Paint.Picture">
                  <p:embed/>
                </p:oleObj>
              </mc:Choice>
              <mc:Fallback>
                <p:oleObj r:id="rId3" imgW="6849431" imgH="4885714" progId="Paint.Picture">
                  <p:embed/>
                  <p:pic>
                    <p:nvPicPr>
                      <p:cNvPr id="0" name="对象 11765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68500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56" name="矩形 1176583">
            <a:extLst>
              <a:ext uri="{FF2B5EF4-FFF2-40B4-BE49-F238E27FC236}">
                <a16:creationId xmlns:a16="http://schemas.microsoft.com/office/drawing/2014/main" id="{421D1D75-F13E-4B9A-8A69-385668AF70D8}"/>
              </a:ext>
            </a:extLst>
          </p:cNvPr>
          <p:cNvSpPr>
            <a:spLocks noChangeArrowheads="1"/>
          </p:cNvSpPr>
          <p:nvPr/>
        </p:nvSpPr>
        <p:spPr bwMode="auto">
          <a:xfrm>
            <a:off x="395288" y="1052513"/>
            <a:ext cx="425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Char char="•"/>
            </a:pPr>
            <a:r>
              <a:rPr lang="en-US" altLang="zh-CN" sz="2800" b="1">
                <a:solidFill>
                  <a:srgbClr val="A50021"/>
                </a:solidFill>
                <a:ea typeface="楷体_GB2312" pitchFamily="49" charset="-122"/>
              </a:rPr>
              <a:t>CPU</a:t>
            </a:r>
            <a:r>
              <a:rPr lang="zh-CN" altLang="en-US" sz="2800" b="1">
                <a:solidFill>
                  <a:srgbClr val="A50021"/>
                </a:solidFill>
                <a:ea typeface="楷体_GB2312" pitchFamily="49" charset="-122"/>
              </a:rPr>
              <a:t>与存储芯片的连接图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7263EB5-A71A-4C29-91E4-4280C54E9B5C}"/>
              </a:ext>
            </a:extLst>
          </p:cNvPr>
          <p:cNvSpPr>
            <a:spLocks noGrp="1" noChangeArrowheads="1"/>
          </p:cNvSpPr>
          <p:nvPr>
            <p:ph type="title"/>
          </p:nvPr>
        </p:nvSpPr>
        <p:spPr/>
        <p:txBody>
          <a:bodyPr/>
          <a:lstStyle/>
          <a:p>
            <a:pPr eaLnBrk="1" hangingPunct="1"/>
            <a:r>
              <a:rPr lang="en-US" altLang="zh-CN"/>
              <a:t>Jmp Q2: </a:t>
            </a:r>
            <a:r>
              <a:rPr lang="zh-CN" altLang="en-US"/>
              <a:t>什么是计算机？</a:t>
            </a:r>
          </a:p>
        </p:txBody>
      </p:sp>
      <p:sp>
        <p:nvSpPr>
          <p:cNvPr id="28675" name="Content Placeholder 2">
            <a:extLst>
              <a:ext uri="{FF2B5EF4-FFF2-40B4-BE49-F238E27FC236}">
                <a16:creationId xmlns:a16="http://schemas.microsoft.com/office/drawing/2014/main" id="{37C1335B-1E0A-4B23-9AA6-3A9105EB7BE0}"/>
              </a:ext>
            </a:extLst>
          </p:cNvPr>
          <p:cNvSpPr>
            <a:spLocks noGrp="1" noChangeArrowheads="1"/>
          </p:cNvSpPr>
          <p:nvPr>
            <p:ph sz="half" idx="1"/>
          </p:nvPr>
        </p:nvSpPr>
        <p:spPr>
          <a:xfrm>
            <a:off x="457200" y="1054100"/>
            <a:ext cx="8297863" cy="4857750"/>
          </a:xfrm>
        </p:spPr>
        <p:txBody>
          <a:bodyPr/>
          <a:lstStyle/>
          <a:p>
            <a:pPr eaLnBrk="1" hangingPunct="1"/>
            <a:r>
              <a:rPr lang="zh-CN" altLang="en-US"/>
              <a:t>作为一名软件工程专业的研究生，对你而言，什么是计算机？</a:t>
            </a:r>
          </a:p>
        </p:txBody>
      </p:sp>
      <p:graphicFrame>
        <p:nvGraphicFramePr>
          <p:cNvPr id="28676" name="Content Placeholder 13316">
            <a:extLst>
              <a:ext uri="{FF2B5EF4-FFF2-40B4-BE49-F238E27FC236}">
                <a16:creationId xmlns:a16="http://schemas.microsoft.com/office/drawing/2014/main" id="{73EDF0B2-087A-49A0-BA0C-36D088F98DD0}"/>
              </a:ext>
            </a:extLst>
          </p:cNvPr>
          <p:cNvGraphicFramePr>
            <a:graphicFrameLocks noGrp="1"/>
          </p:cNvGraphicFramePr>
          <p:nvPr>
            <p:ph sz="half" idx="2"/>
          </p:nvPr>
        </p:nvGraphicFramePr>
        <p:xfrm>
          <a:off x="2411413" y="2563813"/>
          <a:ext cx="4000500" cy="3148012"/>
        </p:xfrm>
        <a:graphic>
          <a:graphicData uri="http://schemas.openxmlformats.org/presentationml/2006/ole">
            <mc:AlternateContent xmlns:mc="http://schemas.openxmlformats.org/markup-compatibility/2006">
              <mc:Choice xmlns:v="urn:schemas-microsoft-com:vml" Requires="v">
                <p:oleObj spid="_x0000_s95235" r:id="rId4" imgW="4000500" imgH="3148013" progId="MS_ClipArt_Gallery.2">
                  <p:embed/>
                </p:oleObj>
              </mc:Choice>
              <mc:Fallback>
                <p:oleObj r:id="rId4" imgW="4000500" imgH="3148013" progId="MS_ClipArt_Gallery.2">
                  <p:embed/>
                  <p:pic>
                    <p:nvPicPr>
                      <p:cNvPr id="28676" name="Content Placeholder 13316">
                        <a:extLst>
                          <a:ext uri="{FF2B5EF4-FFF2-40B4-BE49-F238E27FC236}">
                            <a16:creationId xmlns:a16="http://schemas.microsoft.com/office/drawing/2014/main" id="{73EDF0B2-087A-49A0-BA0C-36D088F98DD0}"/>
                          </a:ext>
                        </a:extLst>
                      </p:cNvPr>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563813"/>
                        <a:ext cx="40005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 Box 1">
            <a:extLst>
              <a:ext uri="{FF2B5EF4-FFF2-40B4-BE49-F238E27FC236}">
                <a16:creationId xmlns:a16="http://schemas.microsoft.com/office/drawing/2014/main" id="{DE3862A2-A6DE-45D6-9879-0E73D6436726}"/>
              </a:ext>
            </a:extLst>
          </p:cNvPr>
          <p:cNvSpPr txBox="1">
            <a:spLocks noChangeArrowheads="1"/>
          </p:cNvSpPr>
          <p:nvPr/>
        </p:nvSpPr>
        <p:spPr bwMode="auto">
          <a:xfrm>
            <a:off x="5292725" y="3644900"/>
            <a:ext cx="993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CPU</a:t>
            </a:r>
          </a:p>
        </p:txBody>
      </p:sp>
      <p:sp>
        <p:nvSpPr>
          <p:cNvPr id="3" name="Text Box 2">
            <a:extLst>
              <a:ext uri="{FF2B5EF4-FFF2-40B4-BE49-F238E27FC236}">
                <a16:creationId xmlns:a16="http://schemas.microsoft.com/office/drawing/2014/main" id="{CE55CB18-2378-441E-B0E9-384D8DC296E2}"/>
              </a:ext>
            </a:extLst>
          </p:cNvPr>
          <p:cNvSpPr txBox="1">
            <a:spLocks noChangeArrowheads="1"/>
          </p:cNvSpPr>
          <p:nvPr/>
        </p:nvSpPr>
        <p:spPr bwMode="auto">
          <a:xfrm>
            <a:off x="5364163" y="3284538"/>
            <a:ext cx="1131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Memory</a:t>
            </a:r>
          </a:p>
        </p:txBody>
      </p:sp>
      <p:sp>
        <p:nvSpPr>
          <p:cNvPr id="4" name="Text Box 3">
            <a:extLst>
              <a:ext uri="{FF2B5EF4-FFF2-40B4-BE49-F238E27FC236}">
                <a16:creationId xmlns:a16="http://schemas.microsoft.com/office/drawing/2014/main" id="{BFCFFB71-49E0-40E6-8B3E-E798F4B4EF63}"/>
              </a:ext>
            </a:extLst>
          </p:cNvPr>
          <p:cNvSpPr txBox="1">
            <a:spLocks noChangeArrowheads="1"/>
          </p:cNvSpPr>
          <p:nvPr/>
        </p:nvSpPr>
        <p:spPr bwMode="auto">
          <a:xfrm>
            <a:off x="5940425" y="3571875"/>
            <a:ext cx="139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Mainboard</a:t>
            </a:r>
          </a:p>
        </p:txBody>
      </p:sp>
      <p:sp>
        <p:nvSpPr>
          <p:cNvPr id="5" name="Text Box 4">
            <a:extLst>
              <a:ext uri="{FF2B5EF4-FFF2-40B4-BE49-F238E27FC236}">
                <a16:creationId xmlns:a16="http://schemas.microsoft.com/office/drawing/2014/main" id="{36E86822-708D-400C-8444-96AF4A8815A1}"/>
              </a:ext>
            </a:extLst>
          </p:cNvPr>
          <p:cNvSpPr txBox="1">
            <a:spLocks noChangeArrowheads="1"/>
          </p:cNvSpPr>
          <p:nvPr/>
        </p:nvSpPr>
        <p:spPr bwMode="auto">
          <a:xfrm>
            <a:off x="5724525" y="3284538"/>
            <a:ext cx="993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1800"/>
              <a:t>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par>
                          <p:cTn id="10" fill="hold" nodeType="afterGroup">
                            <p:stCondLst>
                              <p:cond delay="500"/>
                            </p:stCondLst>
                            <p:childTnLst>
                              <p:par>
                                <p:cTn id="11" presetID="0" presetClass="path" presetSubtype="0" accel="50000" decel="50000" fill="hold" grpId="1" nodeType="afterEffect">
                                  <p:stCondLst>
                                    <p:cond delay="0"/>
                                  </p:stCondLst>
                                  <p:childTnLst>
                                    <p:animMotion origin="layout" path="M 0.000000 0.000000 L -0.007500 -0.007500 L -0.014028 -0.018611 L -0.024236 -0.031111 L -0.027986 -0.041019 L -0.030764 -0.050926 L -0.032639 -0.062130 L -0.035417 -0.074537 L -0.035417 -0.088241 L -0.040069 -0.103148 L -0.042917 -0.113056 L -0.047569 -0.125463 L -0.049444 -0.135463 L -0.050347 -0.145370 L -0.053125 -0.155278 L -0.055000 -0.167685 L -0.056875 -0.180093 L -0.056875 -0.190093 L -0.056875 -0.200000 L -0.058750 -0.211204 L -0.056875 -0.222407 L -0.056875 -0.232315 L -0.056875 -0.244722 L -0.056875 -0.254630 L -0.056875 -0.264630 L -0.055903 -0.274537 L -0.047569 -0.278241 " pathEditMode="relative" rAng="0" ptsTypes="">
                                      <p:cBhvr>
                                        <p:cTn id="12" dur="2000" fill="hold"/>
                                        <p:tgtEl>
                                          <p:spTgt spid="2"/>
                                        </p:tgtEl>
                                        <p:attrNameLst>
                                          <p:attrName>ppt_x,ppt_y</p:attrName>
                                        </p:attrNameLst>
                                      </p:cBhvr>
                                      <p:rCtr x="0" y="0"/>
                                    </p:animMotion>
                                  </p:childTnLst>
                                </p:cTn>
                              </p:par>
                            </p:childTnLst>
                          </p:cTn>
                        </p:par>
                        <p:par>
                          <p:cTn id="13" fill="hold" nodeType="afterGroup">
                            <p:stCondLst>
                              <p:cond delay="2500"/>
                            </p:stCondLst>
                            <p:childTnLst>
                              <p:par>
                                <p:cTn id="14" presetID="24" presetClass="emph" presetSubtype="0" fill="hold" grpId="0" nodeType="afterEffect">
                                  <p:stCondLst>
                                    <p:cond delay="0"/>
                                  </p:stCondLst>
                                  <p:childTnLst>
                                    <p:animClr clrSpc="hsl" dir="cw">
                                      <p:cBhvr override="childStyle">
                                        <p:cTn id="15" dur="500" fill="hold"/>
                                        <p:tgtEl>
                                          <p:spTgt spid="3"/>
                                        </p:tgtEl>
                                        <p:attrNameLst>
                                          <p:attrName>style.color</p:attrName>
                                        </p:attrNameLst>
                                      </p:cBhvr>
                                      <p:by>
                                        <p:hsl h="0" s="-12549" l="-25098"/>
                                      </p:by>
                                    </p:animClr>
                                    <p:animClr clrSpc="hsl" dir="cw">
                                      <p:cBhvr>
                                        <p:cTn id="16" dur="500" fill="hold"/>
                                        <p:tgtEl>
                                          <p:spTgt spid="3"/>
                                        </p:tgtEl>
                                        <p:attrNameLst>
                                          <p:attrName>fillcolor</p:attrName>
                                        </p:attrNameLst>
                                      </p:cBhvr>
                                      <p:by>
                                        <p:hsl h="0" s="-12549" l="-25098"/>
                                      </p:by>
                                    </p:animClr>
                                    <p:animClr clrSpc="hsl" dir="cw">
                                      <p:cBhvr>
                                        <p:cTn id="17" dur="500" fill="hold"/>
                                        <p:tgtEl>
                                          <p:spTgt spid="3"/>
                                        </p:tgtEl>
                                        <p:attrNameLst>
                                          <p:attrName>stroke.color</p:attrName>
                                        </p:attrNameLst>
                                      </p:cBhvr>
                                      <p:by>
                                        <p:hsl h="0" s="-12549" l="-25098"/>
                                      </p:by>
                                    </p:animClr>
                                    <p:set>
                                      <p:cBhvr>
                                        <p:cTn id="18" dur="500" fill="hold"/>
                                        <p:tgtEl>
                                          <p:spTgt spid="3"/>
                                        </p:tgtEl>
                                        <p:attrNameLst>
                                          <p:attrName>fill.type</p:attrName>
                                        </p:attrNameLst>
                                      </p:cBhvr>
                                      <p:to>
                                        <p:strVal val="solid"/>
                                      </p:to>
                                    </p:set>
                                  </p:childTnLst>
                                </p:cTn>
                              </p:par>
                            </p:childTnLst>
                          </p:cTn>
                        </p:par>
                        <p:par>
                          <p:cTn id="19" fill="hold" nodeType="afterGroup">
                            <p:stCondLst>
                              <p:cond delay="3000"/>
                            </p:stCondLst>
                            <p:childTnLst>
                              <p:par>
                                <p:cTn id="20" presetID="0" presetClass="path" presetSubtype="0" accel="50000" decel="50000" fill="hold" grpId="1" nodeType="afterEffect">
                                  <p:stCondLst>
                                    <p:cond delay="0"/>
                                  </p:stCondLst>
                                  <p:childTnLst>
                                    <p:animMotion origin="layout" path="M -0.009784 0.005982 L -0.011025 0.001484 L -0.012106 -0.005178 L -0.013795 -0.012674 L -0.014415 -0.018615 L -0.014875 -0.024557 L -0.015185 -0.031275 L -0.015645 -0.038715 L -0.015645 -0.046933 L -0.016415 -0.055872 L -0.016886 -0.061813 L -0.017656 -0.069254 L -0.017966 -0.075250 L -0.018116 -0.081192 L -0.018575 -0.087133 L -0.018886 -0.094574 L -0.019196 -0.102014 L -0.019196 -0.108010 L -0.019196 -0.113951 L -0.019506 -0.120671 L -0.019196 -0.127388 L -0.019196 -0.133330 L -0.019196 -0.140770 L -0.019196 -0.146711 L -0.019196 -0.152708 L -0.019035 -0.158648 L -0.017656 -0.160870 " pathEditMode="relative" rAng="0" ptsTypes="">
                                      <p:cBhvr>
                                        <p:cTn id="21" dur="1000" fill="hold"/>
                                        <p:tgtEl>
                                          <p:spTgt spid="3"/>
                                        </p:tgtEl>
                                        <p:attrNameLst>
                                          <p:attrName>ppt_x,ppt_y</p:attrName>
                                        </p:attrNameLst>
                                      </p:cBhvr>
                                      <p:rCtr x="0" y="0"/>
                                    </p:animMotion>
                                  </p:childTnLst>
                                </p:cTn>
                              </p:par>
                            </p:childTnLst>
                          </p:cTn>
                        </p:par>
                        <p:par>
                          <p:cTn id="22" fill="hold" nodeType="afterGroup">
                            <p:stCondLst>
                              <p:cond delay="4000"/>
                            </p:stCondLst>
                            <p:childTnLst>
                              <p:par>
                                <p:cTn id="23" presetID="25" presetClass="emph" presetSubtype="0" fill="hold" grpId="0" nodeType="afterEffect">
                                  <p:stCondLst>
                                    <p:cond delay="0"/>
                                  </p:stCondLst>
                                  <p:childTnLst>
                                    <p:animClr clrSpc="hsl" dir="cw">
                                      <p:cBhvr override="childStyle">
                                        <p:cTn id="24" dur="500" fill="hold"/>
                                        <p:tgtEl>
                                          <p:spTgt spid="5"/>
                                        </p:tgtEl>
                                        <p:attrNameLst>
                                          <p:attrName>style.color</p:attrName>
                                        </p:attrNameLst>
                                      </p:cBhvr>
                                      <p:by>
                                        <p:hsl h="0" s="-70588" l="0"/>
                                      </p:by>
                                    </p:animClr>
                                    <p:animClr clrSpc="hsl" dir="cw">
                                      <p:cBhvr>
                                        <p:cTn id="25" dur="500" fill="hold"/>
                                        <p:tgtEl>
                                          <p:spTgt spid="5"/>
                                        </p:tgtEl>
                                        <p:attrNameLst>
                                          <p:attrName>fillcolor</p:attrName>
                                        </p:attrNameLst>
                                      </p:cBhvr>
                                      <p:by>
                                        <p:hsl h="0" s="-70588" l="0"/>
                                      </p:by>
                                    </p:animClr>
                                    <p:animClr clrSpc="hsl" dir="cw">
                                      <p:cBhvr>
                                        <p:cTn id="26" dur="500" fill="hold"/>
                                        <p:tgtEl>
                                          <p:spTgt spid="5"/>
                                        </p:tgtEl>
                                        <p:attrNameLst>
                                          <p:attrName>stroke.color</p:attrName>
                                        </p:attrNameLst>
                                      </p:cBhvr>
                                      <p:by>
                                        <p:hsl h="0" s="-70588" l="0"/>
                                      </p:by>
                                    </p:animClr>
                                    <p:set>
                                      <p:cBhvr>
                                        <p:cTn id="27" dur="500" fill="hold"/>
                                        <p:tgtEl>
                                          <p:spTgt spid="5"/>
                                        </p:tgtEl>
                                        <p:attrNameLst>
                                          <p:attrName>fill.type</p:attrName>
                                        </p:attrNameLst>
                                      </p:cBhvr>
                                      <p:to>
                                        <p:strVal val="solid"/>
                                      </p:to>
                                    </p:set>
                                  </p:childTnLst>
                                </p:cTn>
                              </p:par>
                            </p:childTnLst>
                          </p:cTn>
                        </p:par>
                        <p:par>
                          <p:cTn id="28" fill="hold" nodeType="afterGroup">
                            <p:stCondLst>
                              <p:cond delay="4500"/>
                            </p:stCondLst>
                            <p:childTnLst>
                              <p:par>
                                <p:cTn id="29" presetID="0" presetClass="path" presetSubtype="0" accel="50000" decel="50000" fill="hold" grpId="1" nodeType="afterEffect">
                                  <p:stCondLst>
                                    <p:cond delay="0"/>
                                  </p:stCondLst>
                                  <p:childTnLst>
                                    <p:animMotion origin="layout" path="M -0.021158 0.002403 L -0.009983 -0.020059 L 0.000406 -0.039098 L 0.015948 -0.069416 L 0.022428 -0.079960 L 0.027600 -0.087488 L 0.031744 -0.092062 L 0.037278 -0.099310 L 0.039262 -0.097781 L 0.047678 -0.110571 L 0.052943 -0.118311 L 0.060999 -0.131385 L 0.064968 -0.136092 L 0.067619 -0.137795 L 0.072789 -0.145317 L 0.077109 -0.149758 L 0.081427 -0.154199 L 0.082875 -0.153084 L 0.084310 -0.151980 L 0.088455 -0.156557 L 0.087556 -0.149484 L 0.088991 -0.148381 L 0.090788 -0.146998 L 0.092223 -0.145891 L 0.093670 -0.144775 L 0.093797 -0.140650 L 0.083124 -0.114352 " pathEditMode="relative" rAng="7200000" ptsTypes="">
                                      <p:cBhvr>
                                        <p:cTn id="30" dur="1000" fill="hold"/>
                                        <p:tgtEl>
                                          <p:spTgt spid="5"/>
                                        </p:tgtEl>
                                        <p:attrNameLst>
                                          <p:attrName>ppt_x,ppt_y</p:attrName>
                                        </p:attrNameLst>
                                      </p:cBhvr>
                                      <p:rCtr x="0" y="0"/>
                                    </p:animMotion>
                                  </p:childTnLst>
                                </p:cTn>
                              </p:par>
                            </p:childTnLst>
                          </p:cTn>
                        </p:par>
                        <p:par>
                          <p:cTn id="31" fill="hold" nodeType="afterGroup">
                            <p:stCondLst>
                              <p:cond delay="5500"/>
                            </p:stCondLst>
                            <p:childTnLst>
                              <p:par>
                                <p:cTn id="32" presetID="25" presetClass="emph" presetSubtype="0" fill="hold" grpId="0" nodeType="afterEffect">
                                  <p:stCondLst>
                                    <p:cond delay="0"/>
                                  </p:stCondLst>
                                  <p:childTnLst>
                                    <p:animClr clrSpc="hsl" dir="cw">
                                      <p:cBhvr override="childStyle">
                                        <p:cTn id="33" dur="500" fill="hold"/>
                                        <p:tgtEl>
                                          <p:spTgt spid="4"/>
                                        </p:tgtEl>
                                        <p:attrNameLst>
                                          <p:attrName>style.color</p:attrName>
                                        </p:attrNameLst>
                                      </p:cBhvr>
                                      <p:by>
                                        <p:hsl h="0" s="-70588" l="0"/>
                                      </p:by>
                                    </p:animClr>
                                    <p:animClr clrSpc="hsl" dir="cw">
                                      <p:cBhvr>
                                        <p:cTn id="34" dur="500" fill="hold"/>
                                        <p:tgtEl>
                                          <p:spTgt spid="4"/>
                                        </p:tgtEl>
                                        <p:attrNameLst>
                                          <p:attrName>fillcolor</p:attrName>
                                        </p:attrNameLst>
                                      </p:cBhvr>
                                      <p:by>
                                        <p:hsl h="0" s="-70588" l="0"/>
                                      </p:by>
                                    </p:animClr>
                                    <p:animClr clrSpc="hsl" dir="cw">
                                      <p:cBhvr>
                                        <p:cTn id="35" dur="500" fill="hold"/>
                                        <p:tgtEl>
                                          <p:spTgt spid="4"/>
                                        </p:tgtEl>
                                        <p:attrNameLst>
                                          <p:attrName>stroke.color</p:attrName>
                                        </p:attrNameLst>
                                      </p:cBhvr>
                                      <p:by>
                                        <p:hsl h="0" s="-70588" l="0"/>
                                      </p:by>
                                    </p:animClr>
                                    <p:set>
                                      <p:cBhvr>
                                        <p:cTn id="36" dur="500" fill="hold"/>
                                        <p:tgtEl>
                                          <p:spTgt spid="4"/>
                                        </p:tgtEl>
                                        <p:attrNameLst>
                                          <p:attrName>fill.type</p:attrName>
                                        </p:attrNameLst>
                                      </p:cBhvr>
                                      <p:to>
                                        <p:strVal val="solid"/>
                                      </p:to>
                                    </p:set>
                                  </p:childTnLst>
                                </p:cTn>
                              </p:par>
                            </p:childTnLst>
                          </p:cTn>
                        </p:par>
                        <p:par>
                          <p:cTn id="37" fill="hold" nodeType="afterGroup">
                            <p:stCondLst>
                              <p:cond delay="6000"/>
                            </p:stCondLst>
                            <p:childTnLst>
                              <p:par>
                                <p:cTn id="38" presetID="0" presetClass="path" presetSubtype="0" accel="50000" decel="50000" fill="hold" grpId="1" nodeType="afterEffect">
                                  <p:stCondLst>
                                    <p:cond delay="0"/>
                                  </p:stCondLst>
                                  <p:childTnLst>
                                    <p:animMotion origin="layout" path="M 0.000457 -0.001839 L -0.002575 -0.008677 L -0.005214 -0.018808 L -0.009340 -0.030206 L -0.010856 -0.039240 L -0.011979 -0.048274 L -0.012737 -0.058490 L -0.013860 -0.069803 L -0.013860 -0.082298 L -0.015741 -0.095890 L -0.016892 -0.104925 L -0.018773 -0.116238 L -0.019531 -0.125356 L -0.019896 -0.134389 L -0.021019 -0.143423 L -0.021777 -0.154736 L -0.022535 -0.166050 L -0.022535 -0.175168 L -0.022535 -0.184201 L -0.023293 -0.194417 L -0.022535 -0.204632 L -0.022535 -0.213667 L -0.022535 -0.224980 L -0.022535 -0.234014 L -0.022535 -0.243132 L -0.022142 -0.252165 L -0.018773 -0.255543 " pathEditMode="relative" rAng="0" ptsTypes="">
                                      <p:cBhvr>
                                        <p:cTn id="39" dur="1000" fill="hold"/>
                                        <p:tgtEl>
                                          <p:spTgt spid="4"/>
                                        </p:tgtEl>
                                        <p:attrNameLst>
                                          <p:attrName>ppt_x,ppt_y</p:attrName>
                                        </p:attrNameLst>
                                      </p:cBhvr>
                                      <p:rCtr x="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itle 768001">
            <a:extLst>
              <a:ext uri="{FF2B5EF4-FFF2-40B4-BE49-F238E27FC236}">
                <a16:creationId xmlns:a16="http://schemas.microsoft.com/office/drawing/2014/main" id="{E79ADD40-E6E5-4A26-994E-2537E9677BC6}"/>
              </a:ext>
            </a:extLst>
          </p:cNvPr>
          <p:cNvSpPr>
            <a:spLocks noGrp="1" noChangeArrowheads="1"/>
          </p:cNvSpPr>
          <p:nvPr>
            <p:ph type="title"/>
          </p:nvPr>
        </p:nvSpPr>
        <p:spPr/>
        <p:txBody>
          <a:bodyPr/>
          <a:lstStyle/>
          <a:p>
            <a:pPr eaLnBrk="1" hangingPunct="1"/>
            <a:endParaRPr lang="zh-CN" altLang="zh-CN"/>
          </a:p>
        </p:txBody>
      </p:sp>
      <p:pic>
        <p:nvPicPr>
          <p:cNvPr id="768003" name="Content Placeholder 768002" descr="p4s533-mx_l">
            <a:extLst>
              <a:ext uri="{FF2B5EF4-FFF2-40B4-BE49-F238E27FC236}">
                <a16:creationId xmlns:a16="http://schemas.microsoft.com/office/drawing/2014/main" id="{72EBC324-FFD2-4E24-8961-E83480AFD2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p:spPr>
      </p:pic>
      <p:sp>
        <p:nvSpPr>
          <p:cNvPr id="768004" name="Text Box 768003">
            <a:extLst>
              <a:ext uri="{FF2B5EF4-FFF2-40B4-BE49-F238E27FC236}">
                <a16:creationId xmlns:a16="http://schemas.microsoft.com/office/drawing/2014/main" id="{AB00C45E-59B4-447B-9B9C-D0E1984DF345}"/>
              </a:ext>
            </a:extLst>
          </p:cNvPr>
          <p:cNvSpPr txBox="1"/>
          <p:nvPr/>
        </p:nvSpPr>
        <p:spPr>
          <a:xfrm>
            <a:off x="8242300" y="1071563"/>
            <a:ext cx="733425" cy="4576762"/>
          </a:xfrm>
          <a:prstGeom prst="rect">
            <a:avLst/>
          </a:prstGeom>
          <a:noFill/>
          <a:ln w="9525">
            <a:noFill/>
            <a:miter/>
          </a:ln>
        </p:spPr>
        <p:txBody>
          <a:bodyPr vert="eaVert" wrap="none">
            <a:spAutoFit/>
          </a:bodyPr>
          <a:lstStyle/>
          <a:p>
            <a:pPr eaLnBrk="1" hangingPunct="1">
              <a:buFont typeface="Arial" panose="020B0604020202020204" pitchFamily="34" charset="0"/>
              <a:buNone/>
              <a:defRPr/>
            </a:pPr>
            <a:r>
              <a:rPr lang="zh-CN" altLang="en-US" sz="3600" noProof="1">
                <a:solidFill>
                  <a:schemeClr val="folHlink"/>
                </a:solidFill>
                <a:effectLst>
                  <a:outerShdw blurRad="38100" dist="38100" dir="2700000">
                    <a:srgbClr val="C0C0C0"/>
                  </a:outerShdw>
                </a:effectLst>
                <a:latin typeface="Tahoma" panose="020B0604030504040204" pitchFamily="34" charset="0"/>
                <a:cs typeface="+mn-ea"/>
              </a:rPr>
              <a:t>华硕</a:t>
            </a:r>
            <a:r>
              <a:rPr lang="en-US" altLang="zh-CN" sz="3600" b="1" noProof="1">
                <a:solidFill>
                  <a:schemeClr val="folHlink"/>
                </a:solidFill>
                <a:effectLst>
                  <a:outerShdw blurRad="38100" dist="38100" dir="2700000">
                    <a:srgbClr val="C0C0C0"/>
                  </a:outerShdw>
                </a:effectLst>
                <a:latin typeface="Tahoma" panose="020B0604030504040204" pitchFamily="34" charset="0"/>
                <a:cs typeface="+mn-ea"/>
              </a:rPr>
              <a:t>P4S533-MX</a:t>
            </a:r>
            <a:r>
              <a:rPr lang="zh-CN" altLang="en-US" sz="3600" b="1" noProof="1">
                <a:solidFill>
                  <a:schemeClr val="folHlink"/>
                </a:solidFill>
                <a:effectLst>
                  <a:outerShdw blurRad="38100" dist="38100" dir="2700000">
                    <a:srgbClr val="C0C0C0"/>
                  </a:outerShdw>
                </a:effectLst>
                <a:latin typeface="Tahoma" panose="020B0604030504040204" pitchFamily="34" charset="0"/>
                <a:cs typeface="+mn-ea"/>
              </a:rPr>
              <a:t>主板</a:t>
            </a:r>
            <a:endParaRPr lang="zh-CN" altLang="en-US" sz="3600" b="1" noProof="1">
              <a:solidFill>
                <a:schemeClr val="folHlink"/>
              </a:solidFill>
              <a:effectLst>
                <a:outerShdw blurRad="38100" dist="38100" dir="2700000">
                  <a:srgbClr val="C0C0C0"/>
                </a:outerShdw>
              </a:effectLst>
              <a:latin typeface="Tahoma" panose="020B0604030504040204" pitchFamily="34" charset="0"/>
            </a:endParaRPr>
          </a:p>
        </p:txBody>
      </p:sp>
      <p:sp>
        <p:nvSpPr>
          <p:cNvPr id="768005" name="Rounded Rectangular Callout 768004">
            <a:extLst>
              <a:ext uri="{FF2B5EF4-FFF2-40B4-BE49-F238E27FC236}">
                <a16:creationId xmlns:a16="http://schemas.microsoft.com/office/drawing/2014/main" id="{B0DB453B-2210-4702-83F4-9AB29BA6880D}"/>
              </a:ext>
            </a:extLst>
          </p:cNvPr>
          <p:cNvSpPr/>
          <p:nvPr/>
        </p:nvSpPr>
        <p:spPr>
          <a:xfrm>
            <a:off x="438150" y="5067300"/>
            <a:ext cx="1536700" cy="1087438"/>
          </a:xfrm>
          <a:prstGeom prst="wedgeRoundRectCallout">
            <a:avLst>
              <a:gd name="adj1" fmla="val 179681"/>
              <a:gd name="adj2" fmla="val -39782"/>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zh-CN" altLang="en-US" sz="2800" noProof="1">
                <a:solidFill>
                  <a:srgbClr val="FFFF00"/>
                </a:solidFill>
                <a:effectLst>
                  <a:outerShdw blurRad="38100" dist="38100" dir="2700000">
                    <a:srgbClr val="000000"/>
                  </a:outerShdw>
                </a:effectLst>
                <a:latin typeface="Tahoma" panose="020B0604030504040204" pitchFamily="34" charset="0"/>
                <a:cs typeface="+mn-ea"/>
              </a:rPr>
              <a:t>内存条插槽</a:t>
            </a:r>
            <a:endParaRPr lang="zh-CN" altLang="en-US" sz="2800" noProof="1">
              <a:solidFill>
                <a:srgbClr val="FFFF00"/>
              </a:solidFill>
              <a:effectLst>
                <a:outerShdw blurRad="38100" dist="38100" dir="2700000">
                  <a:srgbClr val="000000"/>
                </a:outerShdw>
              </a:effectLst>
              <a:latin typeface="Tahoma" panose="020B0604030504040204" pitchFamily="34" charset="0"/>
            </a:endParaRPr>
          </a:p>
        </p:txBody>
      </p:sp>
      <p:sp>
        <p:nvSpPr>
          <p:cNvPr id="768006" name="Rounded Rectangular Callout 768005">
            <a:extLst>
              <a:ext uri="{FF2B5EF4-FFF2-40B4-BE49-F238E27FC236}">
                <a16:creationId xmlns:a16="http://schemas.microsoft.com/office/drawing/2014/main" id="{09961CDB-764A-4971-BD84-C67063BD6265}"/>
              </a:ext>
            </a:extLst>
          </p:cNvPr>
          <p:cNvSpPr/>
          <p:nvPr/>
        </p:nvSpPr>
        <p:spPr>
          <a:xfrm>
            <a:off x="306388" y="2773363"/>
            <a:ext cx="1738312" cy="1087437"/>
          </a:xfrm>
          <a:prstGeom prst="wedgeRoundRectCallout">
            <a:avLst>
              <a:gd name="adj1" fmla="val 263426"/>
              <a:gd name="adj2" fmla="val -91898"/>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CPU</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风扇支架</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07" name="Rounded Rectangular Callout 768006">
            <a:extLst>
              <a:ext uri="{FF2B5EF4-FFF2-40B4-BE49-F238E27FC236}">
                <a16:creationId xmlns:a16="http://schemas.microsoft.com/office/drawing/2014/main" id="{9526FE5F-3921-4452-9282-563AAC77B2D1}"/>
              </a:ext>
            </a:extLst>
          </p:cNvPr>
          <p:cNvSpPr/>
          <p:nvPr/>
        </p:nvSpPr>
        <p:spPr>
          <a:xfrm>
            <a:off x="290513" y="4008438"/>
            <a:ext cx="1738312" cy="1087437"/>
          </a:xfrm>
          <a:prstGeom prst="wedgeRoundRectCallout">
            <a:avLst>
              <a:gd name="adj1" fmla="val 71463"/>
              <a:gd name="adj2" fmla="val -81241"/>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noProof="1">
                <a:solidFill>
                  <a:srgbClr val="FFFF00"/>
                </a:solidFill>
                <a:effectLst>
                  <a:outerShdw blurRad="38100" dist="38100" dir="2700000" algn="tl">
                    <a:srgbClr val="000000"/>
                  </a:outerShdw>
                </a:effectLst>
                <a:latin typeface="Tahoma" panose="020B0604030504040204" pitchFamily="34" charset="0"/>
              </a:rPr>
              <a:t>PCI</a:t>
            </a:r>
          </a:p>
          <a:p>
            <a:pPr algn="ctr" eaLnBrk="1" hangingPunct="1"/>
            <a:r>
              <a:rPr lang="zh-CN" altLang="en-US" sz="2800" noProof="1">
                <a:solidFill>
                  <a:srgbClr val="FFFF00"/>
                </a:solidFill>
                <a:effectLst>
                  <a:outerShdw blurRad="38100" dist="38100" dir="2700000" algn="tl">
                    <a:srgbClr val="000000"/>
                  </a:outerShdw>
                </a:effectLst>
                <a:latin typeface="Tahoma" panose="020B0604030504040204" pitchFamily="34" charset="0"/>
              </a:rPr>
              <a:t>扩展槽</a:t>
            </a:r>
          </a:p>
        </p:txBody>
      </p:sp>
      <p:sp>
        <p:nvSpPr>
          <p:cNvPr id="768008" name="Rounded Rectangular Callout 768007">
            <a:extLst>
              <a:ext uri="{FF2B5EF4-FFF2-40B4-BE49-F238E27FC236}">
                <a16:creationId xmlns:a16="http://schemas.microsoft.com/office/drawing/2014/main" id="{1E017057-10D1-4913-9A6F-80501E54FCCD}"/>
              </a:ext>
            </a:extLst>
          </p:cNvPr>
          <p:cNvSpPr/>
          <p:nvPr/>
        </p:nvSpPr>
        <p:spPr>
          <a:xfrm>
            <a:off x="315913" y="4914900"/>
            <a:ext cx="1485900" cy="1087438"/>
          </a:xfrm>
          <a:prstGeom prst="wedgeRoundRectCallout">
            <a:avLst>
              <a:gd name="adj1" fmla="val 191458"/>
              <a:gd name="adj2" fmla="val 59051"/>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IDE</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硬盘接口</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09" name="Rounded Rectangular Callout 768008">
            <a:extLst>
              <a:ext uri="{FF2B5EF4-FFF2-40B4-BE49-F238E27FC236}">
                <a16:creationId xmlns:a16="http://schemas.microsoft.com/office/drawing/2014/main" id="{B162853F-F5BE-4F68-881C-4A5297C2C58C}"/>
              </a:ext>
            </a:extLst>
          </p:cNvPr>
          <p:cNvSpPr/>
          <p:nvPr/>
        </p:nvSpPr>
        <p:spPr>
          <a:xfrm>
            <a:off x="261938" y="638175"/>
            <a:ext cx="3003550" cy="2393950"/>
          </a:xfrm>
          <a:prstGeom prst="wedgeRoundRectCallout">
            <a:avLst>
              <a:gd name="adj1" fmla="val 68606"/>
              <a:gd name="adj2" fmla="val -41046"/>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p>
            <a:pPr algn="ctr" eaLnBrk="1" hangingPunct="1">
              <a:buFont typeface="Arial" panose="020B0604020202020204" pitchFamily="34" charset="0"/>
              <a:buNone/>
              <a:defRPr/>
            </a:pP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各种外设接口，包括：键盘、鼠标、显示器、</a:t>
            </a:r>
            <a:r>
              <a:rPr lang="en-US" altLang="zh-CN" sz="2800" noProof="1">
                <a:solidFill>
                  <a:srgbClr val="FFFF00"/>
                </a:solidFill>
                <a:effectLst>
                  <a:outerShdw blurRad="38100" dist="38100" dir="2700000">
                    <a:srgbClr val="C0C0C0"/>
                  </a:outerShdw>
                </a:effectLst>
                <a:latin typeface="Tahoma" panose="020B0604030504040204" pitchFamily="34" charset="0"/>
                <a:cs typeface="+mn-ea"/>
              </a:rPr>
              <a:t>USB</a:t>
            </a:r>
            <a:r>
              <a:rPr lang="zh-CN" altLang="en-US" sz="2800" noProof="1">
                <a:solidFill>
                  <a:srgbClr val="FFFF00"/>
                </a:solidFill>
                <a:effectLst>
                  <a:outerShdw blurRad="38100" dist="38100" dir="2700000">
                    <a:srgbClr val="C0C0C0"/>
                  </a:outerShdw>
                </a:effectLst>
                <a:latin typeface="Tahoma" panose="020B0604030504040204" pitchFamily="34" charset="0"/>
                <a:cs typeface="+mn-ea"/>
              </a:rPr>
              <a:t>、声卡、网卡、并行口等</a:t>
            </a:r>
            <a:endParaRPr lang="zh-CN" altLang="en-US" sz="2800" noProof="1">
              <a:solidFill>
                <a:srgbClr val="FFFF00"/>
              </a:solidFill>
              <a:effectLst>
                <a:outerShdw blurRad="38100" dist="38100" dir="2700000">
                  <a:srgbClr val="C0C0C0"/>
                </a:outerShdw>
              </a:effectLst>
              <a:latin typeface="Tahoma" panose="020B0604030504040204" pitchFamily="34" charset="0"/>
            </a:endParaRPr>
          </a:p>
        </p:txBody>
      </p:sp>
      <p:sp>
        <p:nvSpPr>
          <p:cNvPr id="768010" name="Oval 768009">
            <a:extLst>
              <a:ext uri="{FF2B5EF4-FFF2-40B4-BE49-F238E27FC236}">
                <a16:creationId xmlns:a16="http://schemas.microsoft.com/office/drawing/2014/main" id="{32DA2A51-BFB8-4126-BA63-B8A316429919}"/>
              </a:ext>
            </a:extLst>
          </p:cNvPr>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68011" name="Oval 768010">
            <a:extLst>
              <a:ext uri="{FF2B5EF4-FFF2-40B4-BE49-F238E27FC236}">
                <a16:creationId xmlns:a16="http://schemas.microsoft.com/office/drawing/2014/main" id="{E8310C02-9D9B-474A-BB50-9E7E1AC70C0C}"/>
              </a:ext>
            </a:extLst>
          </p:cNvPr>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68012" name="Oval 768011">
            <a:extLst>
              <a:ext uri="{FF2B5EF4-FFF2-40B4-BE49-F238E27FC236}">
                <a16:creationId xmlns:a16="http://schemas.microsoft.com/office/drawing/2014/main" id="{155331A4-4B94-49ED-AB3D-3AC6899AEDE1}"/>
              </a:ext>
            </a:extLst>
          </p:cNvPr>
          <p:cNvSpPr/>
          <p:nvPr/>
        </p:nvSpPr>
        <p:spPr>
          <a:xfrm>
            <a:off x="3557588" y="4468813"/>
            <a:ext cx="4803775" cy="1423987"/>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3" name="Oval 768012">
            <a:extLst>
              <a:ext uri="{FF2B5EF4-FFF2-40B4-BE49-F238E27FC236}">
                <a16:creationId xmlns:a16="http://schemas.microsoft.com/office/drawing/2014/main" id="{36DDE985-4F75-49BF-AD93-FD65892CE93C}"/>
              </a:ext>
            </a:extLst>
          </p:cNvPr>
          <p:cNvSpPr/>
          <p:nvPr/>
        </p:nvSpPr>
        <p:spPr>
          <a:xfrm>
            <a:off x="3689350" y="5854700"/>
            <a:ext cx="2119313" cy="763588"/>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4" name="Oval 768013">
            <a:extLst>
              <a:ext uri="{FF2B5EF4-FFF2-40B4-BE49-F238E27FC236}">
                <a16:creationId xmlns:a16="http://schemas.microsoft.com/office/drawing/2014/main" id="{B4DEE156-8062-495A-B3E6-8B3A23B4ED93}"/>
              </a:ext>
            </a:extLst>
          </p:cNvPr>
          <p:cNvSpPr/>
          <p:nvPr/>
        </p:nvSpPr>
        <p:spPr>
          <a:xfrm>
            <a:off x="1741488" y="1201738"/>
            <a:ext cx="2117725" cy="2524125"/>
          </a:xfrm>
          <a:prstGeom prst="ellipse">
            <a:avLst/>
          </a:prstGeom>
          <a:noFill/>
          <a:ln w="63500" cap="flat" cmpd="sng">
            <a:solidFill>
              <a:srgbClr val="FF0000"/>
            </a:solidFill>
            <a:prstDash val="solid"/>
            <a:headEnd type="none" w="med" len="med"/>
            <a:tailEnd type="none" w="med" len="med"/>
          </a:ln>
        </p:spPr>
        <p:txBody>
          <a:bodyPr wrap="none" anchor="ctr"/>
          <a:lstStyle/>
          <a:p>
            <a:pPr algn="ctr" eaLnBrk="1" hangingPunct="1">
              <a:buFont typeface="Arial" panose="020B0604020202020204" pitchFamily="34" charset="0"/>
              <a:buNone/>
              <a:defRPr/>
            </a:pPr>
            <a:endParaRPr noProof="1">
              <a:effectLst>
                <a:outerShdw blurRad="38100" dist="38100" dir="2700000">
                  <a:srgbClr val="C0C0C0"/>
                </a:outerShdw>
              </a:effectLst>
              <a:latin typeface="Tahoma" panose="020B0604030504040204" pitchFamily="34" charset="0"/>
            </a:endParaRPr>
          </a:p>
        </p:txBody>
      </p:sp>
      <p:sp>
        <p:nvSpPr>
          <p:cNvPr id="768015" name="Rounded Rectangular Callout 768014">
            <a:extLst>
              <a:ext uri="{FF2B5EF4-FFF2-40B4-BE49-F238E27FC236}">
                <a16:creationId xmlns:a16="http://schemas.microsoft.com/office/drawing/2014/main" id="{A755A21B-0A03-40B0-A6F9-041DA06F1605}"/>
              </a:ext>
            </a:extLst>
          </p:cNvPr>
          <p:cNvSpPr/>
          <p:nvPr/>
        </p:nvSpPr>
        <p:spPr>
          <a:xfrm>
            <a:off x="423863" y="5006975"/>
            <a:ext cx="1812925" cy="1044575"/>
          </a:xfrm>
          <a:prstGeom prst="wedgeRoundRectCallout">
            <a:avLst>
              <a:gd name="adj1" fmla="val 255255"/>
              <a:gd name="adj2" fmla="val -168542"/>
              <a:gd name="adj3" fmla="val 16667"/>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en-US" altLang="zh-CN" sz="2800" noProof="1">
                <a:solidFill>
                  <a:srgbClr val="FFFF00"/>
                </a:solidFill>
                <a:effectLst>
                  <a:outerShdw blurRad="38100" dist="38100" dir="2700000" algn="tl">
                    <a:srgbClr val="000000"/>
                  </a:outerShdw>
                </a:effectLst>
                <a:latin typeface="Tahoma" panose="020B0604030504040204" pitchFamily="34" charset="0"/>
              </a:rPr>
              <a:t>CPU</a:t>
            </a:r>
          </a:p>
          <a:p>
            <a:pPr algn="ctr" eaLnBrk="1" hangingPunct="1">
              <a:spcBef>
                <a:spcPct val="0"/>
              </a:spcBef>
              <a:buFontTx/>
              <a:buNone/>
              <a:defRPr/>
            </a:pPr>
            <a:r>
              <a:rPr lang="zh-CN" altLang="en-US" sz="2800" noProof="1">
                <a:solidFill>
                  <a:srgbClr val="FFFF00"/>
                </a:solidFill>
                <a:effectLst>
                  <a:outerShdw blurRad="38100" dist="38100" dir="2700000" algn="tl">
                    <a:srgbClr val="000000"/>
                  </a:outerShdw>
                </a:effectLst>
                <a:latin typeface="Tahoma" panose="020B0604030504040204" pitchFamily="34" charset="0"/>
              </a:rPr>
              <a:t>插槽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80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15"/>
                                        </p:tgtEl>
                                        <p:attrNameLst>
                                          <p:attrName>style.visibility</p:attrName>
                                        </p:attrNameLst>
                                      </p:cBhvr>
                                      <p:to>
                                        <p:strVal val="visible"/>
                                      </p:to>
                                    </p:set>
                                  </p:childTnLst>
                                  <p:subTnLst>
                                    <p:set>
                                      <p:cBhvr override="childStyle">
                                        <p:cTn dur="1" fill="hold" display="0" masterRel="nextClick" afterEffect="1"/>
                                        <p:tgtEl>
                                          <p:spTgt spid="768015"/>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768011"/>
                                        </p:tgtEl>
                                        <p:attrNameLst>
                                          <p:attrName>style.visibility</p:attrName>
                                        </p:attrNameLst>
                                      </p:cBhvr>
                                      <p:to>
                                        <p:strVal val="visible"/>
                                      </p:to>
                                    </p:set>
                                  </p:childTnLst>
                                  <p:subTnLst>
                                    <p:set>
                                      <p:cBhvr override="childStyle">
                                        <p:cTn dur="1" fill="hold" display="0" masterRel="nextClick" afterEffect="1"/>
                                        <p:tgtEl>
                                          <p:spTgt spid="76801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8006"/>
                                        </p:tgtEl>
                                        <p:attrNameLst>
                                          <p:attrName>style.visibility</p:attrName>
                                        </p:attrNameLst>
                                      </p:cBhvr>
                                      <p:to>
                                        <p:strVal val="visible"/>
                                      </p:to>
                                    </p:set>
                                  </p:childTnLst>
                                  <p:subTnLst>
                                    <p:set>
                                      <p:cBhvr override="childStyle">
                                        <p:cTn dur="1" fill="hold" display="0" masterRel="nextClick" afterEffect="1"/>
                                        <p:tgtEl>
                                          <p:spTgt spid="76800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8005"/>
                                        </p:tgtEl>
                                        <p:attrNameLst>
                                          <p:attrName>style.visibility</p:attrName>
                                        </p:attrNameLst>
                                      </p:cBhvr>
                                      <p:to>
                                        <p:strVal val="visible"/>
                                      </p:to>
                                    </p:set>
                                  </p:childTnLst>
                                  <p:subTnLst>
                                    <p:set>
                                      <p:cBhvr override="childStyle">
                                        <p:cTn dur="1" fill="hold" display="0" masterRel="nextClick" afterEffect="1"/>
                                        <p:tgtEl>
                                          <p:spTgt spid="76800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768012"/>
                                        </p:tgtEl>
                                        <p:attrNameLst>
                                          <p:attrName>style.visibility</p:attrName>
                                        </p:attrNameLst>
                                      </p:cBhvr>
                                      <p:to>
                                        <p:strVal val="visible"/>
                                      </p:to>
                                    </p:set>
                                  </p:childTnLst>
                                  <p:subTnLst>
                                    <p:set>
                                      <p:cBhvr override="childStyle">
                                        <p:cTn dur="1" fill="hold" display="0" masterRel="nextClick" afterEffect="1"/>
                                        <p:tgtEl>
                                          <p:spTgt spid="76801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09"/>
                                        </p:tgtEl>
                                        <p:attrNameLst>
                                          <p:attrName>style.visibility</p:attrName>
                                        </p:attrNameLst>
                                      </p:cBhvr>
                                      <p:to>
                                        <p:strVal val="visible"/>
                                      </p:to>
                                    </p:set>
                                  </p:childTnLst>
                                  <p:subTnLst>
                                    <p:set>
                                      <p:cBhvr override="childStyle">
                                        <p:cTn dur="1" fill="hold" display="0" masterRel="nextClick" afterEffect="1"/>
                                        <p:tgtEl>
                                          <p:spTgt spid="768009"/>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768010"/>
                                        </p:tgtEl>
                                        <p:attrNameLst>
                                          <p:attrName>style.visibility</p:attrName>
                                        </p:attrNameLst>
                                      </p:cBhvr>
                                      <p:to>
                                        <p:strVal val="visible"/>
                                      </p:to>
                                    </p:set>
                                  </p:childTnLst>
                                  <p:subTnLst>
                                    <p:set>
                                      <p:cBhvr override="childStyle">
                                        <p:cTn dur="1" fill="hold" display="0" masterRel="nextClick" afterEffect="1"/>
                                        <p:tgtEl>
                                          <p:spTgt spid="76801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8008"/>
                                        </p:tgtEl>
                                        <p:attrNameLst>
                                          <p:attrName>style.visibility</p:attrName>
                                        </p:attrNameLst>
                                      </p:cBhvr>
                                      <p:to>
                                        <p:strVal val="visible"/>
                                      </p:to>
                                    </p:set>
                                  </p:childTnLst>
                                  <p:subTnLst>
                                    <p:set>
                                      <p:cBhvr override="childStyle">
                                        <p:cTn dur="1" fill="hold" display="0" masterRel="nextClick" afterEffect="1"/>
                                        <p:tgtEl>
                                          <p:spTgt spid="768008"/>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768013"/>
                                        </p:tgtEl>
                                        <p:attrNameLst>
                                          <p:attrName>style.visibility</p:attrName>
                                        </p:attrNameLst>
                                      </p:cBhvr>
                                      <p:to>
                                        <p:strVal val="visible"/>
                                      </p:to>
                                    </p:set>
                                  </p:childTnLst>
                                  <p:subTnLst>
                                    <p:set>
                                      <p:cBhvr override="childStyle">
                                        <p:cTn dur="1" fill="hold" display="0" masterRel="nextClick" afterEffect="1"/>
                                        <p:tgtEl>
                                          <p:spTgt spid="768013"/>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8007"/>
                                        </p:tgtEl>
                                        <p:attrNameLst>
                                          <p:attrName>style.visibility</p:attrName>
                                        </p:attrNameLst>
                                      </p:cBhvr>
                                      <p:to>
                                        <p:strVal val="visible"/>
                                      </p:to>
                                    </p:set>
                                  </p:childTnLst>
                                  <p:subTnLst>
                                    <p:set>
                                      <p:cBhvr override="childStyle">
                                        <p:cTn dur="1" fill="hold" display="0" masterRel="nextClick" afterEffect="1"/>
                                        <p:tgtEl>
                                          <p:spTgt spid="768007"/>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768014"/>
                                        </p:tgtEl>
                                        <p:attrNameLst>
                                          <p:attrName>style.visibility</p:attrName>
                                        </p:attrNameLst>
                                      </p:cBhvr>
                                      <p:to>
                                        <p:strVal val="visible"/>
                                      </p:to>
                                    </p:set>
                                  </p:childTnLst>
                                  <p:subTnLst>
                                    <p:set>
                                      <p:cBhvr override="childStyle">
                                        <p:cTn dur="1" fill="hold" display="0" masterRel="nextClick" afterEffect="1"/>
                                        <p:tgtEl>
                                          <p:spTgt spid="7680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2" grpId="0"/>
      <p:bldP spid="768004" grpId="0"/>
      <p:bldP spid="768005" grpId="0" bldLvl="0" animBg="1"/>
      <p:bldP spid="768006" grpId="0" bldLvl="0" animBg="1"/>
      <p:bldP spid="768007" grpId="0" bldLvl="0" animBg="1"/>
      <p:bldP spid="768008" grpId="0" bldLvl="0" animBg="1"/>
      <p:bldP spid="768009" grpId="0" bldLvl="0" animBg="1"/>
      <p:bldP spid="768012" grpId="0" bldLvl="0" animBg="1"/>
      <p:bldP spid="768013" grpId="0" bldLvl="0" animBg="1"/>
      <p:bldP spid="768014" grpId="0" bldLvl="0" animBg="1"/>
      <p:bldP spid="76801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57379">
            <a:extLst>
              <a:ext uri="{FF2B5EF4-FFF2-40B4-BE49-F238E27FC236}">
                <a16:creationId xmlns:a16="http://schemas.microsoft.com/office/drawing/2014/main" id="{1C6F11CC-B435-4D5B-B60A-C412BB2B207E}"/>
              </a:ext>
            </a:extLst>
          </p:cNvPr>
          <p:cNvSpPr txBox="1">
            <a:spLocks noChangeArrowheads="1"/>
          </p:cNvSpPr>
          <p:nvPr/>
        </p:nvSpPr>
        <p:spPr bwMode="auto">
          <a:xfrm>
            <a:off x="152400" y="2260600"/>
            <a:ext cx="4267200" cy="284480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rgbClr val="0033CC"/>
              </a:buClr>
              <a:buSzPct val="120000"/>
              <a:buFont typeface="Arial" panose="020B0604020202020204" pitchFamily="34" charset="0"/>
              <a:buChar char="•"/>
            </a:pPr>
            <a:r>
              <a:rPr lang="en-US" altLang="zh-CN" sz="2000" b="1">
                <a:solidFill>
                  <a:schemeClr val="accent2"/>
                </a:solidFill>
              </a:rPr>
              <a:t>What computers consist of</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computers work</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they are organized internally</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What are the design tradeoffs</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design affects programming and applications</a:t>
            </a:r>
            <a:endParaRPr lang="en-US" altLang="zh-CN" sz="2000" b="1">
              <a:solidFill>
                <a:schemeClr val="accent2"/>
              </a:solidFill>
              <a:cs typeface="Times New Roman" panose="02020603050405020304" pitchFamily="18" charset="0"/>
            </a:endParaRPr>
          </a:p>
        </p:txBody>
      </p:sp>
      <p:sp>
        <p:nvSpPr>
          <p:cNvPr id="77827" name="Text Box 357380">
            <a:extLst>
              <a:ext uri="{FF2B5EF4-FFF2-40B4-BE49-F238E27FC236}">
                <a16:creationId xmlns:a16="http://schemas.microsoft.com/office/drawing/2014/main" id="{1C9B174C-E9A8-4E36-BBD9-AB0F9A7C87D8}"/>
              </a:ext>
            </a:extLst>
          </p:cNvPr>
          <p:cNvSpPr txBox="1">
            <a:spLocks noChangeArrowheads="1"/>
          </p:cNvSpPr>
          <p:nvPr/>
        </p:nvSpPr>
        <p:spPr bwMode="auto">
          <a:xfrm>
            <a:off x="5143500" y="2540000"/>
            <a:ext cx="3505200" cy="238760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Clr>
                <a:srgbClr val="0033CC"/>
              </a:buClr>
              <a:buSzPct val="120000"/>
              <a:buFont typeface="Arial" panose="020B0604020202020204" pitchFamily="34" charset="0"/>
              <a:buChar char="•"/>
            </a:pPr>
            <a:r>
              <a:rPr lang="en-US" altLang="zh-CN" sz="2000" b="1">
                <a:solidFill>
                  <a:schemeClr val="accent2"/>
                </a:solidFill>
              </a:rPr>
              <a:t>How to fix computers</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How to build myself one real cheap</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Which one to buy</a:t>
            </a:r>
          </a:p>
          <a:p>
            <a:pPr>
              <a:spcBef>
                <a:spcPct val="50000"/>
              </a:spcBef>
              <a:buClr>
                <a:srgbClr val="0033CC"/>
              </a:buClr>
              <a:buSzPct val="120000"/>
              <a:buFont typeface="Arial" panose="020B0604020202020204" pitchFamily="34" charset="0"/>
              <a:buChar char="•"/>
            </a:pPr>
            <a:r>
              <a:rPr lang="en-US" altLang="zh-CN" sz="2000" b="1">
                <a:solidFill>
                  <a:schemeClr val="accent2"/>
                </a:solidFill>
              </a:rPr>
              <a:t>Knowing all about the Pentium IV or PowerPC</a:t>
            </a:r>
            <a:endParaRPr lang="en-US" altLang="zh-CN" sz="2000" b="1">
              <a:solidFill>
                <a:schemeClr val="accent2"/>
              </a:solidFill>
              <a:cs typeface="Times New Roman" panose="02020603050405020304" pitchFamily="18" charset="0"/>
            </a:endParaRPr>
          </a:p>
        </p:txBody>
      </p:sp>
      <p:sp>
        <p:nvSpPr>
          <p:cNvPr id="77828" name="Straight Connector 357381">
            <a:extLst>
              <a:ext uri="{FF2B5EF4-FFF2-40B4-BE49-F238E27FC236}">
                <a16:creationId xmlns:a16="http://schemas.microsoft.com/office/drawing/2014/main" id="{6E08D7E6-D215-47BD-97A3-A939C01662A9}"/>
              </a:ext>
            </a:extLst>
          </p:cNvPr>
          <p:cNvSpPr>
            <a:spLocks noChangeShapeType="1"/>
          </p:cNvSpPr>
          <p:nvPr/>
        </p:nvSpPr>
        <p:spPr bwMode="auto">
          <a:xfrm flipH="1">
            <a:off x="5041900" y="2032000"/>
            <a:ext cx="3543300" cy="35433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Straight Connector 357382">
            <a:extLst>
              <a:ext uri="{FF2B5EF4-FFF2-40B4-BE49-F238E27FC236}">
                <a16:creationId xmlns:a16="http://schemas.microsoft.com/office/drawing/2014/main" id="{81D27C32-D42C-4448-A8DD-B5FA8F0F8C5D}"/>
              </a:ext>
            </a:extLst>
          </p:cNvPr>
          <p:cNvSpPr>
            <a:spLocks noChangeShapeType="1"/>
          </p:cNvSpPr>
          <p:nvPr/>
        </p:nvSpPr>
        <p:spPr bwMode="auto">
          <a:xfrm>
            <a:off x="5168900" y="2006600"/>
            <a:ext cx="3429000" cy="3441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Title 357383">
            <a:extLst>
              <a:ext uri="{FF2B5EF4-FFF2-40B4-BE49-F238E27FC236}">
                <a16:creationId xmlns:a16="http://schemas.microsoft.com/office/drawing/2014/main" id="{E24D42CE-121C-4B6E-8437-86E14DF3293F}"/>
              </a:ext>
            </a:extLst>
          </p:cNvPr>
          <p:cNvSpPr>
            <a:spLocks noGrp="1" noChangeArrowheads="1"/>
          </p:cNvSpPr>
          <p:nvPr>
            <p:ph type="title"/>
          </p:nvPr>
        </p:nvSpPr>
        <p:spPr>
          <a:xfrm>
            <a:off x="26988" y="274638"/>
            <a:ext cx="8229600" cy="706437"/>
          </a:xfrm>
        </p:spPr>
        <p:txBody>
          <a:bodyPr lIns="92075" tIns="46038" rIns="92075" bIns="46038"/>
          <a:lstStyle/>
          <a:p>
            <a:pPr eaLnBrk="1" hangingPunct="1"/>
            <a:r>
              <a:rPr lang="en-US" altLang="en-US"/>
              <a:t>So t</a:t>
            </a:r>
            <a:r>
              <a:rPr lang="en-US" altLang="zh-CN"/>
              <a:t>his course is about:</a:t>
            </a:r>
          </a:p>
        </p:txBody>
      </p:sp>
      <p:sp>
        <p:nvSpPr>
          <p:cNvPr id="11270" name="Slide Number Placeholder 1">
            <a:extLst>
              <a:ext uri="{FF2B5EF4-FFF2-40B4-BE49-F238E27FC236}">
                <a16:creationId xmlns:a16="http://schemas.microsoft.com/office/drawing/2014/main" id="{90A05AEC-4194-4FA4-8404-5DC908E04327}"/>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lang="en-US" altLang="zh-CN"/>
              <a:t>1 - </a:t>
            </a:r>
            <a:fld id="{C290DBE1-8261-4C94-953B-FF9E8A229328}" type="slidenum">
              <a:rPr lang="en-US" altLang="en-US" b="1" smtClean="0">
                <a:solidFill>
                  <a:srgbClr val="CC3300"/>
                </a:solidFill>
              </a:rPr>
              <a:pPr>
                <a:defRPr/>
              </a:pPr>
              <a:t>54</a:t>
            </a:fld>
            <a:endParaRPr lang="en-US" altLang="en-US" b="1">
              <a:solidFill>
                <a:srgbClr val="CC33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a:extLst>
              <a:ext uri="{FF2B5EF4-FFF2-40B4-BE49-F238E27FC236}">
                <a16:creationId xmlns:a16="http://schemas.microsoft.com/office/drawing/2014/main" id="{4DBDC18C-6181-4249-AEEA-32EB4A40B566}"/>
              </a:ext>
            </a:extLst>
          </p:cNvPr>
          <p:cNvSpPr>
            <a:spLocks noGrp="1" noChangeArrowheads="1"/>
          </p:cNvSpPr>
          <p:nvPr>
            <p:ph idx="1"/>
          </p:nvPr>
        </p:nvSpPr>
        <p:spPr/>
        <p:txBody>
          <a:bodyPr/>
          <a:lstStyle/>
          <a:p>
            <a:pPr marL="0" indent="0">
              <a:buFontTx/>
              <a:buNone/>
            </a:pPr>
            <a:endParaRPr lang="en-US" altLang="zh-CN" dirty="0"/>
          </a:p>
          <a:p>
            <a:pPr marL="0" indent="0">
              <a:buFontTx/>
              <a:buNone/>
            </a:pPr>
            <a:endParaRPr lang="en-US" altLang="zh-CN" dirty="0"/>
          </a:p>
          <a:p>
            <a:pPr marL="0" indent="0">
              <a:buFontTx/>
              <a:buNone/>
            </a:pPr>
            <a:endParaRPr lang="en-US" altLang="zh-CN" dirty="0"/>
          </a:p>
          <a:p>
            <a:pPr marL="0" indent="0" algn="ctr">
              <a:buFontTx/>
              <a:buNone/>
            </a:pPr>
            <a:r>
              <a:rPr lang="en-US" altLang="zh-CN" sz="4400" dirty="0"/>
              <a:t>This is not an end, but a start</a:t>
            </a:r>
            <a:r>
              <a:rPr lang="zh-CN" altLang="en-US" sz="4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82337">
            <a:extLst>
              <a:ext uri="{FF2B5EF4-FFF2-40B4-BE49-F238E27FC236}">
                <a16:creationId xmlns:a16="http://schemas.microsoft.com/office/drawing/2014/main" id="{0D38BA54-551C-4F94-BFF0-EC2D23AB7F18}"/>
              </a:ext>
            </a:extLst>
          </p:cNvPr>
          <p:cNvSpPr>
            <a:spLocks noGrp="1" noChangeArrowheads="1"/>
          </p:cNvSpPr>
          <p:nvPr>
            <p:ph type="title"/>
          </p:nvPr>
        </p:nvSpPr>
        <p:spPr/>
        <p:txBody>
          <a:bodyPr/>
          <a:lstStyle/>
          <a:p>
            <a:pPr eaLnBrk="1" hangingPunct="1"/>
            <a:r>
              <a:rPr lang="zh-CN" altLang="en-US"/>
              <a:t>图灵机模型</a:t>
            </a:r>
            <a:r>
              <a:rPr lang="en-US" altLang="zh-CN"/>
              <a:t>---</a:t>
            </a:r>
            <a:r>
              <a:rPr lang="zh-CN" altLang="en-US"/>
              <a:t>虫子比喻</a:t>
            </a:r>
          </a:p>
        </p:txBody>
      </p:sp>
      <p:sp>
        <p:nvSpPr>
          <p:cNvPr id="26627" name="TextBox 3">
            <a:extLst>
              <a:ext uri="{FF2B5EF4-FFF2-40B4-BE49-F238E27FC236}">
                <a16:creationId xmlns:a16="http://schemas.microsoft.com/office/drawing/2014/main" id="{F2D94A45-3E63-4B26-B330-5190A05E43E8}"/>
              </a:ext>
            </a:extLst>
          </p:cNvPr>
          <p:cNvSpPr txBox="1">
            <a:spLocks noChangeArrowheads="1"/>
          </p:cNvSpPr>
          <p:nvPr/>
        </p:nvSpPr>
        <p:spPr bwMode="auto">
          <a:xfrm>
            <a:off x="900113" y="6381750"/>
            <a:ext cx="755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t>摘自</a:t>
            </a:r>
            <a:r>
              <a:rPr lang="en-US" altLang="zh-CN" sz="1400"/>
              <a:t>《Turing machine and computing》</a:t>
            </a:r>
            <a:r>
              <a:rPr lang="zh-CN" altLang="en-US" sz="1400"/>
              <a:t>张江</a:t>
            </a:r>
            <a:r>
              <a:rPr lang="en-US" altLang="zh-CN" sz="1400"/>
              <a:t>(email: jakezj@163.com)</a:t>
            </a:r>
            <a:endParaRPr lang="zh-CN" altLang="en-US" sz="1400"/>
          </a:p>
        </p:txBody>
      </p:sp>
      <p:sp>
        <p:nvSpPr>
          <p:cNvPr id="2" name="Rectangle 1">
            <a:extLst>
              <a:ext uri="{FF2B5EF4-FFF2-40B4-BE49-F238E27FC236}">
                <a16:creationId xmlns:a16="http://schemas.microsoft.com/office/drawing/2014/main" id="{A8E1655B-03A3-4DAF-91AA-4BFA9397640C}"/>
              </a:ext>
            </a:extLst>
          </p:cNvPr>
          <p:cNvSpPr>
            <a:spLocks noChangeArrowheads="1"/>
          </p:cNvSpPr>
          <p:nvPr/>
        </p:nvSpPr>
        <p:spPr bwMode="auto">
          <a:xfrm>
            <a:off x="473075" y="1125538"/>
            <a:ext cx="7339013"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dirty="0"/>
              <a:t>把小虫的输入集合、输出行动集合、内部状态集合进行扩大，对信息进行编码，即可实现对人纸笔运算的模拟甚至所有的人类活动</a:t>
            </a: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pPr>
              <a:buFont typeface="Arial" panose="020B0604020202020204" pitchFamily="34" charset="0"/>
              <a:buAutoNum type="arabicPeriod"/>
            </a:pPr>
            <a:endParaRPr lang="en-US" altLang="zh-CN" dirty="0"/>
          </a:p>
          <a:p>
            <a:endParaRPr lang="en-US" altLang="zh-CN" dirty="0"/>
          </a:p>
          <a:p>
            <a:pPr>
              <a:buFont typeface="Arial" panose="020B0604020202020204" pitchFamily="34" charset="0"/>
              <a:buAutoNum type="arabicPeriod"/>
            </a:pPr>
            <a:endParaRPr lang="en-US" altLang="zh-CN" dirty="0"/>
          </a:p>
          <a:p>
            <a:r>
              <a:rPr lang="en-US" altLang="zh-CN" dirty="0"/>
              <a:t>2.  </a:t>
            </a:r>
            <a:r>
              <a:rPr lang="zh-CN" altLang="en-US" dirty="0"/>
              <a:t>广义计算</a:t>
            </a:r>
            <a:r>
              <a:rPr lang="en-US" altLang="zh-CN" dirty="0"/>
              <a:t>: </a:t>
            </a:r>
            <a:r>
              <a:rPr lang="zh-CN" altLang="en-US" dirty="0"/>
              <a:t>一个函数变化如把 </a:t>
            </a:r>
            <a:r>
              <a:rPr lang="en-US" altLang="zh-CN" dirty="0"/>
              <a:t>x </a:t>
            </a:r>
            <a:r>
              <a:rPr lang="zh-CN" altLang="en-US" dirty="0"/>
              <a:t>变成了</a:t>
            </a:r>
            <a:r>
              <a:rPr lang="en-US" altLang="zh-CN" dirty="0"/>
              <a:t>f(x)</a:t>
            </a:r>
            <a:r>
              <a:rPr lang="zh-CN" altLang="en-US" dirty="0"/>
              <a:t>就是一个计算</a:t>
            </a:r>
            <a:r>
              <a:rPr lang="en-US" altLang="zh-CN" dirty="0"/>
              <a:t>,</a:t>
            </a:r>
            <a:r>
              <a:rPr lang="zh-CN" altLang="en-US" dirty="0"/>
              <a:t>把 </a:t>
            </a:r>
            <a:r>
              <a:rPr lang="en-US" altLang="zh-CN" dirty="0"/>
              <a:t>DNA </a:t>
            </a:r>
            <a:r>
              <a:rPr lang="zh-CN" altLang="en-US" dirty="0"/>
              <a:t>的化学反应、量子世界的波函数变换都看作是计算，自然就会人为地把这些计算组合起来构成生物计算机，量子计算机</a:t>
            </a:r>
          </a:p>
        </p:txBody>
      </p:sp>
      <p:pic>
        <p:nvPicPr>
          <p:cNvPr id="8" name="Picture 7">
            <a:extLst>
              <a:ext uri="{FF2B5EF4-FFF2-40B4-BE49-F238E27FC236}">
                <a16:creationId xmlns:a16="http://schemas.microsoft.com/office/drawing/2014/main" id="{555AA5A2-6BD9-43A1-A1BA-C7EF60F7D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1773238"/>
            <a:ext cx="2995613"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anim calcmode="lin" valueType="num">
                                      <p:cBhvr additive="base">
                                        <p:cTn id="21"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78913">
            <a:extLst>
              <a:ext uri="{FF2B5EF4-FFF2-40B4-BE49-F238E27FC236}">
                <a16:creationId xmlns:a16="http://schemas.microsoft.com/office/drawing/2014/main" id="{6DC942D7-DA63-4779-924F-B38CC5158458}"/>
              </a:ext>
            </a:extLst>
          </p:cNvPr>
          <p:cNvSpPr>
            <a:spLocks noGrp="1" noChangeArrowheads="1"/>
          </p:cNvSpPr>
          <p:nvPr>
            <p:ph type="title"/>
          </p:nvPr>
        </p:nvSpPr>
        <p:spPr/>
        <p:txBody>
          <a:bodyPr/>
          <a:lstStyle/>
          <a:p>
            <a:pPr eaLnBrk="1" hangingPunct="1"/>
            <a:r>
              <a:rPr lang="zh-CN" altLang="en-US"/>
              <a:t>计算机形成</a:t>
            </a:r>
            <a:r>
              <a:rPr lang="en-US" altLang="zh-CN"/>
              <a:t>---Von Neumann</a:t>
            </a:r>
            <a:r>
              <a:rPr lang="zh-CN" altLang="en-US"/>
              <a:t>机</a:t>
            </a:r>
          </a:p>
        </p:txBody>
      </p:sp>
      <p:grpSp>
        <p:nvGrpSpPr>
          <p:cNvPr id="28675" name="Group 678940">
            <a:extLst>
              <a:ext uri="{FF2B5EF4-FFF2-40B4-BE49-F238E27FC236}">
                <a16:creationId xmlns:a16="http://schemas.microsoft.com/office/drawing/2014/main" id="{751720F2-B301-4269-905D-0495CC52333D}"/>
              </a:ext>
            </a:extLst>
          </p:cNvPr>
          <p:cNvGrpSpPr>
            <a:grpSpLocks/>
          </p:cNvGrpSpPr>
          <p:nvPr/>
        </p:nvGrpSpPr>
        <p:grpSpPr bwMode="auto">
          <a:xfrm>
            <a:off x="827088" y="2060575"/>
            <a:ext cx="7200900" cy="2746375"/>
            <a:chOff x="521" y="1298"/>
            <a:chExt cx="4536" cy="1730"/>
          </a:xfrm>
        </p:grpSpPr>
        <p:sp>
          <p:nvSpPr>
            <p:cNvPr id="28676" name="Text Box 678915">
              <a:extLst>
                <a:ext uri="{FF2B5EF4-FFF2-40B4-BE49-F238E27FC236}">
                  <a16:creationId xmlns:a16="http://schemas.microsoft.com/office/drawing/2014/main" id="{BF814AC3-030E-48F7-B659-0D29B88FF845}"/>
                </a:ext>
              </a:extLst>
            </p:cNvPr>
            <p:cNvSpPr txBox="1">
              <a:spLocks noChangeArrowheads="1"/>
            </p:cNvSpPr>
            <p:nvPr/>
          </p:nvSpPr>
          <p:spPr bwMode="auto">
            <a:xfrm>
              <a:off x="2459" y="1298"/>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存储器  </a:t>
              </a:r>
            </a:p>
          </p:txBody>
        </p:sp>
        <p:sp>
          <p:nvSpPr>
            <p:cNvPr id="28677" name="Text Box 678916">
              <a:extLst>
                <a:ext uri="{FF2B5EF4-FFF2-40B4-BE49-F238E27FC236}">
                  <a16:creationId xmlns:a16="http://schemas.microsoft.com/office/drawing/2014/main" id="{4F9BC68F-0CCF-4544-A096-0F0558320D5A}"/>
                </a:ext>
              </a:extLst>
            </p:cNvPr>
            <p:cNvSpPr txBox="1">
              <a:spLocks noChangeArrowheads="1"/>
            </p:cNvSpPr>
            <p:nvPr/>
          </p:nvSpPr>
          <p:spPr bwMode="auto">
            <a:xfrm>
              <a:off x="2471" y="2020"/>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运算器  </a:t>
              </a:r>
            </a:p>
          </p:txBody>
        </p:sp>
        <p:sp>
          <p:nvSpPr>
            <p:cNvPr id="94214" name="Text Box 678917">
              <a:extLst>
                <a:ext uri="{FF2B5EF4-FFF2-40B4-BE49-F238E27FC236}">
                  <a16:creationId xmlns:a16="http://schemas.microsoft.com/office/drawing/2014/main" id="{5EB57589-F37D-4D45-8BB5-EC6F4E2DCFBC}"/>
                </a:ext>
              </a:extLst>
            </p:cNvPr>
            <p:cNvSpPr txBox="1">
              <a:spLocks noChangeArrowheads="1"/>
            </p:cNvSpPr>
            <p:nvPr/>
          </p:nvSpPr>
          <p:spPr bwMode="auto">
            <a:xfrm>
              <a:off x="2471" y="2791"/>
              <a:ext cx="714" cy="2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1800" kern="0"/>
                <a:t>  </a:t>
              </a:r>
              <a:r>
                <a:rPr lang="zh-CN" altLang="en-US" sz="1800" kern="0"/>
                <a:t>控制器  </a:t>
              </a:r>
            </a:p>
          </p:txBody>
        </p:sp>
        <p:sp>
          <p:nvSpPr>
            <p:cNvPr id="28679" name="Text Box 678918">
              <a:extLst>
                <a:ext uri="{FF2B5EF4-FFF2-40B4-BE49-F238E27FC236}">
                  <a16:creationId xmlns:a16="http://schemas.microsoft.com/office/drawing/2014/main" id="{170A7DD8-AF6D-44CA-989A-5228353FD4B7}"/>
                </a:ext>
              </a:extLst>
            </p:cNvPr>
            <p:cNvSpPr txBox="1">
              <a:spLocks noChangeArrowheads="1"/>
            </p:cNvSpPr>
            <p:nvPr/>
          </p:nvSpPr>
          <p:spPr bwMode="auto">
            <a:xfrm>
              <a:off x="1110" y="2011"/>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输入设备</a:t>
              </a:r>
            </a:p>
          </p:txBody>
        </p:sp>
        <p:sp>
          <p:nvSpPr>
            <p:cNvPr id="28680" name="Text Box 678919">
              <a:extLst>
                <a:ext uri="{FF2B5EF4-FFF2-40B4-BE49-F238E27FC236}">
                  <a16:creationId xmlns:a16="http://schemas.microsoft.com/office/drawing/2014/main" id="{7408E3EE-4AE6-45C9-B710-AA6E17CE6B7B}"/>
                </a:ext>
              </a:extLst>
            </p:cNvPr>
            <p:cNvSpPr txBox="1">
              <a:spLocks noChangeArrowheads="1"/>
            </p:cNvSpPr>
            <p:nvPr/>
          </p:nvSpPr>
          <p:spPr bwMode="auto">
            <a:xfrm>
              <a:off x="3832" y="2011"/>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输出设备</a:t>
              </a:r>
            </a:p>
          </p:txBody>
        </p:sp>
        <p:sp>
          <p:nvSpPr>
            <p:cNvPr id="94217" name="Straight Connector 678920">
              <a:extLst>
                <a:ext uri="{FF2B5EF4-FFF2-40B4-BE49-F238E27FC236}">
                  <a16:creationId xmlns:a16="http://schemas.microsoft.com/office/drawing/2014/main" id="{CC8D83A5-1FE6-43F7-88FB-1FB8C3F5108B}"/>
                </a:ext>
              </a:extLst>
            </p:cNvPr>
            <p:cNvSpPr>
              <a:spLocks noChangeShapeType="1"/>
            </p:cNvSpPr>
            <p:nvPr/>
          </p:nvSpPr>
          <p:spPr bwMode="auto">
            <a:xfrm>
              <a:off x="521" y="2147"/>
              <a:ext cx="589"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18" name="Straight Connector 678921">
              <a:extLst>
                <a:ext uri="{FF2B5EF4-FFF2-40B4-BE49-F238E27FC236}">
                  <a16:creationId xmlns:a16="http://schemas.microsoft.com/office/drawing/2014/main" id="{23353860-0A5E-4D3C-8F46-51D87E0BC18D}"/>
                </a:ext>
              </a:extLst>
            </p:cNvPr>
            <p:cNvSpPr>
              <a:spLocks noChangeShapeType="1"/>
            </p:cNvSpPr>
            <p:nvPr/>
          </p:nvSpPr>
          <p:spPr bwMode="auto">
            <a:xfrm>
              <a:off x="1836" y="2147"/>
              <a:ext cx="63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19" name="Straight Connector 678922">
              <a:extLst>
                <a:ext uri="{FF2B5EF4-FFF2-40B4-BE49-F238E27FC236}">
                  <a16:creationId xmlns:a16="http://schemas.microsoft.com/office/drawing/2014/main" id="{B3ADE8C1-3A03-4968-9B01-9A0B537D4A9F}"/>
                </a:ext>
              </a:extLst>
            </p:cNvPr>
            <p:cNvSpPr>
              <a:spLocks noChangeShapeType="1"/>
            </p:cNvSpPr>
            <p:nvPr/>
          </p:nvSpPr>
          <p:spPr bwMode="auto">
            <a:xfrm flipV="1">
              <a:off x="2653" y="1512"/>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0" name="Straight Connector 678923">
              <a:extLst>
                <a:ext uri="{FF2B5EF4-FFF2-40B4-BE49-F238E27FC236}">
                  <a16:creationId xmlns:a16="http://schemas.microsoft.com/office/drawing/2014/main" id="{97FE6227-52E6-4DAA-9B14-B7DFBEFF3EDD}"/>
                </a:ext>
              </a:extLst>
            </p:cNvPr>
            <p:cNvSpPr>
              <a:spLocks noChangeShapeType="1"/>
            </p:cNvSpPr>
            <p:nvPr/>
          </p:nvSpPr>
          <p:spPr bwMode="auto">
            <a:xfrm>
              <a:off x="2925" y="1512"/>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1" name="Straight Connector 678924">
              <a:extLst>
                <a:ext uri="{FF2B5EF4-FFF2-40B4-BE49-F238E27FC236}">
                  <a16:creationId xmlns:a16="http://schemas.microsoft.com/office/drawing/2014/main" id="{29779006-11B8-47F7-9D1A-28B88A81BE2A}"/>
                </a:ext>
              </a:extLst>
            </p:cNvPr>
            <p:cNvSpPr>
              <a:spLocks noChangeShapeType="1"/>
            </p:cNvSpPr>
            <p:nvPr/>
          </p:nvSpPr>
          <p:spPr bwMode="auto">
            <a:xfrm>
              <a:off x="3198" y="1434"/>
              <a:ext cx="2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2" name="Straight Connector 678925">
              <a:extLst>
                <a:ext uri="{FF2B5EF4-FFF2-40B4-BE49-F238E27FC236}">
                  <a16:creationId xmlns:a16="http://schemas.microsoft.com/office/drawing/2014/main" id="{8A669382-F34E-4C28-B7ED-7BEF04C9AE66}"/>
                </a:ext>
              </a:extLst>
            </p:cNvPr>
            <p:cNvSpPr>
              <a:spLocks noChangeShapeType="1"/>
            </p:cNvSpPr>
            <p:nvPr/>
          </p:nvSpPr>
          <p:spPr bwMode="auto">
            <a:xfrm flipH="1">
              <a:off x="3469" y="1434"/>
              <a:ext cx="1" cy="14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3" name="Straight Connector 678926">
              <a:extLst>
                <a:ext uri="{FF2B5EF4-FFF2-40B4-BE49-F238E27FC236}">
                  <a16:creationId xmlns:a16="http://schemas.microsoft.com/office/drawing/2014/main" id="{BEB6DE23-F85D-485A-878D-70444B8D6CCB}"/>
                </a:ext>
              </a:extLst>
            </p:cNvPr>
            <p:cNvSpPr>
              <a:spLocks noChangeShapeType="1"/>
            </p:cNvSpPr>
            <p:nvPr/>
          </p:nvSpPr>
          <p:spPr bwMode="auto">
            <a:xfrm flipH="1">
              <a:off x="3152" y="2918"/>
              <a:ext cx="31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4" name="Straight Connector 678927">
              <a:extLst>
                <a:ext uri="{FF2B5EF4-FFF2-40B4-BE49-F238E27FC236}">
                  <a16:creationId xmlns:a16="http://schemas.microsoft.com/office/drawing/2014/main" id="{4056172F-DD2B-41BD-B44B-733EF494F5A7}"/>
                </a:ext>
              </a:extLst>
            </p:cNvPr>
            <p:cNvSpPr>
              <a:spLocks noChangeShapeType="1"/>
            </p:cNvSpPr>
            <p:nvPr/>
          </p:nvSpPr>
          <p:spPr bwMode="auto">
            <a:xfrm>
              <a:off x="3197" y="2147"/>
              <a:ext cx="63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5" name="Straight Connector 678928">
              <a:extLst>
                <a:ext uri="{FF2B5EF4-FFF2-40B4-BE49-F238E27FC236}">
                  <a16:creationId xmlns:a16="http://schemas.microsoft.com/office/drawing/2014/main" id="{7DD81E52-FAAE-4737-AEBB-459C9F8EBAE0}"/>
                </a:ext>
              </a:extLst>
            </p:cNvPr>
            <p:cNvSpPr>
              <a:spLocks noChangeShapeType="1"/>
            </p:cNvSpPr>
            <p:nvPr/>
          </p:nvSpPr>
          <p:spPr bwMode="auto">
            <a:xfrm>
              <a:off x="4512" y="2147"/>
              <a:ext cx="54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6" name="Straight Connector 678929">
              <a:extLst>
                <a:ext uri="{FF2B5EF4-FFF2-40B4-BE49-F238E27FC236}">
                  <a16:creationId xmlns:a16="http://schemas.microsoft.com/office/drawing/2014/main" id="{97052058-7C39-4303-BE30-9EB9A3B3AC11}"/>
                </a:ext>
              </a:extLst>
            </p:cNvPr>
            <p:cNvSpPr>
              <a:spLocks noChangeShapeType="1"/>
            </p:cNvSpPr>
            <p:nvPr/>
          </p:nvSpPr>
          <p:spPr bwMode="auto">
            <a:xfrm>
              <a:off x="2154" y="1421"/>
              <a:ext cx="317"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7" name="Straight Connector 678930">
              <a:extLst>
                <a:ext uri="{FF2B5EF4-FFF2-40B4-BE49-F238E27FC236}">
                  <a16:creationId xmlns:a16="http://schemas.microsoft.com/office/drawing/2014/main" id="{07937DCA-2829-4127-BAB3-900B53613249}"/>
                </a:ext>
              </a:extLst>
            </p:cNvPr>
            <p:cNvSpPr>
              <a:spLocks noChangeShapeType="1"/>
            </p:cNvSpPr>
            <p:nvPr/>
          </p:nvSpPr>
          <p:spPr bwMode="auto">
            <a:xfrm>
              <a:off x="2154" y="1421"/>
              <a:ext cx="0" cy="10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8" name="Straight Connector 678931">
              <a:extLst>
                <a:ext uri="{FF2B5EF4-FFF2-40B4-BE49-F238E27FC236}">
                  <a16:creationId xmlns:a16="http://schemas.microsoft.com/office/drawing/2014/main" id="{C0ABDB82-FF34-445E-8413-1EBC2129424D}"/>
                </a:ext>
              </a:extLst>
            </p:cNvPr>
            <p:cNvSpPr>
              <a:spLocks noChangeShapeType="1"/>
            </p:cNvSpPr>
            <p:nvPr/>
          </p:nvSpPr>
          <p:spPr bwMode="auto">
            <a:xfrm>
              <a:off x="2154" y="2510"/>
              <a:ext cx="499"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29" name="Straight Connector 678932">
              <a:extLst>
                <a:ext uri="{FF2B5EF4-FFF2-40B4-BE49-F238E27FC236}">
                  <a16:creationId xmlns:a16="http://schemas.microsoft.com/office/drawing/2014/main" id="{052E58DE-644D-4E36-8841-0D5C17D3FDEC}"/>
                </a:ext>
              </a:extLst>
            </p:cNvPr>
            <p:cNvSpPr>
              <a:spLocks noChangeShapeType="1"/>
            </p:cNvSpPr>
            <p:nvPr/>
          </p:nvSpPr>
          <p:spPr bwMode="auto">
            <a:xfrm>
              <a:off x="2653" y="2510"/>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0" name="Straight Connector 678933">
              <a:extLst>
                <a:ext uri="{FF2B5EF4-FFF2-40B4-BE49-F238E27FC236}">
                  <a16:creationId xmlns:a16="http://schemas.microsoft.com/office/drawing/2014/main" id="{0846577F-25AD-4D5A-9911-34F108AAF823}"/>
                </a:ext>
              </a:extLst>
            </p:cNvPr>
            <p:cNvSpPr>
              <a:spLocks noChangeShapeType="1"/>
            </p:cNvSpPr>
            <p:nvPr/>
          </p:nvSpPr>
          <p:spPr bwMode="auto">
            <a:xfrm>
              <a:off x="2834" y="2283"/>
              <a:ext cx="0" cy="499"/>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1" name="Straight Connector 678934">
              <a:extLst>
                <a:ext uri="{FF2B5EF4-FFF2-40B4-BE49-F238E27FC236}">
                  <a16:creationId xmlns:a16="http://schemas.microsoft.com/office/drawing/2014/main" id="{7E464B24-87EC-4908-AEBC-1749E9DAF5F4}"/>
                </a:ext>
              </a:extLst>
            </p:cNvPr>
            <p:cNvSpPr>
              <a:spLocks noChangeShapeType="1"/>
            </p:cNvSpPr>
            <p:nvPr/>
          </p:nvSpPr>
          <p:spPr bwMode="auto">
            <a:xfrm>
              <a:off x="1473" y="2918"/>
              <a:ext cx="998"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2" name="Straight Connector 678935">
              <a:extLst>
                <a:ext uri="{FF2B5EF4-FFF2-40B4-BE49-F238E27FC236}">
                  <a16:creationId xmlns:a16="http://schemas.microsoft.com/office/drawing/2014/main" id="{31555240-9282-4C6F-8682-D41EAD739CF8}"/>
                </a:ext>
              </a:extLst>
            </p:cNvPr>
            <p:cNvSpPr>
              <a:spLocks noChangeShapeType="1"/>
            </p:cNvSpPr>
            <p:nvPr/>
          </p:nvSpPr>
          <p:spPr bwMode="auto">
            <a:xfrm flipV="1">
              <a:off x="1473" y="2238"/>
              <a:ext cx="0" cy="68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3" name="Straight Connector 678936">
              <a:extLst>
                <a:ext uri="{FF2B5EF4-FFF2-40B4-BE49-F238E27FC236}">
                  <a16:creationId xmlns:a16="http://schemas.microsoft.com/office/drawing/2014/main" id="{C959F512-472E-4C74-8AF1-AEB383395908}"/>
                </a:ext>
              </a:extLst>
            </p:cNvPr>
            <p:cNvSpPr>
              <a:spLocks noChangeShapeType="1"/>
            </p:cNvSpPr>
            <p:nvPr/>
          </p:nvSpPr>
          <p:spPr bwMode="auto">
            <a:xfrm>
              <a:off x="3061" y="2510"/>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4" name="Straight Connector 678937">
              <a:extLst>
                <a:ext uri="{FF2B5EF4-FFF2-40B4-BE49-F238E27FC236}">
                  <a16:creationId xmlns:a16="http://schemas.microsoft.com/office/drawing/2014/main" id="{1EC596C0-6848-4010-B76F-413176F18AF7}"/>
                </a:ext>
              </a:extLst>
            </p:cNvPr>
            <p:cNvSpPr>
              <a:spLocks noChangeShapeType="1"/>
            </p:cNvSpPr>
            <p:nvPr/>
          </p:nvSpPr>
          <p:spPr bwMode="auto">
            <a:xfrm>
              <a:off x="3061" y="2510"/>
              <a:ext cx="1089"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4235" name="Straight Connector 678938">
              <a:extLst>
                <a:ext uri="{FF2B5EF4-FFF2-40B4-BE49-F238E27FC236}">
                  <a16:creationId xmlns:a16="http://schemas.microsoft.com/office/drawing/2014/main" id="{E474BD04-8907-4D03-AD46-3E3CC57FD2D1}"/>
                </a:ext>
              </a:extLst>
            </p:cNvPr>
            <p:cNvSpPr>
              <a:spLocks noChangeShapeType="1"/>
            </p:cNvSpPr>
            <p:nvPr/>
          </p:nvSpPr>
          <p:spPr bwMode="auto">
            <a:xfrm flipV="1">
              <a:off x="4150" y="2238"/>
              <a:ext cx="0" cy="2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77889">
            <a:extLst>
              <a:ext uri="{FF2B5EF4-FFF2-40B4-BE49-F238E27FC236}">
                <a16:creationId xmlns:a16="http://schemas.microsoft.com/office/drawing/2014/main" id="{43E7F91D-F9FF-4E84-BFC8-CC1DDBA3B9F9}"/>
              </a:ext>
            </a:extLst>
          </p:cNvPr>
          <p:cNvSpPr>
            <a:spLocks noGrp="1" noChangeArrowheads="1"/>
          </p:cNvSpPr>
          <p:nvPr>
            <p:ph type="title"/>
          </p:nvPr>
        </p:nvSpPr>
        <p:spPr/>
        <p:txBody>
          <a:bodyPr/>
          <a:lstStyle/>
          <a:p>
            <a:pPr eaLnBrk="1" hangingPunct="1"/>
            <a:r>
              <a:rPr lang="en-US" altLang="zh-CN"/>
              <a:t>Von Neumann</a:t>
            </a:r>
            <a:r>
              <a:rPr lang="zh-CN" altLang="en-US"/>
              <a:t>机的特征</a:t>
            </a:r>
          </a:p>
        </p:txBody>
      </p:sp>
      <p:sp>
        <p:nvSpPr>
          <p:cNvPr id="30723" name="Text Placeholder 677890">
            <a:extLst>
              <a:ext uri="{FF2B5EF4-FFF2-40B4-BE49-F238E27FC236}">
                <a16:creationId xmlns:a16="http://schemas.microsoft.com/office/drawing/2014/main" id="{CAB488CE-F173-4C78-9CBB-59E7449B36D1}"/>
              </a:ext>
            </a:extLst>
          </p:cNvPr>
          <p:cNvSpPr>
            <a:spLocks noGrp="1" noChangeArrowheads="1"/>
          </p:cNvSpPr>
          <p:nvPr>
            <p:ph idx="1"/>
          </p:nvPr>
        </p:nvSpPr>
        <p:spPr/>
        <p:txBody>
          <a:bodyPr/>
          <a:lstStyle/>
          <a:p>
            <a:pPr eaLnBrk="1" hangingPunct="1"/>
            <a:r>
              <a:rPr lang="zh-CN" altLang="en-US"/>
              <a:t>计算机由五个部分构成：运算器、控制器、存储器、输入设备、输出设备</a:t>
            </a:r>
          </a:p>
          <a:p>
            <a:pPr eaLnBrk="1" hangingPunct="1"/>
            <a:r>
              <a:rPr lang="zh-CN" altLang="en-US"/>
              <a:t>指令和数据“以同等地位”存放于存储器内，分别按地址访问</a:t>
            </a:r>
          </a:p>
          <a:p>
            <a:pPr eaLnBrk="1" hangingPunct="1"/>
            <a:r>
              <a:rPr lang="zh-CN" altLang="en-US"/>
              <a:t>指令和数据均用二进制码表示</a:t>
            </a:r>
          </a:p>
          <a:p>
            <a:pPr eaLnBrk="1" hangingPunct="1"/>
            <a:r>
              <a:rPr lang="zh-CN" altLang="en-US"/>
              <a:t>指令由操作码和地址码构成</a:t>
            </a:r>
          </a:p>
          <a:p>
            <a:pPr eaLnBrk="1" hangingPunct="1"/>
            <a:r>
              <a:rPr lang="zh-CN" altLang="en-US"/>
              <a:t>指令按顺序存放，顺序执行</a:t>
            </a:r>
          </a:p>
          <a:p>
            <a:pPr eaLnBrk="1" hangingPunct="1"/>
            <a:r>
              <a:rPr lang="zh-CN" altLang="en-US"/>
              <a:t>机器以运算器为中心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89153">
            <a:extLst>
              <a:ext uri="{FF2B5EF4-FFF2-40B4-BE49-F238E27FC236}">
                <a16:creationId xmlns:a16="http://schemas.microsoft.com/office/drawing/2014/main" id="{8D80D221-28E5-4FE2-A145-A59637E8F1A7}"/>
              </a:ext>
            </a:extLst>
          </p:cNvPr>
          <p:cNvSpPr>
            <a:spLocks noGrp="1" noChangeArrowheads="1"/>
          </p:cNvSpPr>
          <p:nvPr>
            <p:ph type="title"/>
          </p:nvPr>
        </p:nvSpPr>
        <p:spPr/>
        <p:txBody>
          <a:bodyPr/>
          <a:lstStyle/>
          <a:p>
            <a:r>
              <a:rPr lang="zh-CN" altLang="en-US"/>
              <a:t>指令的执行过程</a:t>
            </a:r>
          </a:p>
        </p:txBody>
      </p:sp>
      <p:sp>
        <p:nvSpPr>
          <p:cNvPr id="32771" name="Text Placeholder 689154">
            <a:extLst>
              <a:ext uri="{FF2B5EF4-FFF2-40B4-BE49-F238E27FC236}">
                <a16:creationId xmlns:a16="http://schemas.microsoft.com/office/drawing/2014/main" id="{8EB7CF87-1C68-4AA2-BF56-901AF898FDDB}"/>
              </a:ext>
            </a:extLst>
          </p:cNvPr>
          <p:cNvSpPr>
            <a:spLocks noGrp="1" noChangeArrowheads="1"/>
          </p:cNvSpPr>
          <p:nvPr>
            <p:ph idx="1"/>
          </p:nvPr>
        </p:nvSpPr>
        <p:spPr>
          <a:xfrm>
            <a:off x="457200" y="1052513"/>
            <a:ext cx="8229600" cy="4857750"/>
          </a:xfrm>
        </p:spPr>
        <p:txBody>
          <a:bodyPr/>
          <a:lstStyle/>
          <a:p>
            <a:r>
              <a:rPr lang="zh-CN" altLang="en-US" sz="2800"/>
              <a:t>取指</a:t>
            </a:r>
          </a:p>
          <a:p>
            <a:pPr lvl="1"/>
            <a:r>
              <a:rPr lang="zh-CN" altLang="en-US" sz="2400"/>
              <a:t>根据</a:t>
            </a:r>
            <a:r>
              <a:rPr lang="en-US" altLang="zh-CN" sz="2400"/>
              <a:t>PC</a:t>
            </a:r>
            <a:r>
              <a:rPr lang="zh-CN" altLang="en-US" sz="2400"/>
              <a:t>访存读取当前要执行的指令</a:t>
            </a:r>
          </a:p>
          <a:p>
            <a:pPr lvl="1"/>
            <a:r>
              <a:rPr lang="en-US" altLang="zh-CN" sz="2400"/>
              <a:t>PC</a:t>
            </a:r>
            <a:r>
              <a:rPr lang="zh-CN" altLang="en-US" sz="2400"/>
              <a:t>＋</a:t>
            </a:r>
            <a:r>
              <a:rPr lang="en-US" altLang="zh-CN" sz="2400"/>
              <a:t>1</a:t>
            </a:r>
          </a:p>
          <a:p>
            <a:r>
              <a:rPr lang="zh-CN" altLang="en-US" sz="2800"/>
              <a:t>译码</a:t>
            </a:r>
          </a:p>
          <a:p>
            <a:pPr lvl="1"/>
            <a:r>
              <a:rPr lang="zh-CN" altLang="en-US" sz="2400"/>
              <a:t>识别指令字中的操作类型，产生相应的控制信号</a:t>
            </a:r>
          </a:p>
          <a:p>
            <a:r>
              <a:rPr lang="zh-CN" altLang="en-US" sz="2800"/>
              <a:t>取操作数</a:t>
            </a:r>
          </a:p>
          <a:p>
            <a:pPr lvl="1"/>
            <a:r>
              <a:rPr lang="zh-CN" altLang="en-US" sz="2400"/>
              <a:t>根据指令字的地址域访存</a:t>
            </a:r>
          </a:p>
          <a:p>
            <a:r>
              <a:rPr lang="zh-CN" altLang="en-US" sz="2800"/>
              <a:t>执行</a:t>
            </a:r>
          </a:p>
          <a:p>
            <a:r>
              <a:rPr lang="zh-CN" altLang="en-US" sz="2800"/>
              <a:t>写回</a:t>
            </a:r>
          </a:p>
        </p:txBody>
      </p:sp>
      <p:graphicFrame>
        <p:nvGraphicFramePr>
          <p:cNvPr id="147459" name="Object 4">
            <a:extLst>
              <a:ext uri="{FF2B5EF4-FFF2-40B4-BE49-F238E27FC236}">
                <a16:creationId xmlns:a16="http://schemas.microsoft.com/office/drawing/2014/main" id="{73EF38E6-21DE-4F55-8275-96E1DB2DF060}"/>
              </a:ext>
            </a:extLst>
          </p:cNvPr>
          <p:cNvGraphicFramePr>
            <a:graphicFrameLocks noChangeAspect="1"/>
          </p:cNvGraphicFramePr>
          <p:nvPr/>
        </p:nvGraphicFramePr>
        <p:xfrm>
          <a:off x="5037138" y="3540125"/>
          <a:ext cx="4089400" cy="3290888"/>
        </p:xfrm>
        <a:graphic>
          <a:graphicData uri="http://schemas.openxmlformats.org/presentationml/2006/ole">
            <mc:AlternateContent xmlns:mc="http://schemas.openxmlformats.org/markup-compatibility/2006">
              <mc:Choice xmlns:v="urn:schemas-microsoft-com:vml" Requires="v">
                <p:oleObj spid="_x0000_s32818" r:id="rId3" imgW="5563377" imgH="4476190" progId="Paint.Picture">
                  <p:embed/>
                </p:oleObj>
              </mc:Choice>
              <mc:Fallback>
                <p:oleObj r:id="rId3" imgW="5563377" imgH="447619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138" y="3540125"/>
                        <a:ext cx="40894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DAE6B35-C43C-4196-8F38-37001377AE10}"/>
              </a:ext>
            </a:extLst>
          </p:cNvPr>
          <p:cNvSpPr/>
          <p:nvPr/>
        </p:nvSpPr>
        <p:spPr>
          <a:xfrm>
            <a:off x="5868988" y="1989138"/>
            <a:ext cx="1727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指令</a:t>
            </a:r>
            <a:endParaRPr lang="zh-CN" altLang="en-US" sz="2400" b="1" noProof="1">
              <a:solidFill>
                <a:srgbClr val="C00000"/>
              </a:solidFill>
              <a:ea typeface="楷体_GB2312" pitchFamily="49" charset="-122"/>
            </a:endParaRPr>
          </a:p>
        </p:txBody>
      </p:sp>
      <p:sp>
        <p:nvSpPr>
          <p:cNvPr id="3" name="矩形 2">
            <a:extLst>
              <a:ext uri="{FF2B5EF4-FFF2-40B4-BE49-F238E27FC236}">
                <a16:creationId xmlns:a16="http://schemas.microsoft.com/office/drawing/2014/main" id="{8F72A556-329F-4A71-A9BB-777DB80C21B5}"/>
              </a:ext>
            </a:extLst>
          </p:cNvPr>
          <p:cNvSpPr/>
          <p:nvPr/>
        </p:nvSpPr>
        <p:spPr>
          <a:xfrm>
            <a:off x="7850188" y="2819400"/>
            <a:ext cx="12763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控制</a:t>
            </a:r>
            <a:endParaRPr lang="zh-CN" altLang="en-US" sz="2400" b="1" noProof="1">
              <a:solidFill>
                <a:srgbClr val="C00000"/>
              </a:solidFill>
              <a:ea typeface="楷体_GB2312" pitchFamily="49" charset="-122"/>
            </a:endParaRPr>
          </a:p>
        </p:txBody>
      </p:sp>
      <p:sp>
        <p:nvSpPr>
          <p:cNvPr id="4" name="环形箭头 3">
            <a:extLst>
              <a:ext uri="{FF2B5EF4-FFF2-40B4-BE49-F238E27FC236}">
                <a16:creationId xmlns:a16="http://schemas.microsoft.com/office/drawing/2014/main" id="{E46E56B7-9E40-4B36-82B8-922D60E4F5A3}"/>
              </a:ext>
            </a:extLst>
          </p:cNvPr>
          <p:cNvSpPr/>
          <p:nvPr/>
        </p:nvSpPr>
        <p:spPr>
          <a:xfrm rot="2280000">
            <a:off x="7281863" y="1300163"/>
            <a:ext cx="165576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5" name="环形箭头 4">
            <a:extLst>
              <a:ext uri="{FF2B5EF4-FFF2-40B4-BE49-F238E27FC236}">
                <a16:creationId xmlns:a16="http://schemas.microsoft.com/office/drawing/2014/main" id="{17876108-C149-404B-B687-527D641A75B5}"/>
              </a:ext>
            </a:extLst>
          </p:cNvPr>
          <p:cNvSpPr/>
          <p:nvPr/>
        </p:nvSpPr>
        <p:spPr>
          <a:xfrm rot="7380000">
            <a:off x="7496176" y="3025775"/>
            <a:ext cx="1657350"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6" name="环形箭头 5">
            <a:extLst>
              <a:ext uri="{FF2B5EF4-FFF2-40B4-BE49-F238E27FC236}">
                <a16:creationId xmlns:a16="http://schemas.microsoft.com/office/drawing/2014/main" id="{C630D230-9D1C-498E-A3CF-9F69A76A4787}"/>
              </a:ext>
            </a:extLst>
          </p:cNvPr>
          <p:cNvSpPr/>
          <p:nvPr/>
        </p:nvSpPr>
        <p:spPr>
          <a:xfrm rot="5400000">
            <a:off x="7190581" y="5226844"/>
            <a:ext cx="1655763"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7" name="环形箭头 6">
            <a:extLst>
              <a:ext uri="{FF2B5EF4-FFF2-40B4-BE49-F238E27FC236}">
                <a16:creationId xmlns:a16="http://schemas.microsoft.com/office/drawing/2014/main" id="{FD13ED32-7A32-4FED-ABEA-26F1122C880E}"/>
              </a:ext>
            </a:extLst>
          </p:cNvPr>
          <p:cNvSpPr/>
          <p:nvPr/>
        </p:nvSpPr>
        <p:spPr>
          <a:xfrm rot="13620000">
            <a:off x="4622007" y="5022056"/>
            <a:ext cx="162401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a:buFont typeface="Arial" panose="020B0604020202020204" pitchFamily="34" charset="0"/>
              <a:buNone/>
              <a:defRPr/>
            </a:pPr>
            <a:endParaRPr noProof="1"/>
          </a:p>
        </p:txBody>
      </p:sp>
      <p:sp>
        <p:nvSpPr>
          <p:cNvPr id="9" name="椭圆 8">
            <a:extLst>
              <a:ext uri="{FF2B5EF4-FFF2-40B4-BE49-F238E27FC236}">
                <a16:creationId xmlns:a16="http://schemas.microsoft.com/office/drawing/2014/main" id="{B07E5135-998C-4FDE-B3FC-DCA2365CFF2B}"/>
              </a:ext>
            </a:extLst>
          </p:cNvPr>
          <p:cNvSpPr/>
          <p:nvPr/>
        </p:nvSpPr>
        <p:spPr>
          <a:xfrm>
            <a:off x="5407025" y="5454650"/>
            <a:ext cx="2603500" cy="719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noProof="1">
                <a:solidFill>
                  <a:srgbClr val="C00000"/>
                </a:solidFill>
              </a:rPr>
              <a:t>加法、乘法、除法</a:t>
            </a:r>
            <a:r>
              <a:rPr lang="zh-CN" altLang="zh-CN" sz="2400" b="1" noProof="1">
                <a:solidFill>
                  <a:srgbClr val="C00000"/>
                </a:solidFill>
              </a:rPr>
              <a:t>......</a:t>
            </a:r>
            <a:endParaRPr lang="zh-CN" altLang="zh-CN" sz="2400" b="1" noProof="1">
              <a:solidFill>
                <a:srgbClr val="C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9" grpId="0" bldLvl="0" animBg="1"/>
    </p:bldLst>
  </p:timing>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Pages>0</Pages>
  <Words>4413</Words>
  <Characters>0</Characters>
  <Application>Microsoft Office PowerPoint</Application>
  <DocSecurity>0</DocSecurity>
  <PresentationFormat>全屏显示(4:3)</PresentationFormat>
  <Lines>0</Lines>
  <Paragraphs>813</Paragraphs>
  <Slides>55</Slides>
  <Notes>18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71" baseType="lpstr">
      <vt:lpstr>Arial</vt:lpstr>
      <vt:lpstr>宋体</vt:lpstr>
      <vt:lpstr>Times New Roman</vt:lpstr>
      <vt:lpstr>楷体_GB2312</vt:lpstr>
      <vt:lpstr>+mn-ea</vt:lpstr>
      <vt:lpstr>Symbol</vt:lpstr>
      <vt:lpstr>Wingdings</vt:lpstr>
      <vt:lpstr>Tahoma</vt:lpstr>
      <vt:lpstr>Math B</vt:lpstr>
      <vt:lpstr>方正姚体</vt:lpstr>
      <vt:lpstr>华文新魏</vt:lpstr>
      <vt:lpstr>Calibri</vt:lpstr>
      <vt:lpstr>2_默认设计模板</vt:lpstr>
      <vt:lpstr>Bitmap Image</vt:lpstr>
      <vt:lpstr>Microsoft Word 97 - 2003 Document</vt:lpstr>
      <vt:lpstr>MS_ClipArt_Gallery.2</vt:lpstr>
      <vt:lpstr>2018暑期·计算机组成原理   复  习  课 </vt:lpstr>
      <vt:lpstr>第一篇 计算机系统概论</vt:lpstr>
      <vt:lpstr>计算模型</vt:lpstr>
      <vt:lpstr>计算模式及工具</vt:lpstr>
      <vt:lpstr>计算机前奏---图灵机模型</vt:lpstr>
      <vt:lpstr>图灵机模型---虫子比喻</vt:lpstr>
      <vt:lpstr>计算机形成---Von Neumann机</vt:lpstr>
      <vt:lpstr>Von Neumann机的特征</vt:lpstr>
      <vt:lpstr>指令的执行过程</vt:lpstr>
      <vt:lpstr>第二篇 数据表示及运算器</vt:lpstr>
      <vt:lpstr>NOR Gate    NOT + OR</vt:lpstr>
      <vt:lpstr>基本锁存器----RS锁存器</vt:lpstr>
      <vt:lpstr>原 反 补码表示</vt:lpstr>
      <vt:lpstr>数值数据—定点数的表示法（补码）</vt:lpstr>
      <vt:lpstr>定点加法和减法运算</vt:lpstr>
      <vt:lpstr>1. 补码加减的基本公式</vt:lpstr>
      <vt:lpstr>补码加减法所需的硬件配置</vt:lpstr>
      <vt:lpstr>基本的加法/减法器</vt:lpstr>
      <vt:lpstr>乘法运算</vt:lpstr>
      <vt:lpstr>补码一位乘比较法（Booth算法）</vt:lpstr>
      <vt:lpstr>补码一位乘比较法（Booth算法）</vt:lpstr>
      <vt:lpstr>例</vt:lpstr>
      <vt:lpstr>补码比较法（Booth算法）所需的硬件配置</vt:lpstr>
      <vt:lpstr>除法运算</vt:lpstr>
      <vt:lpstr>运算器基本功能</vt:lpstr>
      <vt:lpstr>定点运算器的基本结构</vt:lpstr>
      <vt:lpstr>第四篇 指令系统</vt:lpstr>
      <vt:lpstr>指令字:即表示一条指令的机器字</vt:lpstr>
      <vt:lpstr>PowerPoint 演示文稿</vt:lpstr>
      <vt:lpstr>pop 指令的执行过程</vt:lpstr>
      <vt:lpstr>汇编语言程序结构</vt:lpstr>
      <vt:lpstr>程序的分段结构</vt:lpstr>
      <vt:lpstr>示例： DS和[address]用法</vt:lpstr>
      <vt:lpstr>上机过程</vt:lpstr>
      <vt:lpstr>CISC和RISC</vt:lpstr>
      <vt:lpstr>第五篇 中央处理器</vt:lpstr>
      <vt:lpstr>CPU的组成</vt:lpstr>
      <vt:lpstr>多级时序系统</vt:lpstr>
      <vt:lpstr>ADD @X的控制－总线连接方式</vt:lpstr>
      <vt:lpstr>ADD @X的控制－取指</vt:lpstr>
      <vt:lpstr>ADD @X的控制－间址</vt:lpstr>
      <vt:lpstr>ADD @X的控制－执行</vt:lpstr>
      <vt:lpstr>流水线技术</vt:lpstr>
      <vt:lpstr>流水线的“相关”（hazard）</vt:lpstr>
      <vt:lpstr>第三篇  存储器</vt:lpstr>
      <vt:lpstr>存储器的层次结构</vt:lpstr>
      <vt:lpstr>三级存储体系结构 </vt:lpstr>
      <vt:lpstr>位扩展的原则</vt:lpstr>
      <vt:lpstr>字扩展的原则</vt:lpstr>
      <vt:lpstr>PowerPoint 演示文稿</vt:lpstr>
      <vt:lpstr>例4.2</vt:lpstr>
      <vt:lpstr>Jmp Q2: 什么是计算机？</vt:lpstr>
      <vt:lpstr>PowerPoint 演示文稿</vt:lpstr>
      <vt:lpstr>So this course is about:</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2017暑期 复习课 </dc:title>
  <dc:subject/>
  <dc:creator>Gavin</dc:creator>
  <cp:keywords/>
  <dc:description/>
  <cp:lastModifiedBy>Zhengang Zhao</cp:lastModifiedBy>
  <cp:revision>103</cp:revision>
  <dcterms:created xsi:type="dcterms:W3CDTF">2016-07-31T06:00:54Z</dcterms:created>
  <dcterms:modified xsi:type="dcterms:W3CDTF">2018-08-16T14:37:37Z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