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8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D8BE-0EBB-42AB-B32B-93F697908886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49596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061792" y="446856"/>
            <a:ext cx="947089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E985A-E2CA-433B-88B8-936F8DF7CB67}"/>
              </a:ext>
            </a:extLst>
          </p:cNvPr>
          <p:cNvSpPr/>
          <p:nvPr/>
        </p:nvSpPr>
        <p:spPr>
          <a:xfrm flipH="1">
            <a:off x="2031721" y="446856"/>
            <a:ext cx="1021796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2110154" y="450993"/>
            <a:ext cx="947089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3935-3D1B-423A-9A43-D11D247F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0">
              <a:buNone/>
            </a:pPr>
            <a:r>
              <a:rPr lang="zh-CN" altLang="en-US" sz="1400" dirty="0"/>
              <a:t>甲：你怎么没来上课？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乙：</a:t>
            </a:r>
            <a:r>
              <a:rPr lang="zh-CN" altLang="en-US" sz="1400" b="1" u="sng" dirty="0"/>
              <a:t>了我生病。</a:t>
            </a:r>
            <a:endParaRPr lang="en-SG" altLang="zh-CN" sz="1400" b="1" u="sng" dirty="0"/>
          </a:p>
          <a:p>
            <a:pPr marL="914400" indent="0">
              <a:buNone/>
            </a:pPr>
            <a:endParaRPr lang="en-SG" sz="1400" dirty="0"/>
          </a:p>
          <a:p>
            <a:pPr marL="914400" indent="0">
              <a:buNone/>
            </a:pPr>
            <a:r>
              <a:rPr lang="zh-CN" altLang="en-US" sz="1400" dirty="0"/>
              <a:t>以上句子能不能理解为：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“</a:t>
            </a:r>
            <a:r>
              <a:rPr lang="zh-CN" altLang="en-US" sz="1400" u="sng" dirty="0"/>
              <a:t>我生病了。</a:t>
            </a:r>
            <a:r>
              <a:rPr lang="zh-CN" altLang="en-US" sz="1400" dirty="0"/>
              <a:t>”</a:t>
            </a:r>
            <a:endParaRPr lang="en-SG" altLang="zh-CN" sz="1400" dirty="0"/>
          </a:p>
          <a:p>
            <a:pPr marL="914400" indent="0">
              <a:buNone/>
            </a:pPr>
            <a:endParaRPr lang="en-SG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D4B1-103E-4278-BC74-6D7567A19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2"/>
          <a:stretch/>
        </p:blipFill>
        <p:spPr>
          <a:xfrm>
            <a:off x="0" y="2070970"/>
            <a:ext cx="4572000" cy="53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8A600-52CE-410E-87CC-7C5777A6F410}"/>
              </a:ext>
            </a:extLst>
          </p:cNvPr>
          <p:cNvSpPr txBox="1"/>
          <p:nvPr/>
        </p:nvSpPr>
        <p:spPr>
          <a:xfrm>
            <a:off x="3932728" y="2212971"/>
            <a:ext cx="6392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绝对能</a:t>
            </a:r>
            <a:endParaRPr lang="en-SG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2DBDC-17BB-4210-978D-53223469CDD6}"/>
              </a:ext>
            </a:extLst>
          </p:cNvPr>
          <p:cNvSpPr txBox="1"/>
          <p:nvPr/>
        </p:nvSpPr>
        <p:spPr>
          <a:xfrm>
            <a:off x="0" y="2212971"/>
            <a:ext cx="7357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/>
              <a:t>绝对不能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93563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CF54-B2EA-4A7B-A91D-330BEA7D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0">
              <a:buNone/>
            </a:pPr>
            <a:r>
              <a:rPr lang="zh-CN" altLang="en-US" sz="1400" dirty="0"/>
              <a:t>甲：你今晚在家吗？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乙：</a:t>
            </a:r>
            <a:r>
              <a:rPr lang="zh-CN" altLang="en-US" sz="1400" b="1" u="sng" dirty="0"/>
              <a:t>我今晚不在家。</a:t>
            </a:r>
            <a:endParaRPr lang="en-SG" altLang="zh-CN" sz="1400" b="1" u="sng" dirty="0"/>
          </a:p>
          <a:p>
            <a:pPr marL="914400" indent="0">
              <a:buNone/>
            </a:pPr>
            <a:endParaRPr lang="en-SG" sz="1400" dirty="0"/>
          </a:p>
          <a:p>
            <a:pPr marL="914400" indent="0">
              <a:buNone/>
            </a:pPr>
            <a:r>
              <a:rPr lang="zh-CN" altLang="en-US" sz="1400" dirty="0"/>
              <a:t>以上句子能不能理解为：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“</a:t>
            </a:r>
            <a:r>
              <a:rPr lang="zh-CN" altLang="en-US" sz="1400" u="sng" dirty="0"/>
              <a:t>今晚我不在家。</a:t>
            </a:r>
            <a:r>
              <a:rPr lang="zh-CN" altLang="en-US" sz="1400" dirty="0"/>
              <a:t>”</a:t>
            </a:r>
            <a:endParaRPr lang="en-SG" altLang="zh-CN" sz="14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EF3D30-DEBE-4066-A521-8ABAADAED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9"/>
          <a:stretch/>
        </p:blipFill>
        <p:spPr>
          <a:xfrm>
            <a:off x="-12138" y="2132252"/>
            <a:ext cx="4572000" cy="477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BBA5F6-F983-4DA2-957F-F100504E056F}"/>
              </a:ext>
            </a:extLst>
          </p:cNvPr>
          <p:cNvSpPr txBox="1"/>
          <p:nvPr/>
        </p:nvSpPr>
        <p:spPr>
          <a:xfrm>
            <a:off x="3932728" y="2212971"/>
            <a:ext cx="6392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绝对能</a:t>
            </a:r>
            <a:endParaRPr lang="en-SG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8B9F6-E763-4FC6-84D1-CAB785670C64}"/>
              </a:ext>
            </a:extLst>
          </p:cNvPr>
          <p:cNvSpPr txBox="1"/>
          <p:nvPr/>
        </p:nvSpPr>
        <p:spPr>
          <a:xfrm>
            <a:off x="0" y="2212971"/>
            <a:ext cx="7357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/>
              <a:t>绝对不能</a:t>
            </a:r>
            <a:endParaRPr lang="en-SG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DC375B-4C23-450E-A410-803A423BD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2" t="39339" r="53068"/>
          <a:stretch/>
        </p:blipFill>
        <p:spPr>
          <a:xfrm>
            <a:off x="683777" y="2123792"/>
            <a:ext cx="1452520" cy="47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5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49596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286000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286000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697686" y="446856"/>
            <a:ext cx="1192435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697686" y="446856"/>
            <a:ext cx="1192435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E985A-E2CA-433B-88B8-936F8DF7CB67}"/>
              </a:ext>
            </a:extLst>
          </p:cNvPr>
          <p:cNvSpPr/>
          <p:nvPr/>
        </p:nvSpPr>
        <p:spPr>
          <a:xfrm flipH="1">
            <a:off x="3066110" y="445822"/>
            <a:ext cx="1021796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121</Words>
  <Application>Microsoft Office PowerPoint</Application>
  <PresentationFormat>Custom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Huang</dc:creator>
  <cp:lastModifiedBy>Nick Huang</cp:lastModifiedBy>
  <cp:revision>14</cp:revision>
  <dcterms:created xsi:type="dcterms:W3CDTF">2021-07-15T16:17:32Z</dcterms:created>
  <dcterms:modified xsi:type="dcterms:W3CDTF">2021-09-30T10:08:27Z</dcterms:modified>
</cp:coreProperties>
</file>