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061792" y="446856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2031721" y="446856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2110154" y="450993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935-3D1B-423A-9A43-D11D247F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0">
              <a:buNone/>
            </a:pPr>
            <a:r>
              <a:rPr lang="zh-CN" altLang="en-US" sz="1400" dirty="0"/>
              <a:t>甲：你怎么没来上课？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了我病生。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我生病了。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914400" indent="0">
              <a:buNone/>
            </a:pP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D4B1-103E-4278-BC74-6D7567A19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2"/>
          <a:stretch/>
        </p:blipFill>
        <p:spPr>
          <a:xfrm>
            <a:off x="0" y="2070970"/>
            <a:ext cx="4572000" cy="53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8A600-52CE-410E-87CC-7C5777A6F410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2DBDC-17BB-4210-978D-53223469CDD6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46EE2-BBA3-4263-A3F6-7E070049C037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CF54-B2EA-4A7B-A91D-330BEA7D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0">
              <a:buNone/>
            </a:pPr>
            <a:r>
              <a:rPr lang="zh-CN" altLang="en-US" sz="1400" dirty="0"/>
              <a:t>甲：你今晚在家吗？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我今晚不在家。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今晚我不在家。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3D30-DEBE-4066-A521-8ABAADAE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9"/>
          <a:stretch/>
        </p:blipFill>
        <p:spPr>
          <a:xfrm>
            <a:off x="-12138" y="2132252"/>
            <a:ext cx="4572000" cy="477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BA5F6-F983-4DA2-957F-F100504E056F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8B9F6-E763-4FC6-84D1-CAB785670C64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DC375B-4C23-450E-A410-803A423B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39339" r="53068"/>
          <a:stretch/>
        </p:blipFill>
        <p:spPr>
          <a:xfrm>
            <a:off x="683777" y="2123792"/>
            <a:ext cx="1452520" cy="4774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189C45-53B9-4B0E-AFDA-B21EBAE8C116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5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3066110" y="445822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126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17</cp:revision>
  <dcterms:created xsi:type="dcterms:W3CDTF">2021-07-15T16:17:32Z</dcterms:created>
  <dcterms:modified xsi:type="dcterms:W3CDTF">2021-10-01T05:19:02Z</dcterms:modified>
</cp:coreProperties>
</file>