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8BE-0EBB-42AB-B32B-93F697908886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altLang="zh-CN" sz="3000" dirty="0"/>
              <a:t>***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下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雨。</a:t>
            </a:r>
            <a:endParaRPr lang="en-US" sz="3000" dirty="0"/>
          </a:p>
          <a:p>
            <a:pPr marL="0" indent="0" algn="ctr"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雨。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明天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明天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可能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可能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会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会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下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14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9</cp:revision>
  <dcterms:created xsi:type="dcterms:W3CDTF">2021-07-15T16:17:32Z</dcterms:created>
  <dcterms:modified xsi:type="dcterms:W3CDTF">2021-09-08T14:41:35Z</dcterms:modified>
</cp:coreProperties>
</file>