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1" r:id="rId2"/>
    <p:sldId id="272" r:id="rId3"/>
    <p:sldId id="273" r:id="rId4"/>
  </p:sldIdLst>
  <p:sldSz cx="10972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23770"/>
            <a:ext cx="8229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0951"/>
            <a:ext cx="8229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26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06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70392"/>
            <a:ext cx="236601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70392"/>
            <a:ext cx="6960870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0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3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797878"/>
            <a:ext cx="946404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141750"/>
            <a:ext cx="946404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851959"/>
            <a:ext cx="466344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851959"/>
            <a:ext cx="466344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19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70392"/>
            <a:ext cx="946404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784543"/>
            <a:ext cx="464200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169035"/>
            <a:ext cx="464200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784543"/>
            <a:ext cx="466486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169035"/>
            <a:ext cx="4664869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16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42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77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13360"/>
            <a:ext cx="353901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460799"/>
            <a:ext cx="555498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960120"/>
            <a:ext cx="353901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06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13360"/>
            <a:ext cx="353901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460799"/>
            <a:ext cx="555498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960120"/>
            <a:ext cx="353901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7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70392"/>
            <a:ext cx="946404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851959"/>
            <a:ext cx="946404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240A-B363-40B5-BEBD-8FF7F4D6C831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966297"/>
            <a:ext cx="37033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853-2B4B-4231-AAE5-D3FDF57991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45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CD36-C4DA-4C87-9AD5-C6C3B864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E0F2-DCA3-4AF6-8709-8C6FDF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45C4B-9461-41B5-A524-9D548BBF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r="4336" b="1336"/>
          <a:stretch/>
        </p:blipFill>
        <p:spPr>
          <a:xfrm>
            <a:off x="0" y="0"/>
            <a:ext cx="10972800" cy="32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CD36-C4DA-4C87-9AD5-C6C3B864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E0F2-DCA3-4AF6-8709-8C6FDF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D42EA-E303-4F1B-B4D6-254775D75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2"/>
          <a:stretch/>
        </p:blipFill>
        <p:spPr>
          <a:xfrm>
            <a:off x="0" y="0"/>
            <a:ext cx="10972800" cy="32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CD36-C4DA-4C87-9AD5-C6C3B864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E0F2-DCA3-4AF6-8709-8C6FDF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378D9-63BD-490C-9849-007830BCF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 t="-3569" b="3301"/>
          <a:stretch/>
        </p:blipFill>
        <p:spPr>
          <a:xfrm>
            <a:off x="1" y="0"/>
            <a:ext cx="10972800" cy="32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7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Huang</dc:creator>
  <cp:lastModifiedBy>Nick Huang</cp:lastModifiedBy>
  <cp:revision>1</cp:revision>
  <dcterms:created xsi:type="dcterms:W3CDTF">2022-02-17T06:08:51Z</dcterms:created>
  <dcterms:modified xsi:type="dcterms:W3CDTF">2022-02-17T06:17:47Z</dcterms:modified>
</cp:coreProperties>
</file>