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4572000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200" d="100"/>
          <a:sy n="200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500" y="448945"/>
            <a:ext cx="3429000" cy="955040"/>
          </a:xfrm>
        </p:spPr>
        <p:txBody>
          <a:bodyPr anchor="b"/>
          <a:lstStyle>
            <a:lvl1pPr algn="ctr">
              <a:defRPr sz="22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1440815"/>
            <a:ext cx="3429000" cy="662305"/>
          </a:xfrm>
        </p:spPr>
        <p:txBody>
          <a:bodyPr/>
          <a:lstStyle>
            <a:lvl1pPr marL="0" indent="0" algn="ctr">
              <a:buNone/>
              <a:defRPr sz="900"/>
            </a:lvl1pPr>
            <a:lvl2pPr marL="171450" indent="0" algn="ctr">
              <a:buNone/>
              <a:defRPr sz="750"/>
            </a:lvl2pPr>
            <a:lvl3pPr marL="342900" indent="0" algn="ctr">
              <a:buNone/>
              <a:defRPr sz="675"/>
            </a:lvl3pPr>
            <a:lvl4pPr marL="514350" indent="0" algn="ctr">
              <a:buNone/>
              <a:defRPr sz="600"/>
            </a:lvl4pPr>
            <a:lvl5pPr marL="685800" indent="0" algn="ctr">
              <a:buNone/>
              <a:defRPr sz="600"/>
            </a:lvl5pPr>
            <a:lvl6pPr marL="857250" indent="0" algn="ctr">
              <a:buNone/>
              <a:defRPr sz="600"/>
            </a:lvl6pPr>
            <a:lvl7pPr marL="1028700" indent="0" algn="ctr">
              <a:buNone/>
              <a:defRPr sz="600"/>
            </a:lvl7pPr>
            <a:lvl8pPr marL="1200150" indent="0" algn="ctr">
              <a:buNone/>
              <a:defRPr sz="600"/>
            </a:lvl8pPr>
            <a:lvl9pPr marL="1371600" indent="0" algn="ctr">
              <a:buNone/>
              <a:defRPr sz="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D8BE-0EBB-42AB-B32B-93F697908886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7188-7D81-4EFA-9206-86A211E76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978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D8BE-0EBB-42AB-B32B-93F697908886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7188-7D81-4EFA-9206-86A211E76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81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7" y="146050"/>
            <a:ext cx="985838" cy="2324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146050"/>
            <a:ext cx="2900363" cy="23247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D8BE-0EBB-42AB-B32B-93F697908886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7188-7D81-4EFA-9206-86A211E76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93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D8BE-0EBB-42AB-B32B-93F697908886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7188-7D81-4EFA-9206-86A211E76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63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683895"/>
            <a:ext cx="3943350" cy="1141095"/>
          </a:xfrm>
        </p:spPr>
        <p:txBody>
          <a:bodyPr anchor="b"/>
          <a:lstStyle>
            <a:lvl1pPr>
              <a:defRPr sz="22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1835785"/>
            <a:ext cx="3943350" cy="600075"/>
          </a:xfrm>
        </p:spPr>
        <p:txBody>
          <a:bodyPr/>
          <a:lstStyle>
            <a:lvl1pPr marL="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1pPr>
            <a:lvl2pPr marL="171450" indent="0">
              <a:buNone/>
              <a:defRPr sz="750">
                <a:solidFill>
                  <a:schemeClr val="tx1">
                    <a:tint val="75000"/>
                  </a:schemeClr>
                </a:solidFill>
              </a:defRPr>
            </a:lvl2pPr>
            <a:lvl3pPr marL="342900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3pPr>
            <a:lvl4pPr marL="5143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6858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8572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0287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20015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37160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D8BE-0EBB-42AB-B32B-93F697908886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7188-7D81-4EFA-9206-86A211E76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54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730250"/>
            <a:ext cx="194310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730250"/>
            <a:ext cx="194310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D8BE-0EBB-42AB-B32B-93F697908886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7188-7D81-4EFA-9206-86A211E76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116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146050"/>
            <a:ext cx="3943350" cy="530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672465"/>
            <a:ext cx="1934170" cy="329565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750" b="1"/>
            </a:lvl2pPr>
            <a:lvl3pPr marL="342900" indent="0">
              <a:buNone/>
              <a:defRPr sz="675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1002030"/>
            <a:ext cx="1934170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672465"/>
            <a:ext cx="1943696" cy="329565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750" b="1"/>
            </a:lvl2pPr>
            <a:lvl3pPr marL="342900" indent="0">
              <a:buNone/>
              <a:defRPr sz="675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1002030"/>
            <a:ext cx="1943696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D8BE-0EBB-42AB-B32B-93F697908886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7188-7D81-4EFA-9206-86A211E76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11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D8BE-0EBB-42AB-B32B-93F697908886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7188-7D81-4EFA-9206-86A211E76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8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D8BE-0EBB-42AB-B32B-93F697908886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7188-7D81-4EFA-9206-86A211E76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8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182880"/>
            <a:ext cx="1474589" cy="640080"/>
          </a:xfrm>
        </p:spPr>
        <p:txBody>
          <a:bodyPr anchor="b"/>
          <a:lstStyle>
            <a:lvl1pPr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394970"/>
            <a:ext cx="2314575" cy="1949450"/>
          </a:xfrm>
        </p:spPr>
        <p:txBody>
          <a:bodyPr/>
          <a:lstStyle>
            <a:lvl1pPr>
              <a:defRPr sz="1200"/>
            </a:lvl1pPr>
            <a:lvl2pPr>
              <a:defRPr sz="1050"/>
            </a:lvl2pPr>
            <a:lvl3pPr>
              <a:defRPr sz="900"/>
            </a:lvl3pPr>
            <a:lvl4pPr>
              <a:defRPr sz="750"/>
            </a:lvl4pPr>
            <a:lvl5pPr>
              <a:defRPr sz="750"/>
            </a:lvl5pPr>
            <a:lvl6pPr>
              <a:defRPr sz="750"/>
            </a:lvl6pPr>
            <a:lvl7pPr>
              <a:defRPr sz="750"/>
            </a:lvl7pPr>
            <a:lvl8pPr>
              <a:defRPr sz="750"/>
            </a:lvl8pPr>
            <a:lvl9pPr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822960"/>
            <a:ext cx="1474589" cy="1524635"/>
          </a:xfrm>
        </p:spPr>
        <p:txBody>
          <a:bodyPr/>
          <a:lstStyle>
            <a:lvl1pPr marL="0" indent="0">
              <a:buNone/>
              <a:defRPr sz="600"/>
            </a:lvl1pPr>
            <a:lvl2pPr marL="171450" indent="0">
              <a:buNone/>
              <a:defRPr sz="525"/>
            </a:lvl2pPr>
            <a:lvl3pPr marL="342900" indent="0">
              <a:buNone/>
              <a:defRPr sz="450"/>
            </a:lvl3pPr>
            <a:lvl4pPr marL="514350" indent="0">
              <a:buNone/>
              <a:defRPr sz="375"/>
            </a:lvl4pPr>
            <a:lvl5pPr marL="685800" indent="0">
              <a:buNone/>
              <a:defRPr sz="375"/>
            </a:lvl5pPr>
            <a:lvl6pPr marL="857250" indent="0">
              <a:buNone/>
              <a:defRPr sz="375"/>
            </a:lvl6pPr>
            <a:lvl7pPr marL="1028700" indent="0">
              <a:buNone/>
              <a:defRPr sz="375"/>
            </a:lvl7pPr>
            <a:lvl8pPr marL="1200150" indent="0">
              <a:buNone/>
              <a:defRPr sz="375"/>
            </a:lvl8pPr>
            <a:lvl9pPr marL="1371600" indent="0">
              <a:buNone/>
              <a:defRPr sz="3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D8BE-0EBB-42AB-B32B-93F697908886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7188-7D81-4EFA-9206-86A211E76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38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182880"/>
            <a:ext cx="1474589" cy="640080"/>
          </a:xfrm>
        </p:spPr>
        <p:txBody>
          <a:bodyPr anchor="b"/>
          <a:lstStyle>
            <a:lvl1pPr>
              <a:defRPr sz="1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394970"/>
            <a:ext cx="2314575" cy="1949450"/>
          </a:xfrm>
        </p:spPr>
        <p:txBody>
          <a:bodyPr anchor="t"/>
          <a:lstStyle>
            <a:lvl1pPr marL="0" indent="0">
              <a:buNone/>
              <a:defRPr sz="1200"/>
            </a:lvl1pPr>
            <a:lvl2pPr marL="171450" indent="0">
              <a:buNone/>
              <a:defRPr sz="1050"/>
            </a:lvl2pPr>
            <a:lvl3pPr marL="342900" indent="0">
              <a:buNone/>
              <a:defRPr sz="900"/>
            </a:lvl3pPr>
            <a:lvl4pPr marL="514350" indent="0">
              <a:buNone/>
              <a:defRPr sz="750"/>
            </a:lvl4pPr>
            <a:lvl5pPr marL="685800" indent="0">
              <a:buNone/>
              <a:defRPr sz="750"/>
            </a:lvl5pPr>
            <a:lvl6pPr marL="857250" indent="0">
              <a:buNone/>
              <a:defRPr sz="750"/>
            </a:lvl6pPr>
            <a:lvl7pPr marL="1028700" indent="0">
              <a:buNone/>
              <a:defRPr sz="750"/>
            </a:lvl7pPr>
            <a:lvl8pPr marL="1200150" indent="0">
              <a:buNone/>
              <a:defRPr sz="750"/>
            </a:lvl8pPr>
            <a:lvl9pPr marL="1371600" indent="0">
              <a:buNone/>
              <a:defRPr sz="7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822960"/>
            <a:ext cx="1474589" cy="1524635"/>
          </a:xfrm>
        </p:spPr>
        <p:txBody>
          <a:bodyPr/>
          <a:lstStyle>
            <a:lvl1pPr marL="0" indent="0">
              <a:buNone/>
              <a:defRPr sz="600"/>
            </a:lvl1pPr>
            <a:lvl2pPr marL="171450" indent="0">
              <a:buNone/>
              <a:defRPr sz="525"/>
            </a:lvl2pPr>
            <a:lvl3pPr marL="342900" indent="0">
              <a:buNone/>
              <a:defRPr sz="450"/>
            </a:lvl3pPr>
            <a:lvl4pPr marL="514350" indent="0">
              <a:buNone/>
              <a:defRPr sz="375"/>
            </a:lvl4pPr>
            <a:lvl5pPr marL="685800" indent="0">
              <a:buNone/>
              <a:defRPr sz="375"/>
            </a:lvl5pPr>
            <a:lvl6pPr marL="857250" indent="0">
              <a:buNone/>
              <a:defRPr sz="375"/>
            </a:lvl6pPr>
            <a:lvl7pPr marL="1028700" indent="0">
              <a:buNone/>
              <a:defRPr sz="375"/>
            </a:lvl7pPr>
            <a:lvl8pPr marL="1200150" indent="0">
              <a:buNone/>
              <a:defRPr sz="375"/>
            </a:lvl8pPr>
            <a:lvl9pPr marL="1371600" indent="0">
              <a:buNone/>
              <a:defRPr sz="3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BD8BE-0EBB-42AB-B32B-93F697908886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97188-7D81-4EFA-9206-86A211E76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57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146050"/>
            <a:ext cx="3943350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730250"/>
            <a:ext cx="3943350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2542540"/>
            <a:ext cx="102870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1BD8BE-0EBB-42AB-B32B-93F697908886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2542540"/>
            <a:ext cx="154305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2542540"/>
            <a:ext cx="102870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97188-7D81-4EFA-9206-86A211E76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02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42900" rtl="0" eaLnBrk="1" latinLnBrk="0" hangingPunct="1">
        <a:lnSpc>
          <a:spcPct val="90000"/>
        </a:lnSpc>
        <a:spcBef>
          <a:spcPct val="0"/>
        </a:spcBef>
        <a:buNone/>
        <a:defRPr sz="16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5725" indent="-85725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286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750" kern="1200">
          <a:solidFill>
            <a:schemeClr val="tx1"/>
          </a:solidFill>
          <a:latin typeface="+mn-lt"/>
          <a:ea typeface="+mn-ea"/>
          <a:cs typeface="+mn-cs"/>
        </a:defRPr>
      </a:lvl3pPr>
      <a:lvl4pPr marL="6000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5pPr>
      <a:lvl6pPr marL="9429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6pPr>
      <a:lvl7pPr marL="11144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7pPr>
      <a:lvl8pPr marL="128587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8pPr>
      <a:lvl9pPr marL="1457325" indent="-85725" algn="l" defTabSz="342900" rtl="0" eaLnBrk="1" latinLnBrk="0" hangingPunct="1">
        <a:lnSpc>
          <a:spcPct val="90000"/>
        </a:lnSpc>
        <a:spcBef>
          <a:spcPts val="188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6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C4FB3-5F34-4420-8918-9DBC2C321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501332"/>
            <a:ext cx="3943350" cy="1740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3000" u="sng" dirty="0"/>
              <a:t>明天可能会下雨。</a:t>
            </a:r>
            <a:endParaRPr lang="en-US" sz="3000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375335-8FEA-4DA9-BE79-B4CD2E782F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00" t="60225" r="22750" b="17185"/>
          <a:stretch/>
        </p:blipFill>
        <p:spPr>
          <a:xfrm>
            <a:off x="389344" y="1371599"/>
            <a:ext cx="3619537" cy="120238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10EA46D-A3FB-45FC-94C9-18A78C370698}"/>
              </a:ext>
            </a:extLst>
          </p:cNvPr>
          <p:cNvSpPr/>
          <p:nvPr/>
        </p:nvSpPr>
        <p:spPr>
          <a:xfrm>
            <a:off x="649596" y="446856"/>
            <a:ext cx="877162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DCE421-5E7A-4C35-95A1-C6922954AD1A}"/>
              </a:ext>
            </a:extLst>
          </p:cNvPr>
          <p:cNvSpPr/>
          <p:nvPr/>
        </p:nvSpPr>
        <p:spPr>
          <a:xfrm>
            <a:off x="1526758" y="446856"/>
            <a:ext cx="2363364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A74B85-185F-42AF-A092-1339C5A46E22}"/>
              </a:ext>
            </a:extLst>
          </p:cNvPr>
          <p:cNvSpPr/>
          <p:nvPr/>
        </p:nvSpPr>
        <p:spPr>
          <a:xfrm>
            <a:off x="1303330" y="1367461"/>
            <a:ext cx="1886726" cy="316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0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"/>
    </mc:Choice>
    <mc:Fallback xmlns="">
      <p:transition spd="slow" advClick="0" advTm="15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C4FB3-5F34-4420-8918-9DBC2C321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501332"/>
            <a:ext cx="3943350" cy="1740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3000" u="sng" dirty="0"/>
              <a:t>明天可能会下雨。</a:t>
            </a:r>
            <a:endParaRPr lang="en-US" sz="3000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375335-8FEA-4DA9-BE79-B4CD2E782F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00" t="60225" r="22750" b="17185"/>
          <a:stretch/>
        </p:blipFill>
        <p:spPr>
          <a:xfrm>
            <a:off x="389344" y="1371599"/>
            <a:ext cx="3619537" cy="120238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10EA46D-A3FB-45FC-94C9-18A78C370698}"/>
              </a:ext>
            </a:extLst>
          </p:cNvPr>
          <p:cNvSpPr/>
          <p:nvPr/>
        </p:nvSpPr>
        <p:spPr>
          <a:xfrm>
            <a:off x="681877" y="446856"/>
            <a:ext cx="1957883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DCE421-5E7A-4C35-95A1-C6922954AD1A}"/>
              </a:ext>
            </a:extLst>
          </p:cNvPr>
          <p:cNvSpPr/>
          <p:nvPr/>
        </p:nvSpPr>
        <p:spPr>
          <a:xfrm flipH="1">
            <a:off x="3061792" y="446856"/>
            <a:ext cx="947089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A74B85-185F-42AF-A092-1339C5A46E22}"/>
              </a:ext>
            </a:extLst>
          </p:cNvPr>
          <p:cNvSpPr/>
          <p:nvPr/>
        </p:nvSpPr>
        <p:spPr>
          <a:xfrm>
            <a:off x="1303330" y="1367461"/>
            <a:ext cx="1886726" cy="3165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1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C4FB3-5F34-4420-8918-9DBC2C321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501332"/>
            <a:ext cx="3943350" cy="1740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3000" u="sng" dirty="0"/>
              <a:t>明天可能会下雨。</a:t>
            </a:r>
            <a:endParaRPr lang="en-US" sz="3000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375335-8FEA-4DA9-BE79-B4CD2E782F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00" t="60225" r="22750" b="17185"/>
          <a:stretch/>
        </p:blipFill>
        <p:spPr>
          <a:xfrm>
            <a:off x="389344" y="1371599"/>
            <a:ext cx="3619537" cy="120238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10EA46D-A3FB-45FC-94C9-18A78C370698}"/>
              </a:ext>
            </a:extLst>
          </p:cNvPr>
          <p:cNvSpPr/>
          <p:nvPr/>
        </p:nvSpPr>
        <p:spPr>
          <a:xfrm>
            <a:off x="681877" y="446856"/>
            <a:ext cx="1957883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DCE421-5E7A-4C35-95A1-C6922954AD1A}"/>
              </a:ext>
            </a:extLst>
          </p:cNvPr>
          <p:cNvSpPr/>
          <p:nvPr/>
        </p:nvSpPr>
        <p:spPr>
          <a:xfrm flipH="1">
            <a:off x="3890121" y="446856"/>
            <a:ext cx="118760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A74B85-185F-42AF-A092-1339C5A46E22}"/>
              </a:ext>
            </a:extLst>
          </p:cNvPr>
          <p:cNvSpPr/>
          <p:nvPr/>
        </p:nvSpPr>
        <p:spPr>
          <a:xfrm>
            <a:off x="1303330" y="1367461"/>
            <a:ext cx="1886726" cy="316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4E985A-E2CA-433B-88B8-936F8DF7CB67}"/>
              </a:ext>
            </a:extLst>
          </p:cNvPr>
          <p:cNvSpPr/>
          <p:nvPr/>
        </p:nvSpPr>
        <p:spPr>
          <a:xfrm flipH="1">
            <a:off x="2031721" y="446856"/>
            <a:ext cx="1021796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8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C4FB3-5F34-4420-8918-9DBC2C321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501332"/>
            <a:ext cx="3943350" cy="1740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3000" u="sng" dirty="0"/>
              <a:t>明天可能会下雨。</a:t>
            </a:r>
            <a:endParaRPr lang="en-US" sz="3000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375335-8FEA-4DA9-BE79-B4CD2E782F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00" t="60225" r="22750" b="17185"/>
          <a:stretch/>
        </p:blipFill>
        <p:spPr>
          <a:xfrm>
            <a:off x="389344" y="1371599"/>
            <a:ext cx="3619537" cy="120238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10EA46D-A3FB-45FC-94C9-18A78C370698}"/>
              </a:ext>
            </a:extLst>
          </p:cNvPr>
          <p:cNvSpPr/>
          <p:nvPr/>
        </p:nvSpPr>
        <p:spPr>
          <a:xfrm>
            <a:off x="681877" y="446856"/>
            <a:ext cx="1957883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DCE421-5E7A-4C35-95A1-C6922954AD1A}"/>
              </a:ext>
            </a:extLst>
          </p:cNvPr>
          <p:cNvSpPr/>
          <p:nvPr/>
        </p:nvSpPr>
        <p:spPr>
          <a:xfrm flipH="1">
            <a:off x="2110154" y="450993"/>
            <a:ext cx="947089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A74B85-185F-42AF-A092-1339C5A46E22}"/>
              </a:ext>
            </a:extLst>
          </p:cNvPr>
          <p:cNvSpPr/>
          <p:nvPr/>
        </p:nvSpPr>
        <p:spPr>
          <a:xfrm>
            <a:off x="1303330" y="1367461"/>
            <a:ext cx="1886726" cy="3165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7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3935-3D1B-423A-9A43-D11D247F4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indent="0">
              <a:buNone/>
            </a:pPr>
            <a:r>
              <a:rPr lang="zh-CN" altLang="en-US" sz="1400" dirty="0"/>
              <a:t>甲：你怎么没来上课？</a:t>
            </a:r>
            <a:endParaRPr lang="en-SG" altLang="zh-CN" sz="1400" dirty="0"/>
          </a:p>
          <a:p>
            <a:pPr marL="914400" indent="0">
              <a:buNone/>
            </a:pPr>
            <a:r>
              <a:rPr lang="zh-CN" altLang="en-US" sz="1400" dirty="0"/>
              <a:t>乙：</a:t>
            </a:r>
            <a:r>
              <a:rPr lang="zh-CN" altLang="en-US" sz="1400" b="1" u="sng" dirty="0"/>
              <a:t>了我病生。</a:t>
            </a:r>
            <a:endParaRPr lang="en-SG" altLang="zh-CN" sz="1400" b="1" u="sng" dirty="0"/>
          </a:p>
          <a:p>
            <a:pPr marL="914400" indent="0">
              <a:buNone/>
            </a:pPr>
            <a:endParaRPr lang="en-SG" sz="1400" dirty="0"/>
          </a:p>
          <a:p>
            <a:pPr marL="914400" indent="0">
              <a:buNone/>
            </a:pPr>
            <a:r>
              <a:rPr lang="zh-CN" altLang="en-US" sz="1400" dirty="0"/>
              <a:t>带有下划线的句子能不能理解为：</a:t>
            </a:r>
            <a:endParaRPr lang="en-SG" altLang="zh-CN" sz="1400" dirty="0"/>
          </a:p>
          <a:p>
            <a:pPr marL="914400" indent="0">
              <a:buNone/>
            </a:pPr>
            <a:r>
              <a:rPr lang="zh-CN" altLang="en-US" sz="1400" dirty="0"/>
              <a:t>“</a:t>
            </a:r>
            <a:r>
              <a:rPr lang="zh-CN" altLang="en-US" sz="1400" u="sng" dirty="0"/>
              <a:t>我生病了。</a:t>
            </a:r>
            <a:r>
              <a:rPr lang="zh-CN" altLang="en-US" sz="1400" dirty="0"/>
              <a:t>”</a:t>
            </a:r>
            <a:endParaRPr lang="en-SG" altLang="zh-CN" sz="1400" dirty="0"/>
          </a:p>
          <a:p>
            <a:pPr marL="914400" indent="0">
              <a:buNone/>
            </a:pPr>
            <a:endParaRPr lang="en-SG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A5D4B1-103E-4278-BC74-6D7567A19D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12"/>
          <a:stretch/>
        </p:blipFill>
        <p:spPr>
          <a:xfrm>
            <a:off x="0" y="2070970"/>
            <a:ext cx="4572000" cy="5302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88A600-52CE-410E-87CC-7C5777A6F410}"/>
              </a:ext>
            </a:extLst>
          </p:cNvPr>
          <p:cNvSpPr txBox="1"/>
          <p:nvPr/>
        </p:nvSpPr>
        <p:spPr>
          <a:xfrm>
            <a:off x="3932728" y="2212971"/>
            <a:ext cx="63927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绝对能</a:t>
            </a:r>
            <a:endParaRPr lang="en-SG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C2DBDC-17BB-4210-978D-53223469CDD6}"/>
              </a:ext>
            </a:extLst>
          </p:cNvPr>
          <p:cNvSpPr txBox="1"/>
          <p:nvPr/>
        </p:nvSpPr>
        <p:spPr>
          <a:xfrm>
            <a:off x="0" y="2212971"/>
            <a:ext cx="73574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zh-CN" altLang="en-US" sz="1000" dirty="0"/>
              <a:t>绝对不能</a:t>
            </a:r>
            <a:endParaRPr lang="en-SG" sz="1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B246EE2-BBA3-4263-A3F6-7E070049C037}"/>
              </a:ext>
            </a:extLst>
          </p:cNvPr>
          <p:cNvCxnSpPr/>
          <p:nvPr/>
        </p:nvCxnSpPr>
        <p:spPr>
          <a:xfrm>
            <a:off x="-315589" y="598811"/>
            <a:ext cx="51748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637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8CF54-B2EA-4A7B-A91D-330BEA7D9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indent="0">
              <a:buNone/>
            </a:pPr>
            <a:r>
              <a:rPr lang="zh-CN" altLang="en-US" sz="1400" dirty="0"/>
              <a:t>甲：你今晚在家吗？</a:t>
            </a:r>
            <a:endParaRPr lang="en-SG" altLang="zh-CN" sz="1400" dirty="0"/>
          </a:p>
          <a:p>
            <a:pPr marL="914400" indent="0">
              <a:buNone/>
            </a:pPr>
            <a:r>
              <a:rPr lang="zh-CN" altLang="en-US" sz="1400" dirty="0"/>
              <a:t>乙：</a:t>
            </a:r>
            <a:r>
              <a:rPr lang="zh-CN" altLang="en-US" sz="1400" b="1" u="sng" dirty="0"/>
              <a:t>我今晚不在家。</a:t>
            </a:r>
            <a:endParaRPr lang="en-SG" altLang="zh-CN" sz="1400" b="1" u="sng" dirty="0"/>
          </a:p>
          <a:p>
            <a:pPr marL="914400" indent="0">
              <a:buNone/>
            </a:pPr>
            <a:endParaRPr lang="en-SG" sz="1400" dirty="0"/>
          </a:p>
          <a:p>
            <a:pPr marL="914400" indent="0">
              <a:buNone/>
            </a:pPr>
            <a:r>
              <a:rPr lang="zh-CN" altLang="en-US" sz="1400" dirty="0"/>
              <a:t>带有下划线的句子能不能理解为：</a:t>
            </a:r>
            <a:endParaRPr lang="en-SG" altLang="zh-CN" sz="1400" dirty="0"/>
          </a:p>
          <a:p>
            <a:pPr marL="914400" indent="0">
              <a:buNone/>
            </a:pPr>
            <a:r>
              <a:rPr lang="zh-CN" altLang="en-US" sz="1400" dirty="0"/>
              <a:t>“</a:t>
            </a:r>
            <a:r>
              <a:rPr lang="zh-CN" altLang="en-US" sz="1400" u="sng" dirty="0"/>
              <a:t>今晚我不在家。</a:t>
            </a:r>
            <a:r>
              <a:rPr lang="zh-CN" altLang="en-US" sz="1400" dirty="0"/>
              <a:t>”</a:t>
            </a:r>
            <a:endParaRPr lang="en-SG" altLang="zh-CN" sz="1400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6EF3D30-DEBE-4066-A521-8ABAADAED3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39"/>
          <a:stretch/>
        </p:blipFill>
        <p:spPr>
          <a:xfrm>
            <a:off x="-12138" y="2132252"/>
            <a:ext cx="4572000" cy="4774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6BBA5F6-F983-4DA2-957F-F100504E056F}"/>
              </a:ext>
            </a:extLst>
          </p:cNvPr>
          <p:cNvSpPr txBox="1"/>
          <p:nvPr/>
        </p:nvSpPr>
        <p:spPr>
          <a:xfrm>
            <a:off x="3932728" y="2212971"/>
            <a:ext cx="63927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绝对能</a:t>
            </a:r>
            <a:endParaRPr lang="en-SG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38B9F6-E763-4FC6-84D1-CAB785670C64}"/>
              </a:ext>
            </a:extLst>
          </p:cNvPr>
          <p:cNvSpPr txBox="1"/>
          <p:nvPr/>
        </p:nvSpPr>
        <p:spPr>
          <a:xfrm>
            <a:off x="0" y="2212971"/>
            <a:ext cx="735742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zh-CN" altLang="en-US" sz="1000" dirty="0"/>
              <a:t>绝对不能</a:t>
            </a:r>
            <a:endParaRPr lang="en-SG" sz="1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3DC375B-4C23-450E-A410-803A423BDD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62" t="39339" r="53068"/>
          <a:stretch/>
        </p:blipFill>
        <p:spPr>
          <a:xfrm>
            <a:off x="683777" y="2123792"/>
            <a:ext cx="1452520" cy="47743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189C45-53B9-4B0E-AFDA-B21EBAE8C116}"/>
              </a:ext>
            </a:extLst>
          </p:cNvPr>
          <p:cNvCxnSpPr/>
          <p:nvPr/>
        </p:nvCxnSpPr>
        <p:spPr>
          <a:xfrm>
            <a:off x="-315589" y="598811"/>
            <a:ext cx="51748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356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7CD36-C4DA-4C87-9AD5-C6C3B864D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3E0F2-DCA3-4AF6-8709-8C6FDFA83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145C4B-9461-41B5-A524-9D548BBFE7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0" r="4336" b="1336"/>
          <a:stretch/>
        </p:blipFill>
        <p:spPr>
          <a:xfrm>
            <a:off x="0" y="142435"/>
            <a:ext cx="4576046" cy="137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14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7CD36-C4DA-4C87-9AD5-C6C3B864D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3E0F2-DCA3-4AF6-8709-8C6FDFA83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BD42EA-E303-4F1B-B4D6-254775D754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302"/>
          <a:stretch/>
        </p:blipFill>
        <p:spPr>
          <a:xfrm>
            <a:off x="0" y="602758"/>
            <a:ext cx="4572000" cy="135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708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7CD36-C4DA-4C87-9AD5-C6C3B864D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3E0F2-DCA3-4AF6-8709-8C6FDFA83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B378D9-63BD-490C-9849-007830BCF6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3" t="-3569" b="3301"/>
          <a:stretch/>
        </p:blipFill>
        <p:spPr>
          <a:xfrm>
            <a:off x="1" y="1136931"/>
            <a:ext cx="4576045" cy="136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37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C4FB3-5F34-4420-8918-9DBC2C321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501332"/>
            <a:ext cx="3943350" cy="1740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3000" u="sng" dirty="0"/>
              <a:t>明天可能会下雨。</a:t>
            </a:r>
            <a:endParaRPr lang="en-US" sz="3000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375335-8FEA-4DA9-BE79-B4CD2E782F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00" t="60225" r="22750" b="17185"/>
          <a:stretch/>
        </p:blipFill>
        <p:spPr>
          <a:xfrm>
            <a:off x="389344" y="1371599"/>
            <a:ext cx="3619537" cy="120238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10EA46D-A3FB-45FC-94C9-18A78C370698}"/>
              </a:ext>
            </a:extLst>
          </p:cNvPr>
          <p:cNvSpPr/>
          <p:nvPr/>
        </p:nvSpPr>
        <p:spPr>
          <a:xfrm>
            <a:off x="649596" y="446856"/>
            <a:ext cx="877162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DCE421-5E7A-4C35-95A1-C6922954AD1A}"/>
              </a:ext>
            </a:extLst>
          </p:cNvPr>
          <p:cNvSpPr/>
          <p:nvPr/>
        </p:nvSpPr>
        <p:spPr>
          <a:xfrm>
            <a:off x="1526758" y="446856"/>
            <a:ext cx="2363364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A74B85-185F-42AF-A092-1339C5A46E22}"/>
              </a:ext>
            </a:extLst>
          </p:cNvPr>
          <p:cNvSpPr/>
          <p:nvPr/>
        </p:nvSpPr>
        <p:spPr>
          <a:xfrm>
            <a:off x="1303330" y="1367461"/>
            <a:ext cx="1886726" cy="3165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43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C4FB3-5F34-4420-8918-9DBC2C321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501332"/>
            <a:ext cx="3943350" cy="1740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3000" u="sng" dirty="0"/>
              <a:t>明天可能会下雨。</a:t>
            </a:r>
            <a:endParaRPr lang="en-US" sz="3000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375335-8FEA-4DA9-BE79-B4CD2E782F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00" t="60225" r="22750" b="17185"/>
          <a:stretch/>
        </p:blipFill>
        <p:spPr>
          <a:xfrm>
            <a:off x="389344" y="1371599"/>
            <a:ext cx="3619537" cy="120238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10EA46D-A3FB-45FC-94C9-18A78C370698}"/>
              </a:ext>
            </a:extLst>
          </p:cNvPr>
          <p:cNvSpPr/>
          <p:nvPr/>
        </p:nvSpPr>
        <p:spPr>
          <a:xfrm>
            <a:off x="562708" y="37926"/>
            <a:ext cx="877162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DCE421-5E7A-4C35-95A1-C6922954AD1A}"/>
              </a:ext>
            </a:extLst>
          </p:cNvPr>
          <p:cNvSpPr/>
          <p:nvPr/>
        </p:nvSpPr>
        <p:spPr>
          <a:xfrm>
            <a:off x="1526758" y="446856"/>
            <a:ext cx="2363364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A74B85-185F-42AF-A092-1339C5A46E22}"/>
              </a:ext>
            </a:extLst>
          </p:cNvPr>
          <p:cNvSpPr/>
          <p:nvPr/>
        </p:nvSpPr>
        <p:spPr>
          <a:xfrm>
            <a:off x="1303330" y="1367461"/>
            <a:ext cx="1886726" cy="316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9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"/>
    </mc:Choice>
    <mc:Fallback xmlns="">
      <p:transition spd="slow" advClick="0" advTm="15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C4FB3-5F34-4420-8918-9DBC2C321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501332"/>
            <a:ext cx="3943350" cy="1740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3000" u="sng" dirty="0"/>
              <a:t>明天可能会下雨。</a:t>
            </a:r>
            <a:endParaRPr lang="en-US" sz="3000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375335-8FEA-4DA9-BE79-B4CD2E782F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00" t="60225" r="22750" b="17185"/>
          <a:stretch/>
        </p:blipFill>
        <p:spPr>
          <a:xfrm>
            <a:off x="389344" y="1371599"/>
            <a:ext cx="3619537" cy="120238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10EA46D-A3FB-45FC-94C9-18A78C370698}"/>
              </a:ext>
            </a:extLst>
          </p:cNvPr>
          <p:cNvSpPr/>
          <p:nvPr/>
        </p:nvSpPr>
        <p:spPr>
          <a:xfrm>
            <a:off x="562708" y="37926"/>
            <a:ext cx="877162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DCE421-5E7A-4C35-95A1-C6922954AD1A}"/>
              </a:ext>
            </a:extLst>
          </p:cNvPr>
          <p:cNvSpPr/>
          <p:nvPr/>
        </p:nvSpPr>
        <p:spPr>
          <a:xfrm>
            <a:off x="1526758" y="446856"/>
            <a:ext cx="2363364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A74B85-185F-42AF-A092-1339C5A46E22}"/>
              </a:ext>
            </a:extLst>
          </p:cNvPr>
          <p:cNvSpPr/>
          <p:nvPr/>
        </p:nvSpPr>
        <p:spPr>
          <a:xfrm>
            <a:off x="1303330" y="1367461"/>
            <a:ext cx="1886726" cy="3165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91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C4FB3-5F34-4420-8918-9DBC2C321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501332"/>
            <a:ext cx="3943350" cy="1740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3000" u="sng" dirty="0"/>
              <a:t>明天可能会下雨。</a:t>
            </a:r>
            <a:endParaRPr lang="en-US" sz="3000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375335-8FEA-4DA9-BE79-B4CD2E782F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00" t="60225" r="22750" b="17185"/>
          <a:stretch/>
        </p:blipFill>
        <p:spPr>
          <a:xfrm>
            <a:off x="389344" y="1371599"/>
            <a:ext cx="3619537" cy="120238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10EA46D-A3FB-45FC-94C9-18A78C370698}"/>
              </a:ext>
            </a:extLst>
          </p:cNvPr>
          <p:cNvSpPr/>
          <p:nvPr/>
        </p:nvSpPr>
        <p:spPr>
          <a:xfrm>
            <a:off x="681878" y="446856"/>
            <a:ext cx="877162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DCE421-5E7A-4C35-95A1-C6922954AD1A}"/>
              </a:ext>
            </a:extLst>
          </p:cNvPr>
          <p:cNvSpPr/>
          <p:nvPr/>
        </p:nvSpPr>
        <p:spPr>
          <a:xfrm>
            <a:off x="2286000" y="446856"/>
            <a:ext cx="1604122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A74B85-185F-42AF-A092-1339C5A46E22}"/>
              </a:ext>
            </a:extLst>
          </p:cNvPr>
          <p:cNvSpPr/>
          <p:nvPr/>
        </p:nvSpPr>
        <p:spPr>
          <a:xfrm>
            <a:off x="1303330" y="1367461"/>
            <a:ext cx="1886726" cy="316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3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"/>
    </mc:Choice>
    <mc:Fallback xmlns="">
      <p:transition spd="slow" advClick="0" advTm="15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C4FB3-5F34-4420-8918-9DBC2C321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501332"/>
            <a:ext cx="3943350" cy="1740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3000" u="sng" dirty="0"/>
              <a:t>明天可能会下雨。</a:t>
            </a:r>
            <a:endParaRPr lang="en-US" sz="3000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375335-8FEA-4DA9-BE79-B4CD2E782F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00" t="60225" r="22750" b="17185"/>
          <a:stretch/>
        </p:blipFill>
        <p:spPr>
          <a:xfrm>
            <a:off x="389344" y="1371599"/>
            <a:ext cx="3619537" cy="120238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10EA46D-A3FB-45FC-94C9-18A78C370698}"/>
              </a:ext>
            </a:extLst>
          </p:cNvPr>
          <p:cNvSpPr/>
          <p:nvPr/>
        </p:nvSpPr>
        <p:spPr>
          <a:xfrm>
            <a:off x="681878" y="446856"/>
            <a:ext cx="877162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DCE421-5E7A-4C35-95A1-C6922954AD1A}"/>
              </a:ext>
            </a:extLst>
          </p:cNvPr>
          <p:cNvSpPr/>
          <p:nvPr/>
        </p:nvSpPr>
        <p:spPr>
          <a:xfrm>
            <a:off x="2286000" y="446856"/>
            <a:ext cx="1604122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A74B85-185F-42AF-A092-1339C5A46E22}"/>
              </a:ext>
            </a:extLst>
          </p:cNvPr>
          <p:cNvSpPr/>
          <p:nvPr/>
        </p:nvSpPr>
        <p:spPr>
          <a:xfrm>
            <a:off x="1303330" y="1367461"/>
            <a:ext cx="1886726" cy="3165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91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C4FB3-5F34-4420-8918-9DBC2C321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501332"/>
            <a:ext cx="3943350" cy="1740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3000" u="sng" dirty="0"/>
              <a:t>明天可能会下雨。</a:t>
            </a:r>
            <a:endParaRPr lang="en-US" sz="3000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375335-8FEA-4DA9-BE79-B4CD2E782F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00" t="60225" r="22750" b="17185"/>
          <a:stretch/>
        </p:blipFill>
        <p:spPr>
          <a:xfrm>
            <a:off x="389344" y="1371599"/>
            <a:ext cx="3619537" cy="120238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10EA46D-A3FB-45FC-94C9-18A78C370698}"/>
              </a:ext>
            </a:extLst>
          </p:cNvPr>
          <p:cNvSpPr/>
          <p:nvPr/>
        </p:nvSpPr>
        <p:spPr>
          <a:xfrm>
            <a:off x="681878" y="446856"/>
            <a:ext cx="1604122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DCE421-5E7A-4C35-95A1-C6922954AD1A}"/>
              </a:ext>
            </a:extLst>
          </p:cNvPr>
          <p:cNvSpPr/>
          <p:nvPr/>
        </p:nvSpPr>
        <p:spPr>
          <a:xfrm>
            <a:off x="2697686" y="446856"/>
            <a:ext cx="1192435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A74B85-185F-42AF-A092-1339C5A46E22}"/>
              </a:ext>
            </a:extLst>
          </p:cNvPr>
          <p:cNvSpPr/>
          <p:nvPr/>
        </p:nvSpPr>
        <p:spPr>
          <a:xfrm>
            <a:off x="1303330" y="1367461"/>
            <a:ext cx="1886726" cy="316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9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"/>
    </mc:Choice>
    <mc:Fallback xmlns="">
      <p:transition spd="slow" advClick="0" advTm="15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C4FB3-5F34-4420-8918-9DBC2C321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501332"/>
            <a:ext cx="3943350" cy="1740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3000" u="sng" dirty="0"/>
              <a:t>明天可能会下雨。</a:t>
            </a:r>
            <a:endParaRPr lang="en-US" sz="3000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375335-8FEA-4DA9-BE79-B4CD2E782F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00" t="60225" r="22750" b="17185"/>
          <a:stretch/>
        </p:blipFill>
        <p:spPr>
          <a:xfrm>
            <a:off x="389344" y="1371599"/>
            <a:ext cx="3619537" cy="120238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10EA46D-A3FB-45FC-94C9-18A78C370698}"/>
              </a:ext>
            </a:extLst>
          </p:cNvPr>
          <p:cNvSpPr/>
          <p:nvPr/>
        </p:nvSpPr>
        <p:spPr>
          <a:xfrm>
            <a:off x="681878" y="446856"/>
            <a:ext cx="1604122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DCE421-5E7A-4C35-95A1-C6922954AD1A}"/>
              </a:ext>
            </a:extLst>
          </p:cNvPr>
          <p:cNvSpPr/>
          <p:nvPr/>
        </p:nvSpPr>
        <p:spPr>
          <a:xfrm>
            <a:off x="2697686" y="446856"/>
            <a:ext cx="1192435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A74B85-185F-42AF-A092-1339C5A46E22}"/>
              </a:ext>
            </a:extLst>
          </p:cNvPr>
          <p:cNvSpPr/>
          <p:nvPr/>
        </p:nvSpPr>
        <p:spPr>
          <a:xfrm>
            <a:off x="1303330" y="1367461"/>
            <a:ext cx="1886726" cy="31652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49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"/>
    </mc:Choice>
    <mc:Fallback xmlns="">
      <p:transition spd="slow" advClick="0" advTm="5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C4FB3-5F34-4420-8918-9DBC2C321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501332"/>
            <a:ext cx="3943350" cy="17405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3000" u="sng" dirty="0"/>
              <a:t>明天可能会下雨。</a:t>
            </a:r>
            <a:endParaRPr lang="en-US" sz="3000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375335-8FEA-4DA9-BE79-B4CD2E782F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00" t="60225" r="22750" b="17185"/>
          <a:stretch/>
        </p:blipFill>
        <p:spPr>
          <a:xfrm>
            <a:off x="389344" y="1371599"/>
            <a:ext cx="3619537" cy="120238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10EA46D-A3FB-45FC-94C9-18A78C370698}"/>
              </a:ext>
            </a:extLst>
          </p:cNvPr>
          <p:cNvSpPr/>
          <p:nvPr/>
        </p:nvSpPr>
        <p:spPr>
          <a:xfrm>
            <a:off x="681877" y="446856"/>
            <a:ext cx="1957883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DCE421-5E7A-4C35-95A1-C6922954AD1A}"/>
              </a:ext>
            </a:extLst>
          </p:cNvPr>
          <p:cNvSpPr/>
          <p:nvPr/>
        </p:nvSpPr>
        <p:spPr>
          <a:xfrm flipH="1">
            <a:off x="3890121" y="446856"/>
            <a:ext cx="118760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A74B85-185F-42AF-A092-1339C5A46E22}"/>
              </a:ext>
            </a:extLst>
          </p:cNvPr>
          <p:cNvSpPr/>
          <p:nvPr/>
        </p:nvSpPr>
        <p:spPr>
          <a:xfrm>
            <a:off x="1303330" y="1367461"/>
            <a:ext cx="1886726" cy="3165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4E985A-E2CA-433B-88B8-936F8DF7CB67}"/>
              </a:ext>
            </a:extLst>
          </p:cNvPr>
          <p:cNvSpPr/>
          <p:nvPr/>
        </p:nvSpPr>
        <p:spPr>
          <a:xfrm flipH="1">
            <a:off x="3066110" y="445822"/>
            <a:ext cx="1021796" cy="4634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034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"/>
    </mc:Choice>
    <mc:Fallback xmlns="">
      <p:transition spd="slow" advClick="0" advTm="15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240</TotalTime>
  <Words>126</Words>
  <Application>Microsoft Office PowerPoint</Application>
  <PresentationFormat>Custom</PresentationFormat>
  <Paragraphs>26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等线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Huang</dc:creator>
  <cp:lastModifiedBy>Nick Huang</cp:lastModifiedBy>
  <cp:revision>20</cp:revision>
  <dcterms:created xsi:type="dcterms:W3CDTF">2021-07-15T16:17:32Z</dcterms:created>
  <dcterms:modified xsi:type="dcterms:W3CDTF">2022-02-17T06:17:46Z</dcterms:modified>
</cp:coreProperties>
</file>