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4572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54" d="100"/>
          <a:sy n="154" d="100"/>
        </p:scale>
        <p:origin x="92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448945"/>
            <a:ext cx="3429000" cy="955040"/>
          </a:xfrm>
        </p:spPr>
        <p:txBody>
          <a:bodyPr anchor="b"/>
          <a:lstStyle>
            <a:lvl1pPr algn="ctr"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440815"/>
            <a:ext cx="3429000" cy="662305"/>
          </a:xfr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7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8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146050"/>
            <a:ext cx="985838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46050"/>
            <a:ext cx="2900363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3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6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683895"/>
            <a:ext cx="3943350" cy="1141095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835785"/>
            <a:ext cx="3943350" cy="600075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17145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1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46050"/>
            <a:ext cx="394335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672465"/>
            <a:ext cx="1934170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002030"/>
            <a:ext cx="1934170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672465"/>
            <a:ext cx="1943696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002030"/>
            <a:ext cx="194369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1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8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394970"/>
            <a:ext cx="2314575" cy="1949450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394970"/>
            <a:ext cx="2314575" cy="1949450"/>
          </a:xfrm>
        </p:spPr>
        <p:txBody>
          <a:bodyPr anchor="t"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5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46050"/>
            <a:ext cx="394335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730250"/>
            <a:ext cx="394335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BD8BE-0EBB-42AB-B32B-93F697908886}" type="datetimeFigureOut">
              <a:rPr lang="en-US" smtClean="0"/>
              <a:t>7/15/2021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542540"/>
            <a:ext cx="15430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0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" indent="-85725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49596" y="446856"/>
            <a:ext cx="87716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1526758" y="446856"/>
            <a:ext cx="2363364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02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"/>
    </mc:Choice>
    <mc:Fallback>
      <p:transition spd="slow" advClick="0" advTm="15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7" y="446856"/>
            <a:ext cx="1957883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 flipH="1">
            <a:off x="3061792" y="446856"/>
            <a:ext cx="947089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14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7" y="446856"/>
            <a:ext cx="1957883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 flipH="1">
            <a:off x="3890121" y="446856"/>
            <a:ext cx="118760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4E985A-E2CA-433B-88B8-936F8DF7CB67}"/>
              </a:ext>
            </a:extLst>
          </p:cNvPr>
          <p:cNvSpPr/>
          <p:nvPr/>
        </p:nvSpPr>
        <p:spPr>
          <a:xfrm flipH="1">
            <a:off x="2031721" y="446856"/>
            <a:ext cx="1021796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83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"/>
    </mc:Choice>
    <mc:Fallback>
      <p:transition spd="slow"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7" y="446856"/>
            <a:ext cx="1957883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 flipH="1">
            <a:off x="2110154" y="450993"/>
            <a:ext cx="947089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78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49596" y="446856"/>
            <a:ext cx="87716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1526758" y="446856"/>
            <a:ext cx="2363364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38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562708" y="37926"/>
            <a:ext cx="87716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1526758" y="446856"/>
            <a:ext cx="2363364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92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"/>
    </mc:Choice>
    <mc:Fallback>
      <p:transition spd="slow" advClick="0" advTm="15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562708" y="37926"/>
            <a:ext cx="87716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1526758" y="446856"/>
            <a:ext cx="2363364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91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8" y="446856"/>
            <a:ext cx="87716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2286000" y="446856"/>
            <a:ext cx="160412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38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"/>
    </mc:Choice>
    <mc:Fallback>
      <p:transition spd="slow" advClick="0" advTm="15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8" y="446856"/>
            <a:ext cx="87716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2286000" y="446856"/>
            <a:ext cx="160412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91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8" y="446856"/>
            <a:ext cx="160412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2697686" y="446856"/>
            <a:ext cx="1192435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98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"/>
    </mc:Choice>
    <mc:Fallback>
      <p:transition spd="slow" advClick="0" advTm="15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8" y="446856"/>
            <a:ext cx="160412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2697686" y="446856"/>
            <a:ext cx="1192435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99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"/>
    </mc:Choice>
    <mc:Fallback>
      <p:transition spd="slow" advClick="0" advTm="5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7" y="446856"/>
            <a:ext cx="1957883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 flipH="1">
            <a:off x="3890121" y="446856"/>
            <a:ext cx="118760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4E985A-E2CA-433B-88B8-936F8DF7CB67}"/>
              </a:ext>
            </a:extLst>
          </p:cNvPr>
          <p:cNvSpPr/>
          <p:nvPr/>
        </p:nvSpPr>
        <p:spPr>
          <a:xfrm flipH="1">
            <a:off x="3066110" y="445822"/>
            <a:ext cx="1021796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34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500"/>
    </mc:Choice>
    <mc:Fallback>
      <p:transition spd="slow" advClick="0" advTm="15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96</Words>
  <Application>Microsoft Office PowerPoint</Application>
  <PresentationFormat>Custom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Huang</dc:creator>
  <cp:lastModifiedBy>Nick Huang</cp:lastModifiedBy>
  <cp:revision>6</cp:revision>
  <dcterms:created xsi:type="dcterms:W3CDTF">2021-07-15T16:17:32Z</dcterms:created>
  <dcterms:modified xsi:type="dcterms:W3CDTF">2021-07-15T16:34:00Z</dcterms:modified>
</cp:coreProperties>
</file>