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ko-KR"/>
              <a:t/>
            </a:r>
            <a:endParaRPr lang="en-US" sz="1100"/>
          </a:p>
          <a:p>
            <a:r>
              <a:rPr lang="en-US"/>
              <a:t><![CDATA[<svg xmlns="http://www.w3.org/2000/svg" width="800" height="600" viewBox="0 0 800 600">
  <!-- 배경 -->
  <rect width="800" height="600" fill="#EAEAEA"/>
  <!-- 제목 -->
  <text x="400" y="80" font-size="36" text-anchor="middle" fill="#FF2E63">프레젠테이션 제목</text>
  <!-- 부제목 -->
  <text x="400" y="130" font-size="24" text-anchor="middle" fill="#08D9D6">부제목</text>
  <!-- 원형 도형 -->
  <circle cx="200" cy="300" r="100" fill="#252A34" opacity="0.8"/>
  <!-- 사각형 도형 -->
  <rect x="400" y="200" width="200" height="200" fill="#08D9D6" opacity="0.8"/>
  <!-- 삼각형 도형 -->
  <polygon points="500,450 600,450 550,350" fill="#FF2E63" opacity="0.8"/>
  <!-- 텍스트 상자 -->
  <rect x="150" y="450" width="500" height="80" rx="10" fill="#252A34"/>
  <text x="400" y="500" font-size="20" text-anchor="middle" fill="white">여기에 내용을 입력하세요</text>
</svg>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