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8" r:id="rId3"/>
    <p:sldId id="256" r:id="rId4"/>
    <p:sldId id="257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86715"/>
            <a:ext cx="105556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Vue</a:t>
            </a:r>
            <a:r>
              <a:rPr lang="zh-CN" altLang="en-US"/>
              <a:t>的就地复用</a:t>
            </a:r>
            <a:r>
              <a:rPr lang="zh-CN" altLang="en-US"/>
              <a:t>策略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思考：当往数组中加一项后是如何更新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就地复用：</a:t>
            </a:r>
            <a:r>
              <a:rPr lang="en-US" altLang="zh-CN"/>
              <a:t>Vue</a:t>
            </a:r>
            <a:r>
              <a:rPr lang="zh-CN" altLang="en-US"/>
              <a:t>会尽可能的就地（同层级，同位置）对比虚拟</a:t>
            </a:r>
            <a:r>
              <a:rPr lang="en-US" altLang="zh-CN"/>
              <a:t>DOM</a:t>
            </a:r>
            <a:r>
              <a:rPr lang="zh-CN" altLang="en-US"/>
              <a:t>，复用旧</a:t>
            </a:r>
            <a:r>
              <a:rPr lang="en-US" altLang="zh-CN"/>
              <a:t>DOM</a:t>
            </a:r>
            <a:r>
              <a:rPr lang="zh-CN" altLang="en-US"/>
              <a:t>结构，进行差异化</a:t>
            </a:r>
            <a:r>
              <a:rPr lang="zh-CN" altLang="en-US"/>
              <a:t>更新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2270125"/>
            <a:ext cx="2931795" cy="2953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95" y="2270125"/>
            <a:ext cx="3263265" cy="2952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72475" y="3378200"/>
            <a:ext cx="34429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真实</a:t>
            </a:r>
            <a:r>
              <a:rPr lang="en-US" altLang="zh-CN" sz="1400"/>
              <a:t>DOM</a:t>
            </a:r>
            <a:r>
              <a:rPr lang="zh-CN" altLang="en-US" sz="1400"/>
              <a:t>属性过多，有很多无用的属性，</a:t>
            </a:r>
            <a:endParaRPr lang="zh-CN" altLang="en-US" sz="1400"/>
          </a:p>
          <a:p>
            <a:r>
              <a:rPr lang="zh-CN" altLang="en-US" sz="1400"/>
              <a:t>无需遍历对比，如何优化呢？对比属性少</a:t>
            </a:r>
            <a:endParaRPr lang="zh-CN" altLang="en-US" sz="1400"/>
          </a:p>
          <a:p>
            <a:r>
              <a:rPr lang="zh-CN" altLang="en-US" sz="1400"/>
              <a:t>的虚拟</a:t>
            </a:r>
            <a:r>
              <a:rPr lang="en-US" altLang="zh-CN" sz="1400"/>
              <a:t>DOM</a:t>
            </a:r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525" y="311150"/>
            <a:ext cx="104628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真实</a:t>
            </a:r>
            <a:r>
              <a:rPr lang="en-US" altLang="zh-CN" sz="1400"/>
              <a:t>DOM</a:t>
            </a:r>
            <a:r>
              <a:rPr lang="zh-CN" altLang="en-US" sz="1400"/>
              <a:t>是一个对象，它的属性非常多，在浏览器中做</a:t>
            </a:r>
            <a:r>
              <a:rPr lang="en-US" altLang="zh-CN" sz="1400"/>
              <a:t>DOM</a:t>
            </a:r>
            <a:r>
              <a:rPr lang="zh-CN" altLang="en-US" sz="1400"/>
              <a:t>操作，会比较消耗性能（真实</a:t>
            </a:r>
            <a:r>
              <a:rPr lang="en-US" altLang="zh-CN" sz="1400"/>
              <a:t>DOM</a:t>
            </a:r>
            <a:r>
              <a:rPr lang="zh-CN" altLang="en-US" sz="1400"/>
              <a:t>就是平时写在</a:t>
            </a:r>
            <a:r>
              <a:rPr lang="en-US" altLang="zh-CN" sz="1400"/>
              <a:t>script</a:t>
            </a:r>
            <a:r>
              <a:rPr lang="zh-CN" altLang="en-US" sz="1400"/>
              <a:t>里的</a:t>
            </a:r>
            <a:r>
              <a:rPr lang="en-US" altLang="zh-CN" sz="1400"/>
              <a:t>div</a:t>
            </a:r>
            <a:r>
              <a:rPr lang="zh-CN" altLang="en-US" sz="1400"/>
              <a:t>等标签）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虚拟</a:t>
            </a:r>
            <a:r>
              <a:rPr lang="en-US" altLang="zh-CN" sz="1400"/>
              <a:t>DOM</a:t>
            </a:r>
            <a:r>
              <a:rPr lang="zh-CN" altLang="en-US" sz="1400"/>
              <a:t>是描述真实</a:t>
            </a:r>
            <a:r>
              <a:rPr lang="en-US" altLang="zh-CN" sz="1400"/>
              <a:t>DOM</a:t>
            </a:r>
            <a:r>
              <a:rPr lang="zh-CN" altLang="en-US" sz="1400"/>
              <a:t>的</a:t>
            </a:r>
            <a:r>
              <a:rPr lang="en-US" altLang="zh-CN" sz="1400"/>
              <a:t>JS</a:t>
            </a:r>
            <a:r>
              <a:rPr lang="zh-CN" altLang="en-US" sz="1400"/>
              <a:t>对象，它的属性比真实</a:t>
            </a:r>
            <a:r>
              <a:rPr lang="en-US" altLang="zh-CN" sz="1400"/>
              <a:t>DOM</a:t>
            </a:r>
            <a:r>
              <a:rPr lang="zh-CN" altLang="en-US" sz="1400"/>
              <a:t>少，用少量的属性描述一个</a:t>
            </a:r>
            <a:r>
              <a:rPr lang="en-US" altLang="zh-CN" sz="1400"/>
              <a:t>DOM</a:t>
            </a:r>
            <a:r>
              <a:rPr lang="zh-CN" altLang="en-US" sz="1400"/>
              <a:t>，无法在浏览器中直接显示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672590"/>
            <a:ext cx="2975610" cy="441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50387"/>
          <a:stretch>
            <a:fillRect/>
          </a:stretch>
        </p:blipFill>
        <p:spPr>
          <a:xfrm>
            <a:off x="3721100" y="1919605"/>
            <a:ext cx="2952115" cy="1189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3980815"/>
            <a:ext cx="2952750" cy="1794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1300" y="276860"/>
            <a:ext cx="1057656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为什么在</a:t>
            </a:r>
            <a:r>
              <a:rPr lang="en-US" altLang="zh-CN" sz="1400"/>
              <a:t>Vue</a:t>
            </a:r>
            <a:r>
              <a:rPr lang="zh-CN" altLang="en-US" sz="1400"/>
              <a:t>中会用到虚拟</a:t>
            </a:r>
            <a:r>
              <a:rPr lang="en-US" altLang="zh-CN" sz="1400"/>
              <a:t>DOM</a:t>
            </a:r>
            <a:r>
              <a:rPr lang="zh-CN" altLang="en-US" sz="1400"/>
              <a:t>？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1. </a:t>
            </a:r>
            <a:r>
              <a:rPr lang="zh-CN" altLang="en-US" sz="1400"/>
              <a:t>虚拟</a:t>
            </a:r>
            <a:r>
              <a:rPr lang="en-US" altLang="zh-CN" sz="1400"/>
              <a:t>DOM</a:t>
            </a:r>
            <a:r>
              <a:rPr lang="zh-CN" altLang="en-US" sz="1400"/>
              <a:t>比真实</a:t>
            </a:r>
            <a:r>
              <a:rPr lang="en-US" altLang="zh-CN" sz="1400"/>
              <a:t>DOM</a:t>
            </a:r>
            <a:r>
              <a:rPr lang="zh-CN" altLang="en-US" sz="1400"/>
              <a:t>体积小，操作消耗性能小，如果在页面中删除一个</a:t>
            </a:r>
            <a:r>
              <a:rPr lang="en-US" altLang="zh-CN" sz="1400"/>
              <a:t>DOM</a:t>
            </a:r>
            <a:r>
              <a:rPr lang="zh-CN" altLang="en-US" sz="1400"/>
              <a:t>，会引起重绘，影响后面元素的布局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altLang="en-US" sz="1400"/>
              <a:t>虚拟</a:t>
            </a:r>
            <a:r>
              <a:rPr lang="en-US" altLang="zh-CN" sz="1400"/>
              <a:t>DOM</a:t>
            </a:r>
            <a:r>
              <a:rPr lang="zh-CN" altLang="en-US" sz="1400"/>
              <a:t>不会进行回流和重绘操作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虚拟</a:t>
            </a:r>
            <a:r>
              <a:rPr lang="en-US" altLang="zh-CN" sz="1400"/>
              <a:t>DOM</a:t>
            </a:r>
            <a:r>
              <a:rPr lang="zh-CN" altLang="en-US" sz="1400"/>
              <a:t>进行频繁的修改，然后一次性比较并修改真实</a:t>
            </a:r>
            <a:r>
              <a:rPr lang="en-US" altLang="zh-CN" sz="1400"/>
              <a:t>DOM</a:t>
            </a:r>
            <a:r>
              <a:rPr lang="zh-CN" altLang="en-US" sz="1400"/>
              <a:t>中需要改的部分，最后在真实</a:t>
            </a:r>
            <a:r>
              <a:rPr lang="en-US" altLang="zh-CN" sz="1400"/>
              <a:t>DOM</a:t>
            </a:r>
            <a:r>
              <a:rPr lang="zh-CN" altLang="en-US" sz="1400"/>
              <a:t>中进行回流和重绘，减少过多</a:t>
            </a:r>
            <a:r>
              <a:rPr lang="en-US" altLang="zh-CN" sz="1400"/>
              <a:t>DOM</a:t>
            </a:r>
            <a:endParaRPr lang="en-US" altLang="zh-CN" sz="1400"/>
          </a:p>
          <a:p>
            <a:r>
              <a:rPr lang="zh-CN" altLang="en-US" sz="1400"/>
              <a:t>节点的回流和重绘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Vue</a:t>
            </a:r>
            <a:r>
              <a:rPr lang="zh-CN" altLang="en-US" sz="1400"/>
              <a:t>是怎么使用虚拟</a:t>
            </a:r>
            <a:r>
              <a:rPr lang="en-US" altLang="zh-CN" sz="1400"/>
              <a:t>DOM</a:t>
            </a:r>
            <a:r>
              <a:rPr lang="zh-CN" altLang="en-US" sz="1400"/>
              <a:t>的？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2784475"/>
            <a:ext cx="4517390" cy="2750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9890" y="339725"/>
            <a:ext cx="69659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</a:t>
            </a:r>
            <a:r>
              <a:rPr lang="en-US" altLang="zh-CN"/>
              <a:t>DOM - </a:t>
            </a:r>
            <a:r>
              <a:rPr lang="zh-CN" altLang="en-US"/>
              <a:t>对比</a:t>
            </a:r>
            <a:r>
              <a:rPr lang="zh-CN" altLang="en-US"/>
              <a:t>更新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内存中创建虚拟</a:t>
            </a:r>
            <a:r>
              <a:rPr lang="en-US" altLang="zh-CN"/>
              <a:t>DOM</a:t>
            </a:r>
            <a:r>
              <a:rPr lang="zh-CN" altLang="en-US"/>
              <a:t>，快速比较变化，给真实</a:t>
            </a:r>
            <a:r>
              <a:rPr lang="en-US" altLang="zh-CN"/>
              <a:t>DOM</a:t>
            </a:r>
            <a:r>
              <a:rPr lang="zh-CN" altLang="en-US"/>
              <a:t>打补丁（</a:t>
            </a:r>
            <a:r>
              <a:rPr lang="zh-CN" altLang="en-US"/>
              <a:t>更新）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1519555"/>
            <a:ext cx="6795135" cy="2709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4876800"/>
            <a:ext cx="5247005" cy="1374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演示</Application>
  <PresentationFormat>宽屏</PresentationFormat>
  <Paragraphs>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去大西洋攻城</cp:lastModifiedBy>
  <cp:revision>18</cp:revision>
  <dcterms:created xsi:type="dcterms:W3CDTF">2023-01-20T09:45:50Z</dcterms:created>
  <dcterms:modified xsi:type="dcterms:W3CDTF">2023-01-20T09:45:50Z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AE23125FEAFEF0D0C154CA636070495D</vt:lpwstr>
  </property>
</Properties>
</file>