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87" r:id="rId4"/>
  </p:sldMasterIdLst>
  <p:notesMasterIdLst>
    <p:notesMasterId r:id="rId33"/>
  </p:notesMasterIdLst>
  <p:handoutMasterIdLst>
    <p:handoutMasterId r:id="rId34"/>
  </p:handoutMasterIdLst>
  <p:sldIdLst>
    <p:sldId id="770" r:id="rId5"/>
    <p:sldId id="722" r:id="rId6"/>
    <p:sldId id="723" r:id="rId7"/>
    <p:sldId id="778" r:id="rId8"/>
    <p:sldId id="787" r:id="rId9"/>
    <p:sldId id="789" r:id="rId10"/>
    <p:sldId id="790" r:id="rId11"/>
    <p:sldId id="791" r:id="rId12"/>
    <p:sldId id="793" r:id="rId13"/>
    <p:sldId id="794" r:id="rId14"/>
    <p:sldId id="795" r:id="rId15"/>
    <p:sldId id="796" r:id="rId16"/>
    <p:sldId id="799" r:id="rId17"/>
    <p:sldId id="800" r:id="rId18"/>
    <p:sldId id="801" r:id="rId19"/>
    <p:sldId id="802" r:id="rId20"/>
    <p:sldId id="807" r:id="rId21"/>
    <p:sldId id="809" r:id="rId22"/>
    <p:sldId id="811" r:id="rId23"/>
    <p:sldId id="813" r:id="rId24"/>
    <p:sldId id="674" r:id="rId25"/>
    <p:sldId id="808" r:id="rId26"/>
    <p:sldId id="815" r:id="rId27"/>
    <p:sldId id="824" r:id="rId28"/>
    <p:sldId id="818" r:id="rId29"/>
    <p:sldId id="820" r:id="rId30"/>
    <p:sldId id="822" r:id="rId31"/>
    <p:sldId id="264" r:id="rId32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8" Type="http://schemas.openxmlformats.org/officeDocument/2006/relationships/tags" Target="tags/tag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6" Type="http://schemas.openxmlformats.org/officeDocument/2006/relationships/theme" Target="../theme/theme2.xml"/><Relationship Id="rId25" Type="http://schemas.openxmlformats.org/officeDocument/2006/relationships/image" Target="../media/image4.png"/><Relationship Id="rId24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STKaiti" panose="02010600040101010101" pitchFamily="2" charset="-122"/>
              <a:ea typeface="STKaiti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0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77995" y="964646"/>
            <a:ext cx="6300000" cy="36626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异常处理</a:t>
            </a: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防抖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节流</a:t>
            </a:r>
            <a:endParaRPr lang="zh-CN" altLang="en-US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4" y="1436556"/>
            <a:ext cx="5760538" cy="38635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en-US" altLang="zh-CN" dirty="0" smtClean="0"/>
              <a:t>all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apply</a:t>
            </a:r>
            <a:r>
              <a:rPr lang="zh-CN" altLang="en-US" dirty="0" smtClean="0"/>
              <a:t>的区别是？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都是调用函数，都能改变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指向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参数不一样，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apply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传递的必须是数组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改变</a:t>
            </a:r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 JavaScript </a:t>
            </a:r>
            <a:r>
              <a:rPr lang="zh-CN" altLang="en-US" dirty="0"/>
              <a:t>中还允许指定函数中 </a:t>
            </a:r>
            <a:r>
              <a:rPr lang="en-US" altLang="zh-CN" dirty="0"/>
              <a:t>this </a:t>
            </a:r>
            <a:r>
              <a:rPr lang="zh-CN" altLang="en-US" dirty="0"/>
              <a:t>的指向，有 </a:t>
            </a:r>
            <a:r>
              <a:rPr lang="en-US" altLang="zh-CN" dirty="0"/>
              <a:t>3 </a:t>
            </a:r>
            <a:r>
              <a:rPr lang="zh-CN" altLang="en-US" dirty="0"/>
              <a:t>个方法可以动态指定普通函数中 </a:t>
            </a:r>
            <a:r>
              <a:rPr lang="en-US" altLang="zh-CN" dirty="0"/>
              <a:t>this </a:t>
            </a:r>
            <a:r>
              <a:rPr lang="zh-CN" altLang="en-US" dirty="0"/>
              <a:t>的</a:t>
            </a:r>
            <a:r>
              <a:rPr lang="zh-CN" altLang="en-US" dirty="0" smtClean="0"/>
              <a:t>指向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all()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pply()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r>
              <a:rPr lang="en-US" altLang="zh-CN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ind()</a:t>
            </a: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改变</a:t>
            </a:r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bind()-</a:t>
            </a:r>
            <a:r>
              <a:rPr lang="zh-CN" altLang="en-US" b="1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endParaRPr lang="en-US" altLang="zh-CN" b="1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sym typeface="+mn-ea"/>
              </a:rPr>
              <a:t>bind()</a:t>
            </a:r>
            <a:r>
              <a:rPr lang="zh-CN" altLang="en-US" dirty="0">
                <a:sym typeface="+mn-ea"/>
              </a:rPr>
              <a:t>方法</a:t>
            </a:r>
            <a:r>
              <a:rPr lang="zh-CN" altLang="en-US" dirty="0">
                <a:solidFill>
                  <a:srgbClr val="00B050"/>
                </a:solidFill>
                <a:sym typeface="+mn-ea"/>
              </a:rPr>
              <a:t>不会调用函数</a:t>
            </a:r>
            <a:r>
              <a:rPr lang="zh-CN" altLang="en-US" dirty="0">
                <a:sym typeface="+mn-ea"/>
              </a:rPr>
              <a:t>。但是能改变函数内部</a:t>
            </a:r>
            <a:r>
              <a:rPr lang="en-US" altLang="zh-CN" dirty="0">
                <a:sym typeface="+mn-ea"/>
              </a:rPr>
              <a:t>this</a:t>
            </a:r>
            <a:r>
              <a:rPr lang="zh-CN" altLang="en-US" dirty="0">
                <a:sym typeface="+mn-ea"/>
              </a:rPr>
              <a:t>指向 </a:t>
            </a:r>
            <a:endParaRPr lang="zh-CN" altLang="en-US" dirty="0">
              <a:sym typeface="+mn-ea"/>
            </a:endParaRPr>
          </a:p>
          <a:p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6924" y="3666253"/>
            <a:ext cx="10133543" cy="24382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thisArg：在 fun 函数运行时指定的 this 值</a:t>
            </a:r>
            <a:endParaRPr lang="zh-CN" altLang="en-US" sz="16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arg1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arg2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：传递的其他参数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返回由指定的</a:t>
            </a: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this </a:t>
            </a:r>
            <a:r>
              <a:rPr lang="en-US" altLang="zh-CN" sz="1600" dirty="0" err="1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值和初始化参数改造的</a:t>
            </a:r>
            <a:r>
              <a:rPr lang="en-US" altLang="zh-CN" sz="16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600" dirty="0" err="1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原函数拷贝</a:t>
            </a:r>
            <a:r>
              <a:rPr lang="en-US" altLang="zh-CN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（新函数）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因此当我们只是想改变 </a:t>
            </a: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this 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指向，并且不想调用这个函数的时候，可以使用 </a:t>
            </a:r>
            <a:r>
              <a:rPr lang="en-US" altLang="zh-CN" sz="16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bind</a:t>
            </a:r>
            <a:r>
              <a:rPr lang="zh-CN" altLang="en-US" sz="16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比如改变定时器内部的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this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指向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9323" y="3031254"/>
            <a:ext cx="6594476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fun.bind(thisArg, arg1, arg2, ...)</a:t>
            </a:r>
            <a:r>
              <a:rPr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endParaRPr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3550" y="1715451"/>
            <a:ext cx="3085387" cy="27978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 apply  bind </a:t>
            </a:r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14718" y="1708324"/>
            <a:ext cx="10720800" cy="4550400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相同点</a:t>
            </a:r>
            <a:r>
              <a:rPr lang="en-US" altLang="zh-CN" b="1" dirty="0">
                <a:sym typeface="+mn-ea"/>
              </a:rPr>
              <a:t>:  </a:t>
            </a:r>
            <a:endParaRPr lang="en-US" altLang="zh-CN" b="1" dirty="0"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都可以改变函数内部的</a:t>
            </a:r>
            <a:r>
              <a:rPr lang="en-US" altLang="zh-CN" dirty="0">
                <a:sym typeface="+mn-ea"/>
              </a:rPr>
              <a:t>this</a:t>
            </a:r>
            <a:r>
              <a:rPr lang="zh-CN" altLang="en-US" dirty="0">
                <a:sym typeface="+mn-ea"/>
              </a:rPr>
              <a:t>指向</a:t>
            </a:r>
            <a:r>
              <a:rPr lang="en-US" altLang="zh-CN" dirty="0">
                <a:sym typeface="+mn-ea"/>
              </a:rPr>
              <a:t>.</a:t>
            </a:r>
            <a:endParaRPr lang="zh-CN" altLang="en-US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区别点</a:t>
            </a:r>
            <a:r>
              <a:rPr lang="en-US" altLang="zh-CN" b="1" dirty="0">
                <a:sym typeface="+mn-ea"/>
              </a:rPr>
              <a:t>:  </a:t>
            </a:r>
            <a:endParaRPr lang="en-US" altLang="zh-CN" b="1" dirty="0"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call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ym typeface="+mn-ea"/>
              </a:rPr>
              <a:t>apply  </a:t>
            </a:r>
            <a:r>
              <a:rPr lang="zh-CN" altLang="en-US" dirty="0">
                <a:sym typeface="+mn-ea"/>
              </a:rPr>
              <a:t>会调用函数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并且改变函数内部</a:t>
            </a:r>
            <a:r>
              <a:rPr lang="en-US" altLang="zh-CN" dirty="0">
                <a:sym typeface="+mn-ea"/>
              </a:rPr>
              <a:t>this</a:t>
            </a:r>
            <a:r>
              <a:rPr lang="zh-CN" altLang="en-US" dirty="0">
                <a:sym typeface="+mn-ea"/>
              </a:rPr>
              <a:t>指向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call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ym typeface="+mn-ea"/>
              </a:rPr>
              <a:t>apply </a:t>
            </a:r>
            <a:r>
              <a:rPr lang="zh-CN" altLang="en-US" dirty="0">
                <a:sym typeface="+mn-ea"/>
              </a:rPr>
              <a:t>传递的参数不一样</a:t>
            </a:r>
            <a:r>
              <a:rPr lang="en-US" altLang="zh-CN" dirty="0">
                <a:sym typeface="+mn-ea"/>
              </a:rPr>
              <a:t>, call </a:t>
            </a:r>
            <a:r>
              <a:rPr lang="zh-CN" altLang="en-US" dirty="0">
                <a:sym typeface="+mn-ea"/>
              </a:rPr>
              <a:t>传递参数 </a:t>
            </a:r>
            <a:r>
              <a:rPr lang="en-US" altLang="zh-CN" dirty="0">
                <a:sym typeface="+mn-ea"/>
              </a:rPr>
              <a:t>aru1, aru2..</a:t>
            </a:r>
            <a:r>
              <a:rPr lang="zh-CN" altLang="en-US" dirty="0">
                <a:sym typeface="+mn-ea"/>
              </a:rPr>
              <a:t>形式  </a:t>
            </a:r>
            <a:r>
              <a:rPr lang="en-US" altLang="zh-CN" dirty="0">
                <a:sym typeface="+mn-ea"/>
              </a:rPr>
              <a:t>apply </a:t>
            </a:r>
            <a:r>
              <a:rPr lang="zh-CN" altLang="en-US" dirty="0">
                <a:sym typeface="+mn-ea"/>
              </a:rPr>
              <a:t>必须数组形式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arg</a:t>
            </a:r>
            <a:r>
              <a:rPr lang="en-US" altLang="zh-CN" dirty="0">
                <a:sym typeface="+mn-ea"/>
              </a:rPr>
              <a:t>]</a:t>
            </a:r>
            <a:endParaRPr lang="en-US" altLang="zh-CN" dirty="0"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bind 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不会调用函数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,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可以改变函数内部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this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指向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.</a:t>
            </a: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r>
              <a:rPr lang="zh-CN" altLang="en-US" b="1" dirty="0">
                <a:sym typeface="+mn-ea"/>
              </a:rPr>
              <a:t>主要应用场景</a:t>
            </a:r>
            <a:r>
              <a:rPr lang="en-US" altLang="zh-CN" b="1" dirty="0">
                <a:sym typeface="+mn-ea"/>
              </a:rPr>
              <a:t>:  </a:t>
            </a:r>
            <a:endParaRPr lang="en-US" altLang="zh-CN" b="1" dirty="0"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ym typeface="+mn-ea"/>
              </a:rPr>
              <a:t>call </a:t>
            </a:r>
            <a:r>
              <a:rPr lang="zh-CN" altLang="en-US" dirty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调用函数并且可以传递参数</a:t>
            </a:r>
            <a:endParaRPr lang="en-US" altLang="zh-CN" dirty="0"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apply </a:t>
            </a:r>
            <a:r>
              <a:rPr lang="zh-CN" altLang="en-US" dirty="0">
                <a:sym typeface="+mn-ea"/>
              </a:rPr>
              <a:t>经常跟数组有关系</a:t>
            </a:r>
            <a:r>
              <a:rPr lang="en-US" altLang="zh-CN" dirty="0">
                <a:sym typeface="+mn-ea"/>
              </a:rPr>
              <a:t>.  </a:t>
            </a:r>
            <a:r>
              <a:rPr lang="zh-CN" altLang="en-US" dirty="0">
                <a:sym typeface="+mn-ea"/>
              </a:rPr>
              <a:t>比如借助于数学对象实现数组最大值最小值</a:t>
            </a:r>
            <a:endParaRPr lang="en-US" altLang="zh-CN" dirty="0"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bind 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不调用函数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,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但是还想改变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this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指向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.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比如改变定时器内部的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this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指向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.</a:t>
            </a:r>
            <a:r>
              <a:rPr lang="zh-CN" altLang="en-US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1028699" y="1805516"/>
            <a:ext cx="8984827" cy="1077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 dirty="0">
              <a:sym typeface="+mn-ea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1028699" y="2768297"/>
            <a:ext cx="8984827" cy="1879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 dirty="0"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1043043" y="4647300"/>
            <a:ext cx="8984827" cy="1879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4157"/>
            <a:ext cx="6300000" cy="331893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深浅拷贝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异常处理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优化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性能优化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防抖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节流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/>
              <a:t>节流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550400"/>
          </a:xfrm>
        </p:spPr>
        <p:txBody>
          <a:bodyPr/>
          <a:lstStyle/>
          <a:p>
            <a:r>
              <a:rPr lang="zh-CN" altLang="en-US" dirty="0"/>
              <a:t>节流（</a:t>
            </a:r>
            <a:r>
              <a:rPr lang="en-US" altLang="zh-CN" dirty="0"/>
              <a:t>throttle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zh-CN" altLang="en-US" dirty="0" smtClean="0"/>
              <a:t>所谓</a:t>
            </a:r>
            <a:r>
              <a:rPr lang="zh-CN" altLang="en-US" dirty="0"/>
              <a:t>节流，就是指连续触发事件但是在 </a:t>
            </a:r>
            <a:r>
              <a:rPr lang="en-US" altLang="zh-CN" dirty="0"/>
              <a:t>n </a:t>
            </a:r>
            <a:r>
              <a:rPr lang="zh-CN" altLang="en-US" dirty="0"/>
              <a:t>秒中只执行</a:t>
            </a:r>
            <a:r>
              <a:rPr lang="zh-CN" altLang="en-US" dirty="0" smtClean="0"/>
              <a:t>一次函数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135" y="2573655"/>
            <a:ext cx="7416800" cy="383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/>
              <a:t>节流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055133"/>
          </a:xfrm>
        </p:spPr>
        <p:txBody>
          <a:bodyPr/>
          <a:lstStyle/>
          <a:p>
            <a:r>
              <a:rPr lang="zh-CN" altLang="en-US" dirty="0"/>
              <a:t>节流（</a:t>
            </a:r>
            <a:r>
              <a:rPr lang="en-US" altLang="zh-CN" dirty="0" smtClean="0"/>
              <a:t>throttle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所谓节流，就是指连续触发事件但是在 </a:t>
            </a:r>
            <a:r>
              <a:rPr lang="en-US" altLang="zh-CN" dirty="0"/>
              <a:t>n </a:t>
            </a:r>
            <a:r>
              <a:rPr lang="zh-CN" altLang="en-US" dirty="0"/>
              <a:t>秒中只执行</a:t>
            </a:r>
            <a:r>
              <a:rPr lang="zh-CN" altLang="en-US" dirty="0" smtClean="0"/>
              <a:t>一次函数</a:t>
            </a:r>
            <a:endParaRPr lang="en-US" altLang="zh-CN" b="1" dirty="0" smtClean="0"/>
          </a:p>
          <a:p>
            <a:r>
              <a:rPr lang="zh-CN" altLang="en-US" dirty="0" smtClean="0"/>
              <a:t>开发使用场景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小米</a:t>
            </a:r>
            <a:r>
              <a:rPr lang="zh-CN" altLang="en-US" b="1" dirty="0" smtClean="0"/>
              <a:t>轮播图点击效果、鼠标移动、页面尺寸缩放</a:t>
            </a:r>
            <a:r>
              <a:rPr lang="en-US" altLang="zh-CN" b="1" dirty="0" smtClean="0"/>
              <a:t>resize</a:t>
            </a:r>
            <a:r>
              <a:rPr lang="zh-CN" altLang="en-US" b="1" dirty="0" smtClean="0"/>
              <a:t>、滚动条滚动等就可以加节流 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dirty="0" smtClean="0"/>
              <a:t>假如一张轮播图完成切换需要</a:t>
            </a:r>
            <a:r>
              <a:rPr lang="en-US" altLang="zh-CN" dirty="0" smtClean="0"/>
              <a:t>300ms</a:t>
            </a:r>
            <a:r>
              <a:rPr lang="zh-CN" altLang="en-US" dirty="0" smtClean="0"/>
              <a:t>，不加节流效果，快速点击，则嗖嗖嗖的切换</a:t>
            </a:r>
            <a:endParaRPr lang="en-US" altLang="zh-CN" dirty="0" smtClean="0"/>
          </a:p>
          <a:p>
            <a:r>
              <a:rPr lang="zh-CN" altLang="en-US" dirty="0" smtClean="0"/>
              <a:t>加上节流效果，不管快速点击多少次，</a:t>
            </a:r>
            <a:r>
              <a:rPr lang="en-US" altLang="zh-CN" dirty="0" smtClean="0"/>
              <a:t>300ms</a:t>
            </a:r>
            <a:r>
              <a:rPr lang="zh-CN" altLang="en-US" dirty="0" smtClean="0"/>
              <a:t>时间内，只能切换一张图片。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156" y="2985091"/>
            <a:ext cx="4478778" cy="212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利用节流来处理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鼠标滑过盒子显示文字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要求： 鼠标在盒子上移动，里面的数字就会变化</a:t>
            </a:r>
            <a:r>
              <a:rPr lang="en-US" altLang="zh-CN" dirty="0" smtClean="0"/>
              <a:t>+1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23" y="2467722"/>
            <a:ext cx="2917233" cy="2801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利用节流来处理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鼠标滑过盒子显示文字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要求：鼠标在盒子上移动，里面的数字就会变化</a:t>
            </a:r>
            <a:r>
              <a:rPr lang="en-US" altLang="zh-CN" dirty="0" smtClean="0"/>
              <a:t>+1</a:t>
            </a:r>
            <a:endParaRPr lang="en-US" altLang="zh-CN" dirty="0" smtClean="0"/>
          </a:p>
          <a:p>
            <a:r>
              <a:rPr lang="zh-CN" altLang="en-US" dirty="0" smtClean="0"/>
              <a:t>①：如果以前方式，每次鼠标移动就会有大量操作，触发频次太高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450" y="2707382"/>
            <a:ext cx="6306571" cy="18302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throw</a:t>
            </a:r>
            <a:r>
              <a:rPr lang="zh-CN" altLang="en-US" dirty="0"/>
              <a:t>抛异常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异常处理</a:t>
            </a:r>
            <a:r>
              <a:rPr lang="zh-CN" altLang="en-US" dirty="0"/>
              <a:t>是指预估代码执行过程中可能发生的错误，然后最大程度的避免错误的发生导致整个程序无法继续运行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435401"/>
            <a:ext cx="3948077" cy="1924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13" y="4946621"/>
            <a:ext cx="3386987" cy="151135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文本占位符 3"/>
          <p:cNvSpPr txBox="1"/>
          <p:nvPr/>
        </p:nvSpPr>
        <p:spPr>
          <a:xfrm>
            <a:off x="5245100" y="2628265"/>
            <a:ext cx="5817870" cy="185420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总结：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/>
              <a:t>1. throw </a:t>
            </a:r>
            <a:r>
              <a:rPr lang="zh-CN" altLang="en-US" dirty="0"/>
              <a:t>抛出异常信息，程序也会</a:t>
            </a:r>
            <a:r>
              <a:rPr lang="zh-CN" altLang="en-US" dirty="0">
                <a:solidFill>
                  <a:srgbClr val="FF0000"/>
                </a:solidFill>
              </a:rPr>
              <a:t>终止执行</a:t>
            </a:r>
            <a:br>
              <a:rPr lang="zh-CN" altLang="en-US" dirty="0"/>
            </a:br>
            <a:r>
              <a:rPr lang="en-US" altLang="zh-CN" dirty="0"/>
              <a:t>2. throw </a:t>
            </a:r>
            <a:r>
              <a:rPr lang="zh-CN" altLang="en-US" dirty="0"/>
              <a:t>后面跟的是错误提示信息</a:t>
            </a:r>
            <a:br>
              <a:rPr lang="zh-CN" altLang="en-US" dirty="0"/>
            </a:br>
            <a:r>
              <a:rPr lang="en-US" altLang="zh-CN" dirty="0"/>
              <a:t>3. Error </a:t>
            </a:r>
            <a:r>
              <a:rPr lang="zh-CN" altLang="en-US" dirty="0"/>
              <a:t>对象配合 </a:t>
            </a:r>
            <a:r>
              <a:rPr lang="en-US" altLang="zh-CN" dirty="0"/>
              <a:t>throw </a:t>
            </a:r>
            <a:r>
              <a:rPr lang="zh-CN" altLang="en-US" dirty="0"/>
              <a:t>使用，能够设置更详细的错误信息</a:t>
            </a:r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利用节流来处理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鼠标滑过盒子显示文字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要求： 鼠标在盒子上移动，里面的数字就会变化</a:t>
            </a:r>
            <a:r>
              <a:rPr lang="en-US" altLang="zh-CN" dirty="0" smtClean="0"/>
              <a:t>+1</a:t>
            </a:r>
            <a:endParaRPr lang="en-US" altLang="zh-CN" dirty="0" smtClean="0"/>
          </a:p>
          <a:p>
            <a:r>
              <a:rPr lang="zh-CN" altLang="en-US" dirty="0" smtClean="0"/>
              <a:t>利用节流的方式，鼠标经过，</a:t>
            </a:r>
            <a:r>
              <a:rPr lang="en-US" altLang="zh-CN" dirty="0" smtClean="0"/>
              <a:t>1000ms</a:t>
            </a:r>
            <a:r>
              <a:rPr lang="zh-CN" altLang="en-US" dirty="0" smtClean="0"/>
              <a:t>，数字才显示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195" y="2688590"/>
            <a:ext cx="8890000" cy="378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/>
              <a:t>防抖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591310"/>
            <a:ext cx="11142345" cy="2857500"/>
          </a:xfrm>
        </p:spPr>
        <p:txBody>
          <a:bodyPr/>
          <a:lstStyle/>
          <a:p>
            <a:r>
              <a:rPr lang="zh-CN" altLang="en-US" dirty="0"/>
              <a:t>防抖（</a:t>
            </a:r>
            <a:r>
              <a:rPr lang="en-US" altLang="zh-CN" dirty="0" err="1"/>
              <a:t>debounce</a:t>
            </a:r>
            <a:r>
              <a:rPr lang="zh-CN" altLang="en-US" dirty="0" smtClean="0"/>
              <a:t>）</a:t>
            </a:r>
            <a:br>
              <a:rPr lang="zh-CN" altLang="en-US" dirty="0"/>
            </a:br>
            <a:r>
              <a:rPr lang="zh-CN" altLang="en-US" dirty="0"/>
              <a:t>所谓防抖，就是指触发事件后在</a:t>
            </a:r>
            <a:r>
              <a:rPr lang="en-US" altLang="zh-CN" dirty="0"/>
              <a:t>n</a:t>
            </a:r>
            <a:r>
              <a:rPr lang="zh-CN" altLang="en-US" dirty="0"/>
              <a:t>秒内函数只能执行一次，如果在</a:t>
            </a:r>
            <a:r>
              <a:rPr lang="en-US" altLang="zh-CN" dirty="0"/>
              <a:t>n</a:t>
            </a:r>
            <a:r>
              <a:rPr lang="zh-CN" altLang="en-US" dirty="0"/>
              <a:t>秒内又触发了事件，则会重新计算函数</a:t>
            </a:r>
            <a:r>
              <a:rPr lang="zh-CN" altLang="en-US" dirty="0" smtClean="0"/>
              <a:t>执行时间</a:t>
            </a:r>
            <a:endParaRPr lang="en-US" altLang="zh-CN" dirty="0" smtClean="0"/>
          </a:p>
          <a:p>
            <a:r>
              <a:rPr lang="zh-CN" altLang="en-US" b="1" dirty="0"/>
              <a:t>举</a:t>
            </a:r>
            <a:r>
              <a:rPr lang="zh-CN" altLang="en-US" b="1" dirty="0" smtClean="0"/>
              <a:t>个栗子：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北京买房政策：需要连续</a:t>
            </a:r>
            <a:r>
              <a:rPr lang="en-US" altLang="zh-CN" dirty="0" smtClean="0"/>
              <a:t>5</a:t>
            </a:r>
            <a:r>
              <a:rPr lang="zh-CN" altLang="en-US" dirty="0"/>
              <a:t>年</a:t>
            </a:r>
            <a:r>
              <a:rPr lang="zh-CN" altLang="en-US" dirty="0" smtClean="0"/>
              <a:t>的社保，如果中间有一年断了社保，则需要从新开始计算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比如，我</a:t>
            </a:r>
            <a:r>
              <a:rPr lang="en-US" altLang="zh-CN" dirty="0" smtClean="0"/>
              <a:t>2020</a:t>
            </a:r>
            <a:r>
              <a:rPr lang="zh-CN" altLang="en-US" dirty="0" smtClean="0"/>
              <a:t>年开始计算，连续交</a:t>
            </a:r>
            <a:r>
              <a:rPr lang="en-US" altLang="zh-CN" dirty="0" smtClean="0"/>
              <a:t>5</a:t>
            </a:r>
            <a:r>
              <a:rPr lang="zh-CN" altLang="en-US" dirty="0" smtClean="0"/>
              <a:t>年，也就是到</a:t>
            </a:r>
            <a:r>
              <a:rPr lang="en-US" altLang="zh-CN" dirty="0" smtClean="0"/>
              <a:t>2024</a:t>
            </a:r>
            <a:r>
              <a:rPr lang="zh-CN" altLang="en-US" dirty="0" smtClean="0"/>
              <a:t>年可以买房了，包含</a:t>
            </a:r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但是我</a:t>
            </a:r>
            <a:r>
              <a:rPr lang="en-US" altLang="zh-CN" dirty="0" smtClean="0"/>
              <a:t>2024</a:t>
            </a:r>
            <a:r>
              <a:rPr lang="zh-CN" altLang="en-US" dirty="0" smtClean="0"/>
              <a:t>年断社保了，整年没交，则需要从</a:t>
            </a:r>
            <a:r>
              <a:rPr lang="en-US" altLang="zh-CN" dirty="0" smtClean="0"/>
              <a:t>2025</a:t>
            </a:r>
            <a:r>
              <a:rPr lang="zh-CN" altLang="en-US" dirty="0" smtClean="0"/>
              <a:t>年开始算第一年往后推</a:t>
            </a:r>
            <a:r>
              <a:rPr lang="en-US" altLang="zh-CN" dirty="0" smtClean="0"/>
              <a:t>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… </a:t>
            </a:r>
            <a:r>
              <a:rPr lang="zh-CN" altLang="en-US" dirty="0" smtClean="0"/>
              <a:t>也就是</a:t>
            </a:r>
            <a:r>
              <a:rPr lang="en-US" altLang="zh-CN" dirty="0" smtClean="0"/>
              <a:t>2029</a:t>
            </a:r>
            <a:r>
              <a:rPr lang="zh-CN" altLang="en-US" dirty="0" smtClean="0"/>
              <a:t>年才能买房</a:t>
            </a:r>
            <a:r>
              <a:rPr lang="en-US" altLang="zh-CN" dirty="0" smtClean="0"/>
              <a:t>…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/>
              <a:t>防抖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591310"/>
            <a:ext cx="11142345" cy="2668905"/>
          </a:xfrm>
        </p:spPr>
        <p:txBody>
          <a:bodyPr/>
          <a:lstStyle/>
          <a:p>
            <a:r>
              <a:rPr lang="zh-CN" altLang="en-US" dirty="0"/>
              <a:t>防抖（</a:t>
            </a:r>
            <a:r>
              <a:rPr lang="en-US" altLang="zh-CN" dirty="0" err="1"/>
              <a:t>debounce</a:t>
            </a:r>
            <a:r>
              <a:rPr lang="zh-CN" altLang="en-US" dirty="0" smtClean="0"/>
              <a:t>）</a:t>
            </a:r>
            <a:br>
              <a:rPr lang="zh-CN" altLang="en-US" dirty="0"/>
            </a:br>
            <a:r>
              <a:rPr lang="zh-CN" altLang="en-US" dirty="0"/>
              <a:t>所谓防抖，就是指触发事件后在</a:t>
            </a:r>
            <a:r>
              <a:rPr lang="en-US" altLang="zh-CN" dirty="0"/>
              <a:t>n</a:t>
            </a:r>
            <a:r>
              <a:rPr lang="zh-CN" altLang="en-US" dirty="0"/>
              <a:t>秒内函数只能执行一次，如果在</a:t>
            </a:r>
            <a:r>
              <a:rPr lang="en-US" altLang="zh-CN" dirty="0"/>
              <a:t>n</a:t>
            </a:r>
            <a:r>
              <a:rPr lang="zh-CN" altLang="en-US" dirty="0"/>
              <a:t>秒内又触发了事件，则会重新计算函数</a:t>
            </a:r>
            <a:r>
              <a:rPr lang="zh-CN" altLang="en-US" dirty="0" smtClean="0"/>
              <a:t>执行时间</a:t>
            </a:r>
            <a:endParaRPr lang="en-US" altLang="zh-CN" dirty="0" smtClean="0"/>
          </a:p>
          <a:p>
            <a:r>
              <a:rPr lang="zh-CN" altLang="en-US" b="1" dirty="0" smtClean="0"/>
              <a:t>开发使用场景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搜索框防抖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假设输入就可以发送请求，但是</a:t>
            </a:r>
            <a:r>
              <a:rPr lang="zh-CN" altLang="en-US" dirty="0" smtClean="0"/>
              <a:t>不能每次</a:t>
            </a:r>
            <a:r>
              <a:rPr lang="zh-CN" altLang="en-US" dirty="0"/>
              <a:t>输入都去发送请求</a:t>
            </a:r>
            <a:r>
              <a:rPr lang="zh-CN" altLang="en-US" dirty="0" smtClean="0"/>
              <a:t>，输入比较快发送请求会比较多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我们设定一个时间，假如</a:t>
            </a:r>
            <a:r>
              <a:rPr lang="en-US" altLang="zh-CN" dirty="0" smtClean="0"/>
              <a:t>300ms</a:t>
            </a:r>
            <a:r>
              <a:rPr lang="zh-CN" altLang="en-US" dirty="0" smtClean="0"/>
              <a:t>，当输入第一个字符时候，</a:t>
            </a:r>
            <a:r>
              <a:rPr lang="en-US" altLang="zh-CN" dirty="0" smtClean="0"/>
              <a:t>300ms</a:t>
            </a:r>
            <a:r>
              <a:rPr lang="zh-CN" altLang="en-US" dirty="0" smtClean="0"/>
              <a:t>后发送请求，但是在</a:t>
            </a:r>
            <a:r>
              <a:rPr lang="en-US" altLang="zh-CN" dirty="0" smtClean="0"/>
              <a:t>200ms</a:t>
            </a:r>
            <a:r>
              <a:rPr lang="zh-CN" altLang="en-US" dirty="0" smtClean="0"/>
              <a:t>的时候又输入了一个字符，则需要再等</a:t>
            </a:r>
            <a:r>
              <a:rPr lang="en-US" altLang="zh-CN" dirty="0" smtClean="0"/>
              <a:t>300ms</a:t>
            </a:r>
            <a:r>
              <a:rPr lang="zh-CN" altLang="en-US" dirty="0" smtClean="0"/>
              <a:t>后发送请求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利用防抖来处理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鼠标滑过盒子显示文字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95195" y="1666875"/>
            <a:ext cx="7228840" cy="3106420"/>
          </a:xfrm>
        </p:spPr>
        <p:txBody>
          <a:bodyPr/>
          <a:lstStyle/>
          <a:p>
            <a:r>
              <a:rPr lang="zh-CN" altLang="en-US" dirty="0" smtClean="0"/>
              <a:t>要求：鼠标在盒子上移动，鼠标停止之后，</a:t>
            </a:r>
            <a:r>
              <a:rPr lang="en-US" altLang="zh-CN" dirty="0" smtClean="0"/>
              <a:t>500ms</a:t>
            </a:r>
            <a:r>
              <a:rPr lang="zh-CN" altLang="en-US" dirty="0" smtClean="0"/>
              <a:t>后里面的数字就会变化</a:t>
            </a:r>
            <a:r>
              <a:rPr lang="en-US" altLang="zh-CN" dirty="0" smtClean="0"/>
              <a:t> +1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450" y="2360248"/>
            <a:ext cx="6675274" cy="1937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利用防抖来处理</a:t>
            </a:r>
            <a:r>
              <a:rPr lang="en-US" altLang="zh-CN" dirty="0"/>
              <a:t>-</a:t>
            </a:r>
            <a:r>
              <a:rPr lang="zh-CN" altLang="en-US" dirty="0"/>
              <a:t>鼠标滑过盒子显示文字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450" y="1955954"/>
            <a:ext cx="5375410" cy="3572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274820" y="1280160"/>
            <a:ext cx="7621270" cy="3629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节流</a:t>
            </a:r>
            <a:r>
              <a:rPr lang="zh-CN" altLang="en-US" dirty="0" smtClean="0"/>
              <a:t>和防抖的区别是？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节流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就是指连续触发事件但是在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秒中只执行一次函数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比如可以利用节流实现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1s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之内只能触发一次鼠标移动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防抖：如果在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秒内又触发了事件，则会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重新计算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执行时间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节流和防抖</a:t>
            </a:r>
            <a:r>
              <a:rPr lang="zh-CN" altLang="en-US" dirty="0" smtClean="0"/>
              <a:t>的使用场景是</a:t>
            </a:r>
            <a:r>
              <a:rPr lang="zh-CN" altLang="en-US" dirty="0"/>
              <a:t>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节流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鼠标移动，页面尺寸发生变化，滚动条滚动等开销比较大的情况下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防抖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搜索框输入，设定每次输入完毕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秒后发送请求，如果期间还有输入，则从新计算时间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565" y="1002030"/>
            <a:ext cx="3555365" cy="516890"/>
          </a:xfrm>
        </p:spPr>
        <p:txBody>
          <a:bodyPr/>
          <a:lstStyle/>
          <a:p>
            <a:r>
              <a:rPr lang="en-US" altLang="zh-CN" dirty="0" err="1" smtClean="0"/>
              <a:t>Lodash</a:t>
            </a:r>
            <a:r>
              <a:rPr lang="zh-CN" altLang="en-US" dirty="0" smtClean="0"/>
              <a:t>库实现节流和防抖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943" y="1892467"/>
            <a:ext cx="6002257" cy="16412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43" y="4308441"/>
            <a:ext cx="6002257" cy="1609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847184" y="1422400"/>
            <a:ext cx="7497216" cy="3352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测试题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端地址：</a:t>
            </a:r>
            <a:r>
              <a:rPr lang="en-US" altLang="zh-CN" dirty="0"/>
              <a:t>https://ks.wjx.top/vj/QARCGSJ.aspx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867" y="398780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try/catch</a:t>
            </a:r>
            <a:r>
              <a:rPr lang="zh-CN" altLang="en-US" dirty="0" smtClean="0"/>
              <a:t>捕获错误信息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我们可以通过</a:t>
            </a:r>
            <a:r>
              <a:rPr lang="en-US" altLang="zh-CN" dirty="0" smtClean="0">
                <a:sym typeface="+mn-ea"/>
              </a:rPr>
              <a:t>try/catch</a:t>
            </a:r>
            <a:r>
              <a:rPr lang="zh-CN" altLang="en-US" dirty="0" smtClean="0">
                <a:sym typeface="+mn-ea"/>
              </a:rPr>
              <a:t>捕获错误信息（浏览器提供的错误信息）</a:t>
            </a:r>
            <a:r>
              <a:rPr lang="en-US" altLang="zh-CN" dirty="0" smtClean="0">
                <a:sym typeface="+mn-ea"/>
              </a:rPr>
              <a:t>try</a:t>
            </a:r>
            <a:r>
              <a:rPr lang="zh-CN" altLang="en-US" dirty="0" smtClean="0">
                <a:sym typeface="+mn-ea"/>
              </a:rPr>
              <a:t>试试</a:t>
            </a:r>
            <a:r>
              <a:rPr lang="en-US" altLang="zh-CN" dirty="0" smtClean="0">
                <a:sym typeface="+mn-ea"/>
              </a:rPr>
              <a:t> catch</a:t>
            </a:r>
            <a:r>
              <a:rPr lang="zh-CN" altLang="en-US" dirty="0" smtClean="0"/>
              <a:t>拦住</a:t>
            </a:r>
            <a:r>
              <a:rPr lang="en-US" altLang="zh-CN" dirty="0" smtClean="0"/>
              <a:t> finally</a:t>
            </a:r>
            <a:r>
              <a:rPr lang="zh-CN" altLang="en-US" dirty="0" smtClean="0"/>
              <a:t>最后</a:t>
            </a:r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9" name="文本占位符 3"/>
          <p:cNvSpPr txBox="1"/>
          <p:nvPr/>
        </p:nvSpPr>
        <p:spPr>
          <a:xfrm>
            <a:off x="5245100" y="2628265"/>
            <a:ext cx="6799580" cy="229235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总结：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/>
              <a:t>1. try...catch </a:t>
            </a:r>
            <a:r>
              <a:rPr lang="zh-CN" altLang="en-US" dirty="0"/>
              <a:t>用于捕获错误信息</a:t>
            </a:r>
            <a:br>
              <a:rPr lang="zh-CN" altLang="en-US" dirty="0"/>
            </a:br>
            <a:r>
              <a:rPr lang="en-US" altLang="zh-CN" dirty="0"/>
              <a:t>2. </a:t>
            </a:r>
            <a:r>
              <a:rPr lang="zh-CN" altLang="en-US" dirty="0"/>
              <a:t>将预估可能发生错误的代码写在 </a:t>
            </a:r>
            <a:r>
              <a:rPr lang="en-US" altLang="zh-CN" dirty="0"/>
              <a:t>try </a:t>
            </a:r>
            <a:r>
              <a:rPr lang="zh-CN" altLang="en-US" dirty="0"/>
              <a:t>代码段中</a:t>
            </a:r>
            <a:br>
              <a:rPr lang="zh-CN" altLang="en-US" dirty="0"/>
            </a:br>
            <a:r>
              <a:rPr lang="en-US" altLang="zh-CN" dirty="0"/>
              <a:t>3. </a:t>
            </a:r>
            <a:r>
              <a:rPr lang="zh-CN" altLang="en-US" dirty="0"/>
              <a:t>如果</a:t>
            </a:r>
            <a:r>
              <a:rPr lang="en-US" altLang="zh-CN" dirty="0"/>
              <a:t>try</a:t>
            </a:r>
            <a:r>
              <a:rPr lang="zh-CN" altLang="en-US" dirty="0"/>
              <a:t>代码段中出现错误后，会执行</a:t>
            </a:r>
            <a:r>
              <a:rPr lang="en-US" altLang="zh-CN" dirty="0"/>
              <a:t>catch</a:t>
            </a:r>
            <a:r>
              <a:rPr lang="zh-CN" altLang="en-US" dirty="0"/>
              <a:t>代码段，并截获到</a:t>
            </a:r>
            <a:r>
              <a:rPr lang="zh-CN" altLang="en-US" dirty="0" smtClean="0"/>
              <a:t>错误信息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 </a:t>
            </a:r>
            <a:r>
              <a:rPr lang="en-US" altLang="zh-CN" dirty="0">
                <a:latin typeface="阿里巴巴普惠体" panose="00020600040101010101" pitchFamily="18" charset="-122"/>
                <a:cs typeface="阿里巴巴普惠体" panose="00020600040101010101" pitchFamily="18" charset="-122"/>
              </a:rPr>
              <a:t>f</a:t>
            </a:r>
            <a:r>
              <a:rPr lang="en-US" altLang="zh-CN" dirty="0" smtClean="0"/>
              <a:t>inally</a:t>
            </a:r>
            <a:r>
              <a:rPr lang="zh-CN" altLang="en-US" dirty="0" smtClean="0"/>
              <a:t>不管是否有错误，都会执行</a:t>
            </a:r>
            <a:r>
              <a:rPr lang="en-US" altLang="zh-CN" dirty="0" smtClean="0"/>
              <a:t> </a:t>
            </a:r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280" y="5537266"/>
            <a:ext cx="4066667" cy="10666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80" y="2058119"/>
            <a:ext cx="3401254" cy="3407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debugger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7134" y="2759608"/>
            <a:ext cx="4955676" cy="21762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90" y="2673838"/>
            <a:ext cx="5333502" cy="22620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改变</a:t>
            </a:r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call() –</a:t>
            </a: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 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call 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方法调用函数，同时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指定被调用函数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 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 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6924" y="3031254"/>
            <a:ext cx="6594476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noProof="1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fun.call(thisArg, arg1, arg2, ...) </a:t>
            </a:r>
            <a:endParaRPr lang="en-US" altLang="zh-CN" sz="1600" noProof="1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6924" y="3666253"/>
            <a:ext cx="10133543" cy="24382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thisArg：在 fun 函数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运行时指定</a:t>
            </a: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 this 值</a:t>
            </a:r>
            <a:endParaRPr lang="zh-CN" altLang="en-US" sz="16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arg1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arg2</a:t>
            </a: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：传递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的其他参数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返回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值就是函数的返回值，因为它就是调用</a:t>
            </a:r>
            <a:r>
              <a:rPr lang="zh-CN" altLang="en-US" sz="16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函数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0001" y="1260828"/>
            <a:ext cx="3987865" cy="14653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001" y="3236715"/>
            <a:ext cx="4021602" cy="15645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355" y="1436370"/>
            <a:ext cx="6370955" cy="38633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en-US" altLang="zh-CN" dirty="0" smtClean="0"/>
              <a:t>all</a:t>
            </a:r>
            <a:r>
              <a:rPr lang="zh-CN" altLang="en-US" dirty="0" smtClean="0"/>
              <a:t>的作用是？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调用函数，并可以改变被调用函数里面的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指向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en-US" altLang="zh-CN" sz="1600" dirty="0" smtClean="0"/>
              <a:t>call </a:t>
            </a:r>
            <a:r>
              <a:rPr lang="zh-CN" altLang="en-US" sz="1600" dirty="0" smtClean="0"/>
              <a:t>里面第一个参数是指定</a:t>
            </a:r>
            <a:r>
              <a:rPr lang="en-US" altLang="zh-CN" sz="1600" dirty="0" smtClean="0"/>
              <a:t>this</a:t>
            </a:r>
            <a:r>
              <a:rPr lang="zh-CN" altLang="en-US" sz="1600" dirty="0" smtClean="0"/>
              <a:t>，其余是实参，传递的参数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整体做个了解，后期用的很少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1252" y="4184665"/>
            <a:ext cx="3845802" cy="582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改变</a:t>
            </a:r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 JavaScript </a:t>
            </a:r>
            <a:r>
              <a:rPr lang="zh-CN" altLang="en-US" dirty="0"/>
              <a:t>中还允许指定函数中 </a:t>
            </a:r>
            <a:r>
              <a:rPr lang="en-US" altLang="zh-CN" dirty="0"/>
              <a:t>this </a:t>
            </a:r>
            <a:r>
              <a:rPr lang="zh-CN" altLang="en-US" dirty="0"/>
              <a:t>的指向，有 </a:t>
            </a:r>
            <a:r>
              <a:rPr lang="en-US" altLang="zh-CN" dirty="0"/>
              <a:t>3 </a:t>
            </a:r>
            <a:r>
              <a:rPr lang="zh-CN" altLang="en-US" dirty="0"/>
              <a:t>个方法可以动态指定普通函数中 </a:t>
            </a:r>
            <a:r>
              <a:rPr lang="en-US" altLang="zh-CN" dirty="0"/>
              <a:t>this </a:t>
            </a:r>
            <a:r>
              <a:rPr lang="zh-CN" altLang="en-US" dirty="0"/>
              <a:t>的</a:t>
            </a:r>
            <a:r>
              <a:rPr lang="zh-CN" altLang="en-US" dirty="0" smtClean="0"/>
              <a:t>指向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all()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en-US" altLang="zh-CN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pply()</a:t>
            </a: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ind()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改变</a:t>
            </a:r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apply()-</a:t>
            </a: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/>
              <a:t>使用 </a:t>
            </a:r>
            <a:r>
              <a:rPr lang="en-US" altLang="zh-CN" dirty="0"/>
              <a:t>apply </a:t>
            </a:r>
            <a:r>
              <a:rPr lang="zh-CN" altLang="en-US" dirty="0"/>
              <a:t>方法调用函数，同时</a:t>
            </a:r>
            <a:r>
              <a:rPr lang="zh-CN" altLang="en-US" dirty="0" smtClean="0"/>
              <a:t>指定被调用函数</a:t>
            </a:r>
            <a:r>
              <a:rPr lang="zh-CN" altLang="en-US" dirty="0"/>
              <a:t>中 </a:t>
            </a:r>
            <a:r>
              <a:rPr lang="en-US" altLang="zh-CN" dirty="0"/>
              <a:t>this </a:t>
            </a:r>
            <a:r>
              <a:rPr lang="zh-CN" altLang="en-US" dirty="0"/>
              <a:t>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6924" y="3666253"/>
            <a:ext cx="10133543" cy="24382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thisArg：在fun函数运行时指定的 this 值</a:t>
            </a:r>
            <a:endParaRPr lang="zh-CN" altLang="en-US" sz="16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argsArray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：传递的值，必须包含在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数组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里面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返回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值就是函数的返回值，因为它就是调用</a:t>
            </a:r>
            <a:r>
              <a:rPr lang="zh-CN" altLang="en-US" sz="16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函数</a:t>
            </a:r>
            <a:endParaRPr lang="en-US" altLang="zh-CN" sz="1600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因此 </a:t>
            </a: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apply 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主要跟数组有关系，比如使用 Math.max() 求数组的最大</a:t>
            </a:r>
            <a:r>
              <a:rPr lang="zh-CN" altLang="en-US" sz="16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值</a:t>
            </a:r>
            <a:endParaRPr lang="zh-CN" altLang="en-US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3203" y="3012513"/>
            <a:ext cx="5604597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noProof="1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fun.apply(thisArg, [argsArray])</a:t>
            </a:r>
            <a:endParaRPr lang="en-US" altLang="zh-CN" sz="1600" noProof="1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4133" y="2751383"/>
            <a:ext cx="3549870" cy="16861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改变</a:t>
            </a:r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apply()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求数组最大值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个方法：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819" y="2549619"/>
            <a:ext cx="7771428" cy="15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OTBlZjY2YzJhNjEwMTRlZDczNjE5NjkzOTZiODRkYmIifQ==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2711</Words>
  <Application>WPS 演示</Application>
  <PresentationFormat>宽屏</PresentationFormat>
  <Paragraphs>221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60" baseType="lpstr">
      <vt:lpstr>Arial</vt:lpstr>
      <vt:lpstr>宋体</vt:lpstr>
      <vt:lpstr>Wingdings</vt:lpstr>
      <vt:lpstr>Calibri</vt:lpstr>
      <vt:lpstr>Helvetica Neue</vt:lpstr>
      <vt:lpstr>黑体</vt:lpstr>
      <vt:lpstr>汉仪中黑KW</vt:lpstr>
      <vt:lpstr>汉仪书宋二KW</vt:lpstr>
      <vt:lpstr>Alibaba PuHuiTi B</vt:lpstr>
      <vt:lpstr>苹方-简</vt:lpstr>
      <vt:lpstr>Alibaba PuHuiTi R</vt:lpstr>
      <vt:lpstr>阿里巴巴普惠体</vt:lpstr>
      <vt:lpstr>Segoe UI Light</vt:lpstr>
      <vt:lpstr>微软雅黑 Light</vt:lpstr>
      <vt:lpstr>Alibaba PuHuiTi M</vt:lpstr>
      <vt:lpstr>微软雅黑</vt:lpstr>
      <vt:lpstr>汉仪旗黑</vt:lpstr>
      <vt:lpstr>华文楷体</vt:lpstr>
      <vt:lpstr>Alibaba PuHuiTi</vt:lpstr>
      <vt:lpstr>Segoe UI</vt:lpstr>
      <vt:lpstr>STKaiti</vt:lpstr>
      <vt:lpstr>Verdana</vt:lpstr>
      <vt:lpstr>Alibaba PuHuiTi Medium</vt:lpstr>
      <vt:lpstr>Courier New</vt:lpstr>
      <vt:lpstr>宋体</vt:lpstr>
      <vt:lpstr>Arial Unicode MS</vt:lpstr>
      <vt:lpstr>等线</vt:lpstr>
      <vt:lpstr>汉仪中等线KW</vt:lpstr>
      <vt:lpstr>黑体</vt:lpstr>
      <vt:lpstr>封面</vt:lpstr>
      <vt:lpstr>正文设计方案</vt:lpstr>
      <vt:lpstr>5_结束页设计方案</vt:lpstr>
      <vt:lpstr>PowerPoint 演示文稿</vt:lpstr>
      <vt:lpstr>2.1 throw抛异常</vt:lpstr>
      <vt:lpstr>2.2 try/catch捕获错误信息</vt:lpstr>
      <vt:lpstr>2.3 debugger</vt:lpstr>
      <vt:lpstr>3.2 改变this</vt:lpstr>
      <vt:lpstr>PowerPoint 演示文稿</vt:lpstr>
      <vt:lpstr>3.2 改变this</vt:lpstr>
      <vt:lpstr>3.2 改变this</vt:lpstr>
      <vt:lpstr>3.2 改变this</vt:lpstr>
      <vt:lpstr>PowerPoint 演示文稿</vt:lpstr>
      <vt:lpstr>3.2 改变this</vt:lpstr>
      <vt:lpstr>3.2 改变this</vt:lpstr>
      <vt:lpstr>call  apply  bind 总结</vt:lpstr>
      <vt:lpstr>PowerPoint 演示文稿</vt:lpstr>
      <vt:lpstr>性能优化</vt:lpstr>
      <vt:lpstr>4.2 节流</vt:lpstr>
      <vt:lpstr>4.2 节流</vt:lpstr>
      <vt:lpstr>PowerPoint 演示文稿</vt:lpstr>
      <vt:lpstr>PowerPoint 演示文稿</vt:lpstr>
      <vt:lpstr>PowerPoint 演示文稿</vt:lpstr>
      <vt:lpstr>4.1 防抖</vt:lpstr>
      <vt:lpstr>4.1 防抖</vt:lpstr>
      <vt:lpstr>PowerPoint 演示文稿</vt:lpstr>
      <vt:lpstr>PowerPoint 演示文稿</vt:lpstr>
      <vt:lpstr>PowerPoint 演示文稿</vt:lpstr>
      <vt:lpstr>Lodash库实现节流和防抖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去大西洋攻城</cp:lastModifiedBy>
  <cp:revision>5861</cp:revision>
  <dcterms:created xsi:type="dcterms:W3CDTF">2023-01-31T23:43:44Z</dcterms:created>
  <dcterms:modified xsi:type="dcterms:W3CDTF">2023-01-31T23:43:44Z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DD5F450C50874D6C96F956043A9D4C6F</vt:lpwstr>
  </property>
  <property fmtid="{D5CDD505-2E9C-101B-9397-08002B2CF9AE}" pid="3" name="KSOProductBuildVer">
    <vt:lpwstr>2052-5.1.1.7676</vt:lpwstr>
  </property>
</Properties>
</file>