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6" r:id="rId4"/>
  </p:sldMasterIdLst>
  <p:notesMasterIdLst>
    <p:notesMasterId r:id="rId37"/>
  </p:notesMasterIdLst>
  <p:handoutMasterIdLst>
    <p:handoutMasterId r:id="rId38"/>
  </p:handoutMasterIdLst>
  <p:sldIdLst>
    <p:sldId id="535" r:id="rId5"/>
    <p:sldId id="536" r:id="rId6"/>
    <p:sldId id="538" r:id="rId7"/>
    <p:sldId id="675" r:id="rId8"/>
    <p:sldId id="674" r:id="rId9"/>
    <p:sldId id="676" r:id="rId10"/>
    <p:sldId id="677" r:id="rId11"/>
    <p:sldId id="678" r:id="rId12"/>
    <p:sldId id="680" r:id="rId13"/>
    <p:sldId id="681" r:id="rId14"/>
    <p:sldId id="594" r:id="rId15"/>
    <p:sldId id="682" r:id="rId16"/>
    <p:sldId id="683" r:id="rId17"/>
    <p:sldId id="684" r:id="rId18"/>
    <p:sldId id="685" r:id="rId19"/>
    <p:sldId id="595" r:id="rId20"/>
    <p:sldId id="686" r:id="rId21"/>
    <p:sldId id="688" r:id="rId22"/>
    <p:sldId id="689" r:id="rId23"/>
    <p:sldId id="690" r:id="rId24"/>
    <p:sldId id="692" r:id="rId25"/>
    <p:sldId id="691" r:id="rId26"/>
    <p:sldId id="694" r:id="rId27"/>
    <p:sldId id="693" r:id="rId28"/>
    <p:sldId id="596" r:id="rId29"/>
    <p:sldId id="696" r:id="rId30"/>
    <p:sldId id="697" r:id="rId31"/>
    <p:sldId id="709" r:id="rId32"/>
    <p:sldId id="593" r:id="rId33"/>
    <p:sldId id="715" r:id="rId34"/>
    <p:sldId id="716" r:id="rId35"/>
    <p:sldId id="264" r:id="rId36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c4b006-04a6-4472-aa9f-3e20cd3e62c2}">
          <p14:sldIdLst>
            <p14:sldId id="535"/>
            <p14:sldId id="536"/>
            <p14:sldId id="538"/>
            <p14:sldId id="675"/>
            <p14:sldId id="674"/>
            <p14:sldId id="676"/>
            <p14:sldId id="677"/>
            <p14:sldId id="678"/>
            <p14:sldId id="680"/>
            <p14:sldId id="681"/>
            <p14:sldId id="594"/>
            <p14:sldId id="682"/>
            <p14:sldId id="683"/>
            <p14:sldId id="684"/>
            <p14:sldId id="685"/>
            <p14:sldId id="595"/>
            <p14:sldId id="686"/>
            <p14:sldId id="688"/>
            <p14:sldId id="689"/>
            <p14:sldId id="690"/>
            <p14:sldId id="692"/>
            <p14:sldId id="691"/>
            <p14:sldId id="694"/>
            <p14:sldId id="693"/>
            <p14:sldId id="596"/>
            <p14:sldId id="696"/>
            <p14:sldId id="697"/>
          </p14:sldIdLst>
        </p14:section>
        <p14:section name="无标题节" id="{fa759dce-938f-4cd4-82da-baf416046ef8}">
          <p14:sldIdLst>
            <p14:sldId id="709"/>
            <p14:sldId id="593"/>
            <p14:sldId id="715"/>
            <p14:sldId id="71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2.xml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2825" y="1322705"/>
            <a:ext cx="4086860" cy="282638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深入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内置构造</a:t>
            </a:r>
            <a:r>
              <a:rPr lang="zh-CN" altLang="en-US" dirty="0" smtClean="0"/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2689860" cy="13957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成员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2863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实例成员：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通过构造函数创建的对象称为实例对象，实例对象中的属性和方法称为实例成员。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48" y="3093333"/>
            <a:ext cx="3894665" cy="336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3"/>
          <p:cNvSpPr txBox="1"/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 smtClean="0">
                <a:solidFill>
                  <a:srgbClr val="C00000"/>
                </a:solidFill>
              </a:rPr>
              <a:t>实例对象的</a:t>
            </a:r>
            <a:r>
              <a:rPr lang="zh-CN" altLang="en-US" dirty="0">
                <a:solidFill>
                  <a:srgbClr val="C00000"/>
                </a:solidFill>
              </a:rPr>
              <a:t>属性和方法即为实例成员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为构造函数传入参数，动态创建结构相同但值不同的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 </a:t>
            </a:r>
            <a:r>
              <a:rPr lang="zh-CN" altLang="en-US" dirty="0"/>
              <a:t>构造函数创建的实例对象彼此独立互不影响。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成员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静态</a:t>
            </a:r>
            <a:r>
              <a:rPr lang="zh-CN" altLang="en-US" b="1" dirty="0" smtClean="0">
                <a:solidFill>
                  <a:schemeClr val="tx1"/>
                </a:solidFill>
              </a:rPr>
              <a:t>成员：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构造函数的属性和方法被称为静态成员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/>
              <a:t>构造函数的属性和方法被称为静态成员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一般</a:t>
            </a:r>
            <a:r>
              <a:rPr lang="zh-CN" altLang="en-US" dirty="0"/>
              <a:t>公共特征的属性或方法设置为静态成员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静态</a:t>
            </a:r>
            <a:r>
              <a:rPr lang="zh-CN" altLang="en-US" dirty="0"/>
              <a:t>成员方法中的 </a:t>
            </a:r>
            <a:r>
              <a:rPr lang="en-US" altLang="zh-CN" dirty="0"/>
              <a:t>this </a:t>
            </a:r>
            <a:r>
              <a:rPr lang="zh-CN" altLang="en-US" dirty="0"/>
              <a:t>指向构造函数本身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875" y="2928105"/>
            <a:ext cx="3752381" cy="3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什么是实例成员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实例对象的属性和方法即为实例成员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zh-CN" altLang="en-US" dirty="0"/>
              <a:t>静态</a:t>
            </a:r>
            <a:r>
              <a:rPr lang="zh-CN" altLang="en-US" dirty="0" smtClean="0"/>
              <a:t>成员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构造函数的属性和方法被称为静态成员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45050" y="1233170"/>
            <a:ext cx="3361690" cy="29591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深入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内置构造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Array</a:t>
            </a:r>
            <a:endParaRPr lang="en-US" altLang="zh-CN" dirty="0" smtClean="0"/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 </a:t>
            </a:r>
            <a:r>
              <a:rPr lang="en-US" altLang="zh-CN" dirty="0"/>
              <a:t>JavaScript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最主要</a:t>
            </a:r>
            <a:r>
              <a:rPr lang="zh-CN" altLang="en-US" dirty="0"/>
              <a:t>的数据类型有 </a:t>
            </a:r>
            <a:r>
              <a:rPr lang="en-US" altLang="zh-CN" dirty="0"/>
              <a:t>6 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基本数据类型：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字符串</a:t>
            </a:r>
            <a:r>
              <a:rPr lang="zh-CN" altLang="en-US" dirty="0"/>
              <a:t>、数值、布尔、</a:t>
            </a:r>
            <a:r>
              <a:rPr lang="en-US" altLang="zh-CN" dirty="0"/>
              <a:t>undefined</a:t>
            </a:r>
            <a:r>
              <a:rPr lang="zh-CN" altLang="en-US" dirty="0"/>
              <a:t>、</a:t>
            </a:r>
            <a:r>
              <a:rPr lang="en-US" altLang="zh-CN" dirty="0"/>
              <a:t>null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引用类型</a:t>
            </a:r>
            <a:r>
              <a:rPr lang="en-US" altLang="zh-CN" b="1" dirty="0" smtClean="0"/>
              <a:t>:  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但是，我们会发现有些特殊情况：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其实字符串、数值、布尔、等基本类型也都有专门的构造函数，这些我们称为</a:t>
            </a:r>
            <a:r>
              <a:rPr lang="zh-CN" altLang="en-US" dirty="0" smtClean="0">
                <a:solidFill>
                  <a:srgbClr val="FF0000"/>
                </a:solidFill>
              </a:rPr>
              <a:t>包装类型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JS</a:t>
            </a:r>
            <a:r>
              <a:rPr lang="zh-CN" altLang="en-US" dirty="0"/>
              <a:t>中几乎所有的数据都可以基于构造函数创建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43" y="4331294"/>
            <a:ext cx="4285714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引用类型</a:t>
            </a:r>
            <a:endParaRPr lang="zh-CN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Array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RegExp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Date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包装类型</a:t>
            </a:r>
            <a:endParaRPr lang="zh-CN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Number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Boolean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Array</a:t>
            </a:r>
            <a:endParaRPr lang="en-US" altLang="zh-CN" dirty="0" smtClean="0"/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是内置的构造函数，用于创建普通对象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推荐使用字面量方式声明对象，而不是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224657"/>
            <a:ext cx="4771429" cy="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创建对象三种方式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实例成员</a:t>
            </a:r>
            <a:r>
              <a:rPr lang="en-US" altLang="zh-CN" dirty="0"/>
              <a:t> </a:t>
            </a:r>
            <a:r>
              <a:rPr lang="zh-CN" altLang="en-US" dirty="0"/>
              <a:t>静态成员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现在有新的方法了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2278380"/>
            <a:ext cx="5282565" cy="956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1" y="3704790"/>
            <a:ext cx="5266667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 err="1" smtClean="0"/>
              <a:t>Object.keys</a:t>
            </a:r>
            <a:r>
              <a:rPr lang="zh-CN" altLang="en-US" dirty="0"/>
              <a:t>静态方法获取对象中所有</a:t>
            </a:r>
            <a:r>
              <a:rPr lang="zh-CN" altLang="en-US" dirty="0" smtClean="0"/>
              <a:t>属性（键） 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/>
              <a:t>返回的是一个数组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09" y="3016876"/>
            <a:ext cx="5552381" cy="1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 err="1"/>
              <a:t>Object.values</a:t>
            </a:r>
            <a:r>
              <a:rPr lang="zh-CN" altLang="en-US" dirty="0"/>
              <a:t>静态方法获取对象中所有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/>
              <a:t>返回的是一个数组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867" y="2984066"/>
            <a:ext cx="5333333" cy="1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/>
              <a:t>Object.assign</a:t>
            </a:r>
            <a:r>
              <a:rPr lang="zh-CN" altLang="en-US" dirty="0"/>
              <a:t>静态</a:t>
            </a:r>
            <a:r>
              <a:rPr lang="zh-CN" altLang="en-US" dirty="0" smtClean="0"/>
              <a:t>方法常用于对象拷贝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76" y="3012133"/>
            <a:ext cx="6219048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/>
              <a:t>Object.assign</a:t>
            </a:r>
            <a:r>
              <a:rPr lang="zh-CN" altLang="en-US" dirty="0"/>
              <a:t>静态</a:t>
            </a:r>
            <a:r>
              <a:rPr lang="zh-CN" altLang="en-US" dirty="0" smtClean="0"/>
              <a:t>方法常用于对象拷贝</a:t>
            </a:r>
            <a:endParaRPr lang="en-US" altLang="zh-CN" b="1" dirty="0"/>
          </a:p>
          <a:p>
            <a:r>
              <a:rPr lang="zh-CN" altLang="en-US" b="1" dirty="0" smtClean="0"/>
              <a:t>使用：</a:t>
            </a:r>
            <a:r>
              <a:rPr lang="zh-CN" altLang="en-US" dirty="0" smtClean="0"/>
              <a:t>经常使用的场景给对象添加属性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346" y="3141134"/>
            <a:ext cx="7542857" cy="1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什么是静态方法？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只能给构造函数使用的方法 比如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Object.keys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获取对象中所有属性（键）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Object.values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属性值（值）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Array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Array </a:t>
            </a:r>
            <a:r>
              <a:rPr lang="zh-CN" altLang="en-US" dirty="0"/>
              <a:t>是内置的构造函数，用于创建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创建数组建议使用字面量创建，不用 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构造函数创建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66" y="2224447"/>
            <a:ext cx="4400000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String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String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91310"/>
            <a:ext cx="11150600" cy="4550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中的字符串、数值、布尔具有对象的使用特征，如具有属性和方法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之所以具有对象特征的原因是字符串、数值、布尔类型数据是</a:t>
            </a:r>
            <a:r>
              <a:rPr lang="en-US" altLang="zh-CN" dirty="0"/>
              <a:t>JavaScript</a:t>
            </a:r>
            <a:r>
              <a:rPr lang="zh-CN" altLang="en-US" dirty="0"/>
              <a:t>底层使用</a:t>
            </a:r>
            <a:r>
              <a:rPr lang="en-US" altLang="zh-CN" dirty="0"/>
              <a:t>Object</a:t>
            </a:r>
            <a:r>
              <a:rPr lang="zh-CN" altLang="en-US" dirty="0"/>
              <a:t>构造函数“包装”来的，被称为</a:t>
            </a:r>
            <a:r>
              <a:rPr lang="zh-CN" altLang="en-US" b="1" dirty="0">
                <a:solidFill>
                  <a:srgbClr val="C00000"/>
                </a:solidFill>
              </a:rPr>
              <a:t>包装类型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538" y="2209426"/>
            <a:ext cx="3723809" cy="2523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/>
              <a:t>创建对象三种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目标：了解创建对象有三种方式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利用对象字面量创建对象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 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利用构造函数创建对象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47" y="2694971"/>
            <a:ext cx="4142857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7" y="4737686"/>
            <a:ext cx="5628571" cy="9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Number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Number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Number </a:t>
            </a:r>
            <a:r>
              <a:rPr lang="zh-CN" altLang="en-US" dirty="0"/>
              <a:t>是内置的构造函数，用于创建数值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toFixed</a:t>
            </a:r>
            <a:r>
              <a:rPr lang="en-US" altLang="zh-CN" dirty="0"/>
              <a:t>() </a:t>
            </a:r>
            <a:r>
              <a:rPr lang="zh-CN" altLang="en-US" dirty="0"/>
              <a:t>设置保留小数位的长度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075924"/>
            <a:ext cx="6095238" cy="1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构造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实例成员</a:t>
            </a:r>
            <a:r>
              <a:rPr lang="en-US" altLang="zh-CN" dirty="0"/>
              <a:t> </a:t>
            </a:r>
            <a:r>
              <a:rPr lang="zh-CN" altLang="en-US" dirty="0"/>
              <a:t>静态成员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目标：能够利用构造函数创建对象</a:t>
            </a:r>
            <a:endParaRPr lang="en-US" altLang="zh-CN" dirty="0" smtClean="0"/>
          </a:p>
          <a:p>
            <a:r>
              <a:rPr lang="zh-CN" altLang="en-US" b="1" dirty="0">
                <a:solidFill>
                  <a:schemeClr val="tx1"/>
                </a:solidFill>
              </a:rPr>
              <a:t>构造函数 ：</a:t>
            </a:r>
            <a:r>
              <a:rPr lang="zh-CN" altLang="en-US" dirty="0"/>
              <a:t>是一种特殊的函数，主要用来初始化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b="1" dirty="0" smtClean="0"/>
              <a:t>使用场景：</a:t>
            </a:r>
            <a:r>
              <a:rPr lang="zh-CN" altLang="en-US" dirty="0"/>
              <a:t>常规的 </a:t>
            </a:r>
            <a:r>
              <a:rPr lang="en-US" altLang="zh-CN" dirty="0"/>
              <a:t>{...} </a:t>
            </a:r>
            <a:r>
              <a:rPr lang="zh-CN" altLang="en-US" dirty="0"/>
              <a:t>语法允许创建一个对象</a:t>
            </a:r>
            <a:r>
              <a:rPr lang="zh-CN" altLang="en-US" dirty="0" smtClean="0"/>
              <a:t>。比如我们创建了佩奇的对象，继续创建乔治的对象还需要重新写一遍，此时可以通过</a:t>
            </a:r>
            <a:r>
              <a:rPr lang="zh-CN" altLang="en-US" dirty="0" smtClean="0">
                <a:solidFill>
                  <a:srgbClr val="C00000"/>
                </a:solidFill>
              </a:rPr>
              <a:t>构造函数</a:t>
            </a:r>
            <a:r>
              <a:rPr lang="zh-CN" altLang="en-US" dirty="0" smtClean="0"/>
              <a:t>来</a:t>
            </a:r>
            <a:r>
              <a:rPr lang="zh-CN" altLang="en-US" dirty="0" smtClean="0">
                <a:solidFill>
                  <a:srgbClr val="C00000"/>
                </a:solidFill>
              </a:rPr>
              <a:t>快速创建多个类似</a:t>
            </a:r>
            <a:r>
              <a:rPr lang="zh-CN" altLang="en-US" dirty="0">
                <a:solidFill>
                  <a:srgbClr val="C00000"/>
                </a:solidFill>
              </a:rPr>
              <a:t>的对象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06" y="3530733"/>
            <a:ext cx="1827028" cy="1324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07" y="3526738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6" y="3526738"/>
            <a:ext cx="1806933" cy="132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06" y="5258840"/>
            <a:ext cx="1827028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66" y="5258841"/>
            <a:ext cx="1806933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构造函数在技术上是常规函数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不过</a:t>
            </a:r>
            <a:r>
              <a:rPr lang="zh-CN" altLang="en-US" dirty="0"/>
              <a:t>有两个约定：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它们</a:t>
            </a:r>
            <a:r>
              <a:rPr lang="zh-CN" altLang="en-US" dirty="0"/>
              <a:t>的命名以大写字母开头。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它们</a:t>
            </a:r>
            <a:r>
              <a:rPr lang="zh-CN" altLang="en-US" dirty="0"/>
              <a:t>只能由 </a:t>
            </a:r>
            <a:r>
              <a:rPr lang="en-US" altLang="zh-CN" dirty="0"/>
              <a:t>"new" </a:t>
            </a:r>
            <a:r>
              <a:rPr lang="zh-CN" altLang="en-US" dirty="0"/>
              <a:t>操作符来执行。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4008" y="1591200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构造函数语法：</a:t>
            </a:r>
            <a:r>
              <a:rPr lang="zh-CN" altLang="en-US" dirty="0" smtClean="0"/>
              <a:t>大写字母</a:t>
            </a:r>
            <a:r>
              <a:rPr lang="zh-CN" altLang="en-US" dirty="0"/>
              <a:t>开头的函数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创建构造函数：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28" y="2627505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/>
          <p:cNvSpPr txBox="1"/>
          <p:nvPr/>
        </p:nvSpPr>
        <p:spPr>
          <a:xfrm>
            <a:off x="6542405" y="2627630"/>
            <a:ext cx="5445760" cy="3171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说明：</a:t>
            </a:r>
            <a:br>
              <a:rPr lang="zh-CN" altLang="en-US" dirty="0"/>
            </a:br>
            <a:r>
              <a:rPr lang="en-US" altLang="zh-CN" dirty="0"/>
              <a:t>1. 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关键字调用函数的行为被称为</a:t>
            </a:r>
            <a:r>
              <a:rPr lang="zh-CN" altLang="en-US" dirty="0">
                <a:solidFill>
                  <a:srgbClr val="C00000"/>
                </a:solidFill>
              </a:rPr>
              <a:t>实例化</a:t>
            </a:r>
            <a:br>
              <a:rPr lang="zh-CN" altLang="en-US" dirty="0">
                <a:solidFill>
                  <a:srgbClr val="C00000"/>
                </a:solidFill>
              </a:rPr>
            </a:br>
            <a:r>
              <a:rPr lang="en-US" altLang="zh-CN" dirty="0"/>
              <a:t>2. </a:t>
            </a:r>
            <a:r>
              <a:rPr lang="zh-CN" altLang="en-US" dirty="0"/>
              <a:t>实例化构造函数时没有参数时可以省略 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构造函数内部无需写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</a:t>
            </a:r>
            <a:r>
              <a:rPr lang="zh-CN" altLang="en-US" dirty="0"/>
              <a:t>返回值即为新创建</a:t>
            </a:r>
            <a:r>
              <a:rPr lang="zh-CN" altLang="en-US" dirty="0" smtClean="0"/>
              <a:t>的</a:t>
            </a:r>
            <a:r>
              <a:rPr lang="zh-CN" altLang="en-US" dirty="0"/>
              <a:t>对象</a:t>
            </a:r>
            <a:br>
              <a:rPr lang="zh-CN" altLang="en-US" dirty="0"/>
            </a:br>
            <a:r>
              <a:rPr lang="en-US" altLang="zh-CN" dirty="0"/>
              <a:t>4. </a:t>
            </a:r>
            <a:r>
              <a:rPr lang="zh-CN" altLang="en-US" dirty="0"/>
              <a:t>构造函数内部的</a:t>
            </a:r>
            <a:r>
              <a:rPr lang="en-US" altLang="zh-CN" dirty="0"/>
              <a:t>return</a:t>
            </a:r>
            <a:r>
              <a:rPr lang="zh-CN" altLang="en-US" dirty="0"/>
              <a:t>返回的值</a:t>
            </a:r>
            <a:r>
              <a:rPr lang="zh-CN" altLang="en-US" dirty="0" smtClean="0"/>
              <a:t>无效，所以不要写</a:t>
            </a:r>
            <a:r>
              <a:rPr lang="en-US" altLang="zh-CN" dirty="0" smtClean="0"/>
              <a:t>return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（）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new Date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（）也是实例化构造函数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构造函数的作用是什么？怎么写呢？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函数是来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创建多个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大写字母开头的函数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new </a:t>
            </a:r>
            <a:r>
              <a:rPr lang="zh-CN" altLang="en-US" dirty="0"/>
              <a:t>关键字调用函数的行为被</a:t>
            </a:r>
            <a:r>
              <a:rPr lang="zh-CN" altLang="en-US" dirty="0" smtClean="0"/>
              <a:t>称为？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构造函数内部需要写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吗，返回值是什么？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构造函数自动返回创建的新的对象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实例化执行过程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296" y="2122037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/>
          <p:cNvSpPr txBox="1"/>
          <p:nvPr/>
        </p:nvSpPr>
        <p:spPr>
          <a:xfrm>
            <a:off x="986770" y="2193814"/>
            <a:ext cx="5869951" cy="31714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说明：</a:t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创建</a:t>
            </a:r>
            <a:r>
              <a:rPr lang="zh-CN" altLang="en-US" dirty="0" smtClean="0"/>
              <a:t>新</a:t>
            </a:r>
            <a:r>
              <a:rPr lang="zh-CN" altLang="en-US" dirty="0">
                <a:solidFill>
                  <a:srgbClr val="00B050"/>
                </a:solidFill>
              </a:rPr>
              <a:t>空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构造函数</a:t>
            </a:r>
            <a:r>
              <a:rPr lang="en-US" altLang="zh-CN" dirty="0"/>
              <a:t>this</a:t>
            </a:r>
            <a:r>
              <a:rPr lang="zh-CN" altLang="en-US" dirty="0"/>
              <a:t>指向新空对象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执行构造函数</a:t>
            </a:r>
            <a:r>
              <a:rPr lang="zh-CN" altLang="en-US" dirty="0" smtClean="0"/>
              <a:t>代码，修改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，添加新的属性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返回新对象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6730" y="1591310"/>
            <a:ext cx="2316480" cy="2527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等号左边是对象的属性，右边是形参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TBlZjY2YzJhNjEwMTRlZDczNjE5NjkzOTZiODRkYmI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演示</Application>
  <PresentationFormat>宽屏</PresentationFormat>
  <Paragraphs>314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微软雅黑</vt:lpstr>
      <vt:lpstr>汉仪旗黑</vt:lpstr>
      <vt:lpstr>华文楷体</vt:lpstr>
      <vt:lpstr>Alibaba PuHuiTi</vt:lpstr>
      <vt:lpstr>Segoe UI</vt:lpstr>
      <vt:lpstr>STKaiti</vt:lpstr>
      <vt:lpstr>Verdana</vt:lpstr>
      <vt:lpstr>Alibaba PuHuiTi Medium</vt:lpstr>
      <vt:lpstr>宋体</vt:lpstr>
      <vt:lpstr>Arial Unicode MS</vt:lpstr>
      <vt:lpstr>等线</vt:lpstr>
      <vt:lpstr>汉仪中等线KW</vt:lpstr>
      <vt:lpstr>封面</vt:lpstr>
      <vt:lpstr>正文设计方案</vt:lpstr>
      <vt:lpstr>5_结束页设计方案</vt:lpstr>
      <vt:lpstr>PowerPoint 演示文稿</vt:lpstr>
      <vt:lpstr>深入对象</vt:lpstr>
      <vt:lpstr>1.1创建对象三种方式</vt:lpstr>
      <vt:lpstr>深入对象</vt:lpstr>
      <vt:lpstr>1.2 构造函数</vt:lpstr>
      <vt:lpstr>1.2 构造函数</vt:lpstr>
      <vt:lpstr>1.2 构造函数</vt:lpstr>
      <vt:lpstr>PowerPoint 演示文稿</vt:lpstr>
      <vt:lpstr>1.2 构造函数</vt:lpstr>
      <vt:lpstr>深入对象</vt:lpstr>
      <vt:lpstr>1.3实例成员 静态成员</vt:lpstr>
      <vt:lpstr>1.3 实例成员 静态成员</vt:lpstr>
      <vt:lpstr>PowerPoint 演示文稿</vt:lpstr>
      <vt:lpstr>PowerPoint 演示文稿</vt:lpstr>
      <vt:lpstr>内置构造函数</vt:lpstr>
      <vt:lpstr>2. 内置构造函数</vt:lpstr>
      <vt:lpstr>2. 内置构造函数</vt:lpstr>
      <vt:lpstr>内置构造函数</vt:lpstr>
      <vt:lpstr>2.1 Object</vt:lpstr>
      <vt:lpstr>2.1 Object</vt:lpstr>
      <vt:lpstr>2.1 Object</vt:lpstr>
      <vt:lpstr>2.1 Object</vt:lpstr>
      <vt:lpstr>2.1 Object</vt:lpstr>
      <vt:lpstr>2.1 Object</vt:lpstr>
      <vt:lpstr>PowerPoint 演示文稿</vt:lpstr>
      <vt:lpstr>内置构造函数</vt:lpstr>
      <vt:lpstr>2.2 Array</vt:lpstr>
      <vt:lpstr>内置构造函数</vt:lpstr>
      <vt:lpstr>2.3 String</vt:lpstr>
      <vt:lpstr>内置构造函数</vt:lpstr>
      <vt:lpstr>2.4 Number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5054</cp:revision>
  <dcterms:created xsi:type="dcterms:W3CDTF">2023-01-28T05:46:18Z</dcterms:created>
  <dcterms:modified xsi:type="dcterms:W3CDTF">2023-01-28T05:46:18Z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E75278E88CE34EBC9DFD71D59D4FCA4F</vt:lpwstr>
  </property>
  <property fmtid="{D5CDD505-2E9C-101B-9397-08002B2CF9AE}" pid="3" name="KSOProductBuildVer">
    <vt:lpwstr>2052-5.1.1.7676</vt:lpwstr>
  </property>
</Properties>
</file>