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6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11B2D-CA1E-C5CA-7165-6ECFF4D8C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7D4F9E-FF20-3C18-6E9E-458C97584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FE086-EEF3-9590-E964-A17129D9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4320-FE06-4D22-AB23-B06A2AFB5415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C90C6-CA83-B146-8109-5F201AD1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C2ECD-8119-ACCB-CEE5-8EEEEE90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BA8-0637-47B9-85AB-8A0378D2B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70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F8E86-CA26-1209-D9D0-0F067E40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92F74E-2D4E-6FEB-BF61-B6117DC85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1FB05-96EE-8A0B-7ED4-0A985CDE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4320-FE06-4D22-AB23-B06A2AFB5415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E284B-B1AA-9523-2347-24BC7232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E6026-9B51-4D92-9560-7D711CB4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BA8-0637-47B9-85AB-8A0378D2B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4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89534B-8221-F526-137F-AC8F61769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13A327-A108-66E9-5971-AB88AE28B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87096-D830-6346-7D52-E68501A8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4320-FE06-4D22-AB23-B06A2AFB5415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1C5DF-5E6A-2548-D3A4-54E482E8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EE891-0780-7E5B-AE29-87750A0E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BA8-0637-47B9-85AB-8A0378D2B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3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73C89-D25E-F752-798B-60068EF8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D5220-D2C1-66A7-DF6D-20D5BB16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17D8E-3314-B255-6E24-FE662387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4320-FE06-4D22-AB23-B06A2AFB5415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8C46E-2A17-45FE-4836-811F7BB4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CB28B-A81F-5360-EE7A-0225A5F1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BA8-0637-47B9-85AB-8A0378D2B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1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03DC2-2C34-5313-192F-71271D5E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628ECE-1312-455C-F205-B3971D22C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D7F1E-6880-88BC-51B1-F085E290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4320-FE06-4D22-AB23-B06A2AFB5415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FD2F0-CD13-E10D-E659-CAE34D3D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52CB3-5DE7-A8B2-9586-1F48649A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BA8-0637-47B9-85AB-8A0378D2B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94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61D59-E2F6-EE4A-26FB-EA077676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E6D02-B102-8D71-2110-772954385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3B8100-A51D-76CB-D60D-E493B4709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C70A1-A7BF-A662-4BD6-68FD5E3C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4320-FE06-4D22-AB23-B06A2AFB5415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9A96AC-56FC-8793-8D42-517DCFAB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DF814-4382-27ED-6024-34FE5D47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BA8-0637-47B9-85AB-8A0378D2B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06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886C0-13C0-2DF3-EDF0-B28457B1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1EA20-C5B3-754B-5137-20760662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6FD42E-693E-0945-B99A-700B0CF98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5B47B4-CF90-AB58-3FC8-C3A6F0E2D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00360-E929-1682-C87F-41DD50E8C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905C5F-E418-86D7-5F3A-BE4AC2E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4320-FE06-4D22-AB23-B06A2AFB5415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4B8A32-CA2A-7143-1D8B-0E9BBE5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69D424-18E4-FD09-D8D6-B9E2A87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BA8-0637-47B9-85AB-8A0378D2B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1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31E0D-D733-57C9-344D-D291A747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46739A-28E7-B0E4-946E-FD2E1A36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4320-FE06-4D22-AB23-B06A2AFB5415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285FB0-4966-68A7-3E46-D9EBCEF1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E4590C-E4CA-42F3-379B-4F99F060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BA8-0637-47B9-85AB-8A0378D2B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08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0B5B05-BF72-10FB-3A66-87E7B7F8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4320-FE06-4D22-AB23-B06A2AFB5415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1F9EE3-F26A-38F9-B5EC-BC325E38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EA6E37-9BAA-0686-3DF9-04CB7748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BA8-0637-47B9-85AB-8A0378D2B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81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63B35-9929-AD0C-D3B4-1009687D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15B16-CEF8-9F94-63E5-297F249B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CD90B4-C3A8-1F7D-915B-4F5D1237B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78CC2-BB3D-0371-6344-A69D9ACA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4320-FE06-4D22-AB23-B06A2AFB5415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64479F-0A2F-7BAD-5C99-D5127434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C241F-4C74-D991-A8EC-C7E19E5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BA8-0637-47B9-85AB-8A0378D2B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7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0F162-3D69-607D-800C-450F0097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C28C45-A0E8-A7EB-E751-39E2403ED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33B983-B953-E553-DA55-0B61E3967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469B83-73AD-7329-654D-22C78DB1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4320-FE06-4D22-AB23-B06A2AFB5415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834AB-CCE0-BCDB-4E02-8A186EFB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211FD-9A45-FC4C-C5D7-2632961A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BA8-0637-47B9-85AB-8A0378D2B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07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2A0A91-146E-6203-16C6-4637ECE5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49923-9CC3-7DA7-CF78-52238593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29679-8FE3-BEAC-D1EF-75CEB7CA4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4320-FE06-4D22-AB23-B06A2AFB5415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0CAFD-CA94-C119-E284-C956A5BC7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3A1E5-8171-7945-3D0C-D0BEC84C0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FEBA8-0637-47B9-85AB-8A0378D2B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5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60FD2-ECF8-50FE-1ABC-5C6B3EAA3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orbel" panose="020B0503020204020204" pitchFamily="34" charset="0"/>
              </a:rPr>
              <a:t>Self-Introduction</a:t>
            </a:r>
            <a:endParaRPr lang="zh-CN" altLang="en-US" dirty="0">
              <a:latin typeface="Corbel" panose="020B0503020204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CAA22F-48A0-EB5B-EDEA-570DCFA8B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Corbel" panose="020B0503020204020204" pitchFamily="34" charset="0"/>
              </a:rPr>
              <a:t>Yichao</a:t>
            </a:r>
            <a:r>
              <a:rPr lang="en-US" altLang="zh-CN" dirty="0">
                <a:latin typeface="Corbel" panose="020B0503020204020204" pitchFamily="34" charset="0"/>
              </a:rPr>
              <a:t> Zhong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35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FBAC1-B83F-27EA-1758-B8A71075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rbel" panose="020B0503020204020204" pitchFamily="34" charset="0"/>
              </a:rPr>
              <a:t>About ME</a:t>
            </a:r>
            <a:endParaRPr lang="zh-CN" altLang="en-US" dirty="0">
              <a:latin typeface="Corbel" panose="020B0503020204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BD3EC-8244-1527-7D92-AF7C02EB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Yichao</a:t>
            </a:r>
            <a:r>
              <a:rPr lang="en-US" altLang="zh-C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Zhong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2021 SJTU ACM Class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APEX Data &amp; Knowledge Management Lab, DRL Group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GPA: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Avg. : 3.72/4.3 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Semester: 3.84/4.3 (3/33)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Hobbies: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Soccer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Music</a:t>
            </a:r>
          </a:p>
          <a:p>
            <a:pPr marL="0" indent="0">
              <a:buNone/>
            </a:pP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59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FBAC1-B83F-27EA-1758-B8A71075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rbel" panose="020B0503020204020204" pitchFamily="34" charset="0"/>
              </a:rPr>
              <a:t>What I’ve Done these years</a:t>
            </a:r>
            <a:endParaRPr lang="zh-CN" altLang="en-US" dirty="0">
              <a:latin typeface="Corbel" panose="020B0503020204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BD3EC-8244-1527-7D92-AF7C02EB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rbel" panose="020B0503020204020204" pitchFamily="34" charset="0"/>
              </a:rPr>
              <a:t>Within Courses</a:t>
            </a:r>
          </a:p>
          <a:p>
            <a:r>
              <a:rPr lang="en-US" altLang="zh-CN" dirty="0">
                <a:latin typeface="Corbel" panose="020B0503020204020204" pitchFamily="34" charset="0"/>
              </a:rPr>
              <a:t>Competitions &amp; Scholarships</a:t>
            </a:r>
          </a:p>
          <a:p>
            <a:r>
              <a:rPr lang="en-US" altLang="zh-CN" dirty="0">
                <a:latin typeface="Corbel" panose="020B0503020204020204" pitchFamily="34" charset="0"/>
              </a:rPr>
              <a:t>Research Experiences</a:t>
            </a:r>
            <a:endParaRPr lang="zh-CN" alt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75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E8A9B-3C5D-C35C-9770-EA0263D8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rbel" panose="020B0503020204020204" pitchFamily="34" charset="0"/>
              </a:rPr>
              <a:t>Within Courses</a:t>
            </a:r>
            <a:endParaRPr lang="zh-CN" altLang="en-US" dirty="0">
              <a:latin typeface="Corbel" panose="020B0503020204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D8F60-3B24-A000-FB9F-4E613C6D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 Course Projects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Mx* Compiler</a:t>
            </a:r>
          </a:p>
          <a:p>
            <a:pPr lvl="2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Java-implemented compiler for a Java/C++-like language, Mx*</a:t>
            </a:r>
          </a:p>
          <a:p>
            <a:pPr lvl="2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code &gt; 10000 lines</a:t>
            </a:r>
          </a:p>
          <a:p>
            <a:pPr lvl="2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implemented lots of optimizations and my compiler achieved top performance.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RISC-V CPU</a:t>
            </a:r>
          </a:p>
          <a:p>
            <a:pPr lvl="2"/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Tomasulo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Algorithm Implemented by Verilog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Text-guided Motion Generation</a:t>
            </a:r>
          </a:p>
          <a:p>
            <a:pPr lvl="2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Undergoing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 Experiences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Compiler Course Design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19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A0AC1-D238-61D6-AD01-F1854DAC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rbel" panose="020B0503020204020204" pitchFamily="34" charset="0"/>
              </a:rPr>
              <a:t>Competitions &amp; Scholarships</a:t>
            </a:r>
            <a:endParaRPr lang="zh-CN" altLang="en-US" dirty="0">
              <a:latin typeface="Corbel" panose="020B0503020204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9F77E-B361-5ECE-0772-6AE48AAB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participated in Mathematical Modeling Competitions twice.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COMAP MCM/ICM 2022: Honorable Mention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CUMCM 2022: Second Prize in Shanghai</a:t>
            </a:r>
          </a:p>
          <a:p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Scholarships:</a:t>
            </a:r>
          </a:p>
          <a:p>
            <a:pPr lvl="1"/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Longfor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Scholarships (CS only) 2022</a:t>
            </a:r>
          </a:p>
          <a:p>
            <a:pPr lvl="1"/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Zhiyuan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Honor Scholarships 2021,2022,2023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D65876-E949-CC1F-56C4-D08F995BF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617" y="2350280"/>
            <a:ext cx="4575942" cy="35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8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FBAC1-B83F-27EA-1758-B8A71075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rbel" panose="020B0503020204020204" pitchFamily="34" charset="0"/>
              </a:rPr>
              <a:t>Research Experiences</a:t>
            </a:r>
            <a:endParaRPr lang="zh-CN" altLang="en-US" dirty="0">
              <a:latin typeface="Corbel" panose="020B0503020204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BD3EC-8244-1527-7D92-AF7C02EB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entered APEX Lab in August 2023.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Topics:  RL (Current) &amp; Robotics (Planning)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Publications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Diffusion Models for Reinforcement Learning: A Survey. (released on 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Going to be submitted to IJCAI 2024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Recent Works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Retrieval-augmented Diffusion Model-based RL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3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194</Words>
  <Application>Microsoft Office PowerPoint</Application>
  <PresentationFormat>宽屏</PresentationFormat>
  <Paragraphs>46</Paragraphs>
  <Slides>6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Corbel</vt:lpstr>
      <vt:lpstr>Office 主题​​</vt:lpstr>
      <vt:lpstr>Self-Introduction</vt:lpstr>
      <vt:lpstr>About ME</vt:lpstr>
      <vt:lpstr>What I’ve Done these years</vt:lpstr>
      <vt:lpstr>Within Courses</vt:lpstr>
      <vt:lpstr>Competitions &amp; Scholarships</vt:lpstr>
      <vt:lpstr>Research Experiences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Self-Introduction</dc:title>
  <dc:creator>逸超 钟</dc:creator>
  <cp:lastModifiedBy>逸超 钟</cp:lastModifiedBy>
  <cp:revision>12</cp:revision>
  <dcterms:created xsi:type="dcterms:W3CDTF">2023-11-27T07:35:00Z</dcterms:created>
  <dcterms:modified xsi:type="dcterms:W3CDTF">2024-01-16T17:26:56Z</dcterms:modified>
</cp:coreProperties>
</file>