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82" r:id="rId9"/>
    <p:sldId id="283" r:id="rId10"/>
    <p:sldId id="263" r:id="rId11"/>
    <p:sldId id="287" r:id="rId12"/>
    <p:sldId id="262" r:id="rId13"/>
    <p:sldId id="265" r:id="rId14"/>
    <p:sldId id="284" r:id="rId15"/>
    <p:sldId id="285" r:id="rId16"/>
    <p:sldId id="286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12465-0970-47FE-B7F2-52FE5C48BCFC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3CB133-4B13-429B-AA73-0EE9887C1870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E06120DF-1897-4F1C-87C5-6F3B527AF5A2}" type="parTrans" cxnId="{400F0EDB-B933-485A-B4AA-DF7B281EC10B}">
      <dgm:prSet/>
      <dgm:spPr/>
      <dgm:t>
        <a:bodyPr/>
        <a:lstStyle/>
        <a:p>
          <a:endParaRPr lang="zh-CN" altLang="en-US"/>
        </a:p>
      </dgm:t>
    </dgm:pt>
    <dgm:pt modelId="{A03E1BF2-0D18-49EC-8AE4-6CA1160ABB61}" type="sibTrans" cxnId="{400F0EDB-B933-485A-B4AA-DF7B281EC10B}">
      <dgm:prSet/>
      <dgm:spPr/>
      <dgm:t>
        <a:bodyPr/>
        <a:lstStyle/>
        <a:p>
          <a:endParaRPr lang="zh-CN" altLang="en-US"/>
        </a:p>
      </dgm:t>
    </dgm:pt>
    <dgm:pt modelId="{D118B724-5A1D-4869-9102-4F6050F49140}">
      <dgm:prSet phldrT="[文本]"/>
      <dgm:spPr/>
      <dgm:t>
        <a:bodyPr/>
        <a:lstStyle/>
        <a:p>
          <a:r>
            <a:rPr lang="zh-CN" altLang="en-US" dirty="0" smtClean="0"/>
            <a:t>推荐</a:t>
          </a:r>
          <a:endParaRPr lang="zh-CN" altLang="en-US" dirty="0"/>
        </a:p>
      </dgm:t>
    </dgm:pt>
    <dgm:pt modelId="{68C2260B-B1E2-4D2C-922E-FCD7A1D8F211}" type="parTrans" cxnId="{7B2E7587-298E-4095-AEC3-ADDE56B26EDF}">
      <dgm:prSet/>
      <dgm:spPr/>
      <dgm:t>
        <a:bodyPr/>
        <a:lstStyle/>
        <a:p>
          <a:endParaRPr lang="zh-CN" altLang="en-US"/>
        </a:p>
      </dgm:t>
    </dgm:pt>
    <dgm:pt modelId="{A7AEEDF0-6A03-49E5-AACF-BAD35B542A35}" type="sibTrans" cxnId="{7B2E7587-298E-4095-AEC3-ADDE56B26EDF}">
      <dgm:prSet/>
      <dgm:spPr/>
      <dgm:t>
        <a:bodyPr/>
        <a:lstStyle/>
        <a:p>
          <a:endParaRPr lang="zh-CN" altLang="en-US"/>
        </a:p>
      </dgm:t>
    </dgm:pt>
    <dgm:pt modelId="{A27B7FBB-81B1-4CC8-AD5E-A82B6B0CBC1B}">
      <dgm:prSet phldrT="[文本]"/>
      <dgm:spPr/>
      <dgm:t>
        <a:bodyPr/>
        <a:lstStyle/>
        <a:p>
          <a:r>
            <a:rPr lang="zh-CN" altLang="en-US" dirty="0" smtClean="0"/>
            <a:t>录制</a:t>
          </a:r>
          <a:endParaRPr lang="zh-CN" altLang="en-US" dirty="0"/>
        </a:p>
      </dgm:t>
    </dgm:pt>
    <dgm:pt modelId="{E7C25496-C45B-49D9-9D54-77ACF1EB12C7}" type="parTrans" cxnId="{30414B89-5936-4FDA-8516-CAD3E6961D45}">
      <dgm:prSet/>
      <dgm:spPr/>
      <dgm:t>
        <a:bodyPr/>
        <a:lstStyle/>
        <a:p>
          <a:endParaRPr lang="zh-CN" altLang="en-US"/>
        </a:p>
      </dgm:t>
    </dgm:pt>
    <dgm:pt modelId="{B553F826-339E-41E1-B8C4-1EDE4E85BEFE}" type="sibTrans" cxnId="{30414B89-5936-4FDA-8516-CAD3E6961D45}">
      <dgm:prSet/>
      <dgm:spPr/>
      <dgm:t>
        <a:bodyPr/>
        <a:lstStyle/>
        <a:p>
          <a:endParaRPr lang="zh-CN" altLang="en-US"/>
        </a:p>
      </dgm:t>
    </dgm:pt>
    <dgm:pt modelId="{283A6E6F-1415-4F52-9930-833577F599DC}">
      <dgm:prSet/>
      <dgm:spPr/>
      <dgm:t>
        <a:bodyPr/>
        <a:lstStyle/>
        <a:p>
          <a:r>
            <a:rPr lang="zh-CN" altLang="en-US" dirty="0" smtClean="0"/>
            <a:t>消息</a:t>
          </a:r>
          <a:endParaRPr lang="zh-CN" altLang="en-US" dirty="0"/>
        </a:p>
      </dgm:t>
    </dgm:pt>
    <dgm:pt modelId="{60B33A6B-1259-4E6E-B0D7-3B410BE52237}" type="parTrans" cxnId="{0169646A-5E16-45D6-99ED-9EAF82FBA4CA}">
      <dgm:prSet/>
      <dgm:spPr/>
      <dgm:t>
        <a:bodyPr/>
        <a:lstStyle/>
        <a:p>
          <a:endParaRPr lang="zh-CN" altLang="en-US"/>
        </a:p>
      </dgm:t>
    </dgm:pt>
    <dgm:pt modelId="{CB2CF4D3-8F4F-4F72-831F-3B89DEEDAB04}" type="sibTrans" cxnId="{0169646A-5E16-45D6-99ED-9EAF82FBA4CA}">
      <dgm:prSet/>
      <dgm:spPr/>
      <dgm:t>
        <a:bodyPr/>
        <a:lstStyle/>
        <a:p>
          <a:endParaRPr lang="zh-CN" altLang="en-US"/>
        </a:p>
      </dgm:t>
    </dgm:pt>
    <dgm:pt modelId="{5BE69B33-F9F4-4EA1-86E8-59C2F0D50628}">
      <dgm:prSet/>
      <dgm:spPr/>
      <dgm:t>
        <a:bodyPr/>
        <a:lstStyle/>
        <a:p>
          <a:r>
            <a:rPr lang="zh-CN" altLang="en-US" dirty="0" smtClean="0"/>
            <a:t> 我</a:t>
          </a:r>
          <a:endParaRPr lang="zh-CN" altLang="en-US" dirty="0"/>
        </a:p>
      </dgm:t>
    </dgm:pt>
    <dgm:pt modelId="{97F3653A-B335-4216-BBA1-7BE26C3D4D9B}" type="parTrans" cxnId="{A2C9EF1B-0267-428E-90A3-3D6626A485C2}">
      <dgm:prSet/>
      <dgm:spPr/>
      <dgm:t>
        <a:bodyPr/>
        <a:lstStyle/>
        <a:p>
          <a:endParaRPr lang="zh-CN" altLang="en-US"/>
        </a:p>
      </dgm:t>
    </dgm:pt>
    <dgm:pt modelId="{8C424806-2C0A-4ABD-90FF-A4E94DC2DF7D}" type="sibTrans" cxnId="{A2C9EF1B-0267-428E-90A3-3D6626A485C2}">
      <dgm:prSet/>
      <dgm:spPr/>
      <dgm:t>
        <a:bodyPr/>
        <a:lstStyle/>
        <a:p>
          <a:endParaRPr lang="zh-CN" altLang="en-US"/>
        </a:p>
      </dgm:t>
    </dgm:pt>
    <dgm:pt modelId="{2F10C506-8D83-499A-9C82-DD80B9711BF4}" type="pres">
      <dgm:prSet presAssocID="{B4312465-0970-47FE-B7F2-52FE5C48BC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834D23-0B95-4102-93EE-9FF17B9579CF}" type="pres">
      <dgm:prSet presAssocID="{B4312465-0970-47FE-B7F2-52FE5C48BCFC}" presName="bkgdShp" presStyleLbl="alignAccFollowNode1" presStyleIdx="0" presStyleCnt="1" custScaleY="210325" custLinFactNeighborY="13974"/>
      <dgm:spPr/>
    </dgm:pt>
    <dgm:pt modelId="{4FFC9174-BB54-4F61-93BD-C8C7C26B8D1D}" type="pres">
      <dgm:prSet presAssocID="{B4312465-0970-47FE-B7F2-52FE5C48BCFC}" presName="linComp" presStyleCnt="0"/>
      <dgm:spPr/>
    </dgm:pt>
    <dgm:pt modelId="{7901303F-3535-4F28-87DF-E8F8007892B0}" type="pres">
      <dgm:prSet presAssocID="{4D3CB133-4B13-429B-AA73-0EE9887C1870}" presName="compNode" presStyleCnt="0"/>
      <dgm:spPr/>
    </dgm:pt>
    <dgm:pt modelId="{E1368103-FFC3-43AC-A5A5-EE419FB2F880}" type="pres">
      <dgm:prSet presAssocID="{4D3CB133-4B13-429B-AA73-0EE9887C1870}" presName="node" presStyleLbl="node1" presStyleIdx="0" presStyleCnt="5" custScaleX="41588" custScaleY="41588" custLinFactNeighborX="-2004" custLinFactNeighborY="-25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4BF8B-B5C1-47C2-B6C1-4EEA51B69F2E}" type="pres">
      <dgm:prSet presAssocID="{4D3CB133-4B13-429B-AA73-0EE9887C1870}" presName="invisiNode" presStyleLbl="node1" presStyleIdx="0" presStyleCnt="5"/>
      <dgm:spPr/>
    </dgm:pt>
    <dgm:pt modelId="{C879E16F-F2A6-48FC-A6DE-607957F2AD12}" type="pres">
      <dgm:prSet presAssocID="{4D3CB133-4B13-429B-AA73-0EE9887C1870}" presName="imagNode" presStyleLbl="fgImgPlace1" presStyleIdx="0" presStyleCnt="5" custScaleX="104932" custScaleY="201096" custLinFactNeighborY="-50152"/>
      <dgm:spPr/>
    </dgm:pt>
    <dgm:pt modelId="{5405E7C3-6070-4063-BB79-85B983A4A2A5}" type="pres">
      <dgm:prSet presAssocID="{A03E1BF2-0D18-49EC-8AE4-6CA1160ABB6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7365679-737A-4049-89C3-37EC2F763CE0}" type="pres">
      <dgm:prSet presAssocID="{D118B724-5A1D-4869-9102-4F6050F49140}" presName="compNode" presStyleCnt="0"/>
      <dgm:spPr/>
    </dgm:pt>
    <dgm:pt modelId="{160DB30F-7864-4AD2-808A-9EAC7C881B10}" type="pres">
      <dgm:prSet presAssocID="{D118B724-5A1D-4869-9102-4F6050F49140}" presName="node" presStyleLbl="node1" presStyleIdx="1" presStyleCnt="5" custScaleX="41389" custScaleY="41389" custLinFactNeighborY="-256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4CD4B-9BA2-4310-A45D-76E5B20AFF84}" type="pres">
      <dgm:prSet presAssocID="{D118B724-5A1D-4869-9102-4F6050F49140}" presName="invisiNode" presStyleLbl="node1" presStyleIdx="1" presStyleCnt="5"/>
      <dgm:spPr/>
    </dgm:pt>
    <dgm:pt modelId="{9D14AD4C-DD73-4DE8-9F20-42A037B121FC}" type="pres">
      <dgm:prSet presAssocID="{D118B724-5A1D-4869-9102-4F6050F49140}" presName="imagNode" presStyleLbl="fgImgPlace1" presStyleIdx="1" presStyleCnt="5" custScaleX="106061" custScaleY="201096" custLinFactNeighborX="-686" custLinFactNeighborY="-48798"/>
      <dgm:spPr/>
    </dgm:pt>
    <dgm:pt modelId="{CEBD90F5-1F76-4E23-87F2-632AD9B1B54E}" type="pres">
      <dgm:prSet presAssocID="{A7AEEDF0-6A03-49E5-AACF-BAD35B542A3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A82DDCD-002E-46B6-B244-C55590C5D2BF}" type="pres">
      <dgm:prSet presAssocID="{A27B7FBB-81B1-4CC8-AD5E-A82B6B0CBC1B}" presName="compNode" presStyleCnt="0"/>
      <dgm:spPr/>
    </dgm:pt>
    <dgm:pt modelId="{C6A1C778-A454-4C55-83FE-5996660DF24B}" type="pres">
      <dgm:prSet presAssocID="{A27B7FBB-81B1-4CC8-AD5E-A82B6B0CBC1B}" presName="node" presStyleLbl="node1" presStyleIdx="2" presStyleCnt="5" custScaleX="42617" custScaleY="42617" custLinFactNeighborY="-233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F6C6A-9F3E-4736-9E1B-B7B06C381136}" type="pres">
      <dgm:prSet presAssocID="{A27B7FBB-81B1-4CC8-AD5E-A82B6B0CBC1B}" presName="invisiNode" presStyleLbl="node1" presStyleIdx="2" presStyleCnt="5"/>
      <dgm:spPr/>
    </dgm:pt>
    <dgm:pt modelId="{04FA5F46-7A6C-4FDC-8D09-F9AEA504AB84}" type="pres">
      <dgm:prSet presAssocID="{A27B7FBB-81B1-4CC8-AD5E-A82B6B0CBC1B}" presName="imagNode" presStyleLbl="fgImgPlace1" presStyleIdx="2" presStyleCnt="5" custScaleX="107508" custScaleY="201096" custLinFactNeighborX="-2402" custLinFactNeighborY="-48602"/>
      <dgm:spPr/>
    </dgm:pt>
    <dgm:pt modelId="{2AC46DA6-38F8-4C51-ABDA-8B6991FEF037}" type="pres">
      <dgm:prSet presAssocID="{B553F826-339E-41E1-B8C4-1EDE4E85BEF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9C2FCB-02EF-468C-AEF9-D5415FF51A42}" type="pres">
      <dgm:prSet presAssocID="{283A6E6F-1415-4F52-9930-833577F599DC}" presName="compNode" presStyleCnt="0"/>
      <dgm:spPr/>
    </dgm:pt>
    <dgm:pt modelId="{5DBF3528-FB20-4B57-98D0-E948C3A809CF}" type="pres">
      <dgm:prSet presAssocID="{283A6E6F-1415-4F52-9930-833577F599DC}" presName="node" presStyleLbl="node1" presStyleIdx="3" presStyleCnt="5" custScaleX="41439" custScaleY="41439" custLinFactNeighborY="-23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345E7-050E-48F5-BB21-489E58BA0A4E}" type="pres">
      <dgm:prSet presAssocID="{283A6E6F-1415-4F52-9930-833577F599DC}" presName="invisiNode" presStyleLbl="node1" presStyleIdx="3" presStyleCnt="5"/>
      <dgm:spPr/>
    </dgm:pt>
    <dgm:pt modelId="{D5C0C62C-4DDE-4DB8-BB15-C67D0E64A84B}" type="pres">
      <dgm:prSet presAssocID="{283A6E6F-1415-4F52-9930-833577F599DC}" presName="imagNode" presStyleLbl="fgImgPlace1" presStyleIdx="3" presStyleCnt="5" custScaleX="109298" custScaleY="201096" custLinFactNeighborY="-50620"/>
      <dgm:spPr/>
    </dgm:pt>
    <dgm:pt modelId="{8B0AD302-0A38-4816-A01E-E411DD764F7E}" type="pres">
      <dgm:prSet presAssocID="{CB2CF4D3-8F4F-4F72-831F-3B89DEEDAB0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8F5D55C-2573-4EC0-A0B4-92CC9663B623}" type="pres">
      <dgm:prSet presAssocID="{5BE69B33-F9F4-4EA1-86E8-59C2F0D50628}" presName="compNode" presStyleCnt="0"/>
      <dgm:spPr/>
    </dgm:pt>
    <dgm:pt modelId="{6C03289C-D085-40ED-938F-B930171C4000}" type="pres">
      <dgm:prSet presAssocID="{5BE69B33-F9F4-4EA1-86E8-59C2F0D50628}" presName="node" presStyleLbl="node1" presStyleIdx="4" presStyleCnt="5" custScaleX="38317" custScaleY="38317" custLinFactNeighborX="-802" custLinFactNeighborY="-25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8C742-33B5-4E43-9D25-2AC9DC29BF1F}" type="pres">
      <dgm:prSet presAssocID="{5BE69B33-F9F4-4EA1-86E8-59C2F0D50628}" presName="invisiNode" presStyleLbl="node1" presStyleIdx="4" presStyleCnt="5"/>
      <dgm:spPr/>
    </dgm:pt>
    <dgm:pt modelId="{48D4C403-F2DD-4E19-9BB8-39E2DD6F00EA}" type="pres">
      <dgm:prSet presAssocID="{5BE69B33-F9F4-4EA1-86E8-59C2F0D50628}" presName="imagNode" presStyleLbl="fgImgPlace1" presStyleIdx="4" presStyleCnt="5" custScaleX="111462" custScaleY="201096" custLinFactNeighborY="-49841"/>
      <dgm:spPr/>
    </dgm:pt>
  </dgm:ptLst>
  <dgm:cxnLst>
    <dgm:cxn modelId="{A2C9EF1B-0267-428E-90A3-3D6626A485C2}" srcId="{B4312465-0970-47FE-B7F2-52FE5C48BCFC}" destId="{5BE69B33-F9F4-4EA1-86E8-59C2F0D50628}" srcOrd="4" destOrd="0" parTransId="{97F3653A-B335-4216-BBA1-7BE26C3D4D9B}" sibTransId="{8C424806-2C0A-4ABD-90FF-A4E94DC2DF7D}"/>
    <dgm:cxn modelId="{7B2E7587-298E-4095-AEC3-ADDE56B26EDF}" srcId="{B4312465-0970-47FE-B7F2-52FE5C48BCFC}" destId="{D118B724-5A1D-4869-9102-4F6050F49140}" srcOrd="1" destOrd="0" parTransId="{68C2260B-B1E2-4D2C-922E-FCD7A1D8F211}" sibTransId="{A7AEEDF0-6A03-49E5-AACF-BAD35B542A35}"/>
    <dgm:cxn modelId="{35BB93EC-1F82-4DE1-A2B9-CCA13C1FEDF1}" type="presOf" srcId="{B4312465-0970-47FE-B7F2-52FE5C48BCFC}" destId="{2F10C506-8D83-499A-9C82-DD80B9711BF4}" srcOrd="0" destOrd="0" presId="urn:microsoft.com/office/officeart/2005/8/layout/pList2"/>
    <dgm:cxn modelId="{2E7ABCE2-F0EA-4504-B495-DB181F075F94}" type="presOf" srcId="{D118B724-5A1D-4869-9102-4F6050F49140}" destId="{160DB30F-7864-4AD2-808A-9EAC7C881B10}" srcOrd="0" destOrd="0" presId="urn:microsoft.com/office/officeart/2005/8/layout/pList2"/>
    <dgm:cxn modelId="{CA26ED94-60AD-41FD-AAC8-A3A55B84487B}" type="presOf" srcId="{283A6E6F-1415-4F52-9930-833577F599DC}" destId="{5DBF3528-FB20-4B57-98D0-E948C3A809CF}" srcOrd="0" destOrd="0" presId="urn:microsoft.com/office/officeart/2005/8/layout/pList2"/>
    <dgm:cxn modelId="{0169646A-5E16-45D6-99ED-9EAF82FBA4CA}" srcId="{B4312465-0970-47FE-B7F2-52FE5C48BCFC}" destId="{283A6E6F-1415-4F52-9930-833577F599DC}" srcOrd="3" destOrd="0" parTransId="{60B33A6B-1259-4E6E-B0D7-3B410BE52237}" sibTransId="{CB2CF4D3-8F4F-4F72-831F-3B89DEEDAB04}"/>
    <dgm:cxn modelId="{D0AE7BA4-D43F-4A43-9DA2-2226BC1EA7B6}" type="presOf" srcId="{A03E1BF2-0D18-49EC-8AE4-6CA1160ABB61}" destId="{5405E7C3-6070-4063-BB79-85B983A4A2A5}" srcOrd="0" destOrd="0" presId="urn:microsoft.com/office/officeart/2005/8/layout/pList2"/>
    <dgm:cxn modelId="{3E4D4C6D-03A9-41BB-8644-34D7C8280067}" type="presOf" srcId="{5BE69B33-F9F4-4EA1-86E8-59C2F0D50628}" destId="{6C03289C-D085-40ED-938F-B930171C4000}" srcOrd="0" destOrd="0" presId="urn:microsoft.com/office/officeart/2005/8/layout/pList2"/>
    <dgm:cxn modelId="{B6BB46C1-423C-4060-8AC7-01C434863249}" type="presOf" srcId="{A27B7FBB-81B1-4CC8-AD5E-A82B6B0CBC1B}" destId="{C6A1C778-A454-4C55-83FE-5996660DF24B}" srcOrd="0" destOrd="0" presId="urn:microsoft.com/office/officeart/2005/8/layout/pList2"/>
    <dgm:cxn modelId="{350CD390-DDAD-43B9-BF40-9C75DB11D8E3}" type="presOf" srcId="{4D3CB133-4B13-429B-AA73-0EE9887C1870}" destId="{E1368103-FFC3-43AC-A5A5-EE419FB2F880}" srcOrd="0" destOrd="0" presId="urn:microsoft.com/office/officeart/2005/8/layout/pList2"/>
    <dgm:cxn modelId="{BED6112D-2A9F-4982-860C-A9E5B8AA08EF}" type="presOf" srcId="{CB2CF4D3-8F4F-4F72-831F-3B89DEEDAB04}" destId="{8B0AD302-0A38-4816-A01E-E411DD764F7E}" srcOrd="0" destOrd="0" presId="urn:microsoft.com/office/officeart/2005/8/layout/pList2"/>
    <dgm:cxn modelId="{30414B89-5936-4FDA-8516-CAD3E6961D45}" srcId="{B4312465-0970-47FE-B7F2-52FE5C48BCFC}" destId="{A27B7FBB-81B1-4CC8-AD5E-A82B6B0CBC1B}" srcOrd="2" destOrd="0" parTransId="{E7C25496-C45B-49D9-9D54-77ACF1EB12C7}" sibTransId="{B553F826-339E-41E1-B8C4-1EDE4E85BEFE}"/>
    <dgm:cxn modelId="{DEFFEAE4-1994-4F9D-B384-7DB2991244E8}" type="presOf" srcId="{A7AEEDF0-6A03-49E5-AACF-BAD35B542A35}" destId="{CEBD90F5-1F76-4E23-87F2-632AD9B1B54E}" srcOrd="0" destOrd="0" presId="urn:microsoft.com/office/officeart/2005/8/layout/pList2"/>
    <dgm:cxn modelId="{DECB1891-9B7A-433B-B5E5-04B0CABEB541}" type="presOf" srcId="{B553F826-339E-41E1-B8C4-1EDE4E85BEFE}" destId="{2AC46DA6-38F8-4C51-ABDA-8B6991FEF037}" srcOrd="0" destOrd="0" presId="urn:microsoft.com/office/officeart/2005/8/layout/pList2"/>
    <dgm:cxn modelId="{400F0EDB-B933-485A-B4AA-DF7B281EC10B}" srcId="{B4312465-0970-47FE-B7F2-52FE5C48BCFC}" destId="{4D3CB133-4B13-429B-AA73-0EE9887C1870}" srcOrd="0" destOrd="0" parTransId="{E06120DF-1897-4F1C-87C5-6F3B527AF5A2}" sibTransId="{A03E1BF2-0D18-49EC-8AE4-6CA1160ABB61}"/>
    <dgm:cxn modelId="{68C93734-AE11-4E58-B65D-0A6CEA855021}" type="presParOf" srcId="{2F10C506-8D83-499A-9C82-DD80B9711BF4}" destId="{79834D23-0B95-4102-93EE-9FF17B9579CF}" srcOrd="0" destOrd="0" presId="urn:microsoft.com/office/officeart/2005/8/layout/pList2"/>
    <dgm:cxn modelId="{50E3ABB1-6BC5-463D-9840-DF14AAC71C5A}" type="presParOf" srcId="{2F10C506-8D83-499A-9C82-DD80B9711BF4}" destId="{4FFC9174-BB54-4F61-93BD-C8C7C26B8D1D}" srcOrd="1" destOrd="0" presId="urn:microsoft.com/office/officeart/2005/8/layout/pList2"/>
    <dgm:cxn modelId="{98E50245-8001-4521-AA50-EE195A34DF2E}" type="presParOf" srcId="{4FFC9174-BB54-4F61-93BD-C8C7C26B8D1D}" destId="{7901303F-3535-4F28-87DF-E8F8007892B0}" srcOrd="0" destOrd="0" presId="urn:microsoft.com/office/officeart/2005/8/layout/pList2"/>
    <dgm:cxn modelId="{5EEE7B9B-3126-40BE-892D-58C055C91EB3}" type="presParOf" srcId="{7901303F-3535-4F28-87DF-E8F8007892B0}" destId="{E1368103-FFC3-43AC-A5A5-EE419FB2F880}" srcOrd="0" destOrd="0" presId="urn:microsoft.com/office/officeart/2005/8/layout/pList2"/>
    <dgm:cxn modelId="{10C015FB-2A4E-4769-A017-BCBF2D17029A}" type="presParOf" srcId="{7901303F-3535-4F28-87DF-E8F8007892B0}" destId="{4924BF8B-B5C1-47C2-B6C1-4EEA51B69F2E}" srcOrd="1" destOrd="0" presId="urn:microsoft.com/office/officeart/2005/8/layout/pList2"/>
    <dgm:cxn modelId="{A438126E-6239-44E7-9197-5E766AA7BCBE}" type="presParOf" srcId="{7901303F-3535-4F28-87DF-E8F8007892B0}" destId="{C879E16F-F2A6-48FC-A6DE-607957F2AD12}" srcOrd="2" destOrd="0" presId="urn:microsoft.com/office/officeart/2005/8/layout/pList2"/>
    <dgm:cxn modelId="{7660C483-73A4-4D4D-9376-3339B2D966B8}" type="presParOf" srcId="{4FFC9174-BB54-4F61-93BD-C8C7C26B8D1D}" destId="{5405E7C3-6070-4063-BB79-85B983A4A2A5}" srcOrd="1" destOrd="0" presId="urn:microsoft.com/office/officeart/2005/8/layout/pList2"/>
    <dgm:cxn modelId="{764D347F-5603-457A-8AD4-F1370CA80697}" type="presParOf" srcId="{4FFC9174-BB54-4F61-93BD-C8C7C26B8D1D}" destId="{77365679-737A-4049-89C3-37EC2F763CE0}" srcOrd="2" destOrd="0" presId="urn:microsoft.com/office/officeart/2005/8/layout/pList2"/>
    <dgm:cxn modelId="{809C5989-D651-4723-B716-056E885A48CC}" type="presParOf" srcId="{77365679-737A-4049-89C3-37EC2F763CE0}" destId="{160DB30F-7864-4AD2-808A-9EAC7C881B10}" srcOrd="0" destOrd="0" presId="urn:microsoft.com/office/officeart/2005/8/layout/pList2"/>
    <dgm:cxn modelId="{72B9D6E9-214A-479A-88A1-18D5C5EE23AB}" type="presParOf" srcId="{77365679-737A-4049-89C3-37EC2F763CE0}" destId="{0764CD4B-9BA2-4310-A45D-76E5B20AFF84}" srcOrd="1" destOrd="0" presId="urn:microsoft.com/office/officeart/2005/8/layout/pList2"/>
    <dgm:cxn modelId="{F4557285-D0CA-4394-A67F-4175A8C4E2EA}" type="presParOf" srcId="{77365679-737A-4049-89C3-37EC2F763CE0}" destId="{9D14AD4C-DD73-4DE8-9F20-42A037B121FC}" srcOrd="2" destOrd="0" presId="urn:microsoft.com/office/officeart/2005/8/layout/pList2"/>
    <dgm:cxn modelId="{6E2D2AD3-72D2-44FF-A119-0761E0BE928C}" type="presParOf" srcId="{4FFC9174-BB54-4F61-93BD-C8C7C26B8D1D}" destId="{CEBD90F5-1F76-4E23-87F2-632AD9B1B54E}" srcOrd="3" destOrd="0" presId="urn:microsoft.com/office/officeart/2005/8/layout/pList2"/>
    <dgm:cxn modelId="{A98B3AAD-3815-40CB-9414-4B03FDE2CE55}" type="presParOf" srcId="{4FFC9174-BB54-4F61-93BD-C8C7C26B8D1D}" destId="{FA82DDCD-002E-46B6-B244-C55590C5D2BF}" srcOrd="4" destOrd="0" presId="urn:microsoft.com/office/officeart/2005/8/layout/pList2"/>
    <dgm:cxn modelId="{F7881773-700E-4FC2-95D6-16D48BFAFC9B}" type="presParOf" srcId="{FA82DDCD-002E-46B6-B244-C55590C5D2BF}" destId="{C6A1C778-A454-4C55-83FE-5996660DF24B}" srcOrd="0" destOrd="0" presId="urn:microsoft.com/office/officeart/2005/8/layout/pList2"/>
    <dgm:cxn modelId="{402F38EB-D356-4720-B738-982C997EEE2C}" type="presParOf" srcId="{FA82DDCD-002E-46B6-B244-C55590C5D2BF}" destId="{D62F6C6A-9F3E-4736-9E1B-B7B06C381136}" srcOrd="1" destOrd="0" presId="urn:microsoft.com/office/officeart/2005/8/layout/pList2"/>
    <dgm:cxn modelId="{CB6A12D1-61B6-4B33-A147-29CC5794259B}" type="presParOf" srcId="{FA82DDCD-002E-46B6-B244-C55590C5D2BF}" destId="{04FA5F46-7A6C-4FDC-8D09-F9AEA504AB84}" srcOrd="2" destOrd="0" presId="urn:microsoft.com/office/officeart/2005/8/layout/pList2"/>
    <dgm:cxn modelId="{AB34563A-66C7-49BA-AF1F-1252DEF6FD05}" type="presParOf" srcId="{4FFC9174-BB54-4F61-93BD-C8C7C26B8D1D}" destId="{2AC46DA6-38F8-4C51-ABDA-8B6991FEF037}" srcOrd="5" destOrd="0" presId="urn:microsoft.com/office/officeart/2005/8/layout/pList2"/>
    <dgm:cxn modelId="{2317DDD3-82E3-49B2-8A50-124F3FBCEAEC}" type="presParOf" srcId="{4FFC9174-BB54-4F61-93BD-C8C7C26B8D1D}" destId="{B29C2FCB-02EF-468C-AEF9-D5415FF51A42}" srcOrd="6" destOrd="0" presId="urn:microsoft.com/office/officeart/2005/8/layout/pList2"/>
    <dgm:cxn modelId="{FB1E281C-42C1-41C8-A662-C6E9E6733AAB}" type="presParOf" srcId="{B29C2FCB-02EF-468C-AEF9-D5415FF51A42}" destId="{5DBF3528-FB20-4B57-98D0-E948C3A809CF}" srcOrd="0" destOrd="0" presId="urn:microsoft.com/office/officeart/2005/8/layout/pList2"/>
    <dgm:cxn modelId="{A0D1A9DA-1437-4839-AE94-F6B407CE89AD}" type="presParOf" srcId="{B29C2FCB-02EF-468C-AEF9-D5415FF51A42}" destId="{675345E7-050E-48F5-BB21-489E58BA0A4E}" srcOrd="1" destOrd="0" presId="urn:microsoft.com/office/officeart/2005/8/layout/pList2"/>
    <dgm:cxn modelId="{AC7AA585-0030-40B7-97E0-95E6D794738B}" type="presParOf" srcId="{B29C2FCB-02EF-468C-AEF9-D5415FF51A42}" destId="{D5C0C62C-4DDE-4DB8-BB15-C67D0E64A84B}" srcOrd="2" destOrd="0" presId="urn:microsoft.com/office/officeart/2005/8/layout/pList2"/>
    <dgm:cxn modelId="{AEB5D6F7-783F-4425-B4F8-0BC82357B83E}" type="presParOf" srcId="{4FFC9174-BB54-4F61-93BD-C8C7C26B8D1D}" destId="{8B0AD302-0A38-4816-A01E-E411DD764F7E}" srcOrd="7" destOrd="0" presId="urn:microsoft.com/office/officeart/2005/8/layout/pList2"/>
    <dgm:cxn modelId="{153F0F6D-B1AB-4032-B45B-379C74DE464F}" type="presParOf" srcId="{4FFC9174-BB54-4F61-93BD-C8C7C26B8D1D}" destId="{28F5D55C-2573-4EC0-A0B4-92CC9663B623}" srcOrd="8" destOrd="0" presId="urn:microsoft.com/office/officeart/2005/8/layout/pList2"/>
    <dgm:cxn modelId="{1EED53EE-5E7F-45E2-AECC-D482193CF03F}" type="presParOf" srcId="{28F5D55C-2573-4EC0-A0B4-92CC9663B623}" destId="{6C03289C-D085-40ED-938F-B930171C4000}" srcOrd="0" destOrd="0" presId="urn:microsoft.com/office/officeart/2005/8/layout/pList2"/>
    <dgm:cxn modelId="{CC3022BA-2EDB-4417-8BF2-C53A9EC62003}" type="presParOf" srcId="{28F5D55C-2573-4EC0-A0B4-92CC9663B623}" destId="{3908C742-33B5-4E43-9D25-2AC9DC29BF1F}" srcOrd="1" destOrd="0" presId="urn:microsoft.com/office/officeart/2005/8/layout/pList2"/>
    <dgm:cxn modelId="{39DBA51B-9129-4B86-931C-C4CEDB65063D}" type="presParOf" srcId="{28F5D55C-2573-4EC0-A0B4-92CC9663B623}" destId="{48D4C403-F2DD-4E19-9BB8-39E2DD6F00E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C47D6-4E30-4812-A147-1B64673C7E20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6423C697-344F-4858-A172-824931175E0A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实现双击屏幕弹出爱心动画</a:t>
          </a:r>
          <a:endParaRPr lang="zh-CN" altLang="en-US" dirty="0"/>
        </a:p>
      </dgm:t>
    </dgm:pt>
    <dgm:pt modelId="{CEE1F9D5-32E7-43AF-A449-D213D9A19B28}" type="parTrans" cxnId="{F4A0EA0C-4637-4019-B84E-B784219F58FB}">
      <dgm:prSet/>
      <dgm:spPr/>
      <dgm:t>
        <a:bodyPr/>
        <a:lstStyle/>
        <a:p>
          <a:endParaRPr lang="zh-CN" altLang="en-US"/>
        </a:p>
      </dgm:t>
    </dgm:pt>
    <dgm:pt modelId="{CDF2BDBD-C226-44B9-A45F-12F16E8CABE1}" type="sibTrans" cxnId="{F4A0EA0C-4637-4019-B84E-B784219F58FB}">
      <dgm:prSet/>
      <dgm:spPr/>
      <dgm:t>
        <a:bodyPr/>
        <a:lstStyle/>
        <a:p>
          <a:endParaRPr lang="zh-CN" altLang="en-US"/>
        </a:p>
      </dgm:t>
    </dgm:pt>
    <dgm:pt modelId="{15916379-1905-42BA-BA0C-3A02824160ED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自建服务器支持用户画像、</a:t>
          </a:r>
          <a:endParaRPr lang="en-US" altLang="zh-CN" dirty="0" smtClean="0"/>
        </a:p>
        <a:p>
          <a:r>
            <a:rPr lang="zh-CN" altLang="en-US" dirty="0" smtClean="0"/>
            <a:t>视频推荐、聊天机器人</a:t>
          </a:r>
          <a:endParaRPr lang="zh-CN" altLang="en-US" dirty="0"/>
        </a:p>
      </dgm:t>
    </dgm:pt>
    <dgm:pt modelId="{71FE8234-D886-41F6-9AF5-E8CDD3C4CF97}" type="parTrans" cxnId="{C93828BC-5CE4-47C3-B4E5-FDAFD3F6F036}">
      <dgm:prSet/>
      <dgm:spPr/>
      <dgm:t>
        <a:bodyPr/>
        <a:lstStyle/>
        <a:p>
          <a:endParaRPr lang="zh-CN" altLang="en-US"/>
        </a:p>
      </dgm:t>
    </dgm:pt>
    <dgm:pt modelId="{3111266A-980E-471E-AF4E-EDC6F94FB7F6}" type="sibTrans" cxnId="{C93828BC-5CE4-47C3-B4E5-FDAFD3F6F036}">
      <dgm:prSet/>
      <dgm:spPr/>
      <dgm:t>
        <a:bodyPr/>
        <a:lstStyle/>
        <a:p>
          <a:endParaRPr lang="zh-CN" altLang="en-US"/>
        </a:p>
      </dgm:t>
    </dgm:pt>
    <dgm:pt modelId="{69A95075-5437-40D4-8167-5BB35530721A}">
      <dgm:prSet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实现控制录制时间为十秒</a:t>
          </a:r>
          <a:endParaRPr lang="zh-CN" altLang="en-US" dirty="0"/>
        </a:p>
      </dgm:t>
    </dgm:pt>
    <dgm:pt modelId="{B72E5FA6-3EF7-4FEB-A0AB-444735E3F351}" type="parTrans" cxnId="{4210CD1C-BCCE-48A5-9E7E-7B31774D98B7}">
      <dgm:prSet/>
      <dgm:spPr/>
      <dgm:t>
        <a:bodyPr/>
        <a:lstStyle/>
        <a:p>
          <a:endParaRPr lang="zh-CN" altLang="en-US"/>
        </a:p>
      </dgm:t>
    </dgm:pt>
    <dgm:pt modelId="{8514FFDE-E2AF-4FD1-89FE-A719BCF0752E}" type="sibTrans" cxnId="{4210CD1C-BCCE-48A5-9E7E-7B31774D98B7}">
      <dgm:prSet/>
      <dgm:spPr/>
      <dgm:t>
        <a:bodyPr/>
        <a:lstStyle/>
        <a:p>
          <a:endParaRPr lang="zh-CN" altLang="en-US"/>
        </a:p>
      </dgm:t>
    </dgm:pt>
    <dgm:pt modelId="{1D35787D-49E6-4C20-A0E9-9A0CD14F86DF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实现根据不同内容展示不</a:t>
          </a:r>
          <a:endParaRPr lang="en-US" altLang="zh-CN" dirty="0" smtClean="0"/>
        </a:p>
        <a:p>
          <a:r>
            <a:rPr lang="zh-CN" altLang="en-US" dirty="0" smtClean="0"/>
            <a:t>同的布局</a:t>
          </a:r>
          <a:endParaRPr lang="zh-CN" altLang="en-US" dirty="0"/>
        </a:p>
      </dgm:t>
    </dgm:pt>
    <dgm:pt modelId="{16E1F035-F40E-4A45-ABFB-4169CE86F555}" type="sibTrans" cxnId="{885CE142-644A-4A33-868B-8F0A52C457AF}">
      <dgm:prSet/>
      <dgm:spPr/>
      <dgm:t>
        <a:bodyPr/>
        <a:lstStyle/>
        <a:p>
          <a:endParaRPr lang="zh-CN" altLang="en-US"/>
        </a:p>
      </dgm:t>
    </dgm:pt>
    <dgm:pt modelId="{05F2F614-4671-4323-90DB-3ECFD36025CA}" type="parTrans" cxnId="{885CE142-644A-4A33-868B-8F0A52C457AF}">
      <dgm:prSet/>
      <dgm:spPr/>
      <dgm:t>
        <a:bodyPr/>
        <a:lstStyle/>
        <a:p>
          <a:endParaRPr lang="zh-CN" altLang="en-US"/>
        </a:p>
      </dgm:t>
    </dgm:pt>
    <dgm:pt modelId="{2363F467-8006-45FC-A811-A5F22F0A4368}" type="pres">
      <dgm:prSet presAssocID="{231C47D6-4E30-4812-A147-1B64673C7E20}" presName="linearFlow" presStyleCnt="0">
        <dgm:presLayoutVars>
          <dgm:dir/>
          <dgm:resizeHandles val="exact"/>
        </dgm:presLayoutVars>
      </dgm:prSet>
      <dgm:spPr/>
    </dgm:pt>
    <dgm:pt modelId="{C6A9A52B-E6E7-49DA-AD3B-DB38F12D3A6C}" type="pres">
      <dgm:prSet presAssocID="{6423C697-344F-4858-A172-824931175E0A}" presName="composite" presStyleCnt="0"/>
      <dgm:spPr/>
    </dgm:pt>
    <dgm:pt modelId="{AEC83482-24B2-4A61-A695-FBC9DAA6BDBA}" type="pres">
      <dgm:prSet presAssocID="{6423C697-344F-4858-A172-824931175E0A}" presName="imgShp" presStyleLbl="fgImgPlace1" presStyleIdx="0" presStyleCnt="4"/>
      <dgm:spPr/>
    </dgm:pt>
    <dgm:pt modelId="{483E8A89-FC7E-427C-AD5C-0B194417D13F}" type="pres">
      <dgm:prSet presAssocID="{6423C697-344F-4858-A172-824931175E0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F1279-91C4-4220-B787-8DD0B2D8B092}" type="pres">
      <dgm:prSet presAssocID="{CDF2BDBD-C226-44B9-A45F-12F16E8CABE1}" presName="spacing" presStyleCnt="0"/>
      <dgm:spPr/>
    </dgm:pt>
    <dgm:pt modelId="{5BB6F712-1171-44B4-A65B-A7E7D4E8DDC3}" type="pres">
      <dgm:prSet presAssocID="{69A95075-5437-40D4-8167-5BB35530721A}" presName="composite" presStyleCnt="0"/>
      <dgm:spPr/>
    </dgm:pt>
    <dgm:pt modelId="{6C3EB2A6-08DA-4895-B179-75129171436C}" type="pres">
      <dgm:prSet presAssocID="{69A95075-5437-40D4-8167-5BB35530721A}" presName="imgShp" presStyleLbl="fgImgPlace1" presStyleIdx="1" presStyleCnt="4"/>
      <dgm:spPr/>
    </dgm:pt>
    <dgm:pt modelId="{69A62C44-F87A-426B-99C7-DFE0146E0EB0}" type="pres">
      <dgm:prSet presAssocID="{69A95075-5437-40D4-8167-5BB35530721A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30426-B238-4347-A8ED-282B30679811}" type="pres">
      <dgm:prSet presAssocID="{8514FFDE-E2AF-4FD1-89FE-A719BCF0752E}" presName="spacing" presStyleCnt="0"/>
      <dgm:spPr/>
    </dgm:pt>
    <dgm:pt modelId="{1CE325D4-4D6F-4496-ACE2-069D20B5687F}" type="pres">
      <dgm:prSet presAssocID="{1D35787D-49E6-4C20-A0E9-9A0CD14F86DF}" presName="composite" presStyleCnt="0"/>
      <dgm:spPr/>
    </dgm:pt>
    <dgm:pt modelId="{B997BDB7-6FD4-4FDB-82A0-0215D07A4C3A}" type="pres">
      <dgm:prSet presAssocID="{1D35787D-49E6-4C20-A0E9-9A0CD14F86DF}" presName="imgShp" presStyleLbl="fgImgPlace1" presStyleIdx="2" presStyleCnt="4"/>
      <dgm:spPr/>
    </dgm:pt>
    <dgm:pt modelId="{3DDD10C1-F536-439D-89A1-652413B979E4}" type="pres">
      <dgm:prSet presAssocID="{1D35787D-49E6-4C20-A0E9-9A0CD14F86DF}" presName="txShp" presStyleLbl="node1" presStyleIdx="2" presStyleCnt="4" custScaleX="979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3BE8D-6C3B-4C3D-B5B0-C6CDFD3C9AC6}" type="pres">
      <dgm:prSet presAssocID="{16E1F035-F40E-4A45-ABFB-4169CE86F555}" presName="spacing" presStyleCnt="0"/>
      <dgm:spPr/>
    </dgm:pt>
    <dgm:pt modelId="{205B9427-7B66-4F63-A007-5014F59E968A}" type="pres">
      <dgm:prSet presAssocID="{15916379-1905-42BA-BA0C-3A02824160ED}" presName="composite" presStyleCnt="0"/>
      <dgm:spPr/>
    </dgm:pt>
    <dgm:pt modelId="{F55C4C11-AFF6-47BC-8123-59322101DDCB}" type="pres">
      <dgm:prSet presAssocID="{15916379-1905-42BA-BA0C-3A02824160ED}" presName="imgShp" presStyleLbl="fgImgPlace1" presStyleIdx="3" presStyleCnt="4" custLinFactNeighborX="-4592"/>
      <dgm:spPr/>
    </dgm:pt>
    <dgm:pt modelId="{699FFF8E-3094-4373-93E8-CF15473D6F64}" type="pres">
      <dgm:prSet presAssocID="{15916379-1905-42BA-BA0C-3A02824160ED}" presName="txShp" presStyleLbl="node1" presStyleIdx="3" presStyleCnt="4" custScaleX="95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1F42C0-19AE-4C2A-A750-93DB197029BE}" type="presOf" srcId="{69A95075-5437-40D4-8167-5BB35530721A}" destId="{69A62C44-F87A-426B-99C7-DFE0146E0EB0}" srcOrd="0" destOrd="0" presId="urn:microsoft.com/office/officeart/2005/8/layout/vList3"/>
    <dgm:cxn modelId="{C93828BC-5CE4-47C3-B4E5-FDAFD3F6F036}" srcId="{231C47D6-4E30-4812-A147-1B64673C7E20}" destId="{15916379-1905-42BA-BA0C-3A02824160ED}" srcOrd="3" destOrd="0" parTransId="{71FE8234-D886-41F6-9AF5-E8CDD3C4CF97}" sibTransId="{3111266A-980E-471E-AF4E-EDC6F94FB7F6}"/>
    <dgm:cxn modelId="{4210CD1C-BCCE-48A5-9E7E-7B31774D98B7}" srcId="{231C47D6-4E30-4812-A147-1B64673C7E20}" destId="{69A95075-5437-40D4-8167-5BB35530721A}" srcOrd="1" destOrd="0" parTransId="{B72E5FA6-3EF7-4FEB-A0AB-444735E3F351}" sibTransId="{8514FFDE-E2AF-4FD1-89FE-A719BCF0752E}"/>
    <dgm:cxn modelId="{885CE142-644A-4A33-868B-8F0A52C457AF}" srcId="{231C47D6-4E30-4812-A147-1B64673C7E20}" destId="{1D35787D-49E6-4C20-A0E9-9A0CD14F86DF}" srcOrd="2" destOrd="0" parTransId="{05F2F614-4671-4323-90DB-3ECFD36025CA}" sibTransId="{16E1F035-F40E-4A45-ABFB-4169CE86F555}"/>
    <dgm:cxn modelId="{C88750D9-99DB-450B-AC9B-35B965617821}" type="presOf" srcId="{6423C697-344F-4858-A172-824931175E0A}" destId="{483E8A89-FC7E-427C-AD5C-0B194417D13F}" srcOrd="0" destOrd="0" presId="urn:microsoft.com/office/officeart/2005/8/layout/vList3"/>
    <dgm:cxn modelId="{DD856157-13C9-4851-9145-E000F440686F}" type="presOf" srcId="{231C47D6-4E30-4812-A147-1B64673C7E20}" destId="{2363F467-8006-45FC-A811-A5F22F0A4368}" srcOrd="0" destOrd="0" presId="urn:microsoft.com/office/officeart/2005/8/layout/vList3"/>
    <dgm:cxn modelId="{F4A0EA0C-4637-4019-B84E-B784219F58FB}" srcId="{231C47D6-4E30-4812-A147-1B64673C7E20}" destId="{6423C697-344F-4858-A172-824931175E0A}" srcOrd="0" destOrd="0" parTransId="{CEE1F9D5-32E7-43AF-A449-D213D9A19B28}" sibTransId="{CDF2BDBD-C226-44B9-A45F-12F16E8CABE1}"/>
    <dgm:cxn modelId="{44CE7D09-FE75-48F4-A698-30B99C7FDA13}" type="presOf" srcId="{15916379-1905-42BA-BA0C-3A02824160ED}" destId="{699FFF8E-3094-4373-93E8-CF15473D6F64}" srcOrd="0" destOrd="0" presId="urn:microsoft.com/office/officeart/2005/8/layout/vList3"/>
    <dgm:cxn modelId="{514565E5-FC77-462F-A53B-F76407168982}" type="presOf" srcId="{1D35787D-49E6-4C20-A0E9-9A0CD14F86DF}" destId="{3DDD10C1-F536-439D-89A1-652413B979E4}" srcOrd="0" destOrd="0" presId="urn:microsoft.com/office/officeart/2005/8/layout/vList3"/>
    <dgm:cxn modelId="{8184D4B7-7AC9-4649-BE42-06D5BA8586D9}" type="presParOf" srcId="{2363F467-8006-45FC-A811-A5F22F0A4368}" destId="{C6A9A52B-E6E7-49DA-AD3B-DB38F12D3A6C}" srcOrd="0" destOrd="0" presId="urn:microsoft.com/office/officeart/2005/8/layout/vList3"/>
    <dgm:cxn modelId="{18D134C3-41AE-464B-9645-D5EFA72ACD67}" type="presParOf" srcId="{C6A9A52B-E6E7-49DA-AD3B-DB38F12D3A6C}" destId="{AEC83482-24B2-4A61-A695-FBC9DAA6BDBA}" srcOrd="0" destOrd="0" presId="urn:microsoft.com/office/officeart/2005/8/layout/vList3"/>
    <dgm:cxn modelId="{ED538E7B-530E-462C-9298-82D42CDD0C44}" type="presParOf" srcId="{C6A9A52B-E6E7-49DA-AD3B-DB38F12D3A6C}" destId="{483E8A89-FC7E-427C-AD5C-0B194417D13F}" srcOrd="1" destOrd="0" presId="urn:microsoft.com/office/officeart/2005/8/layout/vList3"/>
    <dgm:cxn modelId="{4B3CD1FE-7EA6-486D-AE51-C8732C5EA225}" type="presParOf" srcId="{2363F467-8006-45FC-A811-A5F22F0A4368}" destId="{D9CF1279-91C4-4220-B787-8DD0B2D8B092}" srcOrd="1" destOrd="0" presId="urn:microsoft.com/office/officeart/2005/8/layout/vList3"/>
    <dgm:cxn modelId="{29B930D8-62DB-48D9-B416-93F247CA6997}" type="presParOf" srcId="{2363F467-8006-45FC-A811-A5F22F0A4368}" destId="{5BB6F712-1171-44B4-A65B-A7E7D4E8DDC3}" srcOrd="2" destOrd="0" presId="urn:microsoft.com/office/officeart/2005/8/layout/vList3"/>
    <dgm:cxn modelId="{C03B4DF6-A573-44A9-B51B-0F4D8A0B75CE}" type="presParOf" srcId="{5BB6F712-1171-44B4-A65B-A7E7D4E8DDC3}" destId="{6C3EB2A6-08DA-4895-B179-75129171436C}" srcOrd="0" destOrd="0" presId="urn:microsoft.com/office/officeart/2005/8/layout/vList3"/>
    <dgm:cxn modelId="{6D189614-2AFE-4079-B394-A0AAEA670813}" type="presParOf" srcId="{5BB6F712-1171-44B4-A65B-A7E7D4E8DDC3}" destId="{69A62C44-F87A-426B-99C7-DFE0146E0EB0}" srcOrd="1" destOrd="0" presId="urn:microsoft.com/office/officeart/2005/8/layout/vList3"/>
    <dgm:cxn modelId="{47F1A0C2-126A-443B-852A-1DBB05FF3B78}" type="presParOf" srcId="{2363F467-8006-45FC-A811-A5F22F0A4368}" destId="{60D30426-B238-4347-A8ED-282B30679811}" srcOrd="3" destOrd="0" presId="urn:microsoft.com/office/officeart/2005/8/layout/vList3"/>
    <dgm:cxn modelId="{E3BB2CAB-E16C-4DEA-993E-63725DC5DDDB}" type="presParOf" srcId="{2363F467-8006-45FC-A811-A5F22F0A4368}" destId="{1CE325D4-4D6F-4496-ACE2-069D20B5687F}" srcOrd="4" destOrd="0" presId="urn:microsoft.com/office/officeart/2005/8/layout/vList3"/>
    <dgm:cxn modelId="{02132973-1484-4011-842E-BA4D0A95A8FE}" type="presParOf" srcId="{1CE325D4-4D6F-4496-ACE2-069D20B5687F}" destId="{B997BDB7-6FD4-4FDB-82A0-0215D07A4C3A}" srcOrd="0" destOrd="0" presId="urn:microsoft.com/office/officeart/2005/8/layout/vList3"/>
    <dgm:cxn modelId="{42BD1F6C-F3F8-4B6B-A1C5-A9914CBFADCC}" type="presParOf" srcId="{1CE325D4-4D6F-4496-ACE2-069D20B5687F}" destId="{3DDD10C1-F536-439D-89A1-652413B979E4}" srcOrd="1" destOrd="0" presId="urn:microsoft.com/office/officeart/2005/8/layout/vList3"/>
    <dgm:cxn modelId="{9146C177-A258-46B5-AEFE-1ABBF3B2F174}" type="presParOf" srcId="{2363F467-8006-45FC-A811-A5F22F0A4368}" destId="{D873BE8D-6C3B-4C3D-B5B0-C6CDFD3C9AC6}" srcOrd="5" destOrd="0" presId="urn:microsoft.com/office/officeart/2005/8/layout/vList3"/>
    <dgm:cxn modelId="{959BB8DE-9C80-4518-9D4B-7B83E06A7538}" type="presParOf" srcId="{2363F467-8006-45FC-A811-A5F22F0A4368}" destId="{205B9427-7B66-4F63-A007-5014F59E968A}" srcOrd="6" destOrd="0" presId="urn:microsoft.com/office/officeart/2005/8/layout/vList3"/>
    <dgm:cxn modelId="{6B98E0C8-658C-40F7-A7ED-1B03F2AA6285}" type="presParOf" srcId="{205B9427-7B66-4F63-A007-5014F59E968A}" destId="{F55C4C11-AFF6-47BC-8123-59322101DDCB}" srcOrd="0" destOrd="0" presId="urn:microsoft.com/office/officeart/2005/8/layout/vList3"/>
    <dgm:cxn modelId="{B5FF1996-BA7D-42A5-AE49-ED2DC8CE8BA4}" type="presParOf" srcId="{205B9427-7B66-4F63-A007-5014F59E968A}" destId="{699FFF8E-3094-4373-93E8-CF15473D6F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34D23-0B95-4102-93EE-9FF17B9579CF}">
      <dsp:nvSpPr>
        <dsp:cNvPr id="0" name=""/>
        <dsp:cNvSpPr/>
      </dsp:nvSpPr>
      <dsp:spPr>
        <a:xfrm>
          <a:off x="0" y="-263016"/>
          <a:ext cx="9953104" cy="51343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9E16F-F2A6-48FC-A6DE-607957F2AD12}">
      <dsp:nvSpPr>
        <dsp:cNvPr id="0" name=""/>
        <dsp:cNvSpPr/>
      </dsp:nvSpPr>
      <dsp:spPr>
        <a:xfrm>
          <a:off x="299306" y="0"/>
          <a:ext cx="1694547" cy="360000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68103-FFC3-43AC-A5A5-EE419FB2F880}">
      <dsp:nvSpPr>
        <dsp:cNvPr id="0" name=""/>
        <dsp:cNvSpPr/>
      </dsp:nvSpPr>
      <dsp:spPr>
        <a:xfrm rot="10800000">
          <a:off x="778415" y="4020248"/>
          <a:ext cx="671604" cy="12408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首页</a:t>
          </a:r>
          <a:endParaRPr lang="zh-CN" altLang="en-US" sz="2100" kern="1200" dirty="0"/>
        </a:p>
      </dsp:txBody>
      <dsp:txXfrm rot="10800000">
        <a:off x="799069" y="4020248"/>
        <a:ext cx="630296" cy="1220187"/>
      </dsp:txXfrm>
    </dsp:sp>
    <dsp:sp modelId="{9D14AD4C-DD73-4DE8-9F20-42A037B121FC}">
      <dsp:nvSpPr>
        <dsp:cNvPr id="0" name=""/>
        <dsp:cNvSpPr/>
      </dsp:nvSpPr>
      <dsp:spPr>
        <a:xfrm>
          <a:off x="2144266" y="16365"/>
          <a:ext cx="1712779" cy="360000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DB30F-7864-4AD2-808A-9EAC7C881B10}">
      <dsp:nvSpPr>
        <dsp:cNvPr id="0" name=""/>
        <dsp:cNvSpPr/>
      </dsp:nvSpPr>
      <dsp:spPr>
        <a:xfrm rot="10800000">
          <a:off x="2677538" y="4019211"/>
          <a:ext cx="668391" cy="12349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推荐</a:t>
          </a:r>
          <a:endParaRPr lang="zh-CN" altLang="en-US" sz="2100" kern="1200" dirty="0"/>
        </a:p>
      </dsp:txBody>
      <dsp:txXfrm rot="10800000">
        <a:off x="2698093" y="4019211"/>
        <a:ext cx="627281" cy="1214349"/>
      </dsp:txXfrm>
    </dsp:sp>
    <dsp:sp modelId="{04FA5F46-7A6C-4FDC-8D09-F9AEA504AB84}">
      <dsp:nvSpPr>
        <dsp:cNvPr id="0" name=""/>
        <dsp:cNvSpPr/>
      </dsp:nvSpPr>
      <dsp:spPr>
        <a:xfrm>
          <a:off x="3990824" y="10714"/>
          <a:ext cx="1736147" cy="360000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1C778-A454-4C55-83FE-5996660DF24B}">
      <dsp:nvSpPr>
        <dsp:cNvPr id="0" name=""/>
        <dsp:cNvSpPr/>
      </dsp:nvSpPr>
      <dsp:spPr>
        <a:xfrm rot="10800000">
          <a:off x="4553577" y="4059670"/>
          <a:ext cx="688222" cy="127154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录制</a:t>
          </a:r>
          <a:endParaRPr lang="zh-CN" altLang="en-US" sz="2100" kern="1200" dirty="0"/>
        </a:p>
      </dsp:txBody>
      <dsp:txXfrm rot="10800000">
        <a:off x="4574742" y="4059670"/>
        <a:ext cx="645892" cy="1250378"/>
      </dsp:txXfrm>
    </dsp:sp>
    <dsp:sp modelId="{D5C0C62C-4DDE-4DB8-BB15-C67D0E64A84B}">
      <dsp:nvSpPr>
        <dsp:cNvPr id="0" name=""/>
        <dsp:cNvSpPr/>
      </dsp:nvSpPr>
      <dsp:spPr>
        <a:xfrm>
          <a:off x="5927252" y="0"/>
          <a:ext cx="1765054" cy="360000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F3528-FB20-4B57-98D0-E948C3A809CF}">
      <dsp:nvSpPr>
        <dsp:cNvPr id="0" name=""/>
        <dsp:cNvSpPr/>
      </dsp:nvSpPr>
      <dsp:spPr>
        <a:xfrm rot="10800000">
          <a:off x="6475179" y="4097428"/>
          <a:ext cx="669198" cy="123639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消息</a:t>
          </a:r>
          <a:endParaRPr lang="zh-CN" altLang="en-US" sz="2100" kern="1200" dirty="0"/>
        </a:p>
      </dsp:txBody>
      <dsp:txXfrm rot="10800000">
        <a:off x="6495759" y="4097428"/>
        <a:ext cx="628038" cy="1215816"/>
      </dsp:txXfrm>
    </dsp:sp>
    <dsp:sp modelId="{48D4C403-F2DD-4E19-9BB8-39E2DD6F00EA}">
      <dsp:nvSpPr>
        <dsp:cNvPr id="0" name=""/>
        <dsp:cNvSpPr/>
      </dsp:nvSpPr>
      <dsp:spPr>
        <a:xfrm>
          <a:off x="7853796" y="20608"/>
          <a:ext cx="1800000" cy="360000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289C-D085-40ED-938F-B930171C4000}">
      <dsp:nvSpPr>
        <dsp:cNvPr id="0" name=""/>
        <dsp:cNvSpPr/>
      </dsp:nvSpPr>
      <dsp:spPr>
        <a:xfrm rot="10800000">
          <a:off x="8431454" y="4093564"/>
          <a:ext cx="618781" cy="114324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 我</a:t>
          </a:r>
          <a:endParaRPr lang="zh-CN" altLang="en-US" sz="2100" kern="1200" dirty="0"/>
        </a:p>
      </dsp:txBody>
      <dsp:txXfrm rot="10800000">
        <a:off x="8450484" y="4093564"/>
        <a:ext cx="580721" cy="112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E8A89-FC7E-427C-AD5C-0B194417D13F}">
      <dsp:nvSpPr>
        <dsp:cNvPr id="0" name=""/>
        <dsp:cNvSpPr/>
      </dsp:nvSpPr>
      <dsp:spPr>
        <a:xfrm rot="10800000">
          <a:off x="1637982" y="1693"/>
          <a:ext cx="5405120" cy="11061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7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1.</a:t>
          </a:r>
          <a:r>
            <a:rPr lang="zh-CN" altLang="en-US" sz="2000" kern="1200" dirty="0" smtClean="0"/>
            <a:t>实现双击屏幕弹出爱心动画</a:t>
          </a:r>
          <a:endParaRPr lang="zh-CN" altLang="en-US" sz="2000" kern="1200" dirty="0"/>
        </a:p>
      </dsp:txBody>
      <dsp:txXfrm rot="10800000">
        <a:off x="1914524" y="1693"/>
        <a:ext cx="5128578" cy="1106169"/>
      </dsp:txXfrm>
    </dsp:sp>
    <dsp:sp modelId="{AEC83482-24B2-4A61-A695-FBC9DAA6BDBA}">
      <dsp:nvSpPr>
        <dsp:cNvPr id="0" name=""/>
        <dsp:cNvSpPr/>
      </dsp:nvSpPr>
      <dsp:spPr>
        <a:xfrm>
          <a:off x="1084897" y="1693"/>
          <a:ext cx="1106169" cy="11061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62C44-F87A-426B-99C7-DFE0146E0EB0}">
      <dsp:nvSpPr>
        <dsp:cNvPr id="0" name=""/>
        <dsp:cNvSpPr/>
      </dsp:nvSpPr>
      <dsp:spPr>
        <a:xfrm rot="10800000">
          <a:off x="1637982" y="1438063"/>
          <a:ext cx="5405120" cy="11061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7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2.</a:t>
          </a:r>
          <a:r>
            <a:rPr lang="zh-CN" altLang="en-US" sz="2000" kern="1200" dirty="0" smtClean="0"/>
            <a:t>实现控制录制时间为十秒</a:t>
          </a:r>
          <a:endParaRPr lang="zh-CN" altLang="en-US" sz="2000" kern="1200" dirty="0"/>
        </a:p>
      </dsp:txBody>
      <dsp:txXfrm rot="10800000">
        <a:off x="1914524" y="1438063"/>
        <a:ext cx="5128578" cy="1106169"/>
      </dsp:txXfrm>
    </dsp:sp>
    <dsp:sp modelId="{6C3EB2A6-08DA-4895-B179-75129171436C}">
      <dsp:nvSpPr>
        <dsp:cNvPr id="0" name=""/>
        <dsp:cNvSpPr/>
      </dsp:nvSpPr>
      <dsp:spPr>
        <a:xfrm>
          <a:off x="1084897" y="1438063"/>
          <a:ext cx="1106169" cy="11061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DD10C1-F536-439D-89A1-652413B979E4}">
      <dsp:nvSpPr>
        <dsp:cNvPr id="0" name=""/>
        <dsp:cNvSpPr/>
      </dsp:nvSpPr>
      <dsp:spPr>
        <a:xfrm rot="10800000">
          <a:off x="1722950" y="2874433"/>
          <a:ext cx="5291828" cy="11061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7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3.</a:t>
          </a:r>
          <a:r>
            <a:rPr lang="zh-CN" altLang="en-US" sz="2000" kern="1200" dirty="0" smtClean="0"/>
            <a:t>实现根据不同内容展示不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同的布局</a:t>
          </a:r>
          <a:endParaRPr lang="zh-CN" altLang="en-US" sz="2000" kern="1200" dirty="0"/>
        </a:p>
      </dsp:txBody>
      <dsp:txXfrm rot="10800000">
        <a:off x="1999492" y="2874433"/>
        <a:ext cx="5015286" cy="1106170"/>
      </dsp:txXfrm>
    </dsp:sp>
    <dsp:sp modelId="{B997BDB7-6FD4-4FDB-82A0-0215D07A4C3A}">
      <dsp:nvSpPr>
        <dsp:cNvPr id="0" name=""/>
        <dsp:cNvSpPr/>
      </dsp:nvSpPr>
      <dsp:spPr>
        <a:xfrm>
          <a:off x="1113220" y="2874433"/>
          <a:ext cx="1106170" cy="11061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9FFF8E-3094-4373-93E8-CF15473D6F64}">
      <dsp:nvSpPr>
        <dsp:cNvPr id="0" name=""/>
        <dsp:cNvSpPr/>
      </dsp:nvSpPr>
      <dsp:spPr>
        <a:xfrm rot="10800000">
          <a:off x="1824013" y="4310803"/>
          <a:ext cx="5157079" cy="11061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7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4.</a:t>
          </a:r>
          <a:r>
            <a:rPr lang="zh-CN" altLang="en-US" sz="2000" kern="1200" dirty="0" smtClean="0"/>
            <a:t>自建服务器支持用户画像、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视频推荐、聊天机器人</a:t>
          </a:r>
          <a:endParaRPr lang="zh-CN" altLang="en-US" sz="2000" kern="1200" dirty="0"/>
        </a:p>
      </dsp:txBody>
      <dsp:txXfrm rot="10800000">
        <a:off x="2100555" y="4310803"/>
        <a:ext cx="4880537" cy="1106170"/>
      </dsp:txXfrm>
    </dsp:sp>
    <dsp:sp modelId="{F55C4C11-AFF6-47BC-8123-59322101DDCB}">
      <dsp:nvSpPr>
        <dsp:cNvPr id="0" name=""/>
        <dsp:cNvSpPr/>
      </dsp:nvSpPr>
      <dsp:spPr>
        <a:xfrm>
          <a:off x="1096112" y="4310803"/>
          <a:ext cx="1106170" cy="11061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5" name="图片 5" descr="图片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" name="矩形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7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600">
                  <a:solidFill>
                    <a:srgbClr val="FFFFFF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</p:grpSp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118360" y="273684"/>
            <a:ext cx="7955281" cy="777876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9" name="任意多边形 12"/>
          <p:cNvSpPr/>
          <p:nvPr/>
        </p:nvSpPr>
        <p:spPr>
          <a:xfrm rot="2700000">
            <a:off x="1268753" y="433855"/>
            <a:ext cx="457536" cy="45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181"/>
                </a:moveTo>
                <a:lnTo>
                  <a:pt x="1710" y="18181"/>
                </a:lnTo>
                <a:lnTo>
                  <a:pt x="1710" y="19890"/>
                </a:lnTo>
                <a:lnTo>
                  <a:pt x="3419" y="19890"/>
                </a:lnTo>
                <a:lnTo>
                  <a:pt x="3419" y="21600"/>
                </a:lnTo>
                <a:lnTo>
                  <a:pt x="0" y="21600"/>
                </a:lnTo>
                <a:close/>
                <a:moveTo>
                  <a:pt x="1710" y="10399"/>
                </a:moveTo>
                <a:lnTo>
                  <a:pt x="7410" y="10399"/>
                </a:lnTo>
                <a:lnTo>
                  <a:pt x="7410" y="14190"/>
                </a:lnTo>
                <a:lnTo>
                  <a:pt x="11201" y="14190"/>
                </a:lnTo>
                <a:lnTo>
                  <a:pt x="11201" y="19890"/>
                </a:lnTo>
                <a:lnTo>
                  <a:pt x="3419" y="19890"/>
                </a:lnTo>
                <a:lnTo>
                  <a:pt x="3419" y="18181"/>
                </a:lnTo>
                <a:lnTo>
                  <a:pt x="1710" y="18181"/>
                </a:lnTo>
                <a:close/>
                <a:moveTo>
                  <a:pt x="7410" y="0"/>
                </a:moveTo>
                <a:lnTo>
                  <a:pt x="21600" y="0"/>
                </a:lnTo>
                <a:lnTo>
                  <a:pt x="21600" y="14190"/>
                </a:lnTo>
                <a:lnTo>
                  <a:pt x="11201" y="14190"/>
                </a:lnTo>
                <a:lnTo>
                  <a:pt x="11201" y="10399"/>
                </a:lnTo>
                <a:lnTo>
                  <a:pt x="7410" y="103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40" name="任意多边形 13"/>
          <p:cNvSpPr/>
          <p:nvPr/>
        </p:nvSpPr>
        <p:spPr>
          <a:xfrm rot="18900000" flipH="1">
            <a:off x="10465710" y="433855"/>
            <a:ext cx="457536" cy="45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181"/>
                </a:moveTo>
                <a:lnTo>
                  <a:pt x="1710" y="18181"/>
                </a:lnTo>
                <a:lnTo>
                  <a:pt x="1710" y="19890"/>
                </a:lnTo>
                <a:lnTo>
                  <a:pt x="3419" y="19890"/>
                </a:lnTo>
                <a:lnTo>
                  <a:pt x="3419" y="21600"/>
                </a:lnTo>
                <a:lnTo>
                  <a:pt x="0" y="21600"/>
                </a:lnTo>
                <a:close/>
                <a:moveTo>
                  <a:pt x="1710" y="10399"/>
                </a:moveTo>
                <a:lnTo>
                  <a:pt x="7410" y="10399"/>
                </a:lnTo>
                <a:lnTo>
                  <a:pt x="7410" y="14190"/>
                </a:lnTo>
                <a:lnTo>
                  <a:pt x="11201" y="14190"/>
                </a:lnTo>
                <a:lnTo>
                  <a:pt x="11201" y="19890"/>
                </a:lnTo>
                <a:lnTo>
                  <a:pt x="3419" y="19890"/>
                </a:lnTo>
                <a:lnTo>
                  <a:pt x="3419" y="18181"/>
                </a:lnTo>
                <a:lnTo>
                  <a:pt x="1710" y="18181"/>
                </a:lnTo>
                <a:close/>
                <a:moveTo>
                  <a:pt x="7410" y="0"/>
                </a:moveTo>
                <a:lnTo>
                  <a:pt x="21600" y="0"/>
                </a:lnTo>
                <a:lnTo>
                  <a:pt x="21600" y="14190"/>
                </a:lnTo>
                <a:lnTo>
                  <a:pt x="11201" y="14190"/>
                </a:lnTo>
                <a:lnTo>
                  <a:pt x="11201" y="10399"/>
                </a:lnTo>
                <a:lnTo>
                  <a:pt x="7410" y="103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6">
            <a:extLst/>
          </a:blip>
          <a:srcRect b="15277"/>
          <a:stretch>
            <a:fillRect/>
          </a:stretch>
        </p:blipFill>
        <p:spPr>
          <a:xfrm>
            <a:off x="0" y="-1"/>
            <a:ext cx="12192000" cy="68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77" name="矩形 5"/>
          <p:cNvSpPr/>
          <p:nvPr/>
        </p:nvSpPr>
        <p:spPr>
          <a:xfrm rot="2700000">
            <a:off x="3675260" y="1013818"/>
            <a:ext cx="4841480" cy="484147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78" name="等腰三角形 8"/>
          <p:cNvSpPr/>
          <p:nvPr/>
        </p:nvSpPr>
        <p:spPr>
          <a:xfrm rot="5400000">
            <a:off x="-1727093" y="1675326"/>
            <a:ext cx="6841223" cy="3502860"/>
          </a:xfrm>
          <a:prstGeom prst="triangle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79" name="等腰三角形 10"/>
          <p:cNvSpPr/>
          <p:nvPr/>
        </p:nvSpPr>
        <p:spPr>
          <a:xfrm rot="16200000" flipH="1">
            <a:off x="7019958" y="1827725"/>
            <a:ext cx="6841223" cy="3502861"/>
          </a:xfrm>
          <a:prstGeom prst="triangle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80" name="矩形 11"/>
          <p:cNvSpPr/>
          <p:nvPr/>
        </p:nvSpPr>
        <p:spPr>
          <a:xfrm rot="2700000">
            <a:off x="2425556" y="-384859"/>
            <a:ext cx="7282978" cy="728297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方正黑体_GBK"/>
                <a:ea typeface="方正黑体_GBK"/>
                <a:cs typeface="方正黑体_GBK"/>
                <a:sym typeface="方正黑体_GBK"/>
              </a:defRPr>
            </a:pPr>
            <a:endParaRPr/>
          </a:p>
        </p:txBody>
      </p:sp>
      <p:sp>
        <p:nvSpPr>
          <p:cNvPr id="81" name="矩形 6"/>
          <p:cNvSpPr txBox="1"/>
          <p:nvPr/>
        </p:nvSpPr>
        <p:spPr>
          <a:xfrm>
            <a:off x="1478550" y="51420"/>
            <a:ext cx="8962019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endParaRPr dirty="0"/>
          </a:p>
          <a:p>
            <a:pPr algn="ctr">
              <a:defRPr sz="8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zh-CN" altLang="en-US" dirty="0" smtClean="0"/>
              <a:t>猪仔</a:t>
            </a:r>
            <a:r>
              <a:rPr lang="en-US" altLang="zh-CN" dirty="0" smtClean="0"/>
              <a:t>APP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6698908" y="4179110"/>
            <a:ext cx="627333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开发人员：田也 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王荣荣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张思凡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答辩人</a:t>
            </a:r>
            <a:r>
              <a:rPr lang="zh-CN" altLang="en-US" sz="2400" dirty="0" smtClean="0">
                <a:solidFill>
                  <a:schemeClr val="bg1"/>
                </a:solidFill>
              </a:rPr>
              <a:t>：张思凡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矩形 6"/>
          <p:cNvGrpSpPr/>
          <p:nvPr/>
        </p:nvGrpSpPr>
        <p:grpSpPr>
          <a:xfrm>
            <a:off x="994755" y="3511242"/>
            <a:ext cx="2545082" cy="801689"/>
            <a:chOff x="0" y="476"/>
            <a:chExt cx="2545081" cy="801688"/>
          </a:xfrm>
        </p:grpSpPr>
        <p:sp>
          <p:nvSpPr>
            <p:cNvPr id="144" name="矩形"/>
            <p:cNvSpPr/>
            <p:nvPr/>
          </p:nvSpPr>
          <p:spPr>
            <a:xfrm>
              <a:off x="0" y="476"/>
              <a:ext cx="2545081" cy="80168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compulsory subjects"/>
            <p:cNvSpPr txBox="1"/>
            <p:nvPr/>
          </p:nvSpPr>
          <p:spPr>
            <a:xfrm>
              <a:off x="0" y="170488"/>
              <a:ext cx="254508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服务</a:t>
              </a:r>
              <a:endParaRPr dirty="0"/>
            </a:p>
          </p:txBody>
        </p:sp>
      </p:grpSp>
      <p:sp>
        <p:nvSpPr>
          <p:cNvPr id="147" name="肘形连接符 22"/>
          <p:cNvSpPr/>
          <p:nvPr/>
        </p:nvSpPr>
        <p:spPr>
          <a:xfrm flipV="1">
            <a:off x="3539836" y="1903290"/>
            <a:ext cx="899161" cy="200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肘形连接符 24"/>
          <p:cNvSpPr/>
          <p:nvPr/>
        </p:nvSpPr>
        <p:spPr>
          <a:xfrm flipV="1">
            <a:off x="3539836" y="3308532"/>
            <a:ext cx="899161" cy="603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肘形连接符 26"/>
          <p:cNvSpPr/>
          <p:nvPr/>
        </p:nvSpPr>
        <p:spPr>
          <a:xfrm>
            <a:off x="3539836" y="3912087"/>
            <a:ext cx="899161" cy="80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0" name="肘形连接符 28"/>
          <p:cNvSpPr/>
          <p:nvPr/>
        </p:nvSpPr>
        <p:spPr>
          <a:xfrm>
            <a:off x="3539836" y="3912087"/>
            <a:ext cx="899161" cy="2206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53" name="矩形 17"/>
          <p:cNvGrpSpPr/>
          <p:nvPr/>
        </p:nvGrpSpPr>
        <p:grpSpPr>
          <a:xfrm>
            <a:off x="4438993" y="1426238"/>
            <a:ext cx="5929749" cy="954105"/>
            <a:chOff x="-1" y="-76208"/>
            <a:chExt cx="2545082" cy="954104"/>
          </a:xfrm>
        </p:grpSpPr>
        <p:sp>
          <p:nvSpPr>
            <p:cNvPr id="151" name="矩形"/>
            <p:cNvSpPr/>
            <p:nvPr/>
          </p:nvSpPr>
          <p:spPr>
            <a:xfrm>
              <a:off x="-1" y="-1"/>
              <a:ext cx="2545082" cy="8016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Mathematics"/>
            <p:cNvSpPr txBox="1"/>
            <p:nvPr/>
          </p:nvSpPr>
          <p:spPr>
            <a:xfrm>
              <a:off x="-1" y="-76208"/>
              <a:ext cx="2545082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800" dirty="0" smtClean="0"/>
                <a:t>根据</a:t>
              </a:r>
              <a:r>
                <a:rPr lang="en-US" altLang="zh-CN" sz="2800" dirty="0" err="1" smtClean="0"/>
                <a:t>usr_id</a:t>
              </a:r>
              <a:r>
                <a:rPr lang="zh-CN" altLang="en-US" sz="2800" dirty="0" smtClean="0"/>
                <a:t>或视频</a:t>
              </a:r>
              <a:r>
                <a:rPr lang="en-US" altLang="zh-CN" sz="2800" dirty="0" err="1" smtClean="0"/>
                <a:t>url</a:t>
              </a:r>
              <a:r>
                <a:rPr lang="zh-CN" altLang="en-US" sz="2800" dirty="0" smtClean="0"/>
                <a:t>取得推荐列表</a:t>
              </a:r>
              <a:endParaRPr sz="2800" dirty="0"/>
            </a:p>
          </p:txBody>
        </p:sp>
      </p:grpSp>
      <p:grpSp>
        <p:nvGrpSpPr>
          <p:cNvPr id="156" name="矩形 18"/>
          <p:cNvGrpSpPr/>
          <p:nvPr/>
        </p:nvGrpSpPr>
        <p:grpSpPr>
          <a:xfrm>
            <a:off x="4438994" y="2907687"/>
            <a:ext cx="5929748" cy="801690"/>
            <a:chOff x="-1" y="-1"/>
            <a:chExt cx="2545082" cy="801689"/>
          </a:xfrm>
        </p:grpSpPr>
        <p:sp>
          <p:nvSpPr>
            <p:cNvPr id="154" name="矩形"/>
            <p:cNvSpPr/>
            <p:nvPr/>
          </p:nvSpPr>
          <p:spPr>
            <a:xfrm>
              <a:off x="-1" y="-1"/>
              <a:ext cx="2545082" cy="8016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English"/>
            <p:cNvSpPr txBox="1"/>
            <p:nvPr/>
          </p:nvSpPr>
          <p:spPr>
            <a:xfrm>
              <a:off x="-1" y="139235"/>
              <a:ext cx="2545082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800" dirty="0" smtClean="0"/>
                <a:t>点击视频时实现点击序列上传</a:t>
              </a:r>
              <a:endParaRPr sz="2800" dirty="0"/>
            </a:p>
          </p:txBody>
        </p:sp>
      </p:grpSp>
      <p:grpSp>
        <p:nvGrpSpPr>
          <p:cNvPr id="159" name="矩形 19"/>
          <p:cNvGrpSpPr/>
          <p:nvPr/>
        </p:nvGrpSpPr>
        <p:grpSpPr>
          <a:xfrm>
            <a:off x="4438994" y="4312931"/>
            <a:ext cx="5929748" cy="801690"/>
            <a:chOff x="-1" y="-1"/>
            <a:chExt cx="2545082" cy="801689"/>
          </a:xfrm>
        </p:grpSpPr>
        <p:sp>
          <p:nvSpPr>
            <p:cNvPr id="157" name="矩形"/>
            <p:cNvSpPr/>
            <p:nvPr/>
          </p:nvSpPr>
          <p:spPr>
            <a:xfrm>
              <a:off x="-1" y="-1"/>
              <a:ext cx="2545082" cy="8016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cience"/>
            <p:cNvSpPr txBox="1"/>
            <p:nvPr/>
          </p:nvSpPr>
          <p:spPr>
            <a:xfrm>
              <a:off x="-1" y="139235"/>
              <a:ext cx="2545082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800" dirty="0" smtClean="0"/>
                <a:t>取得视频的标签</a:t>
              </a:r>
              <a:endParaRPr sz="2800" dirty="0"/>
            </a:p>
          </p:txBody>
        </p:sp>
      </p:grpSp>
      <p:grpSp>
        <p:nvGrpSpPr>
          <p:cNvPr id="162" name="矩形 20"/>
          <p:cNvGrpSpPr/>
          <p:nvPr/>
        </p:nvGrpSpPr>
        <p:grpSpPr>
          <a:xfrm>
            <a:off x="4438993" y="5718172"/>
            <a:ext cx="5929749" cy="801690"/>
            <a:chOff x="-1" y="-1"/>
            <a:chExt cx="2545082" cy="801689"/>
          </a:xfrm>
        </p:grpSpPr>
        <p:sp>
          <p:nvSpPr>
            <p:cNvPr id="160" name="矩形"/>
            <p:cNvSpPr/>
            <p:nvPr/>
          </p:nvSpPr>
          <p:spPr>
            <a:xfrm>
              <a:off x="-1" y="-1"/>
              <a:ext cx="2545082" cy="8016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ociology."/>
            <p:cNvSpPr txBox="1"/>
            <p:nvPr/>
          </p:nvSpPr>
          <p:spPr>
            <a:xfrm>
              <a:off x="-1" y="139235"/>
              <a:ext cx="2545082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800" dirty="0" smtClean="0"/>
                <a:t>实现用户画像</a:t>
              </a:r>
              <a:r>
                <a:rPr sz="2800" dirty="0" smtClean="0"/>
                <a:t>.</a:t>
              </a:r>
              <a:endParaRPr sz="2800" dirty="0"/>
            </a:p>
          </p:txBody>
        </p:sp>
      </p:grpSp>
      <p:sp>
        <p:nvSpPr>
          <p:cNvPr id="163" name="标题 11"/>
          <p:cNvSpPr txBox="1">
            <a:spLocks noGrp="1"/>
          </p:cNvSpPr>
          <p:nvPr>
            <p:ph type="title"/>
          </p:nvPr>
        </p:nvSpPr>
        <p:spPr>
          <a:xfrm>
            <a:off x="2118359" y="273684"/>
            <a:ext cx="7955282" cy="777876"/>
          </a:xfrm>
          <a:prstGeom prst="rect">
            <a:avLst/>
          </a:prstGeom>
        </p:spPr>
        <p:txBody>
          <a:bodyPr/>
          <a:lstStyle/>
          <a:p>
            <a:pPr defTabSz="804672">
              <a:defRPr sz="3872"/>
            </a:pPr>
            <a:r>
              <a:rPr lang="zh-CN" altLang="en-US" dirty="0" smtClean="0"/>
              <a:t>服务：架构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服务：数据库及代码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6739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6"/>
          <p:cNvSpPr txBox="1"/>
          <p:nvPr/>
        </p:nvSpPr>
        <p:spPr>
          <a:xfrm>
            <a:off x="-473949" y="410080"/>
            <a:ext cx="6788972" cy="64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1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03</a:t>
            </a:r>
          </a:p>
        </p:txBody>
      </p:sp>
      <p:grpSp>
        <p:nvGrpSpPr>
          <p:cNvPr id="142" name="矩形 4"/>
          <p:cNvGrpSpPr/>
          <p:nvPr/>
        </p:nvGrpSpPr>
        <p:grpSpPr>
          <a:xfrm>
            <a:off x="6073447" y="3480588"/>
            <a:ext cx="4121261" cy="847731"/>
            <a:chOff x="-1" y="-7005"/>
            <a:chExt cx="6508378" cy="847730"/>
          </a:xfrm>
        </p:grpSpPr>
        <p:sp>
          <p:nvSpPr>
            <p:cNvPr id="140" name="矩形"/>
            <p:cNvSpPr/>
            <p:nvPr/>
          </p:nvSpPr>
          <p:spPr>
            <a:xfrm>
              <a:off x="-1" y="-1"/>
              <a:ext cx="6508378" cy="83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41" name="class schedule"/>
            <p:cNvSpPr txBox="1"/>
            <p:nvPr/>
          </p:nvSpPr>
          <p:spPr>
            <a:xfrm>
              <a:off x="-1" y="-7005"/>
              <a:ext cx="6508378" cy="847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lvl1pPr>
            </a:lstStyle>
            <a:p>
              <a:r>
                <a:rPr lang="zh-CN" altLang="en-US" dirty="0" smtClean="0"/>
                <a:t>服务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 6"/>
          <p:cNvSpPr txBox="1"/>
          <p:nvPr/>
        </p:nvSpPr>
        <p:spPr>
          <a:xfrm>
            <a:off x="-595869" y="410080"/>
            <a:ext cx="6788972" cy="64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1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04</a:t>
            </a:r>
          </a:p>
        </p:txBody>
      </p:sp>
      <p:grpSp>
        <p:nvGrpSpPr>
          <p:cNvPr id="193" name="矩形 4"/>
          <p:cNvGrpSpPr/>
          <p:nvPr/>
        </p:nvGrpSpPr>
        <p:grpSpPr>
          <a:xfrm>
            <a:off x="2841810" y="3406754"/>
            <a:ext cx="7968012" cy="847731"/>
            <a:chOff x="-1" y="-7005"/>
            <a:chExt cx="7968010" cy="847730"/>
          </a:xfrm>
        </p:grpSpPr>
        <p:sp>
          <p:nvSpPr>
            <p:cNvPr id="191" name="矩形"/>
            <p:cNvSpPr/>
            <p:nvPr/>
          </p:nvSpPr>
          <p:spPr>
            <a:xfrm>
              <a:off x="-1" y="-1"/>
              <a:ext cx="6508378" cy="83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92" name="Apply to university"/>
            <p:cNvSpPr txBox="1"/>
            <p:nvPr/>
          </p:nvSpPr>
          <p:spPr>
            <a:xfrm>
              <a:off x="1459631" y="-7005"/>
              <a:ext cx="6508378" cy="847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lvl1pPr>
            </a:lstStyle>
            <a:p>
              <a:r>
                <a:rPr lang="zh-CN" altLang="en-US" dirty="0" smtClean="0"/>
                <a:t>创新点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11"/>
          <p:cNvSpPr txBox="1">
            <a:spLocks noGrp="1"/>
          </p:cNvSpPr>
          <p:nvPr>
            <p:ph type="title"/>
          </p:nvPr>
        </p:nvSpPr>
        <p:spPr>
          <a:xfrm>
            <a:off x="2118359" y="273684"/>
            <a:ext cx="7955282" cy="777876"/>
          </a:xfrm>
          <a:prstGeom prst="rect">
            <a:avLst/>
          </a:prstGeom>
        </p:spPr>
        <p:txBody>
          <a:bodyPr/>
          <a:lstStyle/>
          <a:p>
            <a:pPr defTabSz="804672">
              <a:defRPr sz="3872"/>
            </a:pPr>
            <a:r>
              <a:rPr lang="zh-CN" altLang="en-US" dirty="0" smtClean="0"/>
              <a:t>创新点</a:t>
            </a:r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42602713"/>
              </p:ext>
            </p:extLst>
          </p:nvPr>
        </p:nvGraphicFramePr>
        <p:xfrm>
          <a:off x="2033845" y="12295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010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 6"/>
          <p:cNvSpPr txBox="1"/>
          <p:nvPr/>
        </p:nvSpPr>
        <p:spPr>
          <a:xfrm>
            <a:off x="-595869" y="410080"/>
            <a:ext cx="6788972" cy="64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1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5</a:t>
            </a:r>
            <a:endParaRPr dirty="0"/>
          </a:p>
        </p:txBody>
      </p:sp>
      <p:grpSp>
        <p:nvGrpSpPr>
          <p:cNvPr id="193" name="矩形 4"/>
          <p:cNvGrpSpPr/>
          <p:nvPr/>
        </p:nvGrpSpPr>
        <p:grpSpPr>
          <a:xfrm>
            <a:off x="2841810" y="3406754"/>
            <a:ext cx="7968012" cy="847731"/>
            <a:chOff x="-1" y="-7005"/>
            <a:chExt cx="7968010" cy="847730"/>
          </a:xfrm>
        </p:grpSpPr>
        <p:sp>
          <p:nvSpPr>
            <p:cNvPr id="191" name="矩形"/>
            <p:cNvSpPr/>
            <p:nvPr/>
          </p:nvSpPr>
          <p:spPr>
            <a:xfrm>
              <a:off x="-1" y="-1"/>
              <a:ext cx="6508378" cy="83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92" name="Apply to university"/>
            <p:cNvSpPr txBox="1"/>
            <p:nvPr/>
          </p:nvSpPr>
          <p:spPr>
            <a:xfrm>
              <a:off x="1459631" y="-7005"/>
              <a:ext cx="6508378" cy="847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lvl1pPr>
            </a:lstStyle>
            <a:p>
              <a:r>
                <a:rPr lang="en-US" altLang="zh-CN" dirty="0" smtClean="0"/>
                <a:t>BUG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279365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0874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任意多边形 122"/>
          <p:cNvGrpSpPr/>
          <p:nvPr/>
        </p:nvGrpSpPr>
        <p:grpSpPr>
          <a:xfrm>
            <a:off x="5443368" y="665049"/>
            <a:ext cx="6333567" cy="712698"/>
            <a:chOff x="0" y="-1"/>
            <a:chExt cx="6333565" cy="712697"/>
          </a:xfrm>
        </p:grpSpPr>
        <p:sp>
          <p:nvSpPr>
            <p:cNvPr id="83" name="形状"/>
            <p:cNvSpPr/>
            <p:nvPr/>
          </p:nvSpPr>
          <p:spPr>
            <a:xfrm>
              <a:off x="0" y="-1"/>
              <a:ext cx="6333565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8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1140" y="0"/>
                  </a:moveTo>
                  <a:lnTo>
                    <a:pt x="21248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4510" y="0"/>
                  </a:moveTo>
                  <a:lnTo>
                    <a:pt x="20960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4510" y="21600"/>
                  </a:lnTo>
                  <a:close/>
                  <a:moveTo>
                    <a:pt x="3806" y="0"/>
                  </a:moveTo>
                  <a:lnTo>
                    <a:pt x="4166" y="0"/>
                  </a:lnTo>
                  <a:lnTo>
                    <a:pt x="4166" y="21600"/>
                  </a:lnTo>
                  <a:lnTo>
                    <a:pt x="3806" y="21600"/>
                  </a:lnTo>
                  <a:close/>
                  <a:moveTo>
                    <a:pt x="0" y="0"/>
                  </a:moveTo>
                  <a:lnTo>
                    <a:pt x="3118" y="0"/>
                  </a:lnTo>
                  <a:lnTo>
                    <a:pt x="311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overview"/>
            <p:cNvSpPr txBox="1"/>
            <p:nvPr/>
          </p:nvSpPr>
          <p:spPr>
            <a:xfrm>
              <a:off x="0" y="125517"/>
              <a:ext cx="633356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分工</a:t>
              </a:r>
              <a:endParaRPr dirty="0"/>
            </a:p>
          </p:txBody>
        </p:sp>
      </p:grpSp>
      <p:sp>
        <p:nvSpPr>
          <p:cNvPr id="86" name="文本框 15"/>
          <p:cNvSpPr txBox="1"/>
          <p:nvPr/>
        </p:nvSpPr>
        <p:spPr>
          <a:xfrm>
            <a:off x="5443368" y="610189"/>
            <a:ext cx="92784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87" name="文本框 16"/>
          <p:cNvSpPr txBox="1"/>
          <p:nvPr/>
        </p:nvSpPr>
        <p:spPr>
          <a:xfrm>
            <a:off x="498437" y="2762761"/>
            <a:ext cx="407446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zh-CN" altLang="en-US" dirty="0" smtClean="0"/>
              <a:t>猪仔</a:t>
            </a:r>
            <a:r>
              <a:rPr lang="en-US" altLang="zh-CN" dirty="0" smtClean="0"/>
              <a:t>APP</a:t>
            </a:r>
            <a:endParaRPr dirty="0"/>
          </a:p>
        </p:txBody>
      </p:sp>
      <p:grpSp>
        <p:nvGrpSpPr>
          <p:cNvPr id="90" name="任意多边形 123"/>
          <p:cNvGrpSpPr/>
          <p:nvPr/>
        </p:nvGrpSpPr>
        <p:grpSpPr>
          <a:xfrm>
            <a:off x="5443368" y="1791064"/>
            <a:ext cx="6333567" cy="712698"/>
            <a:chOff x="0" y="-1"/>
            <a:chExt cx="6333565" cy="712697"/>
          </a:xfrm>
        </p:grpSpPr>
        <p:sp>
          <p:nvSpPr>
            <p:cNvPr id="88" name="形状"/>
            <p:cNvSpPr/>
            <p:nvPr/>
          </p:nvSpPr>
          <p:spPr>
            <a:xfrm>
              <a:off x="0" y="-1"/>
              <a:ext cx="6333565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8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1140" y="0"/>
                  </a:moveTo>
                  <a:lnTo>
                    <a:pt x="21248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4510" y="0"/>
                  </a:moveTo>
                  <a:lnTo>
                    <a:pt x="20960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4510" y="21600"/>
                  </a:lnTo>
                  <a:close/>
                  <a:moveTo>
                    <a:pt x="3806" y="0"/>
                  </a:moveTo>
                  <a:lnTo>
                    <a:pt x="4166" y="0"/>
                  </a:lnTo>
                  <a:lnTo>
                    <a:pt x="4166" y="21600"/>
                  </a:lnTo>
                  <a:lnTo>
                    <a:pt x="3806" y="21600"/>
                  </a:lnTo>
                  <a:close/>
                  <a:moveTo>
                    <a:pt x="0" y="0"/>
                  </a:moveTo>
                  <a:lnTo>
                    <a:pt x="3118" y="0"/>
                  </a:lnTo>
                  <a:lnTo>
                    <a:pt x="311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ime  schedule"/>
            <p:cNvSpPr txBox="1"/>
            <p:nvPr/>
          </p:nvSpPr>
          <p:spPr>
            <a:xfrm>
              <a:off x="0" y="125517"/>
              <a:ext cx="633356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客户端</a:t>
              </a:r>
              <a:endParaRPr dirty="0"/>
            </a:p>
          </p:txBody>
        </p:sp>
      </p:grpSp>
      <p:grpSp>
        <p:nvGrpSpPr>
          <p:cNvPr id="93" name="任意多边形 124"/>
          <p:cNvGrpSpPr/>
          <p:nvPr/>
        </p:nvGrpSpPr>
        <p:grpSpPr>
          <a:xfrm>
            <a:off x="5443368" y="2917077"/>
            <a:ext cx="6333567" cy="712698"/>
            <a:chOff x="0" y="-1"/>
            <a:chExt cx="6333565" cy="712697"/>
          </a:xfrm>
        </p:grpSpPr>
        <p:sp>
          <p:nvSpPr>
            <p:cNvPr id="91" name="形状"/>
            <p:cNvSpPr/>
            <p:nvPr/>
          </p:nvSpPr>
          <p:spPr>
            <a:xfrm>
              <a:off x="0" y="-1"/>
              <a:ext cx="6333565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8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1140" y="0"/>
                  </a:moveTo>
                  <a:lnTo>
                    <a:pt x="21248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4510" y="0"/>
                  </a:moveTo>
                  <a:lnTo>
                    <a:pt x="20960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4510" y="21600"/>
                  </a:lnTo>
                  <a:close/>
                  <a:moveTo>
                    <a:pt x="3806" y="0"/>
                  </a:moveTo>
                  <a:lnTo>
                    <a:pt x="4166" y="0"/>
                  </a:lnTo>
                  <a:lnTo>
                    <a:pt x="4166" y="21600"/>
                  </a:lnTo>
                  <a:lnTo>
                    <a:pt x="3806" y="21600"/>
                  </a:lnTo>
                  <a:close/>
                  <a:moveTo>
                    <a:pt x="0" y="0"/>
                  </a:moveTo>
                  <a:lnTo>
                    <a:pt x="3118" y="0"/>
                  </a:lnTo>
                  <a:lnTo>
                    <a:pt x="311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Class schedule"/>
            <p:cNvSpPr txBox="1"/>
            <p:nvPr/>
          </p:nvSpPr>
          <p:spPr>
            <a:xfrm>
              <a:off x="0" y="125517"/>
              <a:ext cx="633356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服务</a:t>
              </a:r>
              <a:endParaRPr dirty="0"/>
            </a:p>
          </p:txBody>
        </p:sp>
      </p:grpSp>
      <p:grpSp>
        <p:nvGrpSpPr>
          <p:cNvPr id="96" name="任意多边形 125"/>
          <p:cNvGrpSpPr/>
          <p:nvPr/>
        </p:nvGrpSpPr>
        <p:grpSpPr>
          <a:xfrm>
            <a:off x="5443368" y="4043092"/>
            <a:ext cx="6333567" cy="712698"/>
            <a:chOff x="0" y="-1"/>
            <a:chExt cx="6333565" cy="712697"/>
          </a:xfrm>
        </p:grpSpPr>
        <p:sp>
          <p:nvSpPr>
            <p:cNvPr id="94" name="形状"/>
            <p:cNvSpPr/>
            <p:nvPr/>
          </p:nvSpPr>
          <p:spPr>
            <a:xfrm>
              <a:off x="0" y="-1"/>
              <a:ext cx="6333565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8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1140" y="0"/>
                  </a:moveTo>
                  <a:lnTo>
                    <a:pt x="21248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4510" y="0"/>
                  </a:moveTo>
                  <a:lnTo>
                    <a:pt x="20960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4510" y="21600"/>
                  </a:lnTo>
                  <a:close/>
                  <a:moveTo>
                    <a:pt x="3806" y="0"/>
                  </a:moveTo>
                  <a:lnTo>
                    <a:pt x="4166" y="0"/>
                  </a:lnTo>
                  <a:lnTo>
                    <a:pt x="4166" y="21600"/>
                  </a:lnTo>
                  <a:lnTo>
                    <a:pt x="3806" y="21600"/>
                  </a:lnTo>
                  <a:close/>
                  <a:moveTo>
                    <a:pt x="0" y="0"/>
                  </a:moveTo>
                  <a:lnTo>
                    <a:pt x="3118" y="0"/>
                  </a:lnTo>
                  <a:lnTo>
                    <a:pt x="311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Apply to university"/>
            <p:cNvSpPr txBox="1"/>
            <p:nvPr/>
          </p:nvSpPr>
          <p:spPr>
            <a:xfrm>
              <a:off x="0" y="125517"/>
              <a:ext cx="633356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创新点</a:t>
              </a:r>
              <a:endParaRPr dirty="0"/>
            </a:p>
          </p:txBody>
        </p:sp>
      </p:grpSp>
      <p:grpSp>
        <p:nvGrpSpPr>
          <p:cNvPr id="99" name="任意多边形 126"/>
          <p:cNvGrpSpPr/>
          <p:nvPr/>
        </p:nvGrpSpPr>
        <p:grpSpPr>
          <a:xfrm>
            <a:off x="5443368" y="5169105"/>
            <a:ext cx="6333567" cy="712698"/>
            <a:chOff x="0" y="-1"/>
            <a:chExt cx="6333565" cy="712697"/>
          </a:xfrm>
        </p:grpSpPr>
        <p:sp>
          <p:nvSpPr>
            <p:cNvPr id="97" name="形状"/>
            <p:cNvSpPr/>
            <p:nvPr/>
          </p:nvSpPr>
          <p:spPr>
            <a:xfrm>
              <a:off x="0" y="-1"/>
              <a:ext cx="6333565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8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1140" y="0"/>
                  </a:moveTo>
                  <a:lnTo>
                    <a:pt x="21248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4510" y="0"/>
                  </a:moveTo>
                  <a:lnTo>
                    <a:pt x="20960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4510" y="21600"/>
                  </a:lnTo>
                  <a:close/>
                  <a:moveTo>
                    <a:pt x="3806" y="0"/>
                  </a:moveTo>
                  <a:lnTo>
                    <a:pt x="4166" y="0"/>
                  </a:lnTo>
                  <a:lnTo>
                    <a:pt x="4166" y="21600"/>
                  </a:lnTo>
                  <a:lnTo>
                    <a:pt x="3806" y="21600"/>
                  </a:lnTo>
                  <a:close/>
                  <a:moveTo>
                    <a:pt x="0" y="0"/>
                  </a:moveTo>
                  <a:lnTo>
                    <a:pt x="3118" y="0"/>
                  </a:lnTo>
                  <a:lnTo>
                    <a:pt x="311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YOUR TEXT HERE"/>
            <p:cNvSpPr txBox="1"/>
            <p:nvPr/>
          </p:nvSpPr>
          <p:spPr>
            <a:xfrm>
              <a:off x="0" y="125517"/>
              <a:ext cx="633356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 smtClean="0"/>
                <a:t>BUG</a:t>
              </a:r>
              <a:endParaRPr dirty="0"/>
            </a:p>
          </p:txBody>
        </p:sp>
      </p:grpSp>
      <p:sp>
        <p:nvSpPr>
          <p:cNvPr id="100" name="文本框 127"/>
          <p:cNvSpPr txBox="1"/>
          <p:nvPr/>
        </p:nvSpPr>
        <p:spPr>
          <a:xfrm>
            <a:off x="5443368" y="1736203"/>
            <a:ext cx="104887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101" name="文本框 128"/>
          <p:cNvSpPr txBox="1"/>
          <p:nvPr/>
        </p:nvSpPr>
        <p:spPr>
          <a:xfrm>
            <a:off x="5443368" y="2862217"/>
            <a:ext cx="104887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102" name="文本框 129"/>
          <p:cNvSpPr txBox="1"/>
          <p:nvPr/>
        </p:nvSpPr>
        <p:spPr>
          <a:xfrm>
            <a:off x="5443368" y="3988232"/>
            <a:ext cx="104887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103" name="文本框 130"/>
          <p:cNvSpPr txBox="1"/>
          <p:nvPr/>
        </p:nvSpPr>
        <p:spPr>
          <a:xfrm>
            <a:off x="5443368" y="5169106"/>
            <a:ext cx="104887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104" name="直接连接符 2"/>
          <p:cNvSpPr/>
          <p:nvPr/>
        </p:nvSpPr>
        <p:spPr>
          <a:xfrm>
            <a:off x="361277" y="2747857"/>
            <a:ext cx="407446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直接连接符 17"/>
          <p:cNvSpPr/>
          <p:nvPr/>
        </p:nvSpPr>
        <p:spPr>
          <a:xfrm>
            <a:off x="361277" y="3963091"/>
            <a:ext cx="407446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6"/>
          <p:cNvSpPr txBox="1"/>
          <p:nvPr/>
        </p:nvSpPr>
        <p:spPr>
          <a:xfrm>
            <a:off x="50969" y="410080"/>
            <a:ext cx="6788972" cy="64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1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01</a:t>
            </a:r>
          </a:p>
        </p:txBody>
      </p:sp>
      <p:grpSp>
        <p:nvGrpSpPr>
          <p:cNvPr id="110" name="矩形 4"/>
          <p:cNvGrpSpPr/>
          <p:nvPr/>
        </p:nvGrpSpPr>
        <p:grpSpPr>
          <a:xfrm>
            <a:off x="6067767" y="3139818"/>
            <a:ext cx="3735056" cy="847731"/>
            <a:chOff x="-2" y="-7005"/>
            <a:chExt cx="6508379" cy="847730"/>
          </a:xfrm>
        </p:grpSpPr>
        <p:sp>
          <p:nvSpPr>
            <p:cNvPr id="108" name="矩形"/>
            <p:cNvSpPr/>
            <p:nvPr/>
          </p:nvSpPr>
          <p:spPr>
            <a:xfrm>
              <a:off x="-1" y="-1"/>
              <a:ext cx="6508378" cy="83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09" name="Overview"/>
            <p:cNvSpPr txBox="1"/>
            <p:nvPr/>
          </p:nvSpPr>
          <p:spPr>
            <a:xfrm>
              <a:off x="-2" y="-7005"/>
              <a:ext cx="6508378" cy="847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lvl1pPr>
            </a:lstStyle>
            <a:p>
              <a:r>
                <a:rPr lang="zh-CN" altLang="en-US" dirty="0" smtClean="0"/>
                <a:t>分工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矩形 4"/>
          <p:cNvGrpSpPr/>
          <p:nvPr/>
        </p:nvGrpSpPr>
        <p:grpSpPr>
          <a:xfrm>
            <a:off x="874057" y="2918011"/>
            <a:ext cx="2783546" cy="3078754"/>
            <a:chOff x="-1" y="0"/>
            <a:chExt cx="2783544" cy="3078752"/>
          </a:xfrm>
        </p:grpSpPr>
        <p:sp>
          <p:nvSpPr>
            <p:cNvPr id="112" name="矩形"/>
            <p:cNvSpPr/>
            <p:nvPr/>
          </p:nvSpPr>
          <p:spPr>
            <a:xfrm>
              <a:off x="-1" y="0"/>
              <a:ext cx="2783544" cy="307875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13" name="The school’s hardware is better"/>
            <p:cNvSpPr txBox="1"/>
            <p:nvPr/>
          </p:nvSpPr>
          <p:spPr>
            <a:xfrm>
              <a:off x="-1" y="292884"/>
              <a:ext cx="2783544" cy="2492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1</a:t>
              </a:r>
              <a:r>
                <a:rPr lang="en-US" altLang="zh-CN" dirty="0" smtClean="0"/>
                <a:t>.Fragment</a:t>
              </a:r>
              <a:r>
                <a:rPr lang="zh-CN" altLang="en-US" dirty="0" smtClean="0"/>
                <a:t>导航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人脸识别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/>
                <a:t>录像跳</a:t>
              </a:r>
              <a:r>
                <a:rPr lang="zh-CN" altLang="en-US" dirty="0" smtClean="0"/>
                <a:t>转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4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双击爱心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5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本地存储</a:t>
              </a:r>
              <a:endParaRPr dirty="0"/>
            </a:p>
          </p:txBody>
        </p:sp>
      </p:grpSp>
      <p:grpSp>
        <p:nvGrpSpPr>
          <p:cNvPr id="117" name="矩形 12"/>
          <p:cNvGrpSpPr/>
          <p:nvPr/>
        </p:nvGrpSpPr>
        <p:grpSpPr>
          <a:xfrm>
            <a:off x="4424080" y="2918011"/>
            <a:ext cx="2783545" cy="3078754"/>
            <a:chOff x="-1" y="0"/>
            <a:chExt cx="2783544" cy="3078752"/>
          </a:xfrm>
        </p:grpSpPr>
        <p:sp>
          <p:nvSpPr>
            <p:cNvPr id="115" name="矩形"/>
            <p:cNvSpPr/>
            <p:nvPr/>
          </p:nvSpPr>
          <p:spPr>
            <a:xfrm>
              <a:off x="-1" y="0"/>
              <a:ext cx="2783544" cy="307875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16" name="small but fine…"/>
            <p:cNvSpPr txBox="1"/>
            <p:nvPr/>
          </p:nvSpPr>
          <p:spPr>
            <a:xfrm>
              <a:off x="-1" y="773014"/>
              <a:ext cx="2783544" cy="1532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1</a:t>
              </a:r>
              <a:r>
                <a:rPr lang="en-US" altLang="zh-CN" dirty="0" smtClean="0"/>
                <a:t>.Me</a:t>
              </a:r>
              <a:r>
                <a:rPr lang="zh-CN" altLang="en-US" dirty="0" smtClean="0"/>
                <a:t>布局优化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双击爱心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altLang="zh-CN" dirty="0" smtClean="0"/>
                <a:t>3.</a:t>
              </a:r>
              <a:r>
                <a:rPr lang="zh-CN" altLang="en-US" dirty="0" smtClean="0"/>
                <a:t>页面美化</a:t>
              </a:r>
              <a:endParaRPr lang="en-US" altLang="zh-CN" dirty="0" smtClean="0"/>
            </a:p>
          </p:txBody>
        </p:sp>
      </p:grpSp>
      <p:grpSp>
        <p:nvGrpSpPr>
          <p:cNvPr id="120" name="矩形 14"/>
          <p:cNvGrpSpPr/>
          <p:nvPr/>
        </p:nvGrpSpPr>
        <p:grpSpPr>
          <a:xfrm>
            <a:off x="8095128" y="2904562"/>
            <a:ext cx="2783545" cy="3092203"/>
            <a:chOff x="-1" y="-1"/>
            <a:chExt cx="2783544" cy="3092201"/>
          </a:xfrm>
        </p:grpSpPr>
        <p:sp>
          <p:nvSpPr>
            <p:cNvPr id="118" name="矩形"/>
            <p:cNvSpPr/>
            <p:nvPr/>
          </p:nvSpPr>
          <p:spPr>
            <a:xfrm>
              <a:off x="-1" y="-1"/>
              <a:ext cx="2783544" cy="3092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19" name="American celebrities, businesses,…"/>
            <p:cNvSpPr txBox="1"/>
            <p:nvPr/>
          </p:nvSpPr>
          <p:spPr>
            <a:xfrm>
              <a:off x="-1" y="59541"/>
              <a:ext cx="2783544" cy="2973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1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首页视频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详情页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个人推荐页面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4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消息页面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5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聊天室</a:t>
              </a:r>
              <a:endParaRPr lang="en-US" altLang="zh-CN" dirty="0" smtClean="0"/>
            </a:p>
            <a:p>
              <a:pPr algn="ctr">
                <a:lnSpc>
                  <a:spcPct val="130000"/>
                </a:lnSpc>
                <a:defRPr sz="2400">
                  <a:solidFill>
                    <a:srgbClr val="FFFFFF"/>
                  </a:solidFill>
                </a:defRPr>
              </a:pPr>
              <a:r>
                <a:rPr lang="en-US" dirty="0" smtClean="0"/>
                <a:t>6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后台开发</a:t>
              </a:r>
              <a:endParaRPr dirty="0"/>
            </a:p>
          </p:txBody>
        </p:sp>
      </p:grpSp>
      <p:grpSp>
        <p:nvGrpSpPr>
          <p:cNvPr id="123" name="任意多边形 17"/>
          <p:cNvGrpSpPr/>
          <p:nvPr/>
        </p:nvGrpSpPr>
        <p:grpSpPr>
          <a:xfrm>
            <a:off x="4424081" y="1909481"/>
            <a:ext cx="2783545" cy="712697"/>
            <a:chOff x="0" y="44972"/>
            <a:chExt cx="2783543" cy="712696"/>
          </a:xfrm>
        </p:grpSpPr>
        <p:sp>
          <p:nvSpPr>
            <p:cNvPr id="121" name="形状"/>
            <p:cNvSpPr/>
            <p:nvPr/>
          </p:nvSpPr>
          <p:spPr>
            <a:xfrm>
              <a:off x="0" y="44972"/>
              <a:ext cx="2783543" cy="71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9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0553" y="0"/>
                  </a:moveTo>
                  <a:lnTo>
                    <a:pt x="20799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0" y="0"/>
                  </a:moveTo>
                  <a:lnTo>
                    <a:pt x="20143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private high schools"/>
            <p:cNvSpPr txBox="1"/>
            <p:nvPr/>
          </p:nvSpPr>
          <p:spPr>
            <a:xfrm>
              <a:off x="0" y="170489"/>
              <a:ext cx="2783543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王荣荣</a:t>
              </a:r>
              <a:endParaRPr dirty="0"/>
            </a:p>
          </p:txBody>
        </p:sp>
      </p:grpSp>
      <p:grpSp>
        <p:nvGrpSpPr>
          <p:cNvPr id="126" name="任意多边形 18"/>
          <p:cNvGrpSpPr/>
          <p:nvPr/>
        </p:nvGrpSpPr>
        <p:grpSpPr>
          <a:xfrm>
            <a:off x="874057" y="1909481"/>
            <a:ext cx="2783546" cy="712698"/>
            <a:chOff x="-1" y="-1"/>
            <a:chExt cx="2783544" cy="712697"/>
          </a:xfrm>
        </p:grpSpPr>
        <p:sp>
          <p:nvSpPr>
            <p:cNvPr id="124" name="形状"/>
            <p:cNvSpPr/>
            <p:nvPr/>
          </p:nvSpPr>
          <p:spPr>
            <a:xfrm>
              <a:off x="-1" y="-1"/>
              <a:ext cx="2783544" cy="7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9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0553" y="0"/>
                  </a:moveTo>
                  <a:lnTo>
                    <a:pt x="20799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0" y="0"/>
                  </a:moveTo>
                  <a:lnTo>
                    <a:pt x="20143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public high schools"/>
            <p:cNvSpPr txBox="1"/>
            <p:nvPr/>
          </p:nvSpPr>
          <p:spPr>
            <a:xfrm>
              <a:off x="-1" y="125517"/>
              <a:ext cx="2783544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田也</a:t>
              </a:r>
              <a:endParaRPr dirty="0"/>
            </a:p>
          </p:txBody>
        </p:sp>
      </p:grpSp>
      <p:grpSp>
        <p:nvGrpSpPr>
          <p:cNvPr id="129" name="任意多边形 19"/>
          <p:cNvGrpSpPr/>
          <p:nvPr/>
        </p:nvGrpSpPr>
        <p:grpSpPr>
          <a:xfrm>
            <a:off x="8095129" y="1909481"/>
            <a:ext cx="2783544" cy="712697"/>
            <a:chOff x="0" y="44972"/>
            <a:chExt cx="2783543" cy="712696"/>
          </a:xfrm>
        </p:grpSpPr>
        <p:sp>
          <p:nvSpPr>
            <p:cNvPr id="127" name="形状"/>
            <p:cNvSpPr/>
            <p:nvPr/>
          </p:nvSpPr>
          <p:spPr>
            <a:xfrm>
              <a:off x="0" y="44972"/>
              <a:ext cx="2783543" cy="71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9" y="0"/>
                  </a:moveTo>
                  <a:lnTo>
                    <a:pt x="21600" y="0"/>
                  </a:lnTo>
                  <a:lnTo>
                    <a:pt x="21600" y="2644"/>
                  </a:lnTo>
                  <a:close/>
                  <a:moveTo>
                    <a:pt x="20553" y="0"/>
                  </a:moveTo>
                  <a:lnTo>
                    <a:pt x="20799" y="0"/>
                  </a:lnTo>
                  <a:lnTo>
                    <a:pt x="21600" y="5412"/>
                  </a:lnTo>
                  <a:lnTo>
                    <a:pt x="21600" y="7071"/>
                  </a:lnTo>
                  <a:close/>
                  <a:moveTo>
                    <a:pt x="0" y="0"/>
                  </a:moveTo>
                  <a:lnTo>
                    <a:pt x="20143" y="0"/>
                  </a:lnTo>
                  <a:lnTo>
                    <a:pt x="21600" y="983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private residential high schools"/>
            <p:cNvSpPr txBox="1"/>
            <p:nvPr/>
          </p:nvSpPr>
          <p:spPr>
            <a:xfrm>
              <a:off x="0" y="170490"/>
              <a:ext cx="2783543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张思凡</a:t>
              </a:r>
              <a:endParaRPr dirty="0"/>
            </a:p>
          </p:txBody>
        </p:sp>
      </p:grpSp>
      <p:sp>
        <p:nvSpPr>
          <p:cNvPr id="130" name="标题 2"/>
          <p:cNvSpPr txBox="1">
            <a:spLocks noGrp="1"/>
          </p:cNvSpPr>
          <p:nvPr>
            <p:ph type="title"/>
          </p:nvPr>
        </p:nvSpPr>
        <p:spPr>
          <a:xfrm>
            <a:off x="2118359" y="273684"/>
            <a:ext cx="7955282" cy="777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分工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6"/>
          <p:cNvSpPr txBox="1"/>
          <p:nvPr/>
        </p:nvSpPr>
        <p:spPr>
          <a:xfrm>
            <a:off x="71240" y="410080"/>
            <a:ext cx="6788972" cy="64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13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02</a:t>
            </a:r>
          </a:p>
        </p:txBody>
      </p:sp>
      <p:grpSp>
        <p:nvGrpSpPr>
          <p:cNvPr id="135" name="矩形 4"/>
          <p:cNvGrpSpPr/>
          <p:nvPr/>
        </p:nvGrpSpPr>
        <p:grpSpPr>
          <a:xfrm>
            <a:off x="4011795" y="3406754"/>
            <a:ext cx="6523691" cy="847731"/>
            <a:chOff x="-1" y="-7005"/>
            <a:chExt cx="8530288" cy="847730"/>
          </a:xfrm>
        </p:grpSpPr>
        <p:sp>
          <p:nvSpPr>
            <p:cNvPr id="133" name="矩形"/>
            <p:cNvSpPr/>
            <p:nvPr/>
          </p:nvSpPr>
          <p:spPr>
            <a:xfrm>
              <a:off x="-1" y="-1"/>
              <a:ext cx="6508378" cy="83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pPr>
              <a:endParaRPr/>
            </a:p>
          </p:txBody>
        </p:sp>
        <p:sp>
          <p:nvSpPr>
            <p:cNvPr id="134" name="schedule"/>
            <p:cNvSpPr txBox="1"/>
            <p:nvPr/>
          </p:nvSpPr>
          <p:spPr>
            <a:xfrm>
              <a:off x="2021909" y="-7005"/>
              <a:ext cx="6508378" cy="847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4400" b="1">
                  <a:solidFill>
                    <a:schemeClr val="accent1"/>
                  </a:solidFill>
                  <a:latin typeface="方正黑体_GBK"/>
                  <a:ea typeface="方正黑体_GBK"/>
                  <a:cs typeface="方正黑体_GBK"/>
                  <a:sym typeface="方正黑体_GBK"/>
                </a:defRPr>
              </a:lvl1pPr>
            </a:lstStyle>
            <a:p>
              <a:r>
                <a:rPr lang="zh-CN" altLang="en-US" dirty="0" smtClean="0"/>
                <a:t>客户端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客户端：架构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86203991"/>
              </p:ext>
            </p:extLst>
          </p:nvPr>
        </p:nvGraphicFramePr>
        <p:xfrm>
          <a:off x="886692" y="1243675"/>
          <a:ext cx="9953104" cy="54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235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客户端：主页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详情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8211" y="1906385"/>
            <a:ext cx="21391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根据视频推荐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93356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客户端：录制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79171" y="2366356"/>
            <a:ext cx="22111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控制时长最长为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10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秒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2509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客户端：消息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聊天室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5949" y="2139142"/>
            <a:ext cx="3169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聊天气泡设计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24868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223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方正黑体_GBK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分工</vt:lpstr>
      <vt:lpstr>PowerPoint 演示文稿</vt:lpstr>
      <vt:lpstr>客户端：架构</vt:lpstr>
      <vt:lpstr>客户端：主页-详情</vt:lpstr>
      <vt:lpstr>客户端：录制-上传</vt:lpstr>
      <vt:lpstr>客户端：消息-聊天室</vt:lpstr>
      <vt:lpstr>服务：架构</vt:lpstr>
      <vt:lpstr>服务：数据库及代码</vt:lpstr>
      <vt:lpstr>PowerPoint 演示文稿</vt:lpstr>
      <vt:lpstr>PowerPoint 演示文稿</vt:lpstr>
      <vt:lpstr>创新点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zhang sifan</cp:lastModifiedBy>
  <cp:revision>8</cp:revision>
  <dcterms:modified xsi:type="dcterms:W3CDTF">2019-01-29T04:52:51Z</dcterms:modified>
</cp:coreProperties>
</file>