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71" r:id="rId15"/>
    <p:sldId id="272" r:id="rId16"/>
    <p:sldId id="273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6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74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9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7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63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4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64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4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5AEB-E357-4369-9265-E4074727C2A7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CE52-A3EC-4FCC-8216-C6C9FEA58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0012420014/SNA_HW/blob/master/SNA_HW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社群媒體分析實務</a:t>
            </a:r>
            <a:r>
              <a:rPr lang="en-US" altLang="zh-TW" dirty="0" smtClean="0"/>
              <a:t>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M10515010 </a:t>
            </a:r>
          </a:p>
          <a:p>
            <a:r>
              <a:rPr lang="zh-TW" altLang="en-US" dirty="0" smtClean="0"/>
              <a:t>資工碩一  黃健倫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21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5" y="2592798"/>
            <a:ext cx="5686935" cy="42652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53" y="365125"/>
            <a:ext cx="12095747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:Vulnerability(2),</a:t>
            </a:r>
            <a:r>
              <a:rPr lang="zh-TW" altLang="en-US" dirty="0"/>
              <a:t> 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</a:t>
            </a:r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  <a:p>
            <a:r>
              <a:rPr lang="en-US" altLang="zh-TW" dirty="0"/>
              <a:t>d. </a:t>
            </a:r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數量長條圖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3" y="2478505"/>
            <a:ext cx="5839327" cy="43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379" y="365125"/>
            <a:ext cx="12047621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smtClean="0"/>
              <a:t>Vulnerability(2),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e. </a:t>
            </a:r>
            <a:r>
              <a:rPr lang="zh-TW" altLang="en-US" sz="2400" dirty="0"/>
              <a:t>其中有</a:t>
            </a:r>
            <a:r>
              <a:rPr lang="en-US" altLang="zh-TW" sz="2400" dirty="0"/>
              <a:t>URL</a:t>
            </a:r>
            <a:r>
              <a:rPr lang="zh-TW" altLang="en-US" sz="2400" dirty="0"/>
              <a:t>與無</a:t>
            </a:r>
            <a:r>
              <a:rPr lang="en-US" altLang="zh-TW" sz="2400" dirty="0"/>
              <a:t>URL</a:t>
            </a:r>
            <a:r>
              <a:rPr lang="zh-TW" altLang="en-US" sz="2400" dirty="0"/>
              <a:t>的</a:t>
            </a:r>
            <a:r>
              <a:rPr lang="en-US" altLang="zh-TW" sz="2400" dirty="0"/>
              <a:t>Tweets</a:t>
            </a:r>
            <a:r>
              <a:rPr lang="zh-TW" altLang="en-US" sz="2400" dirty="0"/>
              <a:t>的比例圓餅圖</a:t>
            </a:r>
          </a:p>
          <a:p>
            <a:r>
              <a:rPr lang="en-US" altLang="zh-TW" sz="2400" dirty="0"/>
              <a:t>f. </a:t>
            </a:r>
            <a:r>
              <a:rPr lang="zh-TW" altLang="en-US" sz="2400" dirty="0"/>
              <a:t>請依照每個月繪製各</a:t>
            </a:r>
            <a:r>
              <a:rPr lang="en-US" altLang="zh-TW" sz="2400" dirty="0"/>
              <a:t>Twitter</a:t>
            </a:r>
            <a:r>
              <a:rPr lang="zh-TW" altLang="en-US" sz="2400" dirty="0"/>
              <a:t>所提到</a:t>
            </a:r>
            <a:r>
              <a:rPr lang="en-US" altLang="zh-TW" sz="2400" dirty="0"/>
              <a:t>CVE</a:t>
            </a:r>
            <a:r>
              <a:rPr lang="zh-TW" altLang="en-US" sz="2400" dirty="0"/>
              <a:t>的箱型圖</a:t>
            </a:r>
            <a:r>
              <a:rPr lang="en-US" altLang="zh-TW" sz="2400" dirty="0"/>
              <a:t>(</a:t>
            </a:r>
            <a:r>
              <a:rPr lang="zh-TW" altLang="en-US" sz="2400" dirty="0"/>
              <a:t>每月最多發表帳號的次數、每月平均發表的次數、每月至少發表的次數、第一分位數、第三分位數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5" r="7798"/>
          <a:stretch/>
        </p:blipFill>
        <p:spPr>
          <a:xfrm>
            <a:off x="5221704" y="3085432"/>
            <a:ext cx="6833937" cy="37725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12432"/>
            <a:ext cx="5328499" cy="35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284" y="365125"/>
            <a:ext cx="12083716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:Vulnerability(2),</a:t>
            </a:r>
            <a:r>
              <a:rPr lang="zh-TW" altLang="en-US" dirty="0"/>
              <a:t> 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g. </a:t>
            </a:r>
            <a:r>
              <a:rPr lang="zh-TW" altLang="en-US" dirty="0"/>
              <a:t>能否分析資安弱點分析指標帳號</a:t>
            </a:r>
            <a:r>
              <a:rPr lang="en-US" altLang="zh-TW" dirty="0"/>
              <a:t>?</a:t>
            </a:r>
            <a:r>
              <a:rPr lang="zh-TW" altLang="en-US" dirty="0"/>
              <a:t>如何分析</a:t>
            </a:r>
            <a:r>
              <a:rPr lang="en-US" altLang="zh-TW" dirty="0"/>
              <a:t>?</a:t>
            </a:r>
          </a:p>
          <a:p>
            <a:pPr marL="457200" lvl="1" indent="0">
              <a:buNone/>
            </a:pPr>
            <a:r>
              <a:rPr lang="zh-TW" altLang="en-US" dirty="0"/>
              <a:t>根據以</a:t>
            </a:r>
            <a:r>
              <a:rPr lang="en-US" altLang="zh-TW" dirty="0"/>
              <a:t>id</a:t>
            </a:r>
            <a:r>
              <a:rPr lang="zh-TW" altLang="en-US" dirty="0"/>
              <a:t>做的</a:t>
            </a:r>
            <a:r>
              <a:rPr lang="en-US" altLang="zh-TW" dirty="0"/>
              <a:t>aggregation</a:t>
            </a:r>
            <a:r>
              <a:rPr lang="zh-TW" altLang="en-US" dirty="0"/>
              <a:t>，找出哪個</a:t>
            </a:r>
            <a:r>
              <a:rPr lang="en-US" altLang="zh-TW" dirty="0"/>
              <a:t>twitter</a:t>
            </a:r>
            <a:r>
              <a:rPr lang="zh-TW" altLang="en-US" dirty="0"/>
              <a:t>帳號發過最多此相關詞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tweet</a:t>
            </a:r>
            <a:r>
              <a:rPr lang="zh-TW" altLang="en-US" dirty="0" smtClean="0"/>
              <a:t>，</a:t>
            </a:r>
            <a:r>
              <a:rPr lang="zh-TW" altLang="en-US" dirty="0"/>
              <a:t>即可找出指標帳號。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Vulnerability</a:t>
            </a:r>
            <a:r>
              <a:rPr lang="zh-TW" altLang="en-US" dirty="0" smtClean="0"/>
              <a:t>為</a:t>
            </a:r>
            <a:r>
              <a:rPr lang="zh-TW" altLang="en-US" dirty="0"/>
              <a:t>資安相關字彙，因此會有高度的關聯性值得我們去參考</a:t>
            </a:r>
            <a:r>
              <a:rPr lang="zh-TW" altLang="en-US" dirty="0" smtClean="0"/>
              <a:t>。此外，也可在更進階的利用關鍵字內含有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的去分析，或許會有更進一步的發現。</a:t>
            </a:r>
            <a:endParaRPr lang="en-US" altLang="zh-TW" dirty="0"/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55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0764253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smtClean="0"/>
              <a:t>Exploit(3),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a. </a:t>
            </a:r>
            <a:r>
              <a:rPr lang="zh-TW" altLang="en-US" dirty="0"/>
              <a:t>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69</a:t>
            </a:r>
            <a:r>
              <a:rPr lang="zh-TW" altLang="en-US" dirty="0" smtClean="0"/>
              <a:t>個</a:t>
            </a:r>
            <a:endParaRPr lang="en-US" altLang="zh-TW" dirty="0"/>
          </a:p>
          <a:p>
            <a:r>
              <a:rPr lang="en-US" altLang="zh-TW" dirty="0"/>
              <a:t>b. </a:t>
            </a:r>
            <a:r>
              <a:rPr lang="zh-TW" altLang="en-US" dirty="0"/>
              <a:t>共計有多少</a:t>
            </a:r>
            <a:r>
              <a:rPr lang="en-US" altLang="zh-TW" dirty="0"/>
              <a:t>Tweets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562</a:t>
            </a:r>
            <a:r>
              <a:rPr lang="zh-TW" altLang="en-US" dirty="0" smtClean="0"/>
              <a:t>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49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0764253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smtClean="0"/>
              <a:t>Exploit(3),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</a:t>
            </a:r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  <a:p>
            <a:r>
              <a:rPr lang="en-US" altLang="zh-TW" dirty="0"/>
              <a:t>d. </a:t>
            </a:r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5863"/>
            <a:ext cx="5149516" cy="38621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5" y="2658980"/>
            <a:ext cx="5598694" cy="41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0764253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smtClean="0"/>
              <a:t>Exploit(3),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e. </a:t>
            </a:r>
            <a:r>
              <a:rPr lang="zh-TW" altLang="en-US" sz="2400" dirty="0"/>
              <a:t>其中有</a:t>
            </a:r>
            <a:r>
              <a:rPr lang="en-US" altLang="zh-TW" sz="2400" dirty="0"/>
              <a:t>URL</a:t>
            </a:r>
            <a:r>
              <a:rPr lang="zh-TW" altLang="en-US" sz="2400" dirty="0"/>
              <a:t>與無</a:t>
            </a:r>
            <a:r>
              <a:rPr lang="en-US" altLang="zh-TW" sz="2400" dirty="0"/>
              <a:t>URL</a:t>
            </a:r>
            <a:r>
              <a:rPr lang="zh-TW" altLang="en-US" sz="2400" dirty="0"/>
              <a:t>的</a:t>
            </a:r>
            <a:r>
              <a:rPr lang="en-US" altLang="zh-TW" sz="2400" dirty="0"/>
              <a:t>Tweets</a:t>
            </a:r>
            <a:r>
              <a:rPr lang="zh-TW" altLang="en-US" sz="2400" dirty="0"/>
              <a:t>的比例圓餅圖</a:t>
            </a:r>
          </a:p>
          <a:p>
            <a:r>
              <a:rPr lang="en-US" altLang="zh-TW" sz="2400" dirty="0"/>
              <a:t>f. </a:t>
            </a:r>
            <a:r>
              <a:rPr lang="zh-TW" altLang="en-US" sz="2400" dirty="0"/>
              <a:t>請依照每個月繪製各</a:t>
            </a:r>
            <a:r>
              <a:rPr lang="en-US" altLang="zh-TW" sz="2400" dirty="0"/>
              <a:t>Twitter</a:t>
            </a:r>
            <a:r>
              <a:rPr lang="zh-TW" altLang="en-US" sz="2400" dirty="0"/>
              <a:t>所提到</a:t>
            </a:r>
            <a:r>
              <a:rPr lang="en-US" altLang="zh-TW" sz="2400" dirty="0"/>
              <a:t>CVE</a:t>
            </a:r>
            <a:r>
              <a:rPr lang="zh-TW" altLang="en-US" sz="2400" dirty="0"/>
              <a:t>的箱型圖</a:t>
            </a:r>
            <a:r>
              <a:rPr lang="en-US" altLang="zh-TW" sz="2400" dirty="0"/>
              <a:t>(</a:t>
            </a:r>
            <a:r>
              <a:rPr lang="zh-TW" altLang="en-US" sz="2400" dirty="0"/>
              <a:t>每月最多發表帳號的次數、每月平均發表的次數、每月至少發表的次數、第一分位數、第三分位數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00400"/>
            <a:ext cx="4725466" cy="35440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r="8439" b="8070"/>
          <a:stretch/>
        </p:blipFill>
        <p:spPr>
          <a:xfrm>
            <a:off x="4725468" y="3200400"/>
            <a:ext cx="7466532" cy="35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0764253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smtClean="0"/>
              <a:t>Exploit(3),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g. </a:t>
            </a:r>
            <a:r>
              <a:rPr lang="zh-TW" altLang="en-US" dirty="0"/>
              <a:t>能否分析資安弱點分析指標帳號</a:t>
            </a:r>
            <a:r>
              <a:rPr lang="en-US" altLang="zh-TW" dirty="0"/>
              <a:t>?</a:t>
            </a:r>
            <a:r>
              <a:rPr lang="zh-TW" altLang="en-US" dirty="0"/>
              <a:t>如何分析</a:t>
            </a:r>
            <a:r>
              <a:rPr lang="en-US" altLang="zh-TW" dirty="0" smtClean="0"/>
              <a:t>?</a:t>
            </a:r>
          </a:p>
          <a:p>
            <a:pPr marL="457200" lvl="1" indent="0">
              <a:buNone/>
            </a:pPr>
            <a:r>
              <a:rPr lang="zh-TW" altLang="en-US" dirty="0"/>
              <a:t>根據以</a:t>
            </a:r>
            <a:r>
              <a:rPr lang="en-US" altLang="zh-TW" dirty="0"/>
              <a:t>id</a:t>
            </a:r>
            <a:r>
              <a:rPr lang="zh-TW" altLang="en-US" dirty="0"/>
              <a:t>做的</a:t>
            </a:r>
            <a:r>
              <a:rPr lang="en-US" altLang="zh-TW" dirty="0"/>
              <a:t>aggregation</a:t>
            </a:r>
            <a:r>
              <a:rPr lang="zh-TW" altLang="en-US" dirty="0" smtClean="0"/>
              <a:t>，最單純的就是直接去看發的</a:t>
            </a:r>
            <a:r>
              <a:rPr lang="en-US" altLang="zh-TW" dirty="0" smtClean="0"/>
              <a:t>tweet</a:t>
            </a:r>
            <a:r>
              <a:rPr lang="zh-TW" altLang="en-US" dirty="0" smtClean="0"/>
              <a:t>數量。由於</a:t>
            </a:r>
            <a:r>
              <a:rPr lang="en-US" altLang="zh-TW" dirty="0" smtClean="0"/>
              <a:t>Exploit</a:t>
            </a:r>
            <a:r>
              <a:rPr lang="zh-TW" altLang="en-US" dirty="0" smtClean="0"/>
              <a:t>本身就是和資安相關的詞，因此本身的數量就是一個不錯的指標。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98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請選擇</a:t>
            </a:r>
            <a:r>
              <a:rPr lang="en-US" altLang="zh-TW" dirty="0"/>
              <a:t>20</a:t>
            </a:r>
            <a:r>
              <a:rPr lang="zh-TW" altLang="en-US" dirty="0"/>
              <a:t>個以上感興趣的</a:t>
            </a:r>
            <a:r>
              <a:rPr lang="en-US" altLang="zh-TW" dirty="0"/>
              <a:t>Twitter</a:t>
            </a:r>
            <a:r>
              <a:rPr lang="zh-TW" altLang="en-US" dirty="0"/>
              <a:t>帳號</a:t>
            </a:r>
            <a:r>
              <a:rPr lang="en-US" altLang="zh-TW" dirty="0"/>
              <a:t>,</a:t>
            </a:r>
            <a:r>
              <a:rPr lang="zh-TW" altLang="en-US" dirty="0"/>
              <a:t>定義三類分析帳號標籤</a:t>
            </a:r>
            <a:r>
              <a:rPr lang="en-US" altLang="zh-TW" dirty="0"/>
              <a:t>,</a:t>
            </a:r>
            <a:r>
              <a:rPr lang="zh-TW" altLang="en-US" dirty="0"/>
              <a:t>並 分析</a:t>
            </a:r>
            <a:r>
              <a:rPr lang="en-US" altLang="zh-TW" dirty="0"/>
              <a:t>Twitter</a:t>
            </a:r>
            <a:r>
              <a:rPr lang="zh-TW" altLang="en-US" dirty="0"/>
              <a:t>所討論的</a:t>
            </a:r>
            <a:r>
              <a:rPr lang="en-US" altLang="zh-TW" dirty="0"/>
              <a:t>Tweet</a:t>
            </a:r>
            <a:r>
              <a:rPr lang="zh-TW" altLang="en-US" dirty="0"/>
              <a:t>內容</a:t>
            </a:r>
            <a:r>
              <a:rPr lang="en-US" altLang="zh-TW" dirty="0"/>
              <a:t>,</a:t>
            </a:r>
            <a:r>
              <a:rPr lang="zh-TW" altLang="en-US" dirty="0"/>
              <a:t>萃取關鍵字為屬性</a:t>
            </a:r>
            <a:r>
              <a:rPr lang="en-US" altLang="zh-TW" dirty="0"/>
              <a:t>,</a:t>
            </a:r>
            <a:r>
              <a:rPr lang="zh-TW" altLang="en-US" dirty="0"/>
              <a:t>透過決策</a:t>
            </a:r>
            <a:r>
              <a:rPr lang="zh-TW" altLang="en-US" dirty="0" smtClean="0"/>
              <a:t>術演算法</a:t>
            </a:r>
            <a:r>
              <a:rPr lang="zh-TW" altLang="en-US" dirty="0"/>
              <a:t>取得分類規則</a:t>
            </a:r>
            <a:r>
              <a:rPr lang="en-US" altLang="zh-TW" dirty="0"/>
              <a:t>,</a:t>
            </a:r>
            <a:r>
              <a:rPr lang="zh-TW" altLang="en-US" dirty="0"/>
              <a:t>請呈現決策術並以</a:t>
            </a:r>
            <a:r>
              <a:rPr lang="en-US" altLang="zh-TW" dirty="0" err="1"/>
              <a:t>Heatmap</a:t>
            </a:r>
            <a:r>
              <a:rPr lang="zh-TW" altLang="en-US" dirty="0"/>
              <a:t>對於決策樹的</a:t>
            </a:r>
            <a:r>
              <a:rPr lang="zh-TW" altLang="en-US" dirty="0" smtClean="0"/>
              <a:t>參數</a:t>
            </a:r>
            <a:r>
              <a:rPr lang="zh-TW" altLang="en-US" dirty="0"/>
              <a:t>進行分析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資料集</a:t>
            </a:r>
            <a:r>
              <a:rPr lang="zh-TW" altLang="en-US" dirty="0"/>
              <a:t>的</a:t>
            </a:r>
            <a:r>
              <a:rPr lang="zh-TW" altLang="en-US" dirty="0" smtClean="0"/>
              <a:t>收集覺得太困難了，參考了老師給的「</a:t>
            </a:r>
            <a:r>
              <a:rPr lang="en-US" altLang="zh-TW" dirty="0" smtClean="0"/>
              <a:t>Data </a:t>
            </a:r>
            <a:r>
              <a:rPr lang="en-US" altLang="zh-TW" dirty="0"/>
              <a:t>analytics startup in 60 </a:t>
            </a:r>
            <a:r>
              <a:rPr lang="en-US" altLang="zh-TW" dirty="0" smtClean="0"/>
              <a:t>minutes</a:t>
            </a:r>
            <a:r>
              <a:rPr lang="zh-TW" altLang="en-US" dirty="0" smtClean="0"/>
              <a:t>」，已經有點概念，但是輸入的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真的不知道該如何從題目中敘述的「</a:t>
            </a:r>
            <a:r>
              <a:rPr lang="en-US" altLang="zh-TW" dirty="0" smtClean="0"/>
              <a:t>tweets</a:t>
            </a:r>
            <a:r>
              <a:rPr lang="zh-TW" altLang="en-US" dirty="0" smtClean="0"/>
              <a:t>」去做切割，只能簡單描述一下該如何實作此題。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37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6589" y="1825625"/>
            <a:ext cx="10034337" cy="4351338"/>
          </a:xfrm>
        </p:spPr>
        <p:txBody>
          <a:bodyPr/>
          <a:lstStyle/>
          <a:p>
            <a:pPr algn="just"/>
            <a:r>
              <a:rPr lang="zh-TW" altLang="en-US" dirty="0" smtClean="0"/>
              <a:t>一開始需要先將資料做好前處理，尤其是當資料量非常小的時候，任何一點資料都可能造成</a:t>
            </a:r>
            <a:r>
              <a:rPr lang="en-US" altLang="zh-TW" dirty="0" err="1" smtClean="0"/>
              <a:t>overfitting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之後利用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將表格內容取出，並且利用「</a:t>
            </a:r>
            <a:r>
              <a:rPr lang="en-US" altLang="zh-TW" dirty="0"/>
              <a:t> </a:t>
            </a:r>
            <a:r>
              <a:rPr lang="en-US" altLang="zh-TW" dirty="0" err="1"/>
              <a:t>train_test_split</a:t>
            </a:r>
            <a:r>
              <a:rPr lang="en-US" altLang="zh-TW" dirty="0"/>
              <a:t> </a:t>
            </a:r>
            <a:r>
              <a:rPr lang="zh-TW" altLang="en-US" dirty="0" smtClean="0"/>
              <a:t>」此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把資料切好，並設定</a:t>
            </a:r>
            <a:r>
              <a:rPr lang="en-US" altLang="zh-TW" dirty="0" err="1" smtClean="0"/>
              <a:t>traning_size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之後就把資料餵給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decision tree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54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72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A.</a:t>
            </a:r>
            <a:r>
              <a:rPr lang="zh-TW" altLang="en-US" dirty="0" smtClean="0"/>
              <a:t>請</a:t>
            </a:r>
            <a:r>
              <a:rPr lang="zh-TW" altLang="en-US" dirty="0"/>
              <a:t>說明所安裝的作業系統以及硬體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OS X Yosemite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5"/>
          <a:stretch/>
        </p:blipFill>
        <p:spPr>
          <a:xfrm>
            <a:off x="5397976" y="2920798"/>
            <a:ext cx="6794024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B.</a:t>
            </a:r>
            <a:r>
              <a:rPr lang="zh-TW" altLang="en-US" dirty="0" smtClean="0"/>
              <a:t>請簡述安裝步驟以及平台架構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，將老師給的</a:t>
            </a:r>
            <a:r>
              <a:rPr lang="en-US" altLang="zh-TW" dirty="0" smtClean="0"/>
              <a:t>compose-up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C.</a:t>
            </a:r>
            <a:r>
              <a:rPr lang="zh-TW" altLang="en-US" dirty="0"/>
              <a:t>請簡述所遇到的困難以及解決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的指令複製貼上會有問題，後來自己用手動打的就解決了，原因至今不明</a:t>
            </a: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6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網址：</a:t>
            </a:r>
            <a:r>
              <a:rPr lang="en-US" altLang="zh-TW"/>
              <a:t> </a:t>
            </a:r>
            <a:r>
              <a:rPr lang="en-US" altLang="zh-TW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github.com/z0012420014/SNA_HW/blob/master/SNA_HW.ipynb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4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err="1"/>
              <a:t>cve</a:t>
            </a:r>
            <a:r>
              <a:rPr lang="en-US" altLang="zh-TW" dirty="0"/>
              <a:t>(1),</a:t>
            </a:r>
            <a:r>
              <a:rPr lang="zh-TW" altLang="en-US" dirty="0"/>
              <a:t> 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190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</a:t>
            </a:r>
            <a:r>
              <a:rPr lang="en-US" altLang="zh-TW" dirty="0"/>
              <a:t>. </a:t>
            </a:r>
            <a:r>
              <a:rPr lang="zh-TW" altLang="en-US" dirty="0"/>
              <a:t>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47</a:t>
            </a:r>
            <a:r>
              <a:rPr lang="zh-TW" altLang="en-US" dirty="0" smtClean="0"/>
              <a:t>個</a:t>
            </a:r>
            <a:endParaRPr lang="en-US" altLang="zh-TW" dirty="0"/>
          </a:p>
          <a:p>
            <a:r>
              <a:rPr lang="en-US" altLang="zh-TW" dirty="0"/>
              <a:t>b. </a:t>
            </a:r>
            <a:r>
              <a:rPr lang="zh-TW" altLang="en-US" dirty="0"/>
              <a:t>共計有多少</a:t>
            </a:r>
            <a:r>
              <a:rPr lang="en-US" altLang="zh-TW" dirty="0"/>
              <a:t>Tweets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265</a:t>
            </a:r>
            <a:r>
              <a:rPr lang="zh-TW" altLang="en-US" dirty="0" smtClean="0"/>
              <a:t>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857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err="1"/>
              <a:t>cve</a:t>
            </a:r>
            <a:r>
              <a:rPr lang="en-US" altLang="zh-TW" dirty="0"/>
              <a:t>(1),</a:t>
            </a:r>
            <a:r>
              <a:rPr lang="zh-TW" altLang="en-US" dirty="0"/>
              <a:t> 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</a:t>
            </a:r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  <a:p>
            <a:r>
              <a:rPr lang="en-US" altLang="zh-TW" dirty="0"/>
              <a:t>d. </a:t>
            </a:r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2755232"/>
            <a:ext cx="5470358" cy="41027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16" y="2816893"/>
            <a:ext cx="5305926" cy="3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en-US" altLang="zh-TW" dirty="0" err="1" smtClean="0"/>
              <a:t>cve</a:t>
            </a:r>
            <a:r>
              <a:rPr lang="en-US" altLang="zh-TW" dirty="0" smtClean="0"/>
              <a:t>(1),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zh-TW" altLang="en-US" dirty="0" smtClean="0"/>
              <a:t>整年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 </a:t>
            </a:r>
            <a:r>
              <a:rPr lang="zh-TW" altLang="en-US" dirty="0"/>
              <a:t>其中有</a:t>
            </a:r>
            <a:r>
              <a:rPr lang="en-US" altLang="zh-TW" dirty="0"/>
              <a:t>URL</a:t>
            </a:r>
            <a:r>
              <a:rPr lang="zh-TW" altLang="en-US" dirty="0"/>
              <a:t>與無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Tweets</a:t>
            </a:r>
            <a:r>
              <a:rPr lang="zh-TW" altLang="en-US" dirty="0"/>
              <a:t>的比例圓餅圖</a:t>
            </a:r>
          </a:p>
          <a:p>
            <a:r>
              <a:rPr lang="en-US" altLang="zh-TW" dirty="0"/>
              <a:t>f. </a:t>
            </a:r>
            <a:r>
              <a:rPr lang="zh-TW" altLang="en-US" dirty="0"/>
              <a:t>請依照每個月繪製各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  <a:r>
              <a:rPr lang="en-US" altLang="zh-TW" dirty="0"/>
              <a:t>(</a:t>
            </a:r>
            <a:r>
              <a:rPr lang="zh-TW" altLang="en-US" dirty="0"/>
              <a:t>每月最多發表帳號的次數、</a:t>
            </a:r>
            <a:r>
              <a:rPr lang="zh-TW" altLang="en-US" dirty="0" smtClean="0"/>
              <a:t>每月</a:t>
            </a:r>
            <a:r>
              <a:rPr lang="zh-TW" altLang="en-US" dirty="0"/>
              <a:t>平均發表的次數、每月至少發表的次數、第一分位數、第</a:t>
            </a:r>
            <a:r>
              <a:rPr lang="zh-TW" altLang="en-US" dirty="0" smtClean="0"/>
              <a:t>三分位數</a:t>
            </a:r>
            <a:r>
              <a:rPr lang="en-US" altLang="zh-TW" dirty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224"/>
            <a:ext cx="5197642" cy="33307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26" y="3344780"/>
            <a:ext cx="5269830" cy="35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r>
              <a:rPr lang="zh-TW" altLang="en-US" dirty="0" smtClean="0"/>
              <a:t>關鍵字</a:t>
            </a:r>
            <a:r>
              <a:rPr lang="en-US" altLang="zh-TW" dirty="0"/>
              <a:t>:</a:t>
            </a:r>
            <a:r>
              <a:rPr lang="en-US" altLang="zh-TW" dirty="0" err="1" smtClean="0"/>
              <a:t>cve</a:t>
            </a:r>
            <a:r>
              <a:rPr lang="en-US" altLang="zh-TW" dirty="0" smtClean="0"/>
              <a:t>(1),</a:t>
            </a:r>
            <a:r>
              <a:rPr lang="zh-TW" altLang="en-US" dirty="0" smtClean="0"/>
              <a:t> </a:t>
            </a:r>
            <a:r>
              <a:rPr lang="zh-TW" altLang="en-US" dirty="0"/>
              <a:t>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g. </a:t>
            </a:r>
            <a:r>
              <a:rPr lang="zh-TW" altLang="en-US" dirty="0"/>
              <a:t>能否分析資安弱點分析指標帳號</a:t>
            </a:r>
            <a:r>
              <a:rPr lang="en-US" altLang="zh-TW" dirty="0"/>
              <a:t>?</a:t>
            </a:r>
            <a:r>
              <a:rPr lang="zh-TW" altLang="en-US" dirty="0"/>
              <a:t>如何分析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根據以</a:t>
            </a:r>
            <a:r>
              <a:rPr lang="en-US" altLang="zh-TW" dirty="0" smtClean="0"/>
              <a:t>id</a:t>
            </a:r>
            <a:r>
              <a:rPr lang="zh-TW" altLang="en-US" dirty="0" smtClean="0"/>
              <a:t>做的</a:t>
            </a:r>
            <a:r>
              <a:rPr lang="en-US" altLang="zh-TW" dirty="0" smtClean="0"/>
              <a:t>aggregation</a:t>
            </a:r>
            <a:r>
              <a:rPr lang="zh-TW" altLang="en-US" dirty="0" smtClean="0"/>
              <a:t>，找出哪個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帳號發過最多此相關詞的</a:t>
            </a:r>
            <a:r>
              <a:rPr lang="en-US" altLang="zh-TW" dirty="0" smtClean="0"/>
              <a:t>tweet</a:t>
            </a:r>
            <a:r>
              <a:rPr lang="zh-TW" altLang="en-US" dirty="0" smtClean="0"/>
              <a:t>，即可找出指標帳號。</a:t>
            </a:r>
            <a:r>
              <a:rPr lang="zh-TW" altLang="en-US" dirty="0"/>
              <a:t> </a:t>
            </a:r>
            <a:r>
              <a:rPr lang="zh-TW" altLang="en-US" dirty="0" smtClean="0"/>
              <a:t>原因為</a:t>
            </a:r>
            <a:r>
              <a:rPr lang="en-US" altLang="zh-TW" dirty="0" err="1" smtClean="0"/>
              <a:t>cve</a:t>
            </a:r>
            <a:r>
              <a:rPr lang="zh-TW" altLang="en-US" dirty="0" smtClean="0"/>
              <a:t>為資安相關字彙，因此會有高度的關聯性值得我們去參考。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48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347" y="365125"/>
            <a:ext cx="12059653" cy="1325563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關鍵字</a:t>
            </a:r>
            <a:r>
              <a:rPr lang="en-US" altLang="zh-TW" dirty="0"/>
              <a:t>:Vulnerability(2),</a:t>
            </a:r>
            <a:r>
              <a:rPr lang="zh-TW" altLang="en-US" dirty="0"/>
              <a:t> 時間範圍：</a:t>
            </a:r>
            <a:r>
              <a:rPr lang="en-US" altLang="zh-TW" dirty="0"/>
              <a:t>2014</a:t>
            </a:r>
            <a:r>
              <a:rPr lang="zh-TW" altLang="en-US" dirty="0"/>
              <a:t>年整年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a. </a:t>
            </a:r>
            <a:r>
              <a:rPr lang="zh-TW" altLang="en-US" dirty="0"/>
              <a:t>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75</a:t>
            </a:r>
            <a:r>
              <a:rPr lang="zh-TW" altLang="en-US" dirty="0" smtClean="0"/>
              <a:t>個</a:t>
            </a:r>
            <a:endParaRPr lang="en-US" altLang="zh-TW" dirty="0"/>
          </a:p>
          <a:p>
            <a:r>
              <a:rPr lang="en-US" altLang="zh-TW" dirty="0"/>
              <a:t>b. </a:t>
            </a:r>
            <a:r>
              <a:rPr lang="zh-TW" altLang="en-US" dirty="0"/>
              <a:t>共計有多少</a:t>
            </a:r>
            <a:r>
              <a:rPr lang="en-US" altLang="zh-TW" dirty="0"/>
              <a:t>Tweets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723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36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914</Words>
  <Application>Microsoft Office PowerPoint</Application>
  <PresentationFormat>寬螢幕</PresentationFormat>
  <Paragraphs>66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社群媒體分析實務HW1</vt:lpstr>
      <vt:lpstr>Q1</vt:lpstr>
      <vt:lpstr>Q1</vt:lpstr>
      <vt:lpstr>Q2</vt:lpstr>
      <vt:lpstr>Q2關鍵字:cve(1), 時間範圍：2014年整年</vt:lpstr>
      <vt:lpstr>Q2關鍵字:cve(1), 時間範圍：2014年整年</vt:lpstr>
      <vt:lpstr>Q2關鍵字:cve(1), 時間範圍：2014年整年</vt:lpstr>
      <vt:lpstr>Q2關鍵字:cve(1), 時間範圍：2014年整年</vt:lpstr>
      <vt:lpstr>Q2關鍵字:Vulnerability(2), 時間範圍：2014年整年</vt:lpstr>
      <vt:lpstr>Q2關鍵字:Vulnerability(2), 時間範圍：2014年整年</vt:lpstr>
      <vt:lpstr>Q2關鍵字:Vulnerability(2), 時間範圍：2014年整年</vt:lpstr>
      <vt:lpstr>Q2關鍵字:Vulnerability(2), 時間範圍：2014年整年</vt:lpstr>
      <vt:lpstr>Q2關鍵字:Exploit(3), 時間範圍：2014年整年</vt:lpstr>
      <vt:lpstr>Q2關鍵字:Exploit(3), 時間範圍：2014年整年</vt:lpstr>
      <vt:lpstr>Q2關鍵字:Exploit(3), 時間範圍：2014年整年</vt:lpstr>
      <vt:lpstr>Q2關鍵字:Exploit(3), 時間範圍：2014年整年</vt:lpstr>
      <vt:lpstr>Q3</vt:lpstr>
      <vt:lpstr>Q3</vt:lpstr>
      <vt:lpstr>Thanks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社群媒體分析實務HW1</dc:title>
  <dc:creator>JIAN-LUN Huang</dc:creator>
  <cp:lastModifiedBy>JIAN-LUN Huang</cp:lastModifiedBy>
  <cp:revision>24</cp:revision>
  <dcterms:created xsi:type="dcterms:W3CDTF">2016-10-23T01:55:26Z</dcterms:created>
  <dcterms:modified xsi:type="dcterms:W3CDTF">2016-11-14T16:04:33Z</dcterms:modified>
</cp:coreProperties>
</file>