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59283-05E9-4B49-8AA9-2D01E4A576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E1E3D6-FD47-42D3-8A08-0DEB829C8EAC}">
      <dgm:prSet phldrT="[Text]"/>
      <dgm:spPr/>
      <dgm:t>
        <a:bodyPr/>
        <a:lstStyle/>
        <a:p>
          <a:r>
            <a:rPr lang="en-US" dirty="0"/>
            <a:t>Local IP(s)</a:t>
          </a:r>
        </a:p>
      </dgm:t>
    </dgm:pt>
    <dgm:pt modelId="{16A25E8E-FE15-43D7-B8FD-E0BF3599B448}" type="parTrans" cxnId="{17F30A88-2858-4DA6-BF17-01EADE67EFAD}">
      <dgm:prSet/>
      <dgm:spPr/>
      <dgm:t>
        <a:bodyPr/>
        <a:lstStyle/>
        <a:p>
          <a:endParaRPr lang="en-US"/>
        </a:p>
      </dgm:t>
    </dgm:pt>
    <dgm:pt modelId="{AD8E22AF-5692-476B-9833-95D7CB411C36}" type="sibTrans" cxnId="{17F30A88-2858-4DA6-BF17-01EADE67EFAD}">
      <dgm:prSet/>
      <dgm:spPr/>
      <dgm:t>
        <a:bodyPr/>
        <a:lstStyle/>
        <a:p>
          <a:endParaRPr lang="en-US"/>
        </a:p>
      </dgm:t>
    </dgm:pt>
    <dgm:pt modelId="{E23D9469-987B-4E4E-9978-BCE66AD5EFAD}">
      <dgm:prSet phldrT="[Text]"/>
      <dgm:spPr/>
      <dgm:t>
        <a:bodyPr/>
        <a:lstStyle/>
        <a:p>
          <a:r>
            <a:rPr lang="en-US" dirty="0"/>
            <a:t>Ping Sweep</a:t>
          </a:r>
        </a:p>
      </dgm:t>
    </dgm:pt>
    <dgm:pt modelId="{41FE3C61-9CF5-4138-9FCF-EBB1859AB0F6}" type="parTrans" cxnId="{1334993F-7B8A-43A1-9737-4A9BA1C5E4D3}">
      <dgm:prSet/>
      <dgm:spPr/>
      <dgm:t>
        <a:bodyPr/>
        <a:lstStyle/>
        <a:p>
          <a:endParaRPr lang="en-US"/>
        </a:p>
      </dgm:t>
    </dgm:pt>
    <dgm:pt modelId="{EB8FD0F3-326C-4E4D-B3F1-7B63A2C16145}" type="sibTrans" cxnId="{1334993F-7B8A-43A1-9737-4A9BA1C5E4D3}">
      <dgm:prSet/>
      <dgm:spPr/>
      <dgm:t>
        <a:bodyPr/>
        <a:lstStyle/>
        <a:p>
          <a:endParaRPr lang="en-US"/>
        </a:p>
      </dgm:t>
    </dgm:pt>
    <dgm:pt modelId="{20F2C929-FA33-4191-BA49-9F221E117B3B}">
      <dgm:prSet phldrT="[Text]"/>
      <dgm:spPr/>
      <dgm:t>
        <a:bodyPr/>
        <a:lstStyle/>
        <a:p>
          <a:r>
            <a:rPr lang="en-US" dirty="0"/>
            <a:t>Port Scanner</a:t>
          </a:r>
        </a:p>
      </dgm:t>
    </dgm:pt>
    <dgm:pt modelId="{E8C830FA-0718-4C4C-B8FA-3DB116A6BE26}" type="parTrans" cxnId="{F089BEA7-6E74-45F9-8244-BD55B80B0DC9}">
      <dgm:prSet/>
      <dgm:spPr/>
      <dgm:t>
        <a:bodyPr/>
        <a:lstStyle/>
        <a:p>
          <a:endParaRPr lang="en-US"/>
        </a:p>
      </dgm:t>
    </dgm:pt>
    <dgm:pt modelId="{BDFE2772-290A-4DA4-A921-1D04647C7D58}" type="sibTrans" cxnId="{F089BEA7-6E74-45F9-8244-BD55B80B0DC9}">
      <dgm:prSet/>
      <dgm:spPr/>
      <dgm:t>
        <a:bodyPr/>
        <a:lstStyle/>
        <a:p>
          <a:endParaRPr lang="en-US"/>
        </a:p>
      </dgm:t>
    </dgm:pt>
    <dgm:pt modelId="{3BD78F4E-B91F-41F2-8DDF-B40C6FD0E90D}">
      <dgm:prSet phldrT="[Text]"/>
      <dgm:spPr/>
      <dgm:t>
        <a:bodyPr/>
        <a:lstStyle/>
        <a:p>
          <a:r>
            <a:rPr lang="en-US" dirty="0"/>
            <a:t>Active Connections</a:t>
          </a:r>
        </a:p>
      </dgm:t>
    </dgm:pt>
    <dgm:pt modelId="{DAAA0109-2A5E-46CE-8C82-1336A4ADFE92}" type="parTrans" cxnId="{F26C5C7B-2710-4721-8E9E-9F84EDF44713}">
      <dgm:prSet/>
      <dgm:spPr/>
      <dgm:t>
        <a:bodyPr/>
        <a:lstStyle/>
        <a:p>
          <a:endParaRPr lang="en-US"/>
        </a:p>
      </dgm:t>
    </dgm:pt>
    <dgm:pt modelId="{BE31EB85-75CB-4D5E-BF5C-95B37860B8E0}" type="sibTrans" cxnId="{F26C5C7B-2710-4721-8E9E-9F84EDF44713}">
      <dgm:prSet/>
      <dgm:spPr/>
      <dgm:t>
        <a:bodyPr/>
        <a:lstStyle/>
        <a:p>
          <a:endParaRPr lang="en-US"/>
        </a:p>
      </dgm:t>
    </dgm:pt>
    <dgm:pt modelId="{5AC768AB-930D-4432-9AA2-5B44A9D99D9C}">
      <dgm:prSet phldrT="[Text]"/>
      <dgm:spPr/>
      <dgm:t>
        <a:bodyPr/>
        <a:lstStyle/>
        <a:p>
          <a:r>
            <a:rPr lang="en-US" dirty="0"/>
            <a:t>Reverse DNS</a:t>
          </a:r>
        </a:p>
      </dgm:t>
    </dgm:pt>
    <dgm:pt modelId="{DAA5B5FE-1EA0-40B8-B500-B13CEAB3340C}" type="parTrans" cxnId="{D9BCADDB-5DDA-4103-97A6-6E618B022252}">
      <dgm:prSet/>
      <dgm:spPr/>
      <dgm:t>
        <a:bodyPr/>
        <a:lstStyle/>
        <a:p>
          <a:endParaRPr lang="en-US"/>
        </a:p>
      </dgm:t>
    </dgm:pt>
    <dgm:pt modelId="{831D29DF-85BA-4769-81BD-270E8F837687}" type="sibTrans" cxnId="{D9BCADDB-5DDA-4103-97A6-6E618B022252}">
      <dgm:prSet/>
      <dgm:spPr/>
      <dgm:t>
        <a:bodyPr/>
        <a:lstStyle/>
        <a:p>
          <a:endParaRPr lang="en-US"/>
        </a:p>
      </dgm:t>
    </dgm:pt>
    <dgm:pt modelId="{431D8FD8-6AAC-46C1-9275-B5C15B9C7350}">
      <dgm:prSet phldrT="[Text]"/>
      <dgm:spPr/>
      <dgm:t>
        <a:bodyPr/>
        <a:lstStyle/>
        <a:p>
          <a:r>
            <a:rPr lang="en-US" dirty="0"/>
            <a:t>ARP Scanner</a:t>
          </a:r>
        </a:p>
      </dgm:t>
    </dgm:pt>
    <dgm:pt modelId="{BFFDA651-7DFD-4DB2-927C-2D4D5D7EE35F}" type="parTrans" cxnId="{72B7C7B1-7BF6-468A-A9D1-42D6720B7B32}">
      <dgm:prSet/>
      <dgm:spPr/>
    </dgm:pt>
    <dgm:pt modelId="{9B881AA8-3162-45A2-9496-8B789AA0AC4C}" type="sibTrans" cxnId="{72B7C7B1-7BF6-468A-A9D1-42D6720B7B32}">
      <dgm:prSet/>
      <dgm:spPr/>
    </dgm:pt>
    <dgm:pt modelId="{9D4C8429-CAD7-41A5-8F63-EBDD8A3ED422}" type="pres">
      <dgm:prSet presAssocID="{F5D59283-05E9-4B49-8AA9-2D01E4A57687}" presName="diagram" presStyleCnt="0">
        <dgm:presLayoutVars>
          <dgm:dir/>
          <dgm:resizeHandles val="exact"/>
        </dgm:presLayoutVars>
      </dgm:prSet>
      <dgm:spPr/>
    </dgm:pt>
    <dgm:pt modelId="{99F091B0-B5DC-443F-9F95-C503B444EAB5}" type="pres">
      <dgm:prSet presAssocID="{61E1E3D6-FD47-42D3-8A08-0DEB829C8EAC}" presName="node" presStyleLbl="node1" presStyleIdx="0" presStyleCnt="6">
        <dgm:presLayoutVars>
          <dgm:bulletEnabled val="1"/>
        </dgm:presLayoutVars>
      </dgm:prSet>
      <dgm:spPr/>
    </dgm:pt>
    <dgm:pt modelId="{4AA78C4F-757C-4D3F-8A93-455DB1FF8CC9}" type="pres">
      <dgm:prSet presAssocID="{AD8E22AF-5692-476B-9833-95D7CB411C36}" presName="sibTrans" presStyleCnt="0"/>
      <dgm:spPr/>
    </dgm:pt>
    <dgm:pt modelId="{A117786B-0D79-40BB-9FAA-D865539346CB}" type="pres">
      <dgm:prSet presAssocID="{E23D9469-987B-4E4E-9978-BCE66AD5EFAD}" presName="node" presStyleLbl="node1" presStyleIdx="1" presStyleCnt="6">
        <dgm:presLayoutVars>
          <dgm:bulletEnabled val="1"/>
        </dgm:presLayoutVars>
      </dgm:prSet>
      <dgm:spPr/>
    </dgm:pt>
    <dgm:pt modelId="{F2D412CF-9735-4C5C-A0F1-2E3F5875DE53}" type="pres">
      <dgm:prSet presAssocID="{EB8FD0F3-326C-4E4D-B3F1-7B63A2C16145}" presName="sibTrans" presStyleCnt="0"/>
      <dgm:spPr/>
    </dgm:pt>
    <dgm:pt modelId="{40FA101C-65AF-4A6A-ABD9-933D5F30F2A7}" type="pres">
      <dgm:prSet presAssocID="{20F2C929-FA33-4191-BA49-9F221E117B3B}" presName="node" presStyleLbl="node1" presStyleIdx="2" presStyleCnt="6">
        <dgm:presLayoutVars>
          <dgm:bulletEnabled val="1"/>
        </dgm:presLayoutVars>
      </dgm:prSet>
      <dgm:spPr/>
    </dgm:pt>
    <dgm:pt modelId="{59FB67CE-57B6-4893-934E-D4821F6132C9}" type="pres">
      <dgm:prSet presAssocID="{BDFE2772-290A-4DA4-A921-1D04647C7D58}" presName="sibTrans" presStyleCnt="0"/>
      <dgm:spPr/>
    </dgm:pt>
    <dgm:pt modelId="{635FA068-AA17-45AB-81D8-86FC5211E1B8}" type="pres">
      <dgm:prSet presAssocID="{3BD78F4E-B91F-41F2-8DDF-B40C6FD0E90D}" presName="node" presStyleLbl="node1" presStyleIdx="3" presStyleCnt="6">
        <dgm:presLayoutVars>
          <dgm:bulletEnabled val="1"/>
        </dgm:presLayoutVars>
      </dgm:prSet>
      <dgm:spPr/>
    </dgm:pt>
    <dgm:pt modelId="{42F51E6B-598E-428A-8482-3C3E1E8F2FDC}" type="pres">
      <dgm:prSet presAssocID="{BE31EB85-75CB-4D5E-BF5C-95B37860B8E0}" presName="sibTrans" presStyleCnt="0"/>
      <dgm:spPr/>
    </dgm:pt>
    <dgm:pt modelId="{9F3B856A-AA47-44E4-8F3D-A01AFAB8C14D}" type="pres">
      <dgm:prSet presAssocID="{5AC768AB-930D-4432-9AA2-5B44A9D99D9C}" presName="node" presStyleLbl="node1" presStyleIdx="4" presStyleCnt="6">
        <dgm:presLayoutVars>
          <dgm:bulletEnabled val="1"/>
        </dgm:presLayoutVars>
      </dgm:prSet>
      <dgm:spPr/>
    </dgm:pt>
    <dgm:pt modelId="{E1C89BBC-CF21-4050-8A1D-5EF834226879}" type="pres">
      <dgm:prSet presAssocID="{831D29DF-85BA-4769-81BD-270E8F837687}" presName="sibTrans" presStyleCnt="0"/>
      <dgm:spPr/>
    </dgm:pt>
    <dgm:pt modelId="{30E8263C-24B0-4BA2-A300-7D9703EF688A}" type="pres">
      <dgm:prSet presAssocID="{431D8FD8-6AAC-46C1-9275-B5C15B9C7350}" presName="node" presStyleLbl="node1" presStyleIdx="5" presStyleCnt="6">
        <dgm:presLayoutVars>
          <dgm:bulletEnabled val="1"/>
        </dgm:presLayoutVars>
      </dgm:prSet>
      <dgm:spPr/>
    </dgm:pt>
  </dgm:ptLst>
  <dgm:cxnLst>
    <dgm:cxn modelId="{70C38904-8850-4426-B59C-84D1A4741205}" type="presOf" srcId="{3BD78F4E-B91F-41F2-8DDF-B40C6FD0E90D}" destId="{635FA068-AA17-45AB-81D8-86FC5211E1B8}" srcOrd="0" destOrd="0" presId="urn:microsoft.com/office/officeart/2005/8/layout/default"/>
    <dgm:cxn modelId="{30133910-F892-4748-9596-D75EEDA70FBA}" type="presOf" srcId="{20F2C929-FA33-4191-BA49-9F221E117B3B}" destId="{40FA101C-65AF-4A6A-ABD9-933D5F30F2A7}" srcOrd="0" destOrd="0" presId="urn:microsoft.com/office/officeart/2005/8/layout/default"/>
    <dgm:cxn modelId="{DE38A819-55D9-4DFE-A482-9551160A2FFE}" type="presOf" srcId="{61E1E3D6-FD47-42D3-8A08-0DEB829C8EAC}" destId="{99F091B0-B5DC-443F-9F95-C503B444EAB5}" srcOrd="0" destOrd="0" presId="urn:microsoft.com/office/officeart/2005/8/layout/default"/>
    <dgm:cxn modelId="{1334993F-7B8A-43A1-9737-4A9BA1C5E4D3}" srcId="{F5D59283-05E9-4B49-8AA9-2D01E4A57687}" destId="{E23D9469-987B-4E4E-9978-BCE66AD5EFAD}" srcOrd="1" destOrd="0" parTransId="{41FE3C61-9CF5-4138-9FCF-EBB1859AB0F6}" sibTransId="{EB8FD0F3-326C-4E4D-B3F1-7B63A2C16145}"/>
    <dgm:cxn modelId="{F26C5C7B-2710-4721-8E9E-9F84EDF44713}" srcId="{F5D59283-05E9-4B49-8AA9-2D01E4A57687}" destId="{3BD78F4E-B91F-41F2-8DDF-B40C6FD0E90D}" srcOrd="3" destOrd="0" parTransId="{DAAA0109-2A5E-46CE-8C82-1336A4ADFE92}" sibTransId="{BE31EB85-75CB-4D5E-BF5C-95B37860B8E0}"/>
    <dgm:cxn modelId="{17F30A88-2858-4DA6-BF17-01EADE67EFAD}" srcId="{F5D59283-05E9-4B49-8AA9-2D01E4A57687}" destId="{61E1E3D6-FD47-42D3-8A08-0DEB829C8EAC}" srcOrd="0" destOrd="0" parTransId="{16A25E8E-FE15-43D7-B8FD-E0BF3599B448}" sibTransId="{AD8E22AF-5692-476B-9833-95D7CB411C36}"/>
    <dgm:cxn modelId="{7FB3BA90-D765-4187-A641-6D87902DC1B4}" type="presOf" srcId="{5AC768AB-930D-4432-9AA2-5B44A9D99D9C}" destId="{9F3B856A-AA47-44E4-8F3D-A01AFAB8C14D}" srcOrd="0" destOrd="0" presId="urn:microsoft.com/office/officeart/2005/8/layout/default"/>
    <dgm:cxn modelId="{F089BEA7-6E74-45F9-8244-BD55B80B0DC9}" srcId="{F5D59283-05E9-4B49-8AA9-2D01E4A57687}" destId="{20F2C929-FA33-4191-BA49-9F221E117B3B}" srcOrd="2" destOrd="0" parTransId="{E8C830FA-0718-4C4C-B8FA-3DB116A6BE26}" sibTransId="{BDFE2772-290A-4DA4-A921-1D04647C7D58}"/>
    <dgm:cxn modelId="{35F800A8-5AE6-4360-8624-197BA517A259}" type="presOf" srcId="{F5D59283-05E9-4B49-8AA9-2D01E4A57687}" destId="{9D4C8429-CAD7-41A5-8F63-EBDD8A3ED422}" srcOrd="0" destOrd="0" presId="urn:microsoft.com/office/officeart/2005/8/layout/default"/>
    <dgm:cxn modelId="{72B7C7B1-7BF6-468A-A9D1-42D6720B7B32}" srcId="{F5D59283-05E9-4B49-8AA9-2D01E4A57687}" destId="{431D8FD8-6AAC-46C1-9275-B5C15B9C7350}" srcOrd="5" destOrd="0" parTransId="{BFFDA651-7DFD-4DB2-927C-2D4D5D7EE35F}" sibTransId="{9B881AA8-3162-45A2-9496-8B789AA0AC4C}"/>
    <dgm:cxn modelId="{38FCD5BA-28FE-4047-BD14-F881EEFD535D}" type="presOf" srcId="{E23D9469-987B-4E4E-9978-BCE66AD5EFAD}" destId="{A117786B-0D79-40BB-9FAA-D865539346CB}" srcOrd="0" destOrd="0" presId="urn:microsoft.com/office/officeart/2005/8/layout/default"/>
    <dgm:cxn modelId="{D9BCADDB-5DDA-4103-97A6-6E618B022252}" srcId="{F5D59283-05E9-4B49-8AA9-2D01E4A57687}" destId="{5AC768AB-930D-4432-9AA2-5B44A9D99D9C}" srcOrd="4" destOrd="0" parTransId="{DAA5B5FE-1EA0-40B8-B500-B13CEAB3340C}" sibTransId="{831D29DF-85BA-4769-81BD-270E8F837687}"/>
    <dgm:cxn modelId="{494526DE-9FB0-4800-96F0-FC4CD07305B2}" type="presOf" srcId="{431D8FD8-6AAC-46C1-9275-B5C15B9C7350}" destId="{30E8263C-24B0-4BA2-A300-7D9703EF688A}" srcOrd="0" destOrd="0" presId="urn:microsoft.com/office/officeart/2005/8/layout/default"/>
    <dgm:cxn modelId="{7FEC0B3B-ABAB-439B-96DC-5D9B39F0CD37}" type="presParOf" srcId="{9D4C8429-CAD7-41A5-8F63-EBDD8A3ED422}" destId="{99F091B0-B5DC-443F-9F95-C503B444EAB5}" srcOrd="0" destOrd="0" presId="urn:microsoft.com/office/officeart/2005/8/layout/default"/>
    <dgm:cxn modelId="{6B5AC3F5-8399-49B3-9AA7-99B557843B79}" type="presParOf" srcId="{9D4C8429-CAD7-41A5-8F63-EBDD8A3ED422}" destId="{4AA78C4F-757C-4D3F-8A93-455DB1FF8CC9}" srcOrd="1" destOrd="0" presId="urn:microsoft.com/office/officeart/2005/8/layout/default"/>
    <dgm:cxn modelId="{13F5D33F-A42D-4D50-94D8-B2A2D4CB2BF3}" type="presParOf" srcId="{9D4C8429-CAD7-41A5-8F63-EBDD8A3ED422}" destId="{A117786B-0D79-40BB-9FAA-D865539346CB}" srcOrd="2" destOrd="0" presId="urn:microsoft.com/office/officeart/2005/8/layout/default"/>
    <dgm:cxn modelId="{2F8C8061-8B20-47A6-BE12-D51519FBEEC7}" type="presParOf" srcId="{9D4C8429-CAD7-41A5-8F63-EBDD8A3ED422}" destId="{F2D412CF-9735-4C5C-A0F1-2E3F5875DE53}" srcOrd="3" destOrd="0" presId="urn:microsoft.com/office/officeart/2005/8/layout/default"/>
    <dgm:cxn modelId="{7AF0B930-C44B-4770-AC90-54F59401F129}" type="presParOf" srcId="{9D4C8429-CAD7-41A5-8F63-EBDD8A3ED422}" destId="{40FA101C-65AF-4A6A-ABD9-933D5F30F2A7}" srcOrd="4" destOrd="0" presId="urn:microsoft.com/office/officeart/2005/8/layout/default"/>
    <dgm:cxn modelId="{B97329B3-E9B8-41EC-BF4E-99408BF8E361}" type="presParOf" srcId="{9D4C8429-CAD7-41A5-8F63-EBDD8A3ED422}" destId="{59FB67CE-57B6-4893-934E-D4821F6132C9}" srcOrd="5" destOrd="0" presId="urn:microsoft.com/office/officeart/2005/8/layout/default"/>
    <dgm:cxn modelId="{052B3D67-82A9-4568-A3D3-07C1DF266264}" type="presParOf" srcId="{9D4C8429-CAD7-41A5-8F63-EBDD8A3ED422}" destId="{635FA068-AA17-45AB-81D8-86FC5211E1B8}" srcOrd="6" destOrd="0" presId="urn:microsoft.com/office/officeart/2005/8/layout/default"/>
    <dgm:cxn modelId="{F0890338-66DD-492D-9F4B-301E414D0F54}" type="presParOf" srcId="{9D4C8429-CAD7-41A5-8F63-EBDD8A3ED422}" destId="{42F51E6B-598E-428A-8482-3C3E1E8F2FDC}" srcOrd="7" destOrd="0" presId="urn:microsoft.com/office/officeart/2005/8/layout/default"/>
    <dgm:cxn modelId="{9213DFC9-7A18-4112-AA86-A0A049B98DBA}" type="presParOf" srcId="{9D4C8429-CAD7-41A5-8F63-EBDD8A3ED422}" destId="{9F3B856A-AA47-44E4-8F3D-A01AFAB8C14D}" srcOrd="8" destOrd="0" presId="urn:microsoft.com/office/officeart/2005/8/layout/default"/>
    <dgm:cxn modelId="{FFECAB2A-9C27-46A0-BBC0-CF3C425F89FC}" type="presParOf" srcId="{9D4C8429-CAD7-41A5-8F63-EBDD8A3ED422}" destId="{E1C89BBC-CF21-4050-8A1D-5EF834226879}" srcOrd="9" destOrd="0" presId="urn:microsoft.com/office/officeart/2005/8/layout/default"/>
    <dgm:cxn modelId="{56571A04-5075-413A-B870-4B05D1817DDD}" type="presParOf" srcId="{9D4C8429-CAD7-41A5-8F63-EBDD8A3ED422}" destId="{30E8263C-24B0-4BA2-A300-7D9703EF68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2DD29-06AF-4153-BF75-3E6F3C2506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55354-4ECA-4A5C-B125-8F9122FCE36F}">
      <dgm:prSet phldrT="[Text]"/>
      <dgm:spPr/>
      <dgm:t>
        <a:bodyPr/>
        <a:lstStyle/>
        <a:p>
          <a:r>
            <a:rPr lang="en-US" dirty="0"/>
            <a:t>Cmdlets</a:t>
          </a:r>
        </a:p>
      </dgm:t>
    </dgm:pt>
    <dgm:pt modelId="{F777548B-CBE1-4A8B-98F8-E319B224C4A3}" type="parTrans" cxnId="{646BAB8B-5BBA-483F-9D5C-80F98212ECFC}">
      <dgm:prSet/>
      <dgm:spPr/>
      <dgm:t>
        <a:bodyPr/>
        <a:lstStyle/>
        <a:p>
          <a:endParaRPr lang="en-US"/>
        </a:p>
      </dgm:t>
    </dgm:pt>
    <dgm:pt modelId="{F9C17077-ADF9-484B-920E-5286C10A328D}" type="sibTrans" cxnId="{646BAB8B-5BBA-483F-9D5C-80F98212ECFC}">
      <dgm:prSet/>
      <dgm:spPr/>
      <dgm:t>
        <a:bodyPr/>
        <a:lstStyle/>
        <a:p>
          <a:endParaRPr lang="en-US"/>
        </a:p>
      </dgm:t>
    </dgm:pt>
    <dgm:pt modelId="{45AA96CA-9B0C-43DA-AE1E-4FD7D31058C0}">
      <dgm:prSet phldrT="[Text]"/>
      <dgm:spPr/>
      <dgm:t>
        <a:bodyPr/>
        <a:lstStyle/>
        <a:p>
          <a:r>
            <a:rPr lang="en-US" dirty="0"/>
            <a:t>.NET Classes</a:t>
          </a:r>
        </a:p>
      </dgm:t>
    </dgm:pt>
    <dgm:pt modelId="{9352C452-C43C-4352-97AC-61BB0AA012DB}" type="parTrans" cxnId="{2164BF4B-4A1D-4221-A95D-0BA7C5C5346D}">
      <dgm:prSet/>
      <dgm:spPr/>
      <dgm:t>
        <a:bodyPr/>
        <a:lstStyle/>
        <a:p>
          <a:endParaRPr lang="en-US"/>
        </a:p>
      </dgm:t>
    </dgm:pt>
    <dgm:pt modelId="{4E6375F7-67BB-421B-8244-DE089D6B7588}" type="sibTrans" cxnId="{2164BF4B-4A1D-4221-A95D-0BA7C5C5346D}">
      <dgm:prSet/>
      <dgm:spPr/>
      <dgm:t>
        <a:bodyPr/>
        <a:lstStyle/>
        <a:p>
          <a:endParaRPr lang="en-US"/>
        </a:p>
      </dgm:t>
    </dgm:pt>
    <dgm:pt modelId="{B5FDF779-53BC-46C0-A4D4-E5B8439AC38B}">
      <dgm:prSet phldrT="[Text]"/>
      <dgm:spPr/>
      <dgm:t>
        <a:bodyPr/>
        <a:lstStyle/>
        <a:p>
          <a:r>
            <a:rPr lang="en-US" dirty="0"/>
            <a:t>WMI</a:t>
          </a:r>
        </a:p>
      </dgm:t>
    </dgm:pt>
    <dgm:pt modelId="{D5302D4F-2F1C-4F0E-AC5C-DA4CFB357328}" type="parTrans" cxnId="{540634DD-0F7A-428F-8623-D256C6CCB8CB}">
      <dgm:prSet/>
      <dgm:spPr/>
      <dgm:t>
        <a:bodyPr/>
        <a:lstStyle/>
        <a:p>
          <a:endParaRPr lang="en-US"/>
        </a:p>
      </dgm:t>
    </dgm:pt>
    <dgm:pt modelId="{6702032E-F4FF-4D1F-98D1-91ACB9B74016}" type="sibTrans" cxnId="{540634DD-0F7A-428F-8623-D256C6CCB8CB}">
      <dgm:prSet/>
      <dgm:spPr/>
      <dgm:t>
        <a:bodyPr/>
        <a:lstStyle/>
        <a:p>
          <a:endParaRPr lang="en-US"/>
        </a:p>
      </dgm:t>
    </dgm:pt>
    <dgm:pt modelId="{3042A5BC-EFD7-49A6-AB23-FBD3B92483F8}">
      <dgm:prSet phldrT="[Text]"/>
      <dgm:spPr/>
      <dgm:t>
        <a:bodyPr/>
        <a:lstStyle/>
        <a:p>
          <a:r>
            <a:rPr lang="en-US" dirty="0"/>
            <a:t>Win32 API</a:t>
          </a:r>
        </a:p>
      </dgm:t>
    </dgm:pt>
    <dgm:pt modelId="{35019FE2-9665-4275-8DB4-EACDAB330BD9}" type="parTrans" cxnId="{947491DA-0097-4569-B1CC-3C497E7BFE54}">
      <dgm:prSet/>
      <dgm:spPr/>
      <dgm:t>
        <a:bodyPr/>
        <a:lstStyle/>
        <a:p>
          <a:endParaRPr lang="en-US"/>
        </a:p>
      </dgm:t>
    </dgm:pt>
    <dgm:pt modelId="{E1F51EE7-41C4-48AE-9618-FB65D42E543C}" type="sibTrans" cxnId="{947491DA-0097-4569-B1CC-3C497E7BFE54}">
      <dgm:prSet/>
      <dgm:spPr/>
      <dgm:t>
        <a:bodyPr/>
        <a:lstStyle/>
        <a:p>
          <a:endParaRPr lang="en-US"/>
        </a:p>
      </dgm:t>
    </dgm:pt>
    <dgm:pt modelId="{A6FE5474-E148-46C0-8C3A-DC57BC0952F7}" type="pres">
      <dgm:prSet presAssocID="{8C72DD29-06AF-4153-BF75-3E6F3C2506E4}" presName="diagram" presStyleCnt="0">
        <dgm:presLayoutVars>
          <dgm:dir/>
          <dgm:resizeHandles val="exact"/>
        </dgm:presLayoutVars>
      </dgm:prSet>
      <dgm:spPr/>
    </dgm:pt>
    <dgm:pt modelId="{7A642FF3-97D8-471E-96A0-1B2EA59AD4FC}" type="pres">
      <dgm:prSet presAssocID="{96B55354-4ECA-4A5C-B125-8F9122FCE36F}" presName="node" presStyleLbl="node1" presStyleIdx="0" presStyleCnt="4">
        <dgm:presLayoutVars>
          <dgm:bulletEnabled val="1"/>
        </dgm:presLayoutVars>
      </dgm:prSet>
      <dgm:spPr/>
    </dgm:pt>
    <dgm:pt modelId="{DBCBE0FD-D1DD-4966-8AAD-EB7D4A18C662}" type="pres">
      <dgm:prSet presAssocID="{F9C17077-ADF9-484B-920E-5286C10A328D}" presName="sibTrans" presStyleCnt="0"/>
      <dgm:spPr/>
    </dgm:pt>
    <dgm:pt modelId="{6D33573D-C816-4D5E-AEC0-0B82EE4F8FF0}" type="pres">
      <dgm:prSet presAssocID="{45AA96CA-9B0C-43DA-AE1E-4FD7D31058C0}" presName="node" presStyleLbl="node1" presStyleIdx="1" presStyleCnt="4">
        <dgm:presLayoutVars>
          <dgm:bulletEnabled val="1"/>
        </dgm:presLayoutVars>
      </dgm:prSet>
      <dgm:spPr/>
    </dgm:pt>
    <dgm:pt modelId="{1A37FB4A-7CD4-4812-82A5-76C571B183D4}" type="pres">
      <dgm:prSet presAssocID="{4E6375F7-67BB-421B-8244-DE089D6B7588}" presName="sibTrans" presStyleCnt="0"/>
      <dgm:spPr/>
    </dgm:pt>
    <dgm:pt modelId="{7C5271AC-00CB-4ECA-A18C-DF7EC0969452}" type="pres">
      <dgm:prSet presAssocID="{B5FDF779-53BC-46C0-A4D4-E5B8439AC38B}" presName="node" presStyleLbl="node1" presStyleIdx="2" presStyleCnt="4">
        <dgm:presLayoutVars>
          <dgm:bulletEnabled val="1"/>
        </dgm:presLayoutVars>
      </dgm:prSet>
      <dgm:spPr/>
    </dgm:pt>
    <dgm:pt modelId="{A1A54AD9-3039-42B8-AC21-D96F22493FC7}" type="pres">
      <dgm:prSet presAssocID="{6702032E-F4FF-4D1F-98D1-91ACB9B74016}" presName="sibTrans" presStyleCnt="0"/>
      <dgm:spPr/>
    </dgm:pt>
    <dgm:pt modelId="{325DE71E-A1C3-4674-82F9-1D076B25DFA0}" type="pres">
      <dgm:prSet presAssocID="{3042A5BC-EFD7-49A6-AB23-FBD3B92483F8}" presName="node" presStyleLbl="node1" presStyleIdx="3" presStyleCnt="4">
        <dgm:presLayoutVars>
          <dgm:bulletEnabled val="1"/>
        </dgm:presLayoutVars>
      </dgm:prSet>
      <dgm:spPr/>
    </dgm:pt>
  </dgm:ptLst>
  <dgm:cxnLst>
    <dgm:cxn modelId="{166F724A-9928-49AB-85F1-91F5563DE387}" type="presOf" srcId="{3042A5BC-EFD7-49A6-AB23-FBD3B92483F8}" destId="{325DE71E-A1C3-4674-82F9-1D076B25DFA0}" srcOrd="0" destOrd="0" presId="urn:microsoft.com/office/officeart/2005/8/layout/default"/>
    <dgm:cxn modelId="{2164BF4B-4A1D-4221-A95D-0BA7C5C5346D}" srcId="{8C72DD29-06AF-4153-BF75-3E6F3C2506E4}" destId="{45AA96CA-9B0C-43DA-AE1E-4FD7D31058C0}" srcOrd="1" destOrd="0" parTransId="{9352C452-C43C-4352-97AC-61BB0AA012DB}" sibTransId="{4E6375F7-67BB-421B-8244-DE089D6B7588}"/>
    <dgm:cxn modelId="{646BAB8B-5BBA-483F-9D5C-80F98212ECFC}" srcId="{8C72DD29-06AF-4153-BF75-3E6F3C2506E4}" destId="{96B55354-4ECA-4A5C-B125-8F9122FCE36F}" srcOrd="0" destOrd="0" parTransId="{F777548B-CBE1-4A8B-98F8-E319B224C4A3}" sibTransId="{F9C17077-ADF9-484B-920E-5286C10A328D}"/>
    <dgm:cxn modelId="{227EE295-C377-4229-9FC5-862D3493D953}" type="presOf" srcId="{8C72DD29-06AF-4153-BF75-3E6F3C2506E4}" destId="{A6FE5474-E148-46C0-8C3A-DC57BC0952F7}" srcOrd="0" destOrd="0" presId="urn:microsoft.com/office/officeart/2005/8/layout/default"/>
    <dgm:cxn modelId="{1A0A6D98-0D1C-4E20-99AF-BFA27D26910D}" type="presOf" srcId="{96B55354-4ECA-4A5C-B125-8F9122FCE36F}" destId="{7A642FF3-97D8-471E-96A0-1B2EA59AD4FC}" srcOrd="0" destOrd="0" presId="urn:microsoft.com/office/officeart/2005/8/layout/default"/>
    <dgm:cxn modelId="{A3B260CE-A8D6-430B-B02B-AE977C873666}" type="presOf" srcId="{B5FDF779-53BC-46C0-A4D4-E5B8439AC38B}" destId="{7C5271AC-00CB-4ECA-A18C-DF7EC0969452}" srcOrd="0" destOrd="0" presId="urn:microsoft.com/office/officeart/2005/8/layout/default"/>
    <dgm:cxn modelId="{947491DA-0097-4569-B1CC-3C497E7BFE54}" srcId="{8C72DD29-06AF-4153-BF75-3E6F3C2506E4}" destId="{3042A5BC-EFD7-49A6-AB23-FBD3B92483F8}" srcOrd="3" destOrd="0" parTransId="{35019FE2-9665-4275-8DB4-EACDAB330BD9}" sibTransId="{E1F51EE7-41C4-48AE-9618-FB65D42E543C}"/>
    <dgm:cxn modelId="{540634DD-0F7A-428F-8623-D256C6CCB8CB}" srcId="{8C72DD29-06AF-4153-BF75-3E6F3C2506E4}" destId="{B5FDF779-53BC-46C0-A4D4-E5B8439AC38B}" srcOrd="2" destOrd="0" parTransId="{D5302D4F-2F1C-4F0E-AC5C-DA4CFB357328}" sibTransId="{6702032E-F4FF-4D1F-98D1-91ACB9B74016}"/>
    <dgm:cxn modelId="{A39966EE-140B-44ED-9AC2-AAE1E441906F}" type="presOf" srcId="{45AA96CA-9B0C-43DA-AE1E-4FD7D31058C0}" destId="{6D33573D-C816-4D5E-AEC0-0B82EE4F8FF0}" srcOrd="0" destOrd="0" presId="urn:microsoft.com/office/officeart/2005/8/layout/default"/>
    <dgm:cxn modelId="{8DA45AE8-6813-46BD-B2A4-341DFEFA7DCF}" type="presParOf" srcId="{A6FE5474-E148-46C0-8C3A-DC57BC0952F7}" destId="{7A642FF3-97D8-471E-96A0-1B2EA59AD4FC}" srcOrd="0" destOrd="0" presId="urn:microsoft.com/office/officeart/2005/8/layout/default"/>
    <dgm:cxn modelId="{AD8EA3A8-9D4F-4116-BB55-F5C4D6AEE006}" type="presParOf" srcId="{A6FE5474-E148-46C0-8C3A-DC57BC0952F7}" destId="{DBCBE0FD-D1DD-4966-8AAD-EB7D4A18C662}" srcOrd="1" destOrd="0" presId="urn:microsoft.com/office/officeart/2005/8/layout/default"/>
    <dgm:cxn modelId="{4D9AF6F4-598A-4A2E-8C3B-F37FBE4B09EE}" type="presParOf" srcId="{A6FE5474-E148-46C0-8C3A-DC57BC0952F7}" destId="{6D33573D-C816-4D5E-AEC0-0B82EE4F8FF0}" srcOrd="2" destOrd="0" presId="urn:microsoft.com/office/officeart/2005/8/layout/default"/>
    <dgm:cxn modelId="{B3F6F908-405F-4A33-AA8A-E25B4FA1B480}" type="presParOf" srcId="{A6FE5474-E148-46C0-8C3A-DC57BC0952F7}" destId="{1A37FB4A-7CD4-4812-82A5-76C571B183D4}" srcOrd="3" destOrd="0" presId="urn:microsoft.com/office/officeart/2005/8/layout/default"/>
    <dgm:cxn modelId="{8AC5EA29-8BD7-4AC8-A41E-0C13E10F1C4B}" type="presParOf" srcId="{A6FE5474-E148-46C0-8C3A-DC57BC0952F7}" destId="{7C5271AC-00CB-4ECA-A18C-DF7EC0969452}" srcOrd="4" destOrd="0" presId="urn:microsoft.com/office/officeart/2005/8/layout/default"/>
    <dgm:cxn modelId="{5EE03DA2-2BB3-45D0-9055-DE8FD771121F}" type="presParOf" srcId="{A6FE5474-E148-46C0-8C3A-DC57BC0952F7}" destId="{A1A54AD9-3039-42B8-AC21-D96F22493FC7}" srcOrd="5" destOrd="0" presId="urn:microsoft.com/office/officeart/2005/8/layout/default"/>
    <dgm:cxn modelId="{AED24879-FE5B-4702-ADE4-D0D58D9B9E0B}" type="presParOf" srcId="{A6FE5474-E148-46C0-8C3A-DC57BC0952F7}" destId="{325DE71E-A1C3-4674-82F9-1D076B25DF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B7F902-DB0A-43F6-B226-6D906DB2B8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20886-F25E-4999-B348-DE9FD47BB444}">
      <dgm:prSet phldrT="[Text]"/>
      <dgm:spPr/>
      <dgm:t>
        <a:bodyPr/>
        <a:lstStyle/>
        <a:p>
          <a:r>
            <a:rPr lang="en-US" dirty="0"/>
            <a:t>Cmdlet</a:t>
          </a:r>
        </a:p>
      </dgm:t>
    </dgm:pt>
    <dgm:pt modelId="{87BE42A6-A5BE-4F1E-92C0-3D0769304D60}" type="parTrans" cxnId="{847C4E50-82DD-413B-9796-466616A9DE2B}">
      <dgm:prSet/>
      <dgm:spPr/>
      <dgm:t>
        <a:bodyPr/>
        <a:lstStyle/>
        <a:p>
          <a:endParaRPr lang="en-US"/>
        </a:p>
      </dgm:t>
    </dgm:pt>
    <dgm:pt modelId="{6C30C4CF-6805-4BBF-8BA9-16937DCA11C7}" type="sibTrans" cxnId="{847C4E50-82DD-413B-9796-466616A9DE2B}">
      <dgm:prSet/>
      <dgm:spPr/>
      <dgm:t>
        <a:bodyPr/>
        <a:lstStyle/>
        <a:p>
          <a:endParaRPr lang="en-US"/>
        </a:p>
      </dgm:t>
    </dgm:pt>
    <dgm:pt modelId="{39A151E2-82DE-41D4-A1DD-F6307854CDBF}">
      <dgm:prSet phldrT="[Text]"/>
      <dgm:spPr/>
      <dgm:t>
        <a:bodyPr/>
        <a:lstStyle/>
        <a:p>
          <a:r>
            <a:rPr lang="en-US" dirty="0"/>
            <a:t>Get-</a:t>
          </a:r>
          <a:r>
            <a:rPr lang="en-US" dirty="0" err="1"/>
            <a:t>NetIPConfiguration</a:t>
          </a:r>
        </a:p>
      </dgm:t>
    </dgm:pt>
    <dgm:pt modelId="{967DDF39-BFC5-4980-A143-B880565DA0F8}" type="parTrans" cxnId="{B5BFC46F-73E0-4C06-996B-C703836FC445}">
      <dgm:prSet/>
      <dgm:spPr/>
      <dgm:t>
        <a:bodyPr/>
        <a:lstStyle/>
        <a:p>
          <a:endParaRPr lang="en-US"/>
        </a:p>
      </dgm:t>
    </dgm:pt>
    <dgm:pt modelId="{00D764DA-B3CA-4F5C-9F6A-C2D5D179E3B0}" type="sibTrans" cxnId="{B5BFC46F-73E0-4C06-996B-C703836FC445}">
      <dgm:prSet/>
      <dgm:spPr/>
      <dgm:t>
        <a:bodyPr/>
        <a:lstStyle/>
        <a:p>
          <a:endParaRPr lang="en-US"/>
        </a:p>
      </dgm:t>
    </dgm:pt>
    <dgm:pt modelId="{731B2316-2F2F-4C0F-8A96-49BB98B08623}">
      <dgm:prSet phldrT="[Text]"/>
      <dgm:spPr/>
      <dgm:t>
        <a:bodyPr/>
        <a:lstStyle/>
        <a:p>
          <a:r>
            <a:rPr lang="en-US" dirty="0"/>
            <a:t>.NET class</a:t>
          </a:r>
        </a:p>
      </dgm:t>
    </dgm:pt>
    <dgm:pt modelId="{CE36FB12-56ED-47EA-A63B-D35866CFFCC5}" type="parTrans" cxnId="{8129814F-86B6-4CCF-9A78-95AC15931E5C}">
      <dgm:prSet/>
      <dgm:spPr/>
      <dgm:t>
        <a:bodyPr/>
        <a:lstStyle/>
        <a:p>
          <a:endParaRPr lang="en-US"/>
        </a:p>
      </dgm:t>
    </dgm:pt>
    <dgm:pt modelId="{20DC48DA-7CC1-48BF-89D3-C210D71723DE}" type="sibTrans" cxnId="{8129814F-86B6-4CCF-9A78-95AC15931E5C}">
      <dgm:prSet/>
      <dgm:spPr/>
      <dgm:t>
        <a:bodyPr/>
        <a:lstStyle/>
        <a:p>
          <a:endParaRPr lang="en-US"/>
        </a:p>
      </dgm:t>
    </dgm:pt>
    <dgm:pt modelId="{F011E712-1069-4D83-A808-6F34633B02C5}">
      <dgm:prSet phldrT="[Text]"/>
      <dgm:spPr/>
      <dgm:t>
        <a:bodyPr/>
        <a:lstStyle/>
        <a:p>
          <a:r>
            <a:rPr lang="en-US" dirty="0" err="1"/>
            <a:t>System.Net.NetworkInformation.NetworkInterface</a:t>
          </a:r>
        </a:p>
      </dgm:t>
    </dgm:pt>
    <dgm:pt modelId="{2DC4C1A5-284F-43C1-8A3A-4BEF7601C61B}" type="parTrans" cxnId="{5A0BB2C3-D2CD-407F-BA57-230DE72D0505}">
      <dgm:prSet/>
      <dgm:spPr/>
    </dgm:pt>
    <dgm:pt modelId="{58CA077D-9D5F-4E38-A070-1CFD3F21A58E}" type="sibTrans" cxnId="{5A0BB2C3-D2CD-407F-BA57-230DE72D0505}">
      <dgm:prSet/>
      <dgm:spPr/>
    </dgm:pt>
    <dgm:pt modelId="{C50870CC-2DE1-4EAF-9D96-D34604EA69B9}">
      <dgm:prSet phldrT="[Text]"/>
      <dgm:spPr/>
      <dgm:t>
        <a:bodyPr/>
        <a:lstStyle/>
        <a:p>
          <a:r>
            <a:rPr lang="en-US" dirty="0"/>
            <a:t>WMI</a:t>
          </a:r>
        </a:p>
      </dgm:t>
    </dgm:pt>
    <dgm:pt modelId="{28E0AE07-16D4-4083-BB46-763BC555A0ED}" type="parTrans" cxnId="{37F584A2-9BD0-4710-93B0-1930DD1C4632}">
      <dgm:prSet/>
      <dgm:spPr/>
    </dgm:pt>
    <dgm:pt modelId="{A224377E-61ED-493C-ADF6-78A23E67CCB1}" type="sibTrans" cxnId="{37F584A2-9BD0-4710-93B0-1930DD1C4632}">
      <dgm:prSet/>
      <dgm:spPr/>
    </dgm:pt>
    <dgm:pt modelId="{BB953C8A-AF3F-4F5D-8B63-F66E96DAC53D}">
      <dgm:prSet phldrT="[Text]"/>
      <dgm:spPr/>
      <dgm:t>
        <a:bodyPr/>
        <a:lstStyle/>
        <a:p>
          <a:r>
            <a:rPr lang="en-US" dirty="0"/>
            <a:t>Win32_NetworkAdapterConfiguration</a:t>
          </a:r>
        </a:p>
      </dgm:t>
    </dgm:pt>
    <dgm:pt modelId="{5B1409CF-E72A-421D-839D-937C026D09DE}" type="parTrans" cxnId="{1FC8E3FC-A1E3-4A78-A7AC-572FF732483F}">
      <dgm:prSet/>
      <dgm:spPr/>
    </dgm:pt>
    <dgm:pt modelId="{766059C4-0EA4-4FDC-BB49-779717D1F442}" type="sibTrans" cxnId="{1FC8E3FC-A1E3-4A78-A7AC-572FF732483F}">
      <dgm:prSet/>
      <dgm:spPr/>
    </dgm:pt>
    <dgm:pt modelId="{C947F8C4-13E0-4CFA-B297-C66FE7D579E9}" type="pres">
      <dgm:prSet presAssocID="{E8B7F902-DB0A-43F6-B226-6D906DB2B8B4}" presName="linear" presStyleCnt="0">
        <dgm:presLayoutVars>
          <dgm:dir/>
          <dgm:animLvl val="lvl"/>
          <dgm:resizeHandles val="exact"/>
        </dgm:presLayoutVars>
      </dgm:prSet>
      <dgm:spPr/>
    </dgm:pt>
    <dgm:pt modelId="{A07CDFB2-E7F0-4DE5-B211-82D14972401C}" type="pres">
      <dgm:prSet presAssocID="{8EC20886-F25E-4999-B348-DE9FD47BB444}" presName="parentLin" presStyleCnt="0"/>
      <dgm:spPr/>
    </dgm:pt>
    <dgm:pt modelId="{9C0F6B75-E190-4EFE-834C-E2BEF29D7921}" type="pres">
      <dgm:prSet presAssocID="{8EC20886-F25E-4999-B348-DE9FD47BB444}" presName="parentLeftMargin" presStyleLbl="node1" presStyleIdx="0" presStyleCnt="3"/>
      <dgm:spPr/>
    </dgm:pt>
    <dgm:pt modelId="{5BBB3A75-D78C-43CD-B767-79D6BC7297C0}" type="pres">
      <dgm:prSet presAssocID="{8EC20886-F25E-4999-B348-DE9FD47BB4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D30EE0-82FE-4789-83F8-2B04A20AE265}" type="pres">
      <dgm:prSet presAssocID="{8EC20886-F25E-4999-B348-DE9FD47BB444}" presName="negativeSpace" presStyleCnt="0"/>
      <dgm:spPr/>
    </dgm:pt>
    <dgm:pt modelId="{5F990EFA-70D3-4332-BB69-DFEA2E3391CF}" type="pres">
      <dgm:prSet presAssocID="{8EC20886-F25E-4999-B348-DE9FD47BB444}" presName="childText" presStyleLbl="conFgAcc1" presStyleIdx="0" presStyleCnt="3">
        <dgm:presLayoutVars>
          <dgm:bulletEnabled val="1"/>
        </dgm:presLayoutVars>
      </dgm:prSet>
      <dgm:spPr/>
    </dgm:pt>
    <dgm:pt modelId="{B56D3222-70E8-48BE-A7B6-17BB1F489CE5}" type="pres">
      <dgm:prSet presAssocID="{6C30C4CF-6805-4BBF-8BA9-16937DCA11C7}" presName="spaceBetweenRectangles" presStyleCnt="0"/>
      <dgm:spPr/>
    </dgm:pt>
    <dgm:pt modelId="{CB9EE427-F45B-4FDD-A6BE-C7579CFCD7DE}" type="pres">
      <dgm:prSet presAssocID="{731B2316-2F2F-4C0F-8A96-49BB98B08623}" presName="parentLin" presStyleCnt="0"/>
      <dgm:spPr/>
    </dgm:pt>
    <dgm:pt modelId="{BEAFFA01-BCEF-4863-80DA-72AB8541FAF2}" type="pres">
      <dgm:prSet presAssocID="{731B2316-2F2F-4C0F-8A96-49BB98B08623}" presName="parentLeftMargin" presStyleLbl="node1" presStyleIdx="0" presStyleCnt="3"/>
      <dgm:spPr/>
    </dgm:pt>
    <dgm:pt modelId="{6E4D0189-3DDC-4497-9B0A-638A5FF9FF0A}" type="pres">
      <dgm:prSet presAssocID="{731B2316-2F2F-4C0F-8A96-49BB98B086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2BAC33-C34F-4AE1-95BF-D6C505D644C4}" type="pres">
      <dgm:prSet presAssocID="{731B2316-2F2F-4C0F-8A96-49BB98B08623}" presName="negativeSpace" presStyleCnt="0"/>
      <dgm:spPr/>
    </dgm:pt>
    <dgm:pt modelId="{D9D31891-9AD7-4932-88E0-44FC2F9C8656}" type="pres">
      <dgm:prSet presAssocID="{731B2316-2F2F-4C0F-8A96-49BB98B08623}" presName="childText" presStyleLbl="conFgAcc1" presStyleIdx="1" presStyleCnt="3">
        <dgm:presLayoutVars>
          <dgm:bulletEnabled val="1"/>
        </dgm:presLayoutVars>
      </dgm:prSet>
      <dgm:spPr/>
    </dgm:pt>
    <dgm:pt modelId="{34FDB150-7EFE-42A0-BA3E-12643E774E30}" type="pres">
      <dgm:prSet presAssocID="{20DC48DA-7CC1-48BF-89D3-C210D71723DE}" presName="spaceBetweenRectangles" presStyleCnt="0"/>
      <dgm:spPr/>
    </dgm:pt>
    <dgm:pt modelId="{8D172CCF-E474-4069-A83C-AFEE8115784C}" type="pres">
      <dgm:prSet presAssocID="{C50870CC-2DE1-4EAF-9D96-D34604EA69B9}" presName="parentLin" presStyleCnt="0"/>
      <dgm:spPr/>
    </dgm:pt>
    <dgm:pt modelId="{E8F864A9-2A63-4A9A-AB58-7CC36BB9B536}" type="pres">
      <dgm:prSet presAssocID="{C50870CC-2DE1-4EAF-9D96-D34604EA69B9}" presName="parentLeftMargin" presStyleLbl="node1" presStyleIdx="1" presStyleCnt="3"/>
      <dgm:spPr/>
    </dgm:pt>
    <dgm:pt modelId="{FF9AB3EA-0CF4-4B75-B605-B400472A8881}" type="pres">
      <dgm:prSet presAssocID="{C50870CC-2DE1-4EAF-9D96-D34604EA69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C7B982-44AE-4FC4-8057-20CCA3D52CC3}" type="pres">
      <dgm:prSet presAssocID="{C50870CC-2DE1-4EAF-9D96-D34604EA69B9}" presName="negativeSpace" presStyleCnt="0"/>
      <dgm:spPr/>
    </dgm:pt>
    <dgm:pt modelId="{21CDC7F5-8F1C-4959-A9B7-942AF4E9540E}" type="pres">
      <dgm:prSet presAssocID="{C50870CC-2DE1-4EAF-9D96-D34604EA69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260710-47C3-41B3-9C0E-5C2B530E485A}" type="presOf" srcId="{39A151E2-82DE-41D4-A1DD-F6307854CDBF}" destId="{5F990EFA-70D3-4332-BB69-DFEA2E3391CF}" srcOrd="0" destOrd="0" presId="urn:microsoft.com/office/officeart/2005/8/layout/list1"/>
    <dgm:cxn modelId="{D16F3E15-B92A-4BC2-9AA5-DA1C30E49C5F}" type="presOf" srcId="{C50870CC-2DE1-4EAF-9D96-D34604EA69B9}" destId="{FF9AB3EA-0CF4-4B75-B605-B400472A8881}" srcOrd="1" destOrd="0" presId="urn:microsoft.com/office/officeart/2005/8/layout/list1"/>
    <dgm:cxn modelId="{A1002E5E-0667-4BFA-BB58-E7CB0F21CA36}" type="presOf" srcId="{8EC20886-F25E-4999-B348-DE9FD47BB444}" destId="{5BBB3A75-D78C-43CD-B767-79D6BC7297C0}" srcOrd="1" destOrd="0" presId="urn:microsoft.com/office/officeart/2005/8/layout/list1"/>
    <dgm:cxn modelId="{75B6FE45-1F2B-468F-91D2-63834DCAF755}" type="presOf" srcId="{C50870CC-2DE1-4EAF-9D96-D34604EA69B9}" destId="{E8F864A9-2A63-4A9A-AB58-7CC36BB9B536}" srcOrd="0" destOrd="0" presId="urn:microsoft.com/office/officeart/2005/8/layout/list1"/>
    <dgm:cxn modelId="{8129814F-86B6-4CCF-9A78-95AC15931E5C}" srcId="{E8B7F902-DB0A-43F6-B226-6D906DB2B8B4}" destId="{731B2316-2F2F-4C0F-8A96-49BB98B08623}" srcOrd="1" destOrd="0" parTransId="{CE36FB12-56ED-47EA-A63B-D35866CFFCC5}" sibTransId="{20DC48DA-7CC1-48BF-89D3-C210D71723DE}"/>
    <dgm:cxn modelId="{B5BFC46F-73E0-4C06-996B-C703836FC445}" srcId="{8EC20886-F25E-4999-B348-DE9FD47BB444}" destId="{39A151E2-82DE-41D4-A1DD-F6307854CDBF}" srcOrd="0" destOrd="0" parTransId="{967DDF39-BFC5-4980-A143-B880565DA0F8}" sibTransId="{00D764DA-B3CA-4F5C-9F6A-C2D5D179E3B0}"/>
    <dgm:cxn modelId="{847C4E50-82DD-413B-9796-466616A9DE2B}" srcId="{E8B7F902-DB0A-43F6-B226-6D906DB2B8B4}" destId="{8EC20886-F25E-4999-B348-DE9FD47BB444}" srcOrd="0" destOrd="0" parTransId="{87BE42A6-A5BE-4F1E-92C0-3D0769304D60}" sibTransId="{6C30C4CF-6805-4BBF-8BA9-16937DCA11C7}"/>
    <dgm:cxn modelId="{472D5958-FA1A-49F9-A8F0-CFF135032759}" type="presOf" srcId="{731B2316-2F2F-4C0F-8A96-49BB98B08623}" destId="{6E4D0189-3DDC-4497-9B0A-638A5FF9FF0A}" srcOrd="1" destOrd="0" presId="urn:microsoft.com/office/officeart/2005/8/layout/list1"/>
    <dgm:cxn modelId="{6C677586-4511-4521-B09A-86B5AFA94763}" type="presOf" srcId="{BB953C8A-AF3F-4F5D-8B63-F66E96DAC53D}" destId="{21CDC7F5-8F1C-4959-A9B7-942AF4E9540E}" srcOrd="0" destOrd="0" presId="urn:microsoft.com/office/officeart/2005/8/layout/list1"/>
    <dgm:cxn modelId="{7D4BEB8B-0D1A-4037-9E17-46115510E395}" type="presOf" srcId="{F011E712-1069-4D83-A808-6F34633B02C5}" destId="{D9D31891-9AD7-4932-88E0-44FC2F9C8656}" srcOrd="0" destOrd="0" presId="urn:microsoft.com/office/officeart/2005/8/layout/list1"/>
    <dgm:cxn modelId="{8CFEB495-CEA6-449E-839C-C9E57A4924BD}" type="presOf" srcId="{731B2316-2F2F-4C0F-8A96-49BB98B08623}" destId="{BEAFFA01-BCEF-4863-80DA-72AB8541FAF2}" srcOrd="0" destOrd="0" presId="urn:microsoft.com/office/officeart/2005/8/layout/list1"/>
    <dgm:cxn modelId="{B883919F-0CD4-4906-8EDB-BA093C9E7B91}" type="presOf" srcId="{8EC20886-F25E-4999-B348-DE9FD47BB444}" destId="{9C0F6B75-E190-4EFE-834C-E2BEF29D7921}" srcOrd="0" destOrd="0" presId="urn:microsoft.com/office/officeart/2005/8/layout/list1"/>
    <dgm:cxn modelId="{37F584A2-9BD0-4710-93B0-1930DD1C4632}" srcId="{E8B7F902-DB0A-43F6-B226-6D906DB2B8B4}" destId="{C50870CC-2DE1-4EAF-9D96-D34604EA69B9}" srcOrd="2" destOrd="0" parTransId="{28E0AE07-16D4-4083-BB46-763BC555A0ED}" sibTransId="{A224377E-61ED-493C-ADF6-78A23E67CCB1}"/>
    <dgm:cxn modelId="{5A0BB2C3-D2CD-407F-BA57-230DE72D0505}" srcId="{731B2316-2F2F-4C0F-8A96-49BB98B08623}" destId="{F011E712-1069-4D83-A808-6F34633B02C5}" srcOrd="0" destOrd="0" parTransId="{2DC4C1A5-284F-43C1-8A3A-4BEF7601C61B}" sibTransId="{58CA077D-9D5F-4E38-A070-1CFD3F21A58E}"/>
    <dgm:cxn modelId="{AB0C04D0-77F0-4D18-BB55-29ADF4471C63}" type="presOf" srcId="{E8B7F902-DB0A-43F6-B226-6D906DB2B8B4}" destId="{C947F8C4-13E0-4CFA-B297-C66FE7D579E9}" srcOrd="0" destOrd="0" presId="urn:microsoft.com/office/officeart/2005/8/layout/list1"/>
    <dgm:cxn modelId="{1FC8E3FC-A1E3-4A78-A7AC-572FF732483F}" srcId="{C50870CC-2DE1-4EAF-9D96-D34604EA69B9}" destId="{BB953C8A-AF3F-4F5D-8B63-F66E96DAC53D}" srcOrd="0" destOrd="0" parTransId="{5B1409CF-E72A-421D-839D-937C026D09DE}" sibTransId="{766059C4-0EA4-4FDC-BB49-779717D1F442}"/>
    <dgm:cxn modelId="{33C4930F-6C9B-4E22-B469-AAC20F5D86DF}" type="presParOf" srcId="{C947F8C4-13E0-4CFA-B297-C66FE7D579E9}" destId="{A07CDFB2-E7F0-4DE5-B211-82D14972401C}" srcOrd="0" destOrd="0" presId="urn:microsoft.com/office/officeart/2005/8/layout/list1"/>
    <dgm:cxn modelId="{1E5BA7D8-CE16-4C6A-86DD-52A09ECAF64C}" type="presParOf" srcId="{A07CDFB2-E7F0-4DE5-B211-82D14972401C}" destId="{9C0F6B75-E190-4EFE-834C-E2BEF29D7921}" srcOrd="0" destOrd="0" presId="urn:microsoft.com/office/officeart/2005/8/layout/list1"/>
    <dgm:cxn modelId="{912EE4E2-171B-41E7-B523-BA2BDD3D1C96}" type="presParOf" srcId="{A07CDFB2-E7F0-4DE5-B211-82D14972401C}" destId="{5BBB3A75-D78C-43CD-B767-79D6BC7297C0}" srcOrd="1" destOrd="0" presId="urn:microsoft.com/office/officeart/2005/8/layout/list1"/>
    <dgm:cxn modelId="{FDA2AA86-8937-44D9-9186-9E4361E855AC}" type="presParOf" srcId="{C947F8C4-13E0-4CFA-B297-C66FE7D579E9}" destId="{0ED30EE0-82FE-4789-83F8-2B04A20AE265}" srcOrd="1" destOrd="0" presId="urn:microsoft.com/office/officeart/2005/8/layout/list1"/>
    <dgm:cxn modelId="{8875FCB3-0C10-4AB9-A296-CF754FCA0456}" type="presParOf" srcId="{C947F8C4-13E0-4CFA-B297-C66FE7D579E9}" destId="{5F990EFA-70D3-4332-BB69-DFEA2E3391CF}" srcOrd="2" destOrd="0" presId="urn:microsoft.com/office/officeart/2005/8/layout/list1"/>
    <dgm:cxn modelId="{34DBDC65-0B9B-46F0-98E7-2102392BD133}" type="presParOf" srcId="{C947F8C4-13E0-4CFA-B297-C66FE7D579E9}" destId="{B56D3222-70E8-48BE-A7B6-17BB1F489CE5}" srcOrd="3" destOrd="0" presId="urn:microsoft.com/office/officeart/2005/8/layout/list1"/>
    <dgm:cxn modelId="{4F015F43-9969-4024-86EA-292B4991852C}" type="presParOf" srcId="{C947F8C4-13E0-4CFA-B297-C66FE7D579E9}" destId="{CB9EE427-F45B-4FDD-A6BE-C7579CFCD7DE}" srcOrd="4" destOrd="0" presId="urn:microsoft.com/office/officeart/2005/8/layout/list1"/>
    <dgm:cxn modelId="{0577B12C-F1E9-4D25-AFF3-A7AF5612732D}" type="presParOf" srcId="{CB9EE427-F45B-4FDD-A6BE-C7579CFCD7DE}" destId="{BEAFFA01-BCEF-4863-80DA-72AB8541FAF2}" srcOrd="0" destOrd="0" presId="urn:microsoft.com/office/officeart/2005/8/layout/list1"/>
    <dgm:cxn modelId="{676BDC45-D0C4-4F89-BAFC-BB32053C4206}" type="presParOf" srcId="{CB9EE427-F45B-4FDD-A6BE-C7579CFCD7DE}" destId="{6E4D0189-3DDC-4497-9B0A-638A5FF9FF0A}" srcOrd="1" destOrd="0" presId="urn:microsoft.com/office/officeart/2005/8/layout/list1"/>
    <dgm:cxn modelId="{8162B40B-F94D-41C8-A84D-82DE525346AF}" type="presParOf" srcId="{C947F8C4-13E0-4CFA-B297-C66FE7D579E9}" destId="{E22BAC33-C34F-4AE1-95BF-D6C505D644C4}" srcOrd="5" destOrd="0" presId="urn:microsoft.com/office/officeart/2005/8/layout/list1"/>
    <dgm:cxn modelId="{CE62B8C7-ACFA-4C53-A76B-495AD8545B83}" type="presParOf" srcId="{C947F8C4-13E0-4CFA-B297-C66FE7D579E9}" destId="{D9D31891-9AD7-4932-88E0-44FC2F9C8656}" srcOrd="6" destOrd="0" presId="urn:microsoft.com/office/officeart/2005/8/layout/list1"/>
    <dgm:cxn modelId="{FBB65336-3C89-4D1F-926F-C744F3047F1B}" type="presParOf" srcId="{C947F8C4-13E0-4CFA-B297-C66FE7D579E9}" destId="{34FDB150-7EFE-42A0-BA3E-12643E774E30}" srcOrd="7" destOrd="0" presId="urn:microsoft.com/office/officeart/2005/8/layout/list1"/>
    <dgm:cxn modelId="{E19A3FA9-AA93-4812-B556-BFFB5B80D8B7}" type="presParOf" srcId="{C947F8C4-13E0-4CFA-B297-C66FE7D579E9}" destId="{8D172CCF-E474-4069-A83C-AFEE8115784C}" srcOrd="8" destOrd="0" presId="urn:microsoft.com/office/officeart/2005/8/layout/list1"/>
    <dgm:cxn modelId="{96557160-EAFC-4683-921A-C09141526F3D}" type="presParOf" srcId="{8D172CCF-E474-4069-A83C-AFEE8115784C}" destId="{E8F864A9-2A63-4A9A-AB58-7CC36BB9B536}" srcOrd="0" destOrd="0" presId="urn:microsoft.com/office/officeart/2005/8/layout/list1"/>
    <dgm:cxn modelId="{469B3FA0-A67F-43BA-9A16-3328D6312FC8}" type="presParOf" srcId="{8D172CCF-E474-4069-A83C-AFEE8115784C}" destId="{FF9AB3EA-0CF4-4B75-B605-B400472A8881}" srcOrd="1" destOrd="0" presId="urn:microsoft.com/office/officeart/2005/8/layout/list1"/>
    <dgm:cxn modelId="{F3B952A0-82C9-46AB-8DF7-EBA08E04CC83}" type="presParOf" srcId="{C947F8C4-13E0-4CFA-B297-C66FE7D579E9}" destId="{AFC7B982-44AE-4FC4-8057-20CCA3D52CC3}" srcOrd="9" destOrd="0" presId="urn:microsoft.com/office/officeart/2005/8/layout/list1"/>
    <dgm:cxn modelId="{BE1C41A0-B156-4B7C-980C-8139071D234D}" type="presParOf" srcId="{C947F8C4-13E0-4CFA-B297-C66FE7D579E9}" destId="{21CDC7F5-8F1C-4959-A9B7-942AF4E954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1DF33B-BBE4-4AA2-B61C-F7BD4729CC1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B6B32-3D81-4136-BAC4-807E8A641DF0}">
      <dgm:prSet phldrT="[Text]"/>
      <dgm:spPr/>
      <dgm:t>
        <a:bodyPr/>
        <a:lstStyle/>
        <a:p>
          <a:r>
            <a:rPr lang="en-US" dirty="0"/>
            <a:t>Cmdlet</a:t>
          </a:r>
        </a:p>
      </dgm:t>
    </dgm:pt>
    <dgm:pt modelId="{E4CBC16A-C75B-48B6-B34D-00DDED0518DB}" type="parTrans" cxnId="{BE7FE1D2-BD3D-40CE-9679-5DC017671BC1}">
      <dgm:prSet/>
      <dgm:spPr/>
      <dgm:t>
        <a:bodyPr/>
        <a:lstStyle/>
        <a:p>
          <a:endParaRPr lang="en-US"/>
        </a:p>
      </dgm:t>
    </dgm:pt>
    <dgm:pt modelId="{5550F363-8733-48D1-A2F6-C7769B68426B}" type="sibTrans" cxnId="{BE7FE1D2-BD3D-40CE-9679-5DC017671BC1}">
      <dgm:prSet/>
      <dgm:spPr/>
      <dgm:t>
        <a:bodyPr/>
        <a:lstStyle/>
        <a:p>
          <a:endParaRPr lang="en-US"/>
        </a:p>
      </dgm:t>
    </dgm:pt>
    <dgm:pt modelId="{1E0AB15B-363D-44F4-B33D-4F52078E04EF}">
      <dgm:prSet phldrT="[Text]"/>
      <dgm:spPr/>
      <dgm:t>
        <a:bodyPr/>
        <a:lstStyle/>
        <a:p>
          <a:r>
            <a:rPr lang="en-US" dirty="0"/>
            <a:t>.NET Class</a:t>
          </a:r>
        </a:p>
      </dgm:t>
    </dgm:pt>
    <dgm:pt modelId="{74F7D95E-9EE9-4C3F-90AF-FF14018A4B67}" type="parTrans" cxnId="{46907737-D3E5-4EA1-968E-35D02F216F65}">
      <dgm:prSet/>
      <dgm:spPr/>
      <dgm:t>
        <a:bodyPr/>
        <a:lstStyle/>
        <a:p>
          <a:endParaRPr lang="en-US"/>
        </a:p>
      </dgm:t>
    </dgm:pt>
    <dgm:pt modelId="{A9EB2CB8-9B55-4E58-B572-B56F0173A758}" type="sibTrans" cxnId="{46907737-D3E5-4EA1-968E-35D02F216F65}">
      <dgm:prSet/>
      <dgm:spPr/>
      <dgm:t>
        <a:bodyPr/>
        <a:lstStyle/>
        <a:p>
          <a:endParaRPr lang="en-US"/>
        </a:p>
      </dgm:t>
    </dgm:pt>
    <dgm:pt modelId="{60B23F34-0BFB-4322-B864-F310D4A2080E}">
      <dgm:prSet phldrT="[Text]"/>
      <dgm:spPr/>
      <dgm:t>
        <a:bodyPr/>
        <a:lstStyle/>
        <a:p>
          <a:r>
            <a:rPr lang="en-US" dirty="0"/>
            <a:t>WMI</a:t>
          </a:r>
        </a:p>
      </dgm:t>
    </dgm:pt>
    <dgm:pt modelId="{95759A19-B71B-4950-81D3-FBCCC1DAD394}" type="parTrans" cxnId="{8E512A62-869E-4BE2-B08E-4283780871A7}">
      <dgm:prSet/>
      <dgm:spPr/>
      <dgm:t>
        <a:bodyPr/>
        <a:lstStyle/>
        <a:p>
          <a:endParaRPr lang="en-US"/>
        </a:p>
      </dgm:t>
    </dgm:pt>
    <dgm:pt modelId="{902A28A7-6522-4AAD-AE4E-450837C0213A}" type="sibTrans" cxnId="{8E512A62-869E-4BE2-B08E-4283780871A7}">
      <dgm:prSet/>
      <dgm:spPr/>
      <dgm:t>
        <a:bodyPr/>
        <a:lstStyle/>
        <a:p>
          <a:endParaRPr lang="en-US"/>
        </a:p>
      </dgm:t>
    </dgm:pt>
    <dgm:pt modelId="{1E4FFC5C-29C8-4C4C-9471-DB7656DE47C1}">
      <dgm:prSet phldrT="[Text]"/>
      <dgm:spPr/>
      <dgm:t>
        <a:bodyPr/>
        <a:lstStyle/>
        <a:p>
          <a:r>
            <a:rPr lang="en-US" sz="2600" dirty="0"/>
            <a:t>Test-Connection</a:t>
          </a:r>
        </a:p>
      </dgm:t>
    </dgm:pt>
    <dgm:pt modelId="{5DB80846-F945-4563-924F-84EC7695C589}" type="parTrans" cxnId="{FC5643B1-F4D8-4900-B847-85EA3C6A2645}">
      <dgm:prSet/>
      <dgm:spPr/>
    </dgm:pt>
    <dgm:pt modelId="{7550400A-FFCB-4099-97D7-85941AB629D6}" type="sibTrans" cxnId="{FC5643B1-F4D8-4900-B847-85EA3C6A2645}">
      <dgm:prSet/>
      <dgm:spPr/>
    </dgm:pt>
    <dgm:pt modelId="{988A46AD-1A77-422F-B730-DD3836C8B5FF}">
      <dgm:prSet phldrT="[Text]"/>
      <dgm:spPr/>
      <dgm:t>
        <a:bodyPr/>
        <a:lstStyle/>
        <a:p>
          <a:r>
            <a:rPr lang="en-US" sz="2600" dirty="0" err="1"/>
            <a:t>System.Net.NetworkInformation.Ping</a:t>
          </a:r>
        </a:p>
      </dgm:t>
    </dgm:pt>
    <dgm:pt modelId="{D647AA06-9B0C-4B13-B576-9D8C306C67D4}" type="parTrans" cxnId="{B0B4C566-315A-4F7D-AF23-046A53249320}">
      <dgm:prSet/>
      <dgm:spPr/>
    </dgm:pt>
    <dgm:pt modelId="{400CAE11-62B9-4EAA-9C6C-F8E46DDC8A80}" type="sibTrans" cxnId="{B0B4C566-315A-4F7D-AF23-046A53249320}">
      <dgm:prSet/>
      <dgm:spPr/>
    </dgm:pt>
    <dgm:pt modelId="{C1C3FBBF-303B-4C9C-A814-524587248CF6}">
      <dgm:prSet phldrT="[Text]"/>
      <dgm:spPr/>
      <dgm:t>
        <a:bodyPr/>
        <a:lstStyle/>
        <a:p>
          <a:r>
            <a:rPr lang="en-US" sz="2600" dirty="0"/>
            <a:t>Win32_PingStatus</a:t>
          </a:r>
        </a:p>
      </dgm:t>
    </dgm:pt>
    <dgm:pt modelId="{DDB1B076-EC0C-4E7A-A105-299139CAACAD}" type="parTrans" cxnId="{E11113E9-E66C-468E-9E71-2FDF5D2BC970}">
      <dgm:prSet/>
      <dgm:spPr/>
    </dgm:pt>
    <dgm:pt modelId="{1C3AD957-25FD-4D3A-9ACE-28BD7E7B085A}" type="sibTrans" cxnId="{E11113E9-E66C-468E-9E71-2FDF5D2BC970}">
      <dgm:prSet/>
      <dgm:spPr/>
    </dgm:pt>
    <dgm:pt modelId="{D092A197-51B8-4125-877C-01A57D39914E}" type="pres">
      <dgm:prSet presAssocID="{FD1DF33B-BBE4-4AA2-B61C-F7BD4729CC1C}" presName="linear" presStyleCnt="0">
        <dgm:presLayoutVars>
          <dgm:dir/>
          <dgm:animLvl val="lvl"/>
          <dgm:resizeHandles val="exact"/>
        </dgm:presLayoutVars>
      </dgm:prSet>
      <dgm:spPr/>
    </dgm:pt>
    <dgm:pt modelId="{8BD47DD2-F4E7-4722-B7CC-182A81A0007B}" type="pres">
      <dgm:prSet presAssocID="{534B6B32-3D81-4136-BAC4-807E8A641DF0}" presName="parentLin" presStyleCnt="0"/>
      <dgm:spPr/>
    </dgm:pt>
    <dgm:pt modelId="{301AEE86-8D97-4471-8B0F-50AD6CBED76D}" type="pres">
      <dgm:prSet presAssocID="{534B6B32-3D81-4136-BAC4-807E8A641DF0}" presName="parentLeftMargin" presStyleLbl="node1" presStyleIdx="0" presStyleCnt="3"/>
      <dgm:spPr/>
    </dgm:pt>
    <dgm:pt modelId="{80FCC034-EB88-4607-AA2A-3924E36FE698}" type="pres">
      <dgm:prSet presAssocID="{534B6B32-3D81-4136-BAC4-807E8A641D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1D7B79-8157-4C63-991B-845E72B9AB6B}" type="pres">
      <dgm:prSet presAssocID="{534B6B32-3D81-4136-BAC4-807E8A641DF0}" presName="negativeSpace" presStyleCnt="0"/>
      <dgm:spPr/>
    </dgm:pt>
    <dgm:pt modelId="{C23E3AB3-663B-412F-8EFC-64A256353560}" type="pres">
      <dgm:prSet presAssocID="{534B6B32-3D81-4136-BAC4-807E8A641DF0}" presName="childText" presStyleLbl="conFgAcc1" presStyleIdx="0" presStyleCnt="3">
        <dgm:presLayoutVars>
          <dgm:bulletEnabled val="1"/>
        </dgm:presLayoutVars>
      </dgm:prSet>
      <dgm:spPr/>
    </dgm:pt>
    <dgm:pt modelId="{735C9214-8254-4223-98A0-AA5843CDC1EC}" type="pres">
      <dgm:prSet presAssocID="{5550F363-8733-48D1-A2F6-C7769B68426B}" presName="spaceBetweenRectangles" presStyleCnt="0"/>
      <dgm:spPr/>
    </dgm:pt>
    <dgm:pt modelId="{66BA1D1B-700D-4903-B6E4-541BD46DF798}" type="pres">
      <dgm:prSet presAssocID="{1E0AB15B-363D-44F4-B33D-4F52078E04EF}" presName="parentLin" presStyleCnt="0"/>
      <dgm:spPr/>
    </dgm:pt>
    <dgm:pt modelId="{AAD78A51-1ADF-487D-BC75-113A2BF7A40C}" type="pres">
      <dgm:prSet presAssocID="{1E0AB15B-363D-44F4-B33D-4F52078E04EF}" presName="parentLeftMargin" presStyleLbl="node1" presStyleIdx="0" presStyleCnt="3"/>
      <dgm:spPr/>
    </dgm:pt>
    <dgm:pt modelId="{3C0C4636-7797-401F-B1E8-3FE86FBBE5BA}" type="pres">
      <dgm:prSet presAssocID="{1E0AB15B-363D-44F4-B33D-4F52078E04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DA24BA-97BA-44B7-AC13-933A37EBB7AF}" type="pres">
      <dgm:prSet presAssocID="{1E0AB15B-363D-44F4-B33D-4F52078E04EF}" presName="negativeSpace" presStyleCnt="0"/>
      <dgm:spPr/>
    </dgm:pt>
    <dgm:pt modelId="{8A94B80F-A296-4213-81C3-F6037AD54FBE}" type="pres">
      <dgm:prSet presAssocID="{1E0AB15B-363D-44F4-B33D-4F52078E04EF}" presName="childText" presStyleLbl="conFgAcc1" presStyleIdx="1" presStyleCnt="3">
        <dgm:presLayoutVars>
          <dgm:bulletEnabled val="1"/>
        </dgm:presLayoutVars>
      </dgm:prSet>
      <dgm:spPr/>
    </dgm:pt>
    <dgm:pt modelId="{6B8A7C58-5F1F-4C8B-9507-6559FE5B9F61}" type="pres">
      <dgm:prSet presAssocID="{A9EB2CB8-9B55-4E58-B572-B56F0173A758}" presName="spaceBetweenRectangles" presStyleCnt="0"/>
      <dgm:spPr/>
    </dgm:pt>
    <dgm:pt modelId="{2861DE50-4B85-47EE-8803-8720E4E5271A}" type="pres">
      <dgm:prSet presAssocID="{60B23F34-0BFB-4322-B864-F310D4A2080E}" presName="parentLin" presStyleCnt="0"/>
      <dgm:spPr/>
    </dgm:pt>
    <dgm:pt modelId="{29A317BE-F579-406C-8613-FF1D36097FEE}" type="pres">
      <dgm:prSet presAssocID="{60B23F34-0BFB-4322-B864-F310D4A2080E}" presName="parentLeftMargin" presStyleLbl="node1" presStyleIdx="1" presStyleCnt="3"/>
      <dgm:spPr/>
    </dgm:pt>
    <dgm:pt modelId="{D03E6CE7-C46E-4A17-9047-AF9CFF92FB15}" type="pres">
      <dgm:prSet presAssocID="{60B23F34-0BFB-4322-B864-F310D4A208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90AEF7-EDEE-43C4-BCD3-48125F73A21C}" type="pres">
      <dgm:prSet presAssocID="{60B23F34-0BFB-4322-B864-F310D4A2080E}" presName="negativeSpace" presStyleCnt="0"/>
      <dgm:spPr/>
    </dgm:pt>
    <dgm:pt modelId="{98D5C68C-312E-4D20-93D7-5CD6C91165F4}" type="pres">
      <dgm:prSet presAssocID="{60B23F34-0BFB-4322-B864-F310D4A208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E55F0D-6587-4B3C-9E3B-4523160DD4B8}" type="presOf" srcId="{1E0AB15B-363D-44F4-B33D-4F52078E04EF}" destId="{3C0C4636-7797-401F-B1E8-3FE86FBBE5BA}" srcOrd="1" destOrd="0" presId="urn:microsoft.com/office/officeart/2005/8/layout/list1"/>
    <dgm:cxn modelId="{F166F40E-63EA-4849-A414-BEFA5F5681EA}" type="presOf" srcId="{FD1DF33B-BBE4-4AA2-B61C-F7BD4729CC1C}" destId="{D092A197-51B8-4125-877C-01A57D39914E}" srcOrd="0" destOrd="0" presId="urn:microsoft.com/office/officeart/2005/8/layout/list1"/>
    <dgm:cxn modelId="{80198F14-BA2D-46A5-84A0-E3D4E5C69A02}" type="presOf" srcId="{1E0AB15B-363D-44F4-B33D-4F52078E04EF}" destId="{AAD78A51-1ADF-487D-BC75-113A2BF7A40C}" srcOrd="0" destOrd="0" presId="urn:microsoft.com/office/officeart/2005/8/layout/list1"/>
    <dgm:cxn modelId="{57A4A61F-186E-4881-81C1-A5817AB44C09}" type="presOf" srcId="{1E4FFC5C-29C8-4C4C-9471-DB7656DE47C1}" destId="{C23E3AB3-663B-412F-8EFC-64A256353560}" srcOrd="0" destOrd="0" presId="urn:microsoft.com/office/officeart/2005/8/layout/list1"/>
    <dgm:cxn modelId="{46907737-D3E5-4EA1-968E-35D02F216F65}" srcId="{FD1DF33B-BBE4-4AA2-B61C-F7BD4729CC1C}" destId="{1E0AB15B-363D-44F4-B33D-4F52078E04EF}" srcOrd="1" destOrd="0" parTransId="{74F7D95E-9EE9-4C3F-90AF-FF14018A4B67}" sibTransId="{A9EB2CB8-9B55-4E58-B572-B56F0173A758}"/>
    <dgm:cxn modelId="{6804A55D-5390-4AFB-B349-C17D30BAAD2E}" type="presOf" srcId="{60B23F34-0BFB-4322-B864-F310D4A2080E}" destId="{D03E6CE7-C46E-4A17-9047-AF9CFF92FB15}" srcOrd="1" destOrd="0" presId="urn:microsoft.com/office/officeart/2005/8/layout/list1"/>
    <dgm:cxn modelId="{8E512A62-869E-4BE2-B08E-4283780871A7}" srcId="{FD1DF33B-BBE4-4AA2-B61C-F7BD4729CC1C}" destId="{60B23F34-0BFB-4322-B864-F310D4A2080E}" srcOrd="2" destOrd="0" parTransId="{95759A19-B71B-4950-81D3-FBCCC1DAD394}" sibTransId="{902A28A7-6522-4AAD-AE4E-450837C0213A}"/>
    <dgm:cxn modelId="{B0B4C566-315A-4F7D-AF23-046A53249320}" srcId="{1E0AB15B-363D-44F4-B33D-4F52078E04EF}" destId="{988A46AD-1A77-422F-B730-DD3836C8B5FF}" srcOrd="0" destOrd="0" parTransId="{D647AA06-9B0C-4B13-B576-9D8C306C67D4}" sibTransId="{400CAE11-62B9-4EAA-9C6C-F8E46DDC8A80}"/>
    <dgm:cxn modelId="{89CDF349-49B3-40A9-8E17-2F97B767E0E7}" type="presOf" srcId="{534B6B32-3D81-4136-BAC4-807E8A641DF0}" destId="{301AEE86-8D97-4471-8B0F-50AD6CBED76D}" srcOrd="0" destOrd="0" presId="urn:microsoft.com/office/officeart/2005/8/layout/list1"/>
    <dgm:cxn modelId="{D3E81976-960F-4B77-8F98-E24081C6CA3F}" type="presOf" srcId="{534B6B32-3D81-4136-BAC4-807E8A641DF0}" destId="{80FCC034-EB88-4607-AA2A-3924E36FE698}" srcOrd="1" destOrd="0" presId="urn:microsoft.com/office/officeart/2005/8/layout/list1"/>
    <dgm:cxn modelId="{AA17877F-A319-49A7-BE8A-B3BB00A1D8D7}" type="presOf" srcId="{988A46AD-1A77-422F-B730-DD3836C8B5FF}" destId="{8A94B80F-A296-4213-81C3-F6037AD54FBE}" srcOrd="0" destOrd="0" presId="urn:microsoft.com/office/officeart/2005/8/layout/list1"/>
    <dgm:cxn modelId="{434D0789-6666-4707-BF82-FB4E4ECCEAB8}" type="presOf" srcId="{C1C3FBBF-303B-4C9C-A814-524587248CF6}" destId="{98D5C68C-312E-4D20-93D7-5CD6C91165F4}" srcOrd="0" destOrd="0" presId="urn:microsoft.com/office/officeart/2005/8/layout/list1"/>
    <dgm:cxn modelId="{FC5643B1-F4D8-4900-B847-85EA3C6A2645}" srcId="{534B6B32-3D81-4136-BAC4-807E8A641DF0}" destId="{1E4FFC5C-29C8-4C4C-9471-DB7656DE47C1}" srcOrd="0" destOrd="0" parTransId="{5DB80846-F945-4563-924F-84EC7695C589}" sibTransId="{7550400A-FFCB-4099-97D7-85941AB629D6}"/>
    <dgm:cxn modelId="{DC4289C3-224F-472E-AB3F-081B849ED71A}" type="presOf" srcId="{60B23F34-0BFB-4322-B864-F310D4A2080E}" destId="{29A317BE-F579-406C-8613-FF1D36097FEE}" srcOrd="0" destOrd="0" presId="urn:microsoft.com/office/officeart/2005/8/layout/list1"/>
    <dgm:cxn modelId="{BE7FE1D2-BD3D-40CE-9679-5DC017671BC1}" srcId="{FD1DF33B-BBE4-4AA2-B61C-F7BD4729CC1C}" destId="{534B6B32-3D81-4136-BAC4-807E8A641DF0}" srcOrd="0" destOrd="0" parTransId="{E4CBC16A-C75B-48B6-B34D-00DDED0518DB}" sibTransId="{5550F363-8733-48D1-A2F6-C7769B68426B}"/>
    <dgm:cxn modelId="{E11113E9-E66C-468E-9E71-2FDF5D2BC970}" srcId="{60B23F34-0BFB-4322-B864-F310D4A2080E}" destId="{C1C3FBBF-303B-4C9C-A814-524587248CF6}" srcOrd="0" destOrd="0" parTransId="{DDB1B076-EC0C-4E7A-A105-299139CAACAD}" sibTransId="{1C3AD957-25FD-4D3A-9ACE-28BD7E7B085A}"/>
    <dgm:cxn modelId="{88D701A6-931C-4D14-9963-417CC71A8102}" type="presParOf" srcId="{D092A197-51B8-4125-877C-01A57D39914E}" destId="{8BD47DD2-F4E7-4722-B7CC-182A81A0007B}" srcOrd="0" destOrd="0" presId="urn:microsoft.com/office/officeart/2005/8/layout/list1"/>
    <dgm:cxn modelId="{340289B3-C56B-479B-AB73-38AB12023C96}" type="presParOf" srcId="{8BD47DD2-F4E7-4722-B7CC-182A81A0007B}" destId="{301AEE86-8D97-4471-8B0F-50AD6CBED76D}" srcOrd="0" destOrd="0" presId="urn:microsoft.com/office/officeart/2005/8/layout/list1"/>
    <dgm:cxn modelId="{AC08DE95-7844-4388-9377-4E7D9FFB48A3}" type="presParOf" srcId="{8BD47DD2-F4E7-4722-B7CC-182A81A0007B}" destId="{80FCC034-EB88-4607-AA2A-3924E36FE698}" srcOrd="1" destOrd="0" presId="urn:microsoft.com/office/officeart/2005/8/layout/list1"/>
    <dgm:cxn modelId="{8F308DD1-6267-490E-8A93-FD313D2595D7}" type="presParOf" srcId="{D092A197-51B8-4125-877C-01A57D39914E}" destId="{361D7B79-8157-4C63-991B-845E72B9AB6B}" srcOrd="1" destOrd="0" presId="urn:microsoft.com/office/officeart/2005/8/layout/list1"/>
    <dgm:cxn modelId="{59BF11E0-9F0A-43D4-97C0-D398FFA1CF1D}" type="presParOf" srcId="{D092A197-51B8-4125-877C-01A57D39914E}" destId="{C23E3AB3-663B-412F-8EFC-64A256353560}" srcOrd="2" destOrd="0" presId="urn:microsoft.com/office/officeart/2005/8/layout/list1"/>
    <dgm:cxn modelId="{18A30588-683C-43A8-ACE6-73E2AED1C97A}" type="presParOf" srcId="{D092A197-51B8-4125-877C-01A57D39914E}" destId="{735C9214-8254-4223-98A0-AA5843CDC1EC}" srcOrd="3" destOrd="0" presId="urn:microsoft.com/office/officeart/2005/8/layout/list1"/>
    <dgm:cxn modelId="{8EE99727-25A6-4AB4-A580-5860E9748865}" type="presParOf" srcId="{D092A197-51B8-4125-877C-01A57D39914E}" destId="{66BA1D1B-700D-4903-B6E4-541BD46DF798}" srcOrd="4" destOrd="0" presId="urn:microsoft.com/office/officeart/2005/8/layout/list1"/>
    <dgm:cxn modelId="{9AC3D089-BBA5-407E-B2A9-2CEA71B0B75F}" type="presParOf" srcId="{66BA1D1B-700D-4903-B6E4-541BD46DF798}" destId="{AAD78A51-1ADF-487D-BC75-113A2BF7A40C}" srcOrd="0" destOrd="0" presId="urn:microsoft.com/office/officeart/2005/8/layout/list1"/>
    <dgm:cxn modelId="{08024C57-7C67-4D40-A424-EF06F05EA730}" type="presParOf" srcId="{66BA1D1B-700D-4903-B6E4-541BD46DF798}" destId="{3C0C4636-7797-401F-B1E8-3FE86FBBE5BA}" srcOrd="1" destOrd="0" presId="urn:microsoft.com/office/officeart/2005/8/layout/list1"/>
    <dgm:cxn modelId="{43C3BAFE-FC35-4970-B196-9980C4C3BE55}" type="presParOf" srcId="{D092A197-51B8-4125-877C-01A57D39914E}" destId="{94DA24BA-97BA-44B7-AC13-933A37EBB7AF}" srcOrd="5" destOrd="0" presId="urn:microsoft.com/office/officeart/2005/8/layout/list1"/>
    <dgm:cxn modelId="{B15ADF96-A40C-4A3A-BB94-D5B005380EE2}" type="presParOf" srcId="{D092A197-51B8-4125-877C-01A57D39914E}" destId="{8A94B80F-A296-4213-81C3-F6037AD54FBE}" srcOrd="6" destOrd="0" presId="urn:microsoft.com/office/officeart/2005/8/layout/list1"/>
    <dgm:cxn modelId="{A60899AB-D754-44C5-BCA8-1CB8EC5B90A5}" type="presParOf" srcId="{D092A197-51B8-4125-877C-01A57D39914E}" destId="{6B8A7C58-5F1F-4C8B-9507-6559FE5B9F61}" srcOrd="7" destOrd="0" presId="urn:microsoft.com/office/officeart/2005/8/layout/list1"/>
    <dgm:cxn modelId="{14168F93-70E3-4AA9-BBA7-D71094ACAD26}" type="presParOf" srcId="{D092A197-51B8-4125-877C-01A57D39914E}" destId="{2861DE50-4B85-47EE-8803-8720E4E5271A}" srcOrd="8" destOrd="0" presId="urn:microsoft.com/office/officeart/2005/8/layout/list1"/>
    <dgm:cxn modelId="{A3AE7667-8850-4534-95E4-BAE4298CCF43}" type="presParOf" srcId="{2861DE50-4B85-47EE-8803-8720E4E5271A}" destId="{29A317BE-F579-406C-8613-FF1D36097FEE}" srcOrd="0" destOrd="0" presId="urn:microsoft.com/office/officeart/2005/8/layout/list1"/>
    <dgm:cxn modelId="{9358F0B4-3702-4877-A7B1-8F3761BB88D0}" type="presParOf" srcId="{2861DE50-4B85-47EE-8803-8720E4E5271A}" destId="{D03E6CE7-C46E-4A17-9047-AF9CFF92FB15}" srcOrd="1" destOrd="0" presId="urn:microsoft.com/office/officeart/2005/8/layout/list1"/>
    <dgm:cxn modelId="{3F8998D8-DB43-4157-B380-D50F2677ECC7}" type="presParOf" srcId="{D092A197-51B8-4125-877C-01A57D39914E}" destId="{C990AEF7-EDEE-43C4-BCD3-48125F73A21C}" srcOrd="9" destOrd="0" presId="urn:microsoft.com/office/officeart/2005/8/layout/list1"/>
    <dgm:cxn modelId="{377E4DE1-34DE-4436-B616-0221195E1FEB}" type="presParOf" srcId="{D092A197-51B8-4125-877C-01A57D39914E}" destId="{98D5C68C-312E-4D20-93D7-5CD6C91165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5B3D46-8983-4ED1-A10F-D63FFF4FE1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1F199D-BAFE-4895-8443-9A567C314C30}">
      <dgm:prSet phldrT="[Text]"/>
      <dgm:spPr/>
      <dgm:t>
        <a:bodyPr/>
        <a:lstStyle/>
        <a:p>
          <a:r>
            <a:rPr lang="en-US" dirty="0"/>
            <a:t>.NET Classes</a:t>
          </a:r>
        </a:p>
      </dgm:t>
    </dgm:pt>
    <dgm:pt modelId="{DE0654A8-337F-45C8-BBDC-24FB030385AD}" type="parTrans" cxnId="{0BE5F5AA-2241-4858-84AF-A7AAA4C4F74F}">
      <dgm:prSet/>
      <dgm:spPr/>
      <dgm:t>
        <a:bodyPr/>
        <a:lstStyle/>
        <a:p>
          <a:endParaRPr lang="en-US"/>
        </a:p>
      </dgm:t>
    </dgm:pt>
    <dgm:pt modelId="{AA1708C9-5551-4280-9553-1D059A12B2C0}" type="sibTrans" cxnId="{0BE5F5AA-2241-4858-84AF-A7AAA4C4F74F}">
      <dgm:prSet/>
      <dgm:spPr/>
      <dgm:t>
        <a:bodyPr/>
        <a:lstStyle/>
        <a:p>
          <a:endParaRPr lang="en-US"/>
        </a:p>
      </dgm:t>
    </dgm:pt>
    <dgm:pt modelId="{206E982F-DCDF-424F-A785-73512AFB7EB4}">
      <dgm:prSet phldrT="[Text]"/>
      <dgm:spPr/>
      <dgm:t>
        <a:bodyPr/>
        <a:lstStyle/>
        <a:p>
          <a:r>
            <a:rPr lang="en-US" dirty="0" err="1"/>
            <a:t>System.Net.Sockets.TcpClient</a:t>
          </a:r>
        </a:p>
      </dgm:t>
    </dgm:pt>
    <dgm:pt modelId="{0CD42AE0-7F08-4484-8C94-115138FD85BA}" type="parTrans" cxnId="{3FE9F6C8-9ED9-40FC-9221-F85CB6DA641E}">
      <dgm:prSet/>
      <dgm:spPr/>
      <dgm:t>
        <a:bodyPr/>
        <a:lstStyle/>
        <a:p>
          <a:endParaRPr lang="en-US"/>
        </a:p>
      </dgm:t>
    </dgm:pt>
    <dgm:pt modelId="{974C0030-87B7-4A21-B686-9C2B65A4AFDC}" type="sibTrans" cxnId="{3FE9F6C8-9ED9-40FC-9221-F85CB6DA641E}">
      <dgm:prSet/>
      <dgm:spPr/>
      <dgm:t>
        <a:bodyPr/>
        <a:lstStyle/>
        <a:p>
          <a:endParaRPr lang="en-US"/>
        </a:p>
      </dgm:t>
    </dgm:pt>
    <dgm:pt modelId="{1DC5BA08-A5C9-4BB9-A373-49FBB53EE9CB}">
      <dgm:prSet phldrT="[Text]"/>
      <dgm:spPr/>
      <dgm:t>
        <a:bodyPr/>
        <a:lstStyle/>
        <a:p>
          <a:r>
            <a:rPr lang="en-US" dirty="0" err="1"/>
            <a:t>System.Net.Sockets.UdpClient</a:t>
          </a:r>
        </a:p>
      </dgm:t>
    </dgm:pt>
    <dgm:pt modelId="{8B7F38C4-4A99-4D88-AC21-023983C423D7}" type="parTrans" cxnId="{BAFFEBE2-56F9-466B-BE6F-76BF2B649F36}">
      <dgm:prSet/>
      <dgm:spPr/>
      <dgm:t>
        <a:bodyPr/>
        <a:lstStyle/>
        <a:p>
          <a:endParaRPr lang="en-US"/>
        </a:p>
      </dgm:t>
    </dgm:pt>
    <dgm:pt modelId="{4D930B95-8658-4C48-8B6B-4386C6AF2D67}" type="sibTrans" cxnId="{BAFFEBE2-56F9-466B-BE6F-76BF2B649F36}">
      <dgm:prSet/>
      <dgm:spPr/>
      <dgm:t>
        <a:bodyPr/>
        <a:lstStyle/>
        <a:p>
          <a:endParaRPr lang="en-US"/>
        </a:p>
      </dgm:t>
    </dgm:pt>
    <dgm:pt modelId="{8D61560A-C4EE-43F5-92D1-691FE54B5AEB}" type="pres">
      <dgm:prSet presAssocID="{EE5B3D46-8983-4ED1-A10F-D63FFF4FE1ED}" presName="linear" presStyleCnt="0">
        <dgm:presLayoutVars>
          <dgm:dir/>
          <dgm:animLvl val="lvl"/>
          <dgm:resizeHandles val="exact"/>
        </dgm:presLayoutVars>
      </dgm:prSet>
      <dgm:spPr/>
    </dgm:pt>
    <dgm:pt modelId="{258C5D47-99BA-4B26-AEF8-1F26A45B05C2}" type="pres">
      <dgm:prSet presAssocID="{991F199D-BAFE-4895-8443-9A567C314C30}" presName="parentLin" presStyleCnt="0"/>
      <dgm:spPr/>
    </dgm:pt>
    <dgm:pt modelId="{55F1D0D8-C32E-4644-A7CF-4DBD73879C38}" type="pres">
      <dgm:prSet presAssocID="{991F199D-BAFE-4895-8443-9A567C314C30}" presName="parentLeftMargin" presStyleLbl="node1" presStyleIdx="0" presStyleCnt="1"/>
      <dgm:spPr/>
    </dgm:pt>
    <dgm:pt modelId="{9163F06C-0637-4AEE-A091-9AC60818CE25}" type="pres">
      <dgm:prSet presAssocID="{991F199D-BAFE-4895-8443-9A567C314C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8C7E40-F0A3-4AD6-AEB6-E0287925DA09}" type="pres">
      <dgm:prSet presAssocID="{991F199D-BAFE-4895-8443-9A567C314C30}" presName="negativeSpace" presStyleCnt="0"/>
      <dgm:spPr/>
    </dgm:pt>
    <dgm:pt modelId="{D791273D-628F-472A-AE20-17036CE778A9}" type="pres">
      <dgm:prSet presAssocID="{991F199D-BAFE-4895-8443-9A567C314C3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C29AF0C-6C24-4EF4-A4C4-5EE63238C4D0}" type="presOf" srcId="{EE5B3D46-8983-4ED1-A10F-D63FFF4FE1ED}" destId="{8D61560A-C4EE-43F5-92D1-691FE54B5AEB}" srcOrd="0" destOrd="0" presId="urn:microsoft.com/office/officeart/2005/8/layout/list1"/>
    <dgm:cxn modelId="{75F8E025-996B-422F-9BEC-652CF05CAA2D}" type="presOf" srcId="{991F199D-BAFE-4895-8443-9A567C314C30}" destId="{55F1D0D8-C32E-4644-A7CF-4DBD73879C38}" srcOrd="0" destOrd="0" presId="urn:microsoft.com/office/officeart/2005/8/layout/list1"/>
    <dgm:cxn modelId="{D9C8A070-6F34-4B23-9283-1399811F8CCF}" type="presOf" srcId="{1DC5BA08-A5C9-4BB9-A373-49FBB53EE9CB}" destId="{D791273D-628F-472A-AE20-17036CE778A9}" srcOrd="0" destOrd="1" presId="urn:microsoft.com/office/officeart/2005/8/layout/list1"/>
    <dgm:cxn modelId="{6F10C67A-B001-4E90-BB12-34EDED2C2FB7}" type="presOf" srcId="{206E982F-DCDF-424F-A785-73512AFB7EB4}" destId="{D791273D-628F-472A-AE20-17036CE778A9}" srcOrd="0" destOrd="0" presId="urn:microsoft.com/office/officeart/2005/8/layout/list1"/>
    <dgm:cxn modelId="{51F0E07C-0A95-47EA-9A6E-7CF2D1586294}" type="presOf" srcId="{991F199D-BAFE-4895-8443-9A567C314C30}" destId="{9163F06C-0637-4AEE-A091-9AC60818CE25}" srcOrd="1" destOrd="0" presId="urn:microsoft.com/office/officeart/2005/8/layout/list1"/>
    <dgm:cxn modelId="{0BE5F5AA-2241-4858-84AF-A7AAA4C4F74F}" srcId="{EE5B3D46-8983-4ED1-A10F-D63FFF4FE1ED}" destId="{991F199D-BAFE-4895-8443-9A567C314C30}" srcOrd="0" destOrd="0" parTransId="{DE0654A8-337F-45C8-BBDC-24FB030385AD}" sibTransId="{AA1708C9-5551-4280-9553-1D059A12B2C0}"/>
    <dgm:cxn modelId="{3FE9F6C8-9ED9-40FC-9221-F85CB6DA641E}" srcId="{991F199D-BAFE-4895-8443-9A567C314C30}" destId="{206E982F-DCDF-424F-A785-73512AFB7EB4}" srcOrd="0" destOrd="0" parTransId="{0CD42AE0-7F08-4484-8C94-115138FD85BA}" sibTransId="{974C0030-87B7-4A21-B686-9C2B65A4AFDC}"/>
    <dgm:cxn modelId="{BAFFEBE2-56F9-466B-BE6F-76BF2B649F36}" srcId="{991F199D-BAFE-4895-8443-9A567C314C30}" destId="{1DC5BA08-A5C9-4BB9-A373-49FBB53EE9CB}" srcOrd="1" destOrd="0" parTransId="{8B7F38C4-4A99-4D88-AC21-023983C423D7}" sibTransId="{4D930B95-8658-4C48-8B6B-4386C6AF2D67}"/>
    <dgm:cxn modelId="{6AF8123E-43D7-410B-9172-E28FC82C67DD}" type="presParOf" srcId="{8D61560A-C4EE-43F5-92D1-691FE54B5AEB}" destId="{258C5D47-99BA-4B26-AEF8-1F26A45B05C2}" srcOrd="0" destOrd="0" presId="urn:microsoft.com/office/officeart/2005/8/layout/list1"/>
    <dgm:cxn modelId="{2DFAB348-6F67-4C28-9BCB-0C8709153F9E}" type="presParOf" srcId="{258C5D47-99BA-4B26-AEF8-1F26A45B05C2}" destId="{55F1D0D8-C32E-4644-A7CF-4DBD73879C38}" srcOrd="0" destOrd="0" presId="urn:microsoft.com/office/officeart/2005/8/layout/list1"/>
    <dgm:cxn modelId="{3649CF08-08F8-471D-A457-84A0A3153AC6}" type="presParOf" srcId="{258C5D47-99BA-4B26-AEF8-1F26A45B05C2}" destId="{9163F06C-0637-4AEE-A091-9AC60818CE25}" srcOrd="1" destOrd="0" presId="urn:microsoft.com/office/officeart/2005/8/layout/list1"/>
    <dgm:cxn modelId="{C37EA72A-4CAA-4592-B6FF-B9E4C5CEBE6F}" type="presParOf" srcId="{8D61560A-C4EE-43F5-92D1-691FE54B5AEB}" destId="{478C7E40-F0A3-4AD6-AEB6-E0287925DA09}" srcOrd="1" destOrd="0" presId="urn:microsoft.com/office/officeart/2005/8/layout/list1"/>
    <dgm:cxn modelId="{76D3048F-4E5C-4FE7-AE67-26567B6B5B76}" type="presParOf" srcId="{8D61560A-C4EE-43F5-92D1-691FE54B5AEB}" destId="{D791273D-628F-472A-AE20-17036CE778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890FC2-A129-4085-8DFD-87E4126196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13D903-FB64-4F54-80C5-05AA8AB95C92}">
      <dgm:prSet phldrT="[Text]"/>
      <dgm:spPr/>
      <dgm:t>
        <a:bodyPr/>
        <a:lstStyle/>
        <a:p>
          <a:r>
            <a:rPr lang="en-US" dirty="0"/>
            <a:t>Cmdlet</a:t>
          </a:r>
        </a:p>
      </dgm:t>
    </dgm:pt>
    <dgm:pt modelId="{561BAD09-FE2B-4AA9-BFFC-45FA8F092BAA}" type="parTrans" cxnId="{511C8D6B-AAC1-473E-83E0-3DBFDBD73553}">
      <dgm:prSet/>
      <dgm:spPr/>
      <dgm:t>
        <a:bodyPr/>
        <a:lstStyle/>
        <a:p>
          <a:endParaRPr lang="en-US"/>
        </a:p>
      </dgm:t>
    </dgm:pt>
    <dgm:pt modelId="{CEEDB173-DEB7-4745-A78F-ADAFB8A32BC7}" type="sibTrans" cxnId="{511C8D6B-AAC1-473E-83E0-3DBFDBD73553}">
      <dgm:prSet/>
      <dgm:spPr/>
      <dgm:t>
        <a:bodyPr/>
        <a:lstStyle/>
        <a:p>
          <a:endParaRPr lang="en-US"/>
        </a:p>
      </dgm:t>
    </dgm:pt>
    <dgm:pt modelId="{8D3EB94E-4E51-4202-86FA-F0F8C0EFEE2D}">
      <dgm:prSet phldrT="[Text]"/>
      <dgm:spPr/>
      <dgm:t>
        <a:bodyPr/>
        <a:lstStyle/>
        <a:p>
          <a:r>
            <a:rPr lang="en-US" dirty="0"/>
            <a:t>.NET Class</a:t>
          </a:r>
        </a:p>
      </dgm:t>
    </dgm:pt>
    <dgm:pt modelId="{9AA677B7-4FC6-4E9C-BBD3-0EB6C56B1772}" type="parTrans" cxnId="{55BF4E5E-504C-4715-A329-EF457028EB99}">
      <dgm:prSet/>
      <dgm:spPr/>
      <dgm:t>
        <a:bodyPr/>
        <a:lstStyle/>
        <a:p>
          <a:endParaRPr lang="en-US"/>
        </a:p>
      </dgm:t>
    </dgm:pt>
    <dgm:pt modelId="{5E67552A-CD82-479A-BFEB-0E1BB1A72D3E}" type="sibTrans" cxnId="{55BF4E5E-504C-4715-A329-EF457028EB99}">
      <dgm:prSet/>
      <dgm:spPr/>
      <dgm:t>
        <a:bodyPr/>
        <a:lstStyle/>
        <a:p>
          <a:endParaRPr lang="en-US"/>
        </a:p>
      </dgm:t>
    </dgm:pt>
    <dgm:pt modelId="{62469956-6E6F-4E6E-B949-D0D230E53E1D}">
      <dgm:prSet phldrT="[Text]"/>
      <dgm:spPr/>
      <dgm:t>
        <a:bodyPr/>
        <a:lstStyle/>
        <a:p>
          <a:r>
            <a:rPr lang="en-US" dirty="0"/>
            <a:t>WMI</a:t>
          </a:r>
        </a:p>
      </dgm:t>
    </dgm:pt>
    <dgm:pt modelId="{B8CAB04E-9FC9-4C20-BDB1-7FC553E27780}" type="parTrans" cxnId="{F24BB181-0E66-4721-AFD1-4DE89FCFAF10}">
      <dgm:prSet/>
      <dgm:spPr/>
      <dgm:t>
        <a:bodyPr/>
        <a:lstStyle/>
        <a:p>
          <a:endParaRPr lang="en-US"/>
        </a:p>
      </dgm:t>
    </dgm:pt>
    <dgm:pt modelId="{8D089AC1-1D7A-4E48-BE2C-0178C0E1B5FE}" type="sibTrans" cxnId="{F24BB181-0E66-4721-AFD1-4DE89FCFAF10}">
      <dgm:prSet/>
      <dgm:spPr/>
      <dgm:t>
        <a:bodyPr/>
        <a:lstStyle/>
        <a:p>
          <a:endParaRPr lang="en-US"/>
        </a:p>
      </dgm:t>
    </dgm:pt>
    <dgm:pt modelId="{B95B1A29-70D0-4CAA-A410-C9B3BE26F931}">
      <dgm:prSet phldrT="[Text]"/>
      <dgm:spPr/>
      <dgm:t>
        <a:bodyPr/>
        <a:lstStyle/>
        <a:p>
          <a:r>
            <a:rPr lang="en-US" dirty="0"/>
            <a:t>Get-</a:t>
          </a:r>
          <a:r>
            <a:rPr lang="en-US" dirty="0" err="1"/>
            <a:t>NetTCPConnection</a:t>
          </a:r>
        </a:p>
      </dgm:t>
    </dgm:pt>
    <dgm:pt modelId="{99D0A839-96DC-44C0-BE74-7707408B553F}" type="parTrans" cxnId="{31C50976-78DF-4952-BCA6-9CF5B8BE88C3}">
      <dgm:prSet/>
      <dgm:spPr/>
    </dgm:pt>
    <dgm:pt modelId="{82B62272-7086-4092-A9FD-DC2B921C37E3}" type="sibTrans" cxnId="{31C50976-78DF-4952-BCA6-9CF5B8BE88C3}">
      <dgm:prSet/>
      <dgm:spPr/>
    </dgm:pt>
    <dgm:pt modelId="{6C2C37B7-26D0-45B0-B6DF-6B3119D84D61}">
      <dgm:prSet phldrT="[Text]"/>
      <dgm:spPr/>
      <dgm:t>
        <a:bodyPr/>
        <a:lstStyle/>
        <a:p>
          <a:r>
            <a:rPr lang="en-US" sz="2600" dirty="0" err="1"/>
            <a:t>System.Net.NetworkInformation.SystemTcpConnectionInformation</a:t>
          </a:r>
        </a:p>
      </dgm:t>
    </dgm:pt>
    <dgm:pt modelId="{796E2FAC-D949-4895-868E-6CED93B4E5FE}" type="parTrans" cxnId="{65EFBE19-A643-4552-824A-7E0A1D166EFE}">
      <dgm:prSet/>
      <dgm:spPr/>
    </dgm:pt>
    <dgm:pt modelId="{E9E764C5-D2FB-4183-872B-87A9A2DDA4C1}" type="sibTrans" cxnId="{65EFBE19-A643-4552-824A-7E0A1D166EFE}">
      <dgm:prSet/>
      <dgm:spPr/>
    </dgm:pt>
    <dgm:pt modelId="{DA1AF266-C0A5-4D3C-85F6-87CE5D0ECE69}">
      <dgm:prSet phldrT="[Text]"/>
      <dgm:spPr/>
      <dgm:t>
        <a:bodyPr/>
        <a:lstStyle/>
        <a:p>
          <a:r>
            <a:rPr lang="en-US" sz="2600" dirty="0" err="1"/>
            <a:t>MSFT_NetTCPConnection</a:t>
          </a:r>
        </a:p>
      </dgm:t>
    </dgm:pt>
    <dgm:pt modelId="{ABC2B4EE-1ACD-4321-A1C5-09D57E97E249}" type="parTrans" cxnId="{52E1170F-0E31-4899-8948-9ED3F3EE5743}">
      <dgm:prSet/>
      <dgm:spPr/>
    </dgm:pt>
    <dgm:pt modelId="{92BAFE16-E055-45DD-9308-CA9E7CA6452E}" type="sibTrans" cxnId="{52E1170F-0E31-4899-8948-9ED3F3EE5743}">
      <dgm:prSet/>
      <dgm:spPr/>
    </dgm:pt>
    <dgm:pt modelId="{553564E4-C186-4B5E-BACA-DD30D020BB9D}" type="pres">
      <dgm:prSet presAssocID="{1E890FC2-A129-4085-8DFD-87E412619666}" presName="linear" presStyleCnt="0">
        <dgm:presLayoutVars>
          <dgm:dir/>
          <dgm:animLvl val="lvl"/>
          <dgm:resizeHandles val="exact"/>
        </dgm:presLayoutVars>
      </dgm:prSet>
      <dgm:spPr/>
    </dgm:pt>
    <dgm:pt modelId="{30CE284C-E0E7-46BC-A9EF-ECDFD425A242}" type="pres">
      <dgm:prSet presAssocID="{1B13D903-FB64-4F54-80C5-05AA8AB95C92}" presName="parentLin" presStyleCnt="0"/>
      <dgm:spPr/>
    </dgm:pt>
    <dgm:pt modelId="{F2C5C361-D8C1-4DBD-8606-D9D7ACBDAB10}" type="pres">
      <dgm:prSet presAssocID="{1B13D903-FB64-4F54-80C5-05AA8AB95C92}" presName="parentLeftMargin" presStyleLbl="node1" presStyleIdx="0" presStyleCnt="3"/>
      <dgm:spPr/>
    </dgm:pt>
    <dgm:pt modelId="{061AA006-DC86-4818-91C9-8A54F486382B}" type="pres">
      <dgm:prSet presAssocID="{1B13D903-FB64-4F54-80C5-05AA8AB95C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C249FE-E593-449C-BDE7-B71DDABE4DB5}" type="pres">
      <dgm:prSet presAssocID="{1B13D903-FB64-4F54-80C5-05AA8AB95C92}" presName="negativeSpace" presStyleCnt="0"/>
      <dgm:spPr/>
    </dgm:pt>
    <dgm:pt modelId="{96175FED-5EBA-4E2A-AFBA-F584BC0E12DC}" type="pres">
      <dgm:prSet presAssocID="{1B13D903-FB64-4F54-80C5-05AA8AB95C92}" presName="childText" presStyleLbl="conFgAcc1" presStyleIdx="0" presStyleCnt="3">
        <dgm:presLayoutVars>
          <dgm:bulletEnabled val="1"/>
        </dgm:presLayoutVars>
      </dgm:prSet>
      <dgm:spPr/>
    </dgm:pt>
    <dgm:pt modelId="{B6319701-ACCC-4B87-9590-BFCC21256869}" type="pres">
      <dgm:prSet presAssocID="{CEEDB173-DEB7-4745-A78F-ADAFB8A32BC7}" presName="spaceBetweenRectangles" presStyleCnt="0"/>
      <dgm:spPr/>
    </dgm:pt>
    <dgm:pt modelId="{DEB19835-23B4-484C-AA11-43D9A11DD9BA}" type="pres">
      <dgm:prSet presAssocID="{8D3EB94E-4E51-4202-86FA-F0F8C0EFEE2D}" presName="parentLin" presStyleCnt="0"/>
      <dgm:spPr/>
    </dgm:pt>
    <dgm:pt modelId="{3FA025A5-7E28-4FDB-857E-E865375267C1}" type="pres">
      <dgm:prSet presAssocID="{8D3EB94E-4E51-4202-86FA-F0F8C0EFEE2D}" presName="parentLeftMargin" presStyleLbl="node1" presStyleIdx="0" presStyleCnt="3"/>
      <dgm:spPr/>
    </dgm:pt>
    <dgm:pt modelId="{B449A508-2218-40C0-AA0A-EDF3FF840529}" type="pres">
      <dgm:prSet presAssocID="{8D3EB94E-4E51-4202-86FA-F0F8C0EFEE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3E7414-413C-4D31-BAFB-DC6BE82CD7BA}" type="pres">
      <dgm:prSet presAssocID="{8D3EB94E-4E51-4202-86FA-F0F8C0EFEE2D}" presName="negativeSpace" presStyleCnt="0"/>
      <dgm:spPr/>
    </dgm:pt>
    <dgm:pt modelId="{17A9BD0E-0FF6-4BA3-A7F2-858C6C05CB42}" type="pres">
      <dgm:prSet presAssocID="{8D3EB94E-4E51-4202-86FA-F0F8C0EFEE2D}" presName="childText" presStyleLbl="conFgAcc1" presStyleIdx="1" presStyleCnt="3">
        <dgm:presLayoutVars>
          <dgm:bulletEnabled val="1"/>
        </dgm:presLayoutVars>
      </dgm:prSet>
      <dgm:spPr/>
    </dgm:pt>
    <dgm:pt modelId="{9384F91B-DA96-44E3-8BC9-59053C809FCA}" type="pres">
      <dgm:prSet presAssocID="{5E67552A-CD82-479A-BFEB-0E1BB1A72D3E}" presName="spaceBetweenRectangles" presStyleCnt="0"/>
      <dgm:spPr/>
    </dgm:pt>
    <dgm:pt modelId="{6EA5B816-63D5-42B3-A352-8277F9626333}" type="pres">
      <dgm:prSet presAssocID="{62469956-6E6F-4E6E-B949-D0D230E53E1D}" presName="parentLin" presStyleCnt="0"/>
      <dgm:spPr/>
    </dgm:pt>
    <dgm:pt modelId="{890BD2C8-37B3-4F50-87C4-C64BCFD13E9F}" type="pres">
      <dgm:prSet presAssocID="{62469956-6E6F-4E6E-B949-D0D230E53E1D}" presName="parentLeftMargin" presStyleLbl="node1" presStyleIdx="1" presStyleCnt="3"/>
      <dgm:spPr/>
    </dgm:pt>
    <dgm:pt modelId="{937B8C75-0D26-4C2B-B5FD-F08873E2EA1F}" type="pres">
      <dgm:prSet presAssocID="{62469956-6E6F-4E6E-B949-D0D230E53E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A10A5B-F816-4561-BE3F-D009D43FB897}" type="pres">
      <dgm:prSet presAssocID="{62469956-6E6F-4E6E-B949-D0D230E53E1D}" presName="negativeSpace" presStyleCnt="0"/>
      <dgm:spPr/>
    </dgm:pt>
    <dgm:pt modelId="{205B3B90-72B4-4087-8EAA-8E1B590D790E}" type="pres">
      <dgm:prSet presAssocID="{62469956-6E6F-4E6E-B949-D0D230E53E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E1170F-0E31-4899-8948-9ED3F3EE5743}" srcId="{62469956-6E6F-4E6E-B949-D0D230E53E1D}" destId="{DA1AF266-C0A5-4D3C-85F6-87CE5D0ECE69}" srcOrd="0" destOrd="0" parTransId="{ABC2B4EE-1ACD-4321-A1C5-09D57E97E249}" sibTransId="{92BAFE16-E055-45DD-9308-CA9E7CA6452E}"/>
    <dgm:cxn modelId="{65EFBE19-A643-4552-824A-7E0A1D166EFE}" srcId="{8D3EB94E-4E51-4202-86FA-F0F8C0EFEE2D}" destId="{6C2C37B7-26D0-45B0-B6DF-6B3119D84D61}" srcOrd="0" destOrd="0" parTransId="{796E2FAC-D949-4895-868E-6CED93B4E5FE}" sibTransId="{E9E764C5-D2FB-4183-872B-87A9A2DDA4C1}"/>
    <dgm:cxn modelId="{A5A21A1B-B327-430C-84ED-31E4AEB7D2EF}" type="presOf" srcId="{1E890FC2-A129-4085-8DFD-87E412619666}" destId="{553564E4-C186-4B5E-BACA-DD30D020BB9D}" srcOrd="0" destOrd="0" presId="urn:microsoft.com/office/officeart/2005/8/layout/list1"/>
    <dgm:cxn modelId="{55BF4E5E-504C-4715-A329-EF457028EB99}" srcId="{1E890FC2-A129-4085-8DFD-87E412619666}" destId="{8D3EB94E-4E51-4202-86FA-F0F8C0EFEE2D}" srcOrd="1" destOrd="0" parTransId="{9AA677B7-4FC6-4E9C-BBD3-0EB6C56B1772}" sibTransId="{5E67552A-CD82-479A-BFEB-0E1BB1A72D3E}"/>
    <dgm:cxn modelId="{72306C66-2C0C-4B00-B8DE-194F3BC06E0E}" type="presOf" srcId="{B95B1A29-70D0-4CAA-A410-C9B3BE26F931}" destId="{96175FED-5EBA-4E2A-AFBA-F584BC0E12DC}" srcOrd="0" destOrd="0" presId="urn:microsoft.com/office/officeart/2005/8/layout/list1"/>
    <dgm:cxn modelId="{CBF82B47-8412-4FA4-A077-266AEA975359}" type="presOf" srcId="{8D3EB94E-4E51-4202-86FA-F0F8C0EFEE2D}" destId="{3FA025A5-7E28-4FDB-857E-E865375267C1}" srcOrd="0" destOrd="0" presId="urn:microsoft.com/office/officeart/2005/8/layout/list1"/>
    <dgm:cxn modelId="{511C8D6B-AAC1-473E-83E0-3DBFDBD73553}" srcId="{1E890FC2-A129-4085-8DFD-87E412619666}" destId="{1B13D903-FB64-4F54-80C5-05AA8AB95C92}" srcOrd="0" destOrd="0" parTransId="{561BAD09-FE2B-4AA9-BFFC-45FA8F092BAA}" sibTransId="{CEEDB173-DEB7-4745-A78F-ADAFB8A32BC7}"/>
    <dgm:cxn modelId="{15D4694F-682B-4022-9EEF-98EAB838EBF9}" type="presOf" srcId="{8D3EB94E-4E51-4202-86FA-F0F8C0EFEE2D}" destId="{B449A508-2218-40C0-AA0A-EDF3FF840529}" srcOrd="1" destOrd="0" presId="urn:microsoft.com/office/officeart/2005/8/layout/list1"/>
    <dgm:cxn modelId="{D7C37B4F-8799-42E9-BB6C-90FEE06B9EDB}" type="presOf" srcId="{6C2C37B7-26D0-45B0-B6DF-6B3119D84D61}" destId="{17A9BD0E-0FF6-4BA3-A7F2-858C6C05CB42}" srcOrd="0" destOrd="0" presId="urn:microsoft.com/office/officeart/2005/8/layout/list1"/>
    <dgm:cxn modelId="{31C50976-78DF-4952-BCA6-9CF5B8BE88C3}" srcId="{1B13D903-FB64-4F54-80C5-05AA8AB95C92}" destId="{B95B1A29-70D0-4CAA-A410-C9B3BE26F931}" srcOrd="0" destOrd="0" parTransId="{99D0A839-96DC-44C0-BE74-7707408B553F}" sibTransId="{82B62272-7086-4092-A9FD-DC2B921C37E3}"/>
    <dgm:cxn modelId="{F24BB181-0E66-4721-AFD1-4DE89FCFAF10}" srcId="{1E890FC2-A129-4085-8DFD-87E412619666}" destId="{62469956-6E6F-4E6E-B949-D0D230E53E1D}" srcOrd="2" destOrd="0" parTransId="{B8CAB04E-9FC9-4C20-BDB1-7FC553E27780}" sibTransId="{8D089AC1-1D7A-4E48-BE2C-0178C0E1B5FE}"/>
    <dgm:cxn modelId="{2A1AC392-E1F6-40E7-9454-C47E7A220DC1}" type="presOf" srcId="{62469956-6E6F-4E6E-B949-D0D230E53E1D}" destId="{937B8C75-0D26-4C2B-B5FD-F08873E2EA1F}" srcOrd="1" destOrd="0" presId="urn:microsoft.com/office/officeart/2005/8/layout/list1"/>
    <dgm:cxn modelId="{58ED5498-98D4-4F41-ADC7-9F544FBF723A}" type="presOf" srcId="{1B13D903-FB64-4F54-80C5-05AA8AB95C92}" destId="{061AA006-DC86-4818-91C9-8A54F486382B}" srcOrd="1" destOrd="0" presId="urn:microsoft.com/office/officeart/2005/8/layout/list1"/>
    <dgm:cxn modelId="{2F8725CA-FA23-4523-A30D-5267A6644975}" type="presOf" srcId="{1B13D903-FB64-4F54-80C5-05AA8AB95C92}" destId="{F2C5C361-D8C1-4DBD-8606-D9D7ACBDAB10}" srcOrd="0" destOrd="0" presId="urn:microsoft.com/office/officeart/2005/8/layout/list1"/>
    <dgm:cxn modelId="{098B87E9-B812-429F-BBBE-6CC54DDC9D96}" type="presOf" srcId="{62469956-6E6F-4E6E-B949-D0D230E53E1D}" destId="{890BD2C8-37B3-4F50-87C4-C64BCFD13E9F}" srcOrd="0" destOrd="0" presId="urn:microsoft.com/office/officeart/2005/8/layout/list1"/>
    <dgm:cxn modelId="{CE5EE1FA-EAD0-458F-BA6B-2981E8650C93}" type="presOf" srcId="{DA1AF266-C0A5-4D3C-85F6-87CE5D0ECE69}" destId="{205B3B90-72B4-4087-8EAA-8E1B590D790E}" srcOrd="0" destOrd="0" presId="urn:microsoft.com/office/officeart/2005/8/layout/list1"/>
    <dgm:cxn modelId="{32DE3C93-86A9-4CD7-8A61-332AA984DFA9}" type="presParOf" srcId="{553564E4-C186-4B5E-BACA-DD30D020BB9D}" destId="{30CE284C-E0E7-46BC-A9EF-ECDFD425A242}" srcOrd="0" destOrd="0" presId="urn:microsoft.com/office/officeart/2005/8/layout/list1"/>
    <dgm:cxn modelId="{8A731B0E-47D6-4CFA-8B41-27910CE7F007}" type="presParOf" srcId="{30CE284C-E0E7-46BC-A9EF-ECDFD425A242}" destId="{F2C5C361-D8C1-4DBD-8606-D9D7ACBDAB10}" srcOrd="0" destOrd="0" presId="urn:microsoft.com/office/officeart/2005/8/layout/list1"/>
    <dgm:cxn modelId="{ABF17EE5-FEA7-4496-BDFE-B862F9A3A2C2}" type="presParOf" srcId="{30CE284C-E0E7-46BC-A9EF-ECDFD425A242}" destId="{061AA006-DC86-4818-91C9-8A54F486382B}" srcOrd="1" destOrd="0" presId="urn:microsoft.com/office/officeart/2005/8/layout/list1"/>
    <dgm:cxn modelId="{E7EF1554-21AD-488F-A6CA-8D6EFF811F68}" type="presParOf" srcId="{553564E4-C186-4B5E-BACA-DD30D020BB9D}" destId="{20C249FE-E593-449C-BDE7-B71DDABE4DB5}" srcOrd="1" destOrd="0" presId="urn:microsoft.com/office/officeart/2005/8/layout/list1"/>
    <dgm:cxn modelId="{8C6D0EDD-B772-417E-8405-51C9A948A1A5}" type="presParOf" srcId="{553564E4-C186-4B5E-BACA-DD30D020BB9D}" destId="{96175FED-5EBA-4E2A-AFBA-F584BC0E12DC}" srcOrd="2" destOrd="0" presId="urn:microsoft.com/office/officeart/2005/8/layout/list1"/>
    <dgm:cxn modelId="{FBED33D9-D808-4677-B3DF-7D800ECF3D90}" type="presParOf" srcId="{553564E4-C186-4B5E-BACA-DD30D020BB9D}" destId="{B6319701-ACCC-4B87-9590-BFCC21256869}" srcOrd="3" destOrd="0" presId="urn:microsoft.com/office/officeart/2005/8/layout/list1"/>
    <dgm:cxn modelId="{39FE45AE-D955-49CB-B836-4ADC8F27A3EB}" type="presParOf" srcId="{553564E4-C186-4B5E-BACA-DD30D020BB9D}" destId="{DEB19835-23B4-484C-AA11-43D9A11DD9BA}" srcOrd="4" destOrd="0" presId="urn:microsoft.com/office/officeart/2005/8/layout/list1"/>
    <dgm:cxn modelId="{87265DD6-0F19-478B-A892-3BF7B2134FAB}" type="presParOf" srcId="{DEB19835-23B4-484C-AA11-43D9A11DD9BA}" destId="{3FA025A5-7E28-4FDB-857E-E865375267C1}" srcOrd="0" destOrd="0" presId="urn:microsoft.com/office/officeart/2005/8/layout/list1"/>
    <dgm:cxn modelId="{92098BA4-7559-4FF4-AB85-B5BFD25F0179}" type="presParOf" srcId="{DEB19835-23B4-484C-AA11-43D9A11DD9BA}" destId="{B449A508-2218-40C0-AA0A-EDF3FF840529}" srcOrd="1" destOrd="0" presId="urn:microsoft.com/office/officeart/2005/8/layout/list1"/>
    <dgm:cxn modelId="{F1825890-3F93-428F-BCC0-8D7521541D98}" type="presParOf" srcId="{553564E4-C186-4B5E-BACA-DD30D020BB9D}" destId="{D03E7414-413C-4D31-BAFB-DC6BE82CD7BA}" srcOrd="5" destOrd="0" presId="urn:microsoft.com/office/officeart/2005/8/layout/list1"/>
    <dgm:cxn modelId="{151F2D05-54E7-41EE-8EBD-2E0054E6FE32}" type="presParOf" srcId="{553564E4-C186-4B5E-BACA-DD30D020BB9D}" destId="{17A9BD0E-0FF6-4BA3-A7F2-858C6C05CB42}" srcOrd="6" destOrd="0" presId="urn:microsoft.com/office/officeart/2005/8/layout/list1"/>
    <dgm:cxn modelId="{929C144A-C194-4F5F-AF90-D17092F3F497}" type="presParOf" srcId="{553564E4-C186-4B5E-BACA-DD30D020BB9D}" destId="{9384F91B-DA96-44E3-8BC9-59053C809FCA}" srcOrd="7" destOrd="0" presId="urn:microsoft.com/office/officeart/2005/8/layout/list1"/>
    <dgm:cxn modelId="{E0486826-18C8-4B96-BF17-006521673A0C}" type="presParOf" srcId="{553564E4-C186-4B5E-BACA-DD30D020BB9D}" destId="{6EA5B816-63D5-42B3-A352-8277F9626333}" srcOrd="8" destOrd="0" presId="urn:microsoft.com/office/officeart/2005/8/layout/list1"/>
    <dgm:cxn modelId="{942AB100-23D3-485D-ACDE-9EF4E753A8D3}" type="presParOf" srcId="{6EA5B816-63D5-42B3-A352-8277F9626333}" destId="{890BD2C8-37B3-4F50-87C4-C64BCFD13E9F}" srcOrd="0" destOrd="0" presId="urn:microsoft.com/office/officeart/2005/8/layout/list1"/>
    <dgm:cxn modelId="{C4026DAD-ADB0-4B60-852C-55219002C0D7}" type="presParOf" srcId="{6EA5B816-63D5-42B3-A352-8277F9626333}" destId="{937B8C75-0D26-4C2B-B5FD-F08873E2EA1F}" srcOrd="1" destOrd="0" presId="urn:microsoft.com/office/officeart/2005/8/layout/list1"/>
    <dgm:cxn modelId="{5827A0C2-E2EE-4488-86B6-E4774729B170}" type="presParOf" srcId="{553564E4-C186-4B5E-BACA-DD30D020BB9D}" destId="{1DA10A5B-F816-4561-BE3F-D009D43FB897}" srcOrd="9" destOrd="0" presId="urn:microsoft.com/office/officeart/2005/8/layout/list1"/>
    <dgm:cxn modelId="{F2F1AD6A-7939-4C30-9A41-273F4038D20F}" type="presParOf" srcId="{553564E4-C186-4B5E-BACA-DD30D020BB9D}" destId="{205B3B90-72B4-4087-8EAA-8E1B590D7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E504B-F578-4216-B37B-13C704775F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D394E-E8FB-4D0D-8CDE-785C96534067}">
      <dgm:prSet phldrT="[Text]"/>
      <dgm:spPr/>
      <dgm:t>
        <a:bodyPr/>
        <a:lstStyle/>
        <a:p>
          <a:r>
            <a:rPr lang="en-US" dirty="0"/>
            <a:t>Cmdlet</a:t>
          </a:r>
        </a:p>
      </dgm:t>
    </dgm:pt>
    <dgm:pt modelId="{B4FF26B4-EE45-46BD-B7D8-7C24CC550C0C}" type="parTrans" cxnId="{42DBA7C3-2294-40AA-816E-AF5BB156769C}">
      <dgm:prSet/>
      <dgm:spPr/>
      <dgm:t>
        <a:bodyPr/>
        <a:lstStyle/>
        <a:p>
          <a:endParaRPr lang="en-US"/>
        </a:p>
      </dgm:t>
    </dgm:pt>
    <dgm:pt modelId="{CFD3E396-E8BA-48E2-96AE-E442AFDC2426}" type="sibTrans" cxnId="{42DBA7C3-2294-40AA-816E-AF5BB156769C}">
      <dgm:prSet/>
      <dgm:spPr/>
      <dgm:t>
        <a:bodyPr/>
        <a:lstStyle/>
        <a:p>
          <a:endParaRPr lang="en-US"/>
        </a:p>
      </dgm:t>
    </dgm:pt>
    <dgm:pt modelId="{C7966BAE-59E4-4ACA-B8E9-51308B3856BA}">
      <dgm:prSet phldrT="[Text]"/>
      <dgm:spPr/>
      <dgm:t>
        <a:bodyPr/>
        <a:lstStyle/>
        <a:p>
          <a:r>
            <a:rPr lang="en-US" dirty="0"/>
            <a:t>.NET Class</a:t>
          </a:r>
        </a:p>
      </dgm:t>
    </dgm:pt>
    <dgm:pt modelId="{DB59FEE5-AED3-46C0-BA58-86595F674E31}" type="parTrans" cxnId="{27EA0A5E-9BE3-42CA-8904-29063C75F227}">
      <dgm:prSet/>
      <dgm:spPr/>
      <dgm:t>
        <a:bodyPr/>
        <a:lstStyle/>
        <a:p>
          <a:endParaRPr lang="en-US"/>
        </a:p>
      </dgm:t>
    </dgm:pt>
    <dgm:pt modelId="{75B9E1B9-0149-4DCF-8176-0B26FEE0E481}" type="sibTrans" cxnId="{27EA0A5E-9BE3-42CA-8904-29063C75F227}">
      <dgm:prSet/>
      <dgm:spPr/>
      <dgm:t>
        <a:bodyPr/>
        <a:lstStyle/>
        <a:p>
          <a:endParaRPr lang="en-US"/>
        </a:p>
      </dgm:t>
    </dgm:pt>
    <dgm:pt modelId="{0EEA5E0A-F3A4-4C00-92A0-9E93308124A9}">
      <dgm:prSet phldrT="[Text]"/>
      <dgm:spPr/>
      <dgm:t>
        <a:bodyPr/>
        <a:lstStyle/>
        <a:p>
          <a:r>
            <a:rPr lang="en-US" sz="2600" dirty="0" err="1"/>
            <a:t>System.Net.Dns</a:t>
          </a:r>
        </a:p>
      </dgm:t>
    </dgm:pt>
    <dgm:pt modelId="{7B3B00B0-1689-475D-9A04-7A4ED23413EB}" type="parTrans" cxnId="{E5DEA488-1DB5-42F5-8E96-ECA4F2341054}">
      <dgm:prSet/>
      <dgm:spPr/>
      <dgm:t>
        <a:bodyPr/>
        <a:lstStyle/>
        <a:p>
          <a:endParaRPr lang="en-US"/>
        </a:p>
      </dgm:t>
    </dgm:pt>
    <dgm:pt modelId="{3E4839D8-6924-4DC2-9864-AD8E28683AE6}" type="sibTrans" cxnId="{E5DEA488-1DB5-42F5-8E96-ECA4F2341054}">
      <dgm:prSet/>
      <dgm:spPr/>
      <dgm:t>
        <a:bodyPr/>
        <a:lstStyle/>
        <a:p>
          <a:endParaRPr lang="en-US"/>
        </a:p>
      </dgm:t>
    </dgm:pt>
    <dgm:pt modelId="{21E31F01-1F95-40E7-B450-C170F18BC3B5}">
      <dgm:prSet phldrT="[Text]"/>
      <dgm:spPr/>
      <dgm:t>
        <a:bodyPr/>
        <a:lstStyle/>
        <a:p>
          <a:r>
            <a:rPr lang="en-US" sz="2600" dirty="0"/>
            <a:t>Resolve-</a:t>
          </a:r>
          <a:r>
            <a:rPr lang="en-US" sz="2600" dirty="0" err="1"/>
            <a:t>DnsName</a:t>
          </a:r>
        </a:p>
      </dgm:t>
    </dgm:pt>
    <dgm:pt modelId="{2F4BBD69-621F-4ECB-BC3A-B2FB770B90DF}" type="parTrans" cxnId="{F05CE845-86F0-43FE-8985-21FB3FFF31FA}">
      <dgm:prSet/>
      <dgm:spPr/>
    </dgm:pt>
    <dgm:pt modelId="{CCD53173-FF95-4475-AF91-81FEB4F43237}" type="sibTrans" cxnId="{F05CE845-86F0-43FE-8985-21FB3FFF31FA}">
      <dgm:prSet/>
      <dgm:spPr/>
    </dgm:pt>
    <dgm:pt modelId="{40866B42-95FA-4816-9CBB-35C6AEF9B840}" type="pres">
      <dgm:prSet presAssocID="{304E504B-F578-4216-B37B-13C704775F4E}" presName="linear" presStyleCnt="0">
        <dgm:presLayoutVars>
          <dgm:dir/>
          <dgm:animLvl val="lvl"/>
          <dgm:resizeHandles val="exact"/>
        </dgm:presLayoutVars>
      </dgm:prSet>
      <dgm:spPr/>
    </dgm:pt>
    <dgm:pt modelId="{BA8C4D84-11A5-47D3-8374-1429246597B4}" type="pres">
      <dgm:prSet presAssocID="{985D394E-E8FB-4D0D-8CDE-785C96534067}" presName="parentLin" presStyleCnt="0"/>
      <dgm:spPr/>
    </dgm:pt>
    <dgm:pt modelId="{A7FA4649-C4C2-4B3E-A84C-01393BE3A142}" type="pres">
      <dgm:prSet presAssocID="{985D394E-E8FB-4D0D-8CDE-785C96534067}" presName="parentLeftMargin" presStyleLbl="node1" presStyleIdx="0" presStyleCnt="2"/>
      <dgm:spPr/>
    </dgm:pt>
    <dgm:pt modelId="{281FCA9B-0D0D-43C0-84A7-3DAC479693C4}" type="pres">
      <dgm:prSet presAssocID="{985D394E-E8FB-4D0D-8CDE-785C965340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B746C3-A42B-4279-8E00-AABAA4753391}" type="pres">
      <dgm:prSet presAssocID="{985D394E-E8FB-4D0D-8CDE-785C96534067}" presName="negativeSpace" presStyleCnt="0"/>
      <dgm:spPr/>
    </dgm:pt>
    <dgm:pt modelId="{E02E2EB8-BFFC-4857-9827-5C791AA75CF9}" type="pres">
      <dgm:prSet presAssocID="{985D394E-E8FB-4D0D-8CDE-785C96534067}" presName="childText" presStyleLbl="conFgAcc1" presStyleIdx="0" presStyleCnt="2">
        <dgm:presLayoutVars>
          <dgm:bulletEnabled val="1"/>
        </dgm:presLayoutVars>
      </dgm:prSet>
      <dgm:spPr/>
    </dgm:pt>
    <dgm:pt modelId="{AD9EE41D-47CD-4802-88FE-3B6DF29EBAC8}" type="pres">
      <dgm:prSet presAssocID="{CFD3E396-E8BA-48E2-96AE-E442AFDC2426}" presName="spaceBetweenRectangles" presStyleCnt="0"/>
      <dgm:spPr/>
    </dgm:pt>
    <dgm:pt modelId="{F7741D95-A06C-411F-AEC2-DFEC65F38487}" type="pres">
      <dgm:prSet presAssocID="{C7966BAE-59E4-4ACA-B8E9-51308B3856BA}" presName="parentLin" presStyleCnt="0"/>
      <dgm:spPr/>
    </dgm:pt>
    <dgm:pt modelId="{4A2707E2-67A1-430D-94BD-3F0A378375B4}" type="pres">
      <dgm:prSet presAssocID="{C7966BAE-59E4-4ACA-B8E9-51308B3856BA}" presName="parentLeftMargin" presStyleLbl="node1" presStyleIdx="0" presStyleCnt="2"/>
      <dgm:spPr/>
    </dgm:pt>
    <dgm:pt modelId="{978FC533-D046-43F3-9E53-372434CAB858}" type="pres">
      <dgm:prSet presAssocID="{C7966BAE-59E4-4ACA-B8E9-51308B3856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D10F4E-2391-4D00-93D2-254D6EB600EE}" type="pres">
      <dgm:prSet presAssocID="{C7966BAE-59E4-4ACA-B8E9-51308B3856BA}" presName="negativeSpace" presStyleCnt="0"/>
      <dgm:spPr/>
    </dgm:pt>
    <dgm:pt modelId="{9FFB5C3B-C616-4551-A76D-731763389181}" type="pres">
      <dgm:prSet presAssocID="{C7966BAE-59E4-4ACA-B8E9-51308B3856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2F0D03-2158-4D98-B82D-41D88BD528C5}" type="presOf" srcId="{985D394E-E8FB-4D0D-8CDE-785C96534067}" destId="{281FCA9B-0D0D-43C0-84A7-3DAC479693C4}" srcOrd="1" destOrd="0" presId="urn:microsoft.com/office/officeart/2005/8/layout/list1"/>
    <dgm:cxn modelId="{C4865131-A725-47D1-A676-27FFB97A479C}" type="presOf" srcId="{C7966BAE-59E4-4ACA-B8E9-51308B3856BA}" destId="{978FC533-D046-43F3-9E53-372434CAB858}" srcOrd="1" destOrd="0" presId="urn:microsoft.com/office/officeart/2005/8/layout/list1"/>
    <dgm:cxn modelId="{AD607D3B-BB0B-48B2-BA24-2C06EFFE15B7}" type="presOf" srcId="{C7966BAE-59E4-4ACA-B8E9-51308B3856BA}" destId="{4A2707E2-67A1-430D-94BD-3F0A378375B4}" srcOrd="0" destOrd="0" presId="urn:microsoft.com/office/officeart/2005/8/layout/list1"/>
    <dgm:cxn modelId="{27EA0A5E-9BE3-42CA-8904-29063C75F227}" srcId="{304E504B-F578-4216-B37B-13C704775F4E}" destId="{C7966BAE-59E4-4ACA-B8E9-51308B3856BA}" srcOrd="1" destOrd="0" parTransId="{DB59FEE5-AED3-46C0-BA58-86595F674E31}" sibTransId="{75B9E1B9-0149-4DCF-8176-0B26FEE0E481}"/>
    <dgm:cxn modelId="{F05CE845-86F0-43FE-8985-21FB3FFF31FA}" srcId="{985D394E-E8FB-4D0D-8CDE-785C96534067}" destId="{21E31F01-1F95-40E7-B450-C170F18BC3B5}" srcOrd="0" destOrd="0" parTransId="{2F4BBD69-621F-4ECB-BC3A-B2FB770B90DF}" sibTransId="{CCD53173-FF95-4475-AF91-81FEB4F43237}"/>
    <dgm:cxn modelId="{E5DEA488-1DB5-42F5-8E96-ECA4F2341054}" srcId="{C7966BAE-59E4-4ACA-B8E9-51308B3856BA}" destId="{0EEA5E0A-F3A4-4C00-92A0-9E93308124A9}" srcOrd="0" destOrd="0" parTransId="{7B3B00B0-1689-475D-9A04-7A4ED23413EB}" sibTransId="{3E4839D8-6924-4DC2-9864-AD8E28683AE6}"/>
    <dgm:cxn modelId="{42DBA7C3-2294-40AA-816E-AF5BB156769C}" srcId="{304E504B-F578-4216-B37B-13C704775F4E}" destId="{985D394E-E8FB-4D0D-8CDE-785C96534067}" srcOrd="0" destOrd="0" parTransId="{B4FF26B4-EE45-46BD-B7D8-7C24CC550C0C}" sibTransId="{CFD3E396-E8BA-48E2-96AE-E442AFDC2426}"/>
    <dgm:cxn modelId="{25EEEBD9-B18B-418A-A479-78426F3B2EFA}" type="presOf" srcId="{0EEA5E0A-F3A4-4C00-92A0-9E93308124A9}" destId="{9FFB5C3B-C616-4551-A76D-731763389181}" srcOrd="0" destOrd="0" presId="urn:microsoft.com/office/officeart/2005/8/layout/list1"/>
    <dgm:cxn modelId="{6D3BDEE5-5409-4839-BFFD-24EE3C138256}" type="presOf" srcId="{21E31F01-1F95-40E7-B450-C170F18BC3B5}" destId="{E02E2EB8-BFFC-4857-9827-5C791AA75CF9}" srcOrd="0" destOrd="0" presId="urn:microsoft.com/office/officeart/2005/8/layout/list1"/>
    <dgm:cxn modelId="{65531DF6-9865-4C69-B2E6-DB0EE35B5E9A}" type="presOf" srcId="{304E504B-F578-4216-B37B-13C704775F4E}" destId="{40866B42-95FA-4816-9CBB-35C6AEF9B840}" srcOrd="0" destOrd="0" presId="urn:microsoft.com/office/officeart/2005/8/layout/list1"/>
    <dgm:cxn modelId="{6371AEF6-64B7-4B86-8846-734947997EF4}" type="presOf" srcId="{985D394E-E8FB-4D0D-8CDE-785C96534067}" destId="{A7FA4649-C4C2-4B3E-A84C-01393BE3A142}" srcOrd="0" destOrd="0" presId="urn:microsoft.com/office/officeart/2005/8/layout/list1"/>
    <dgm:cxn modelId="{C6824E3F-3DFF-4A54-8B14-4A8BCBD62ADC}" type="presParOf" srcId="{40866B42-95FA-4816-9CBB-35C6AEF9B840}" destId="{BA8C4D84-11A5-47D3-8374-1429246597B4}" srcOrd="0" destOrd="0" presId="urn:microsoft.com/office/officeart/2005/8/layout/list1"/>
    <dgm:cxn modelId="{B0D6F215-7C05-40F5-B7E3-A8926671D2E2}" type="presParOf" srcId="{BA8C4D84-11A5-47D3-8374-1429246597B4}" destId="{A7FA4649-C4C2-4B3E-A84C-01393BE3A142}" srcOrd="0" destOrd="0" presId="urn:microsoft.com/office/officeart/2005/8/layout/list1"/>
    <dgm:cxn modelId="{B0B792AD-C055-4527-8A2B-0B5E527DAC5C}" type="presParOf" srcId="{BA8C4D84-11A5-47D3-8374-1429246597B4}" destId="{281FCA9B-0D0D-43C0-84A7-3DAC479693C4}" srcOrd="1" destOrd="0" presId="urn:microsoft.com/office/officeart/2005/8/layout/list1"/>
    <dgm:cxn modelId="{CFEB1C5D-0B55-4D71-BD8A-5E9ED9E8C87A}" type="presParOf" srcId="{40866B42-95FA-4816-9CBB-35C6AEF9B840}" destId="{BBB746C3-A42B-4279-8E00-AABAA4753391}" srcOrd="1" destOrd="0" presId="urn:microsoft.com/office/officeart/2005/8/layout/list1"/>
    <dgm:cxn modelId="{07E2A8D7-38B0-4711-B3A2-7D5E4C3A2A9D}" type="presParOf" srcId="{40866B42-95FA-4816-9CBB-35C6AEF9B840}" destId="{E02E2EB8-BFFC-4857-9827-5C791AA75CF9}" srcOrd="2" destOrd="0" presId="urn:microsoft.com/office/officeart/2005/8/layout/list1"/>
    <dgm:cxn modelId="{AFF41A9C-6105-4491-B1B9-6FF8B5883D52}" type="presParOf" srcId="{40866B42-95FA-4816-9CBB-35C6AEF9B840}" destId="{AD9EE41D-47CD-4802-88FE-3B6DF29EBAC8}" srcOrd="3" destOrd="0" presId="urn:microsoft.com/office/officeart/2005/8/layout/list1"/>
    <dgm:cxn modelId="{02A36163-656F-40E2-82F0-4350D8216549}" type="presParOf" srcId="{40866B42-95FA-4816-9CBB-35C6AEF9B840}" destId="{F7741D95-A06C-411F-AEC2-DFEC65F38487}" srcOrd="4" destOrd="0" presId="urn:microsoft.com/office/officeart/2005/8/layout/list1"/>
    <dgm:cxn modelId="{C13D60E8-B9A3-498B-BF17-25955D19F84B}" type="presParOf" srcId="{F7741D95-A06C-411F-AEC2-DFEC65F38487}" destId="{4A2707E2-67A1-430D-94BD-3F0A378375B4}" srcOrd="0" destOrd="0" presId="urn:microsoft.com/office/officeart/2005/8/layout/list1"/>
    <dgm:cxn modelId="{06B44B74-42FB-4EC7-AB29-2444F8BC7F7A}" type="presParOf" srcId="{F7741D95-A06C-411F-AEC2-DFEC65F38487}" destId="{978FC533-D046-43F3-9E53-372434CAB858}" srcOrd="1" destOrd="0" presId="urn:microsoft.com/office/officeart/2005/8/layout/list1"/>
    <dgm:cxn modelId="{E7CE1A1B-C8F3-4D5C-A632-B0391B7EF9FC}" type="presParOf" srcId="{40866B42-95FA-4816-9CBB-35C6AEF9B840}" destId="{7ED10F4E-2391-4D00-93D2-254D6EB600EE}" srcOrd="5" destOrd="0" presId="urn:microsoft.com/office/officeart/2005/8/layout/list1"/>
    <dgm:cxn modelId="{E7A2B537-64B1-4725-A375-6FF6E672B9AF}" type="presParOf" srcId="{40866B42-95FA-4816-9CBB-35C6AEF9B840}" destId="{9FFB5C3B-C616-4551-A76D-7317633891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5E8A93-DF48-453E-A913-902616EF19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175D8-A2FF-46E9-952D-1879DB689942}">
      <dgm:prSet phldrT="[Text]"/>
      <dgm:spPr/>
      <dgm:t>
        <a:bodyPr/>
        <a:lstStyle/>
        <a:p>
          <a:r>
            <a:rPr lang="en-US" dirty="0"/>
            <a:t>Win32 API</a:t>
          </a:r>
        </a:p>
      </dgm:t>
    </dgm:pt>
    <dgm:pt modelId="{923EEB03-9EDE-416F-8B54-5BC19096A440}" type="parTrans" cxnId="{36DA7CBD-9B64-4893-8E21-75D589A6A42A}">
      <dgm:prSet/>
      <dgm:spPr/>
      <dgm:t>
        <a:bodyPr/>
        <a:lstStyle/>
        <a:p>
          <a:endParaRPr lang="en-US"/>
        </a:p>
      </dgm:t>
    </dgm:pt>
    <dgm:pt modelId="{9F8450DA-A8A6-42CE-A8E8-66770C304645}" type="sibTrans" cxnId="{36DA7CBD-9B64-4893-8E21-75D589A6A42A}">
      <dgm:prSet/>
      <dgm:spPr/>
      <dgm:t>
        <a:bodyPr/>
        <a:lstStyle/>
        <a:p>
          <a:endParaRPr lang="en-US"/>
        </a:p>
      </dgm:t>
    </dgm:pt>
    <dgm:pt modelId="{6AF31D43-D631-4B2E-B93F-96DDB5EAA8F5}">
      <dgm:prSet phldrT="[Text]"/>
      <dgm:spPr/>
      <dgm:t>
        <a:bodyPr/>
        <a:lstStyle/>
        <a:p>
          <a:r>
            <a:rPr lang="en-US" sz="2600" dirty="0" err="1"/>
            <a:t>SendARP</a:t>
          </a:r>
          <a:r>
            <a:rPr lang="en-US" sz="2600" dirty="0"/>
            <a:t>(iphlapi.dll) </a:t>
          </a:r>
        </a:p>
      </dgm:t>
    </dgm:pt>
    <dgm:pt modelId="{73AAF731-486C-43C1-A92D-FC3C94E677EA}" type="parTrans" cxnId="{C6C90F72-2CD7-4A52-97D3-0096A7565971}">
      <dgm:prSet/>
      <dgm:spPr/>
      <dgm:t>
        <a:bodyPr/>
        <a:lstStyle/>
        <a:p>
          <a:endParaRPr lang="en-US"/>
        </a:p>
      </dgm:t>
    </dgm:pt>
    <dgm:pt modelId="{38FCFB30-DD84-4DD8-8FD7-069DB2707F4E}" type="sibTrans" cxnId="{C6C90F72-2CD7-4A52-97D3-0096A7565971}">
      <dgm:prSet/>
      <dgm:spPr/>
      <dgm:t>
        <a:bodyPr/>
        <a:lstStyle/>
        <a:p>
          <a:endParaRPr lang="en-US"/>
        </a:p>
      </dgm:t>
    </dgm:pt>
    <dgm:pt modelId="{DD9D6252-306D-4D78-8407-B4EF26235C36}" type="pres">
      <dgm:prSet presAssocID="{BC5E8A93-DF48-453E-A913-902616EF194B}" presName="linear" presStyleCnt="0">
        <dgm:presLayoutVars>
          <dgm:dir/>
          <dgm:animLvl val="lvl"/>
          <dgm:resizeHandles val="exact"/>
        </dgm:presLayoutVars>
      </dgm:prSet>
      <dgm:spPr/>
    </dgm:pt>
    <dgm:pt modelId="{CEAF8CDE-6685-4F41-B94E-C4B8C193B0F5}" type="pres">
      <dgm:prSet presAssocID="{643175D8-A2FF-46E9-952D-1879DB689942}" presName="parentLin" presStyleCnt="0"/>
      <dgm:spPr/>
    </dgm:pt>
    <dgm:pt modelId="{958BA04D-F446-4677-B362-ABE681852C25}" type="pres">
      <dgm:prSet presAssocID="{643175D8-A2FF-46E9-952D-1879DB689942}" presName="parentLeftMargin" presStyleLbl="node1" presStyleIdx="0" presStyleCnt="1"/>
      <dgm:spPr/>
    </dgm:pt>
    <dgm:pt modelId="{C48ECCC9-273C-4078-BC25-EA1F5533EF8D}" type="pres">
      <dgm:prSet presAssocID="{643175D8-A2FF-46E9-952D-1879DB6899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CC74DF-09EE-4BF9-9FB6-3F791C5DF5F7}" type="pres">
      <dgm:prSet presAssocID="{643175D8-A2FF-46E9-952D-1879DB689942}" presName="negativeSpace" presStyleCnt="0"/>
      <dgm:spPr/>
    </dgm:pt>
    <dgm:pt modelId="{CE49B07F-BB87-4D1B-8416-05D803498B27}" type="pres">
      <dgm:prSet presAssocID="{643175D8-A2FF-46E9-952D-1879DB6899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A52A838-6860-4689-91C8-15CBB1D9D8C2}" type="presOf" srcId="{BC5E8A93-DF48-453E-A913-902616EF194B}" destId="{DD9D6252-306D-4D78-8407-B4EF26235C36}" srcOrd="0" destOrd="0" presId="urn:microsoft.com/office/officeart/2005/8/layout/list1"/>
    <dgm:cxn modelId="{C6C90F72-2CD7-4A52-97D3-0096A7565971}" srcId="{643175D8-A2FF-46E9-952D-1879DB689942}" destId="{6AF31D43-D631-4B2E-B93F-96DDB5EAA8F5}" srcOrd="0" destOrd="0" parTransId="{73AAF731-486C-43C1-A92D-FC3C94E677EA}" sibTransId="{38FCFB30-DD84-4DD8-8FD7-069DB2707F4E}"/>
    <dgm:cxn modelId="{0B983256-2375-4415-89FB-73ABE679FE43}" type="presOf" srcId="{643175D8-A2FF-46E9-952D-1879DB689942}" destId="{958BA04D-F446-4677-B362-ABE681852C25}" srcOrd="0" destOrd="0" presId="urn:microsoft.com/office/officeart/2005/8/layout/list1"/>
    <dgm:cxn modelId="{716D879F-71AA-4DD5-8509-3FB1E6331E4E}" type="presOf" srcId="{643175D8-A2FF-46E9-952D-1879DB689942}" destId="{C48ECCC9-273C-4078-BC25-EA1F5533EF8D}" srcOrd="1" destOrd="0" presId="urn:microsoft.com/office/officeart/2005/8/layout/list1"/>
    <dgm:cxn modelId="{36DA7CBD-9B64-4893-8E21-75D589A6A42A}" srcId="{BC5E8A93-DF48-453E-A913-902616EF194B}" destId="{643175D8-A2FF-46E9-952D-1879DB689942}" srcOrd="0" destOrd="0" parTransId="{923EEB03-9EDE-416F-8B54-5BC19096A440}" sibTransId="{9F8450DA-A8A6-42CE-A8E8-66770C304645}"/>
    <dgm:cxn modelId="{099696DA-0BDE-4672-B9DF-C493724B3AC2}" type="presOf" srcId="{6AF31D43-D631-4B2E-B93F-96DDB5EAA8F5}" destId="{CE49B07F-BB87-4D1B-8416-05D803498B27}" srcOrd="0" destOrd="0" presId="urn:microsoft.com/office/officeart/2005/8/layout/list1"/>
    <dgm:cxn modelId="{CF634D57-5C28-44C1-96BB-45B0E73D72AB}" type="presParOf" srcId="{DD9D6252-306D-4D78-8407-B4EF26235C36}" destId="{CEAF8CDE-6685-4F41-B94E-C4B8C193B0F5}" srcOrd="0" destOrd="0" presId="urn:microsoft.com/office/officeart/2005/8/layout/list1"/>
    <dgm:cxn modelId="{788ACA9C-B961-4392-BDC4-F7F1A8186D6C}" type="presParOf" srcId="{CEAF8CDE-6685-4F41-B94E-C4B8C193B0F5}" destId="{958BA04D-F446-4677-B362-ABE681852C25}" srcOrd="0" destOrd="0" presId="urn:microsoft.com/office/officeart/2005/8/layout/list1"/>
    <dgm:cxn modelId="{0906F9C9-59A5-491F-B97A-481BA0D43D41}" type="presParOf" srcId="{CEAF8CDE-6685-4F41-B94E-C4B8C193B0F5}" destId="{C48ECCC9-273C-4078-BC25-EA1F5533EF8D}" srcOrd="1" destOrd="0" presId="urn:microsoft.com/office/officeart/2005/8/layout/list1"/>
    <dgm:cxn modelId="{B8E45FBD-24D5-45FE-9E72-00B021AAA726}" type="presParOf" srcId="{DD9D6252-306D-4D78-8407-B4EF26235C36}" destId="{C7CC74DF-09EE-4BF9-9FB6-3F791C5DF5F7}" srcOrd="1" destOrd="0" presId="urn:microsoft.com/office/officeart/2005/8/layout/list1"/>
    <dgm:cxn modelId="{7ACE66DC-413F-47D8-BD1C-ABA21BF72ACC}" type="presParOf" srcId="{DD9D6252-306D-4D78-8407-B4EF26235C36}" destId="{CE49B07F-BB87-4D1B-8416-05D803498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091B0-B5DC-443F-9F95-C503B444EAB5}">
      <dsp:nvSpPr>
        <dsp:cNvPr id="0" name=""/>
        <dsp:cNvSpPr/>
      </dsp:nvSpPr>
      <dsp:spPr>
        <a:xfrm>
          <a:off x="366228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IP(s)</a:t>
          </a:r>
        </a:p>
      </dsp:txBody>
      <dsp:txXfrm>
        <a:off x="366228" y="446"/>
        <a:ext cx="1828353" cy="1097012"/>
      </dsp:txXfrm>
    </dsp:sp>
    <dsp:sp modelId="{A117786B-0D79-40BB-9FAA-D865539346CB}">
      <dsp:nvSpPr>
        <dsp:cNvPr id="0" name=""/>
        <dsp:cNvSpPr/>
      </dsp:nvSpPr>
      <dsp:spPr>
        <a:xfrm>
          <a:off x="2377417" y="446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Ping Sweep</a:t>
          </a:r>
        </a:p>
      </dsp:txBody>
      <dsp:txXfrm>
        <a:off x="2377417" y="446"/>
        <a:ext cx="1828353" cy="1097012"/>
      </dsp:txXfrm>
    </dsp:sp>
    <dsp:sp modelId="{40FA101C-65AF-4A6A-ABD9-933D5F30F2A7}">
      <dsp:nvSpPr>
        <dsp:cNvPr id="0" name=""/>
        <dsp:cNvSpPr/>
      </dsp:nvSpPr>
      <dsp:spPr>
        <a:xfrm>
          <a:off x="366228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Port Scanner</a:t>
          </a:r>
        </a:p>
      </dsp:txBody>
      <dsp:txXfrm>
        <a:off x="366228" y="1280293"/>
        <a:ext cx="1828353" cy="1097012"/>
      </dsp:txXfrm>
    </dsp:sp>
    <dsp:sp modelId="{635FA068-AA17-45AB-81D8-86FC5211E1B8}">
      <dsp:nvSpPr>
        <dsp:cNvPr id="0" name=""/>
        <dsp:cNvSpPr/>
      </dsp:nvSpPr>
      <dsp:spPr>
        <a:xfrm>
          <a:off x="2377417" y="1280293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Active Connections</a:t>
          </a:r>
        </a:p>
      </dsp:txBody>
      <dsp:txXfrm>
        <a:off x="2377417" y="1280293"/>
        <a:ext cx="1828353" cy="1097012"/>
      </dsp:txXfrm>
    </dsp:sp>
    <dsp:sp modelId="{9F3B856A-AA47-44E4-8F3D-A01AFAB8C14D}">
      <dsp:nvSpPr>
        <dsp:cNvPr id="0" name=""/>
        <dsp:cNvSpPr/>
      </dsp:nvSpPr>
      <dsp:spPr>
        <a:xfrm>
          <a:off x="366228" y="2560141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Reverse DNS</a:t>
          </a:r>
        </a:p>
      </dsp:txBody>
      <dsp:txXfrm>
        <a:off x="366228" y="2560141"/>
        <a:ext cx="1828353" cy="1097012"/>
      </dsp:txXfrm>
    </dsp:sp>
    <dsp:sp modelId="{30E8263C-24B0-4BA2-A300-7D9703EF688A}">
      <dsp:nvSpPr>
        <dsp:cNvPr id="0" name=""/>
        <dsp:cNvSpPr/>
      </dsp:nvSpPr>
      <dsp:spPr>
        <a:xfrm>
          <a:off x="2377417" y="2560141"/>
          <a:ext cx="1828353" cy="1097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ARP Scanner</a:t>
          </a:r>
        </a:p>
      </dsp:txBody>
      <dsp:txXfrm>
        <a:off x="2377417" y="2560141"/>
        <a:ext cx="1828353" cy="1097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42FF3-97D8-471E-96A0-1B2EA59AD4FC}">
      <dsp:nvSpPr>
        <dsp:cNvPr id="0" name=""/>
        <dsp:cNvSpPr/>
      </dsp:nvSpPr>
      <dsp:spPr>
        <a:xfrm>
          <a:off x="1348710" y="684"/>
          <a:ext cx="2779514" cy="1667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Cmdlets</a:t>
          </a:r>
        </a:p>
      </dsp:txBody>
      <dsp:txXfrm>
        <a:off x="1348710" y="684"/>
        <a:ext cx="2779514" cy="1667708"/>
      </dsp:txXfrm>
    </dsp:sp>
    <dsp:sp modelId="{6D33573D-C816-4D5E-AEC0-0B82EE4F8FF0}">
      <dsp:nvSpPr>
        <dsp:cNvPr id="0" name=""/>
        <dsp:cNvSpPr/>
      </dsp:nvSpPr>
      <dsp:spPr>
        <a:xfrm>
          <a:off x="4406175" y="684"/>
          <a:ext cx="2779514" cy="1667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.NET Classes</a:t>
          </a:r>
        </a:p>
      </dsp:txBody>
      <dsp:txXfrm>
        <a:off x="4406175" y="684"/>
        <a:ext cx="2779514" cy="1667708"/>
      </dsp:txXfrm>
    </dsp:sp>
    <dsp:sp modelId="{7C5271AC-00CB-4ECA-A18C-DF7EC0969452}">
      <dsp:nvSpPr>
        <dsp:cNvPr id="0" name=""/>
        <dsp:cNvSpPr/>
      </dsp:nvSpPr>
      <dsp:spPr>
        <a:xfrm>
          <a:off x="1348710" y="1946344"/>
          <a:ext cx="2779514" cy="1667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WMI</a:t>
          </a:r>
        </a:p>
      </dsp:txBody>
      <dsp:txXfrm>
        <a:off x="1348710" y="1946344"/>
        <a:ext cx="2779514" cy="1667708"/>
      </dsp:txXfrm>
    </dsp:sp>
    <dsp:sp modelId="{325DE71E-A1C3-4674-82F9-1D076B25DFA0}">
      <dsp:nvSpPr>
        <dsp:cNvPr id="0" name=""/>
        <dsp:cNvSpPr/>
      </dsp:nvSpPr>
      <dsp:spPr>
        <a:xfrm>
          <a:off x="4406175" y="1946344"/>
          <a:ext cx="2779514" cy="1667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Win32 API</a:t>
          </a:r>
        </a:p>
      </dsp:txBody>
      <dsp:txXfrm>
        <a:off x="4406175" y="1946344"/>
        <a:ext cx="2779514" cy="1667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90EFA-70D3-4332-BB69-DFEA2E3391CF}">
      <dsp:nvSpPr>
        <dsp:cNvPr id="0" name=""/>
        <dsp:cNvSpPr/>
      </dsp:nvSpPr>
      <dsp:spPr>
        <a:xfrm>
          <a:off x="0" y="415637"/>
          <a:ext cx="99949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715" tIns="499872" rIns="7757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Get-</a:t>
          </a:r>
          <a:r>
            <a:rPr lang="en-US" sz="2400" kern="1200" dirty="0" err="1"/>
            <a:t>NetIPConfiguration</a:t>
          </a:r>
        </a:p>
      </dsp:txBody>
      <dsp:txXfrm>
        <a:off x="0" y="415637"/>
        <a:ext cx="9994900" cy="1020600"/>
      </dsp:txXfrm>
    </dsp:sp>
    <dsp:sp modelId="{5BBB3A75-D78C-43CD-B767-79D6BC7297C0}">
      <dsp:nvSpPr>
        <dsp:cNvPr id="0" name=""/>
        <dsp:cNvSpPr/>
      </dsp:nvSpPr>
      <dsp:spPr>
        <a:xfrm>
          <a:off x="499745" y="61397"/>
          <a:ext cx="699643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48" tIns="0" rIns="2644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Cmdlet</a:t>
          </a:r>
        </a:p>
      </dsp:txBody>
      <dsp:txXfrm>
        <a:off x="534330" y="95982"/>
        <a:ext cx="6927260" cy="639310"/>
      </dsp:txXfrm>
    </dsp:sp>
    <dsp:sp modelId="{D9D31891-9AD7-4932-88E0-44FC2F9C8656}">
      <dsp:nvSpPr>
        <dsp:cNvPr id="0" name=""/>
        <dsp:cNvSpPr/>
      </dsp:nvSpPr>
      <dsp:spPr>
        <a:xfrm>
          <a:off x="0" y="1920077"/>
          <a:ext cx="99949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715" tIns="499872" rIns="7757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System.Net.NetworkInformation.NetworkInterface</a:t>
          </a:r>
        </a:p>
      </dsp:txBody>
      <dsp:txXfrm>
        <a:off x="0" y="1920077"/>
        <a:ext cx="9994900" cy="1020600"/>
      </dsp:txXfrm>
    </dsp:sp>
    <dsp:sp modelId="{6E4D0189-3DDC-4497-9B0A-638A5FF9FF0A}">
      <dsp:nvSpPr>
        <dsp:cNvPr id="0" name=""/>
        <dsp:cNvSpPr/>
      </dsp:nvSpPr>
      <dsp:spPr>
        <a:xfrm>
          <a:off x="499745" y="1565837"/>
          <a:ext cx="699643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48" tIns="0" rIns="2644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.NET class</a:t>
          </a:r>
        </a:p>
      </dsp:txBody>
      <dsp:txXfrm>
        <a:off x="534330" y="1600422"/>
        <a:ext cx="6927260" cy="639310"/>
      </dsp:txXfrm>
    </dsp:sp>
    <dsp:sp modelId="{21CDC7F5-8F1C-4959-A9B7-942AF4E9540E}">
      <dsp:nvSpPr>
        <dsp:cNvPr id="0" name=""/>
        <dsp:cNvSpPr/>
      </dsp:nvSpPr>
      <dsp:spPr>
        <a:xfrm>
          <a:off x="0" y="3424517"/>
          <a:ext cx="99949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715" tIns="499872" rIns="7757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Win32_NetworkAdapterConfiguration</a:t>
          </a:r>
        </a:p>
      </dsp:txBody>
      <dsp:txXfrm>
        <a:off x="0" y="3424517"/>
        <a:ext cx="9994900" cy="1020600"/>
      </dsp:txXfrm>
    </dsp:sp>
    <dsp:sp modelId="{FF9AB3EA-0CF4-4B75-B605-B400472A8881}">
      <dsp:nvSpPr>
        <dsp:cNvPr id="0" name=""/>
        <dsp:cNvSpPr/>
      </dsp:nvSpPr>
      <dsp:spPr>
        <a:xfrm>
          <a:off x="499745" y="3070276"/>
          <a:ext cx="699643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48" tIns="0" rIns="2644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WMI</a:t>
          </a:r>
        </a:p>
      </dsp:txBody>
      <dsp:txXfrm>
        <a:off x="534330" y="3104861"/>
        <a:ext cx="692726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3AB3-663B-412F-8EFC-64A256353560}">
      <dsp:nvSpPr>
        <dsp:cNvPr id="0" name=""/>
        <dsp:cNvSpPr/>
      </dsp:nvSpPr>
      <dsp:spPr>
        <a:xfrm>
          <a:off x="0" y="393232"/>
          <a:ext cx="9985375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520700" rIns="7749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Test-Connection</a:t>
          </a:r>
        </a:p>
      </dsp:txBody>
      <dsp:txXfrm>
        <a:off x="0" y="393232"/>
        <a:ext cx="9985375" cy="1063125"/>
      </dsp:txXfrm>
    </dsp:sp>
    <dsp:sp modelId="{80FCC034-EB88-4607-AA2A-3924E36FE698}">
      <dsp:nvSpPr>
        <dsp:cNvPr id="0" name=""/>
        <dsp:cNvSpPr/>
      </dsp:nvSpPr>
      <dsp:spPr>
        <a:xfrm>
          <a:off x="499268" y="24232"/>
          <a:ext cx="698976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Cmdlet</a:t>
          </a:r>
        </a:p>
      </dsp:txBody>
      <dsp:txXfrm>
        <a:off x="535294" y="60258"/>
        <a:ext cx="6917710" cy="665948"/>
      </dsp:txXfrm>
    </dsp:sp>
    <dsp:sp modelId="{8A94B80F-A296-4213-81C3-F6037AD54FBE}">
      <dsp:nvSpPr>
        <dsp:cNvPr id="0" name=""/>
        <dsp:cNvSpPr/>
      </dsp:nvSpPr>
      <dsp:spPr>
        <a:xfrm>
          <a:off x="0" y="1960357"/>
          <a:ext cx="9985375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520700" rIns="7749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System.Net.NetworkInformation.Ping</a:t>
          </a:r>
        </a:p>
      </dsp:txBody>
      <dsp:txXfrm>
        <a:off x="0" y="1960357"/>
        <a:ext cx="9985375" cy="1063125"/>
      </dsp:txXfrm>
    </dsp:sp>
    <dsp:sp modelId="{3C0C4636-7797-401F-B1E8-3FE86FBBE5BA}">
      <dsp:nvSpPr>
        <dsp:cNvPr id="0" name=""/>
        <dsp:cNvSpPr/>
      </dsp:nvSpPr>
      <dsp:spPr>
        <a:xfrm>
          <a:off x="499268" y="1591357"/>
          <a:ext cx="698976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.NET Class</a:t>
          </a:r>
        </a:p>
      </dsp:txBody>
      <dsp:txXfrm>
        <a:off x="535294" y="1627383"/>
        <a:ext cx="6917710" cy="665948"/>
      </dsp:txXfrm>
    </dsp:sp>
    <dsp:sp modelId="{98D5C68C-312E-4D20-93D7-5CD6C91165F4}">
      <dsp:nvSpPr>
        <dsp:cNvPr id="0" name=""/>
        <dsp:cNvSpPr/>
      </dsp:nvSpPr>
      <dsp:spPr>
        <a:xfrm>
          <a:off x="0" y="3527482"/>
          <a:ext cx="9985375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520700" rIns="7749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Win32_PingStatus</a:t>
          </a:r>
        </a:p>
      </dsp:txBody>
      <dsp:txXfrm>
        <a:off x="0" y="3527482"/>
        <a:ext cx="9985375" cy="1063125"/>
      </dsp:txXfrm>
    </dsp:sp>
    <dsp:sp modelId="{D03E6CE7-C46E-4A17-9047-AF9CFF92FB15}">
      <dsp:nvSpPr>
        <dsp:cNvPr id="0" name=""/>
        <dsp:cNvSpPr/>
      </dsp:nvSpPr>
      <dsp:spPr>
        <a:xfrm>
          <a:off x="499268" y="3158482"/>
          <a:ext cx="6989762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WMI</a:t>
          </a:r>
        </a:p>
      </dsp:txBody>
      <dsp:txXfrm>
        <a:off x="535294" y="3194508"/>
        <a:ext cx="6917710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1273D-628F-472A-AE20-17036CE778A9}">
      <dsp:nvSpPr>
        <dsp:cNvPr id="0" name=""/>
        <dsp:cNvSpPr/>
      </dsp:nvSpPr>
      <dsp:spPr>
        <a:xfrm>
          <a:off x="0" y="1319972"/>
          <a:ext cx="994410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73" tIns="916432" rIns="771773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 err="1"/>
            <a:t>System.Net.Sockets.TcpClient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 dirty="0" err="1"/>
            <a:t>System.Net.Sockets.UdpClient</a:t>
          </a:r>
        </a:p>
      </dsp:txBody>
      <dsp:txXfrm>
        <a:off x="0" y="1319972"/>
        <a:ext cx="9944100" cy="2633399"/>
      </dsp:txXfrm>
    </dsp:sp>
    <dsp:sp modelId="{9163F06C-0637-4AEE-A091-9AC60818CE25}">
      <dsp:nvSpPr>
        <dsp:cNvPr id="0" name=""/>
        <dsp:cNvSpPr/>
      </dsp:nvSpPr>
      <dsp:spPr>
        <a:xfrm>
          <a:off x="497205" y="670532"/>
          <a:ext cx="6960870" cy="1298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04" tIns="0" rIns="263104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.NET Classes</a:t>
          </a:r>
        </a:p>
      </dsp:txBody>
      <dsp:txXfrm>
        <a:off x="560611" y="733938"/>
        <a:ext cx="6834058" cy="1172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75FED-5EBA-4E2A-AFBA-F584BC0E12DC}">
      <dsp:nvSpPr>
        <dsp:cNvPr id="0" name=""/>
        <dsp:cNvSpPr/>
      </dsp:nvSpPr>
      <dsp:spPr>
        <a:xfrm>
          <a:off x="0" y="746754"/>
          <a:ext cx="99853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416560" rIns="774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Get-</a:t>
          </a:r>
          <a:r>
            <a:rPr lang="en-US" sz="2000" kern="1200" dirty="0" err="1"/>
            <a:t>NetTCPConnection</a:t>
          </a:r>
        </a:p>
      </dsp:txBody>
      <dsp:txXfrm>
        <a:off x="0" y="746754"/>
        <a:ext cx="9985375" cy="850500"/>
      </dsp:txXfrm>
    </dsp:sp>
    <dsp:sp modelId="{061AA006-DC86-4818-91C9-8A54F486382B}">
      <dsp:nvSpPr>
        <dsp:cNvPr id="0" name=""/>
        <dsp:cNvSpPr/>
      </dsp:nvSpPr>
      <dsp:spPr>
        <a:xfrm>
          <a:off x="499268" y="451553"/>
          <a:ext cx="6989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Cmdlet</a:t>
          </a:r>
        </a:p>
      </dsp:txBody>
      <dsp:txXfrm>
        <a:off x="528089" y="480374"/>
        <a:ext cx="6932120" cy="532758"/>
      </dsp:txXfrm>
    </dsp:sp>
    <dsp:sp modelId="{17A9BD0E-0FF6-4BA3-A7F2-858C6C05CB42}">
      <dsp:nvSpPr>
        <dsp:cNvPr id="0" name=""/>
        <dsp:cNvSpPr/>
      </dsp:nvSpPr>
      <dsp:spPr>
        <a:xfrm>
          <a:off x="0" y="2000454"/>
          <a:ext cx="99853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416560" rIns="774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System.Net.NetworkInformation.SystemTcpConnectionInformation</a:t>
          </a:r>
        </a:p>
      </dsp:txBody>
      <dsp:txXfrm>
        <a:off x="0" y="2000454"/>
        <a:ext cx="9985375" cy="850500"/>
      </dsp:txXfrm>
    </dsp:sp>
    <dsp:sp modelId="{B449A508-2218-40C0-AA0A-EDF3FF840529}">
      <dsp:nvSpPr>
        <dsp:cNvPr id="0" name=""/>
        <dsp:cNvSpPr/>
      </dsp:nvSpPr>
      <dsp:spPr>
        <a:xfrm>
          <a:off x="499268" y="1705254"/>
          <a:ext cx="6989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.NET Class</a:t>
          </a:r>
        </a:p>
      </dsp:txBody>
      <dsp:txXfrm>
        <a:off x="528089" y="1734075"/>
        <a:ext cx="6932120" cy="532758"/>
      </dsp:txXfrm>
    </dsp:sp>
    <dsp:sp modelId="{205B3B90-72B4-4087-8EAA-8E1B590D790E}">
      <dsp:nvSpPr>
        <dsp:cNvPr id="0" name=""/>
        <dsp:cNvSpPr/>
      </dsp:nvSpPr>
      <dsp:spPr>
        <a:xfrm>
          <a:off x="0" y="3254154"/>
          <a:ext cx="99853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976" tIns="416560" rIns="77497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MSFT_NetTCPConnection</a:t>
          </a:r>
        </a:p>
      </dsp:txBody>
      <dsp:txXfrm>
        <a:off x="0" y="3254154"/>
        <a:ext cx="9985375" cy="850500"/>
      </dsp:txXfrm>
    </dsp:sp>
    <dsp:sp modelId="{937B8C75-0D26-4C2B-B5FD-F08873E2EA1F}">
      <dsp:nvSpPr>
        <dsp:cNvPr id="0" name=""/>
        <dsp:cNvSpPr/>
      </dsp:nvSpPr>
      <dsp:spPr>
        <a:xfrm>
          <a:off x="499268" y="2958954"/>
          <a:ext cx="6989762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96" tIns="0" rIns="2641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WMI</a:t>
          </a:r>
        </a:p>
      </dsp:txBody>
      <dsp:txXfrm>
        <a:off x="528089" y="2987775"/>
        <a:ext cx="6932120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E2EB8-BFFC-4857-9827-5C791AA75CF9}">
      <dsp:nvSpPr>
        <dsp:cNvPr id="0" name=""/>
        <dsp:cNvSpPr/>
      </dsp:nvSpPr>
      <dsp:spPr>
        <a:xfrm>
          <a:off x="0" y="593740"/>
          <a:ext cx="989647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76" tIns="791464" rIns="76807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Resolve-</a:t>
          </a:r>
          <a:r>
            <a:rPr lang="en-US" sz="3800" kern="1200" dirty="0" err="1"/>
            <a:t>DnsName</a:t>
          </a:r>
        </a:p>
      </dsp:txBody>
      <dsp:txXfrm>
        <a:off x="0" y="593740"/>
        <a:ext cx="9896475" cy="1615950"/>
      </dsp:txXfrm>
    </dsp:sp>
    <dsp:sp modelId="{281FCA9B-0D0D-43C0-84A7-3DAC479693C4}">
      <dsp:nvSpPr>
        <dsp:cNvPr id="0" name=""/>
        <dsp:cNvSpPr/>
      </dsp:nvSpPr>
      <dsp:spPr>
        <a:xfrm>
          <a:off x="494823" y="32860"/>
          <a:ext cx="6927532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44" tIns="0" rIns="26184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Cmdlet</a:t>
          </a:r>
        </a:p>
      </dsp:txBody>
      <dsp:txXfrm>
        <a:off x="549583" y="87620"/>
        <a:ext cx="6818012" cy="1012240"/>
      </dsp:txXfrm>
    </dsp:sp>
    <dsp:sp modelId="{9FFB5C3B-C616-4551-A76D-731763389181}">
      <dsp:nvSpPr>
        <dsp:cNvPr id="0" name=""/>
        <dsp:cNvSpPr/>
      </dsp:nvSpPr>
      <dsp:spPr>
        <a:xfrm>
          <a:off x="0" y="2975770"/>
          <a:ext cx="989647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76" tIns="791464" rIns="76807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 err="1"/>
            <a:t>System.Net.Dns</a:t>
          </a:r>
        </a:p>
      </dsp:txBody>
      <dsp:txXfrm>
        <a:off x="0" y="2975770"/>
        <a:ext cx="9896475" cy="1615950"/>
      </dsp:txXfrm>
    </dsp:sp>
    <dsp:sp modelId="{978FC533-D046-43F3-9E53-372434CAB858}">
      <dsp:nvSpPr>
        <dsp:cNvPr id="0" name=""/>
        <dsp:cNvSpPr/>
      </dsp:nvSpPr>
      <dsp:spPr>
        <a:xfrm>
          <a:off x="494823" y="2414890"/>
          <a:ext cx="6927532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844" tIns="0" rIns="26184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.NET Class</a:t>
          </a:r>
        </a:p>
      </dsp:txBody>
      <dsp:txXfrm>
        <a:off x="549583" y="2469650"/>
        <a:ext cx="6818012" cy="101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B07F-BB87-4D1B-8416-05D803498B27}">
      <dsp:nvSpPr>
        <dsp:cNvPr id="0" name=""/>
        <dsp:cNvSpPr/>
      </dsp:nvSpPr>
      <dsp:spPr>
        <a:xfrm>
          <a:off x="0" y="1432040"/>
          <a:ext cx="9915524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555" tIns="1291336" rIns="769555" bIns="440944" numCol="1" spcCol="1270" anchor="t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200" kern="1200" dirty="0" err="1"/>
            <a:t>SendARP</a:t>
          </a:r>
          <a:r>
            <a:rPr lang="en-US" sz="6200" kern="1200" dirty="0"/>
            <a:t>(iphlapi.dll) </a:t>
          </a:r>
        </a:p>
      </dsp:txBody>
      <dsp:txXfrm>
        <a:off x="0" y="1432040"/>
        <a:ext cx="9915524" cy="2636550"/>
      </dsp:txXfrm>
    </dsp:sp>
    <dsp:sp modelId="{C48ECCC9-273C-4078-BC25-EA1F5533EF8D}">
      <dsp:nvSpPr>
        <dsp:cNvPr id="0" name=""/>
        <dsp:cNvSpPr/>
      </dsp:nvSpPr>
      <dsp:spPr>
        <a:xfrm>
          <a:off x="495776" y="516920"/>
          <a:ext cx="6940867" cy="183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48" tIns="0" rIns="262348" bIns="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Win32 API</a:t>
          </a:r>
        </a:p>
      </dsp:txBody>
      <dsp:txXfrm>
        <a:off x="585121" y="606265"/>
        <a:ext cx="6762177" cy="1651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3164-A9EA-4C0F-9C02-B06E0CFEE0CA}" type="datetimeFigureOut">
              <a:rPr lang="en-US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6CEFE-6BBE-4361-8880-234EDC5131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30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4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77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3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5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0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0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0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9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9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8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6CEFE-6BBE-4361-8880-234EDC51312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06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081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ackhat.com/docs/us-15/materials/us-15-Graeber-Abusing-Windows-Management-Instrumentation-WMI-To-Build-A-Persistent%20Asynchronous-And-Fileless-Backdoor-wp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neacs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neacsu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aneacsu@gmail.co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https://www.meetup.com/Romanian-PowerShell-User-Group/events/235742682/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Romanian </a:t>
            </a:r>
            <a:br>
              <a:rPr lang="en-US" dirty="0"/>
            </a:br>
            <a:r>
              <a:rPr lang="en-US" dirty="0"/>
              <a:t>PowerShell </a:t>
            </a:r>
            <a:br>
              <a:rPr lang="en-US" dirty="0"/>
            </a:br>
            <a:r>
              <a:rPr lang="en-US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5th Meeting – February 28th 2017</a:t>
            </a:r>
            <a:endParaRPr lang="en-US" dirty="0">
              <a:solidFill>
                <a:srgbClr val="FFC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676275"/>
            <a:ext cx="8534400" cy="508855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</a:rPr>
              <a:t>ARP (Address Resolution Protocol)</a:t>
            </a:r>
            <a:endParaRPr lang="en-US" b="1" dirty="0">
              <a:solidFill>
                <a:srgbClr val="631112"/>
              </a:solidFill>
              <a:latin typeface="Century Gothic"/>
            </a:endParaRPr>
          </a:p>
          <a:p>
            <a:r>
              <a:rPr lang="en-US" dirty="0">
                <a:solidFill>
                  <a:srgbClr val="0A304A"/>
                </a:solidFill>
              </a:rPr>
              <a:t>Queries IP Addresses for MAC Addresses</a:t>
            </a:r>
          </a:p>
          <a:p>
            <a:r>
              <a:rPr lang="en-US" dirty="0">
                <a:solidFill>
                  <a:srgbClr val="0A304A"/>
                </a:solidFill>
              </a:rPr>
              <a:t>We use ARP Request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Opcode 1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Destination MAC: FF-FF-FF-FF-FF-FF </a:t>
            </a:r>
          </a:p>
          <a:p>
            <a:pPr lvl="2"/>
            <a:r>
              <a:rPr lang="en-US" dirty="0">
                <a:solidFill>
                  <a:srgbClr val="0A304A"/>
                </a:solidFill>
              </a:rPr>
              <a:t>Ethernet Broadcast Address</a:t>
            </a:r>
          </a:p>
        </p:txBody>
      </p:sp>
    </p:spTree>
    <p:extLst>
      <p:ext uri="{BB962C8B-B14F-4D97-AF65-F5344CB8AC3E}">
        <p14:creationId xmlns:p14="http://schemas.microsoft.com/office/powerpoint/2010/main" val="6840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8534400" cy="53853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</a:rPr>
              <a:t>Ping</a:t>
            </a:r>
          </a:p>
          <a:p>
            <a:r>
              <a:rPr lang="en-US" dirty="0">
                <a:solidFill>
                  <a:srgbClr val="0A304A"/>
                </a:solidFill>
              </a:rPr>
              <a:t>Network Diagnostic Tool</a:t>
            </a:r>
          </a:p>
          <a:p>
            <a:r>
              <a:rPr lang="en-US" dirty="0">
                <a:solidFill>
                  <a:srgbClr val="0A304A"/>
                </a:solidFill>
              </a:rPr>
              <a:t>Uses ICMP (Internet Control Message Protocol)</a:t>
            </a:r>
          </a:p>
          <a:p>
            <a:r>
              <a:rPr lang="en-US" dirty="0">
                <a:solidFill>
                  <a:srgbClr val="0A304A"/>
                </a:solidFill>
              </a:rPr>
              <a:t>Sends ICMP Echo Request Messages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Type 8</a:t>
            </a:r>
          </a:p>
          <a:p>
            <a:r>
              <a:rPr lang="en-US" dirty="0">
                <a:solidFill>
                  <a:srgbClr val="0A304A"/>
                </a:solidFill>
              </a:rPr>
              <a:t>Expects ICMP Echo Reply Messages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Type 0</a:t>
            </a:r>
          </a:p>
          <a:p>
            <a:pPr marL="0" indent="0">
              <a:buNone/>
            </a:pPr>
            <a:endParaRPr lang="en-US" dirty="0">
              <a:solidFill>
                <a:srgbClr val="0F486F"/>
              </a:solidFill>
            </a:endParaRPr>
          </a:p>
          <a:p>
            <a:endParaRPr lang="en-US" dirty="0">
              <a:solidFill>
                <a:srgbClr val="0F486F"/>
              </a:solidFill>
            </a:endParaRPr>
          </a:p>
          <a:p>
            <a:pPr lvl="1"/>
            <a:endParaRPr lang="en-US" dirty="0">
              <a:solidFill>
                <a:srgbClr val="0F4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0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4213" y="685800"/>
            <a:ext cx="8534400" cy="5416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</a:rPr>
              <a:t>IP (Internet Protocol)</a:t>
            </a:r>
            <a:endParaRPr lang="en-US" b="1" dirty="0">
              <a:solidFill>
                <a:srgbClr val="631112"/>
              </a:solidFill>
              <a:latin typeface="Century Gothic"/>
            </a:endParaRPr>
          </a:p>
          <a:p>
            <a:r>
              <a:rPr lang="en-US" dirty="0">
                <a:solidFill>
                  <a:srgbClr val="0A304A"/>
                </a:solidFill>
              </a:rPr>
              <a:t>Main communications protocol in the Internet Protocol Suite</a:t>
            </a:r>
          </a:p>
          <a:p>
            <a:r>
              <a:rPr lang="en-US" dirty="0">
                <a:solidFill>
                  <a:srgbClr val="0A304A"/>
                </a:solidFill>
              </a:rPr>
              <a:t>Uses either TCP or UDP</a:t>
            </a:r>
          </a:p>
          <a:p>
            <a:pPr marL="0" indent="0">
              <a:buNone/>
            </a:pPr>
            <a:endParaRPr lang="en-US" dirty="0">
              <a:solidFill>
                <a:srgbClr val="0A304A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1A1B"/>
                </a:solidFill>
              </a:rPr>
              <a:t>TCP (Transmission Control Protocol)</a:t>
            </a:r>
          </a:p>
          <a:p>
            <a:r>
              <a:rPr lang="en-US" dirty="0">
                <a:solidFill>
                  <a:srgbClr val="0A304A"/>
                </a:solidFill>
              </a:rPr>
              <a:t>Connection-oriented (3-Way Handshake)</a:t>
            </a:r>
          </a:p>
          <a:p>
            <a:r>
              <a:rPr lang="en-US" dirty="0">
                <a:solidFill>
                  <a:srgbClr val="0A304A"/>
                </a:solidFill>
              </a:rPr>
              <a:t>Reliable</a:t>
            </a:r>
          </a:p>
          <a:p>
            <a:r>
              <a:rPr lang="en-US" dirty="0">
                <a:solidFill>
                  <a:srgbClr val="0A304A"/>
                </a:solidFill>
              </a:rPr>
              <a:t>Error-checks</a:t>
            </a:r>
          </a:p>
          <a:p>
            <a:r>
              <a:rPr lang="en-US" dirty="0">
                <a:solidFill>
                  <a:srgbClr val="0A304A"/>
                </a:solidFill>
              </a:rPr>
              <a:t>Potentially adds latency</a:t>
            </a:r>
          </a:p>
          <a:p>
            <a:r>
              <a:rPr lang="en-US" dirty="0">
                <a:solidFill>
                  <a:srgbClr val="0A304A"/>
                </a:solidFill>
              </a:rPr>
              <a:t>Uses port numbers to distinguish between requests (0-65535)</a:t>
            </a:r>
          </a:p>
          <a:p>
            <a:pPr marL="0" indent="0">
              <a:buNone/>
            </a:pPr>
            <a:endParaRPr lang="en-US" dirty="0">
              <a:solidFill>
                <a:srgbClr val="0A304A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41A1B"/>
                </a:solidFill>
              </a:rPr>
              <a:t>UDP (User Datagram Protocol)</a:t>
            </a:r>
          </a:p>
          <a:p>
            <a:r>
              <a:rPr lang="en-US" dirty="0">
                <a:solidFill>
                  <a:srgbClr val="0A304A"/>
                </a:solidFill>
              </a:rPr>
              <a:t>Connectionless</a:t>
            </a:r>
          </a:p>
          <a:p>
            <a:r>
              <a:rPr lang="en-US" dirty="0">
                <a:solidFill>
                  <a:srgbClr val="0A304A"/>
                </a:solidFill>
              </a:rPr>
              <a:t>Fast</a:t>
            </a:r>
          </a:p>
          <a:p>
            <a:r>
              <a:rPr lang="en-US" dirty="0">
                <a:solidFill>
                  <a:srgbClr val="0A304A"/>
                </a:solidFill>
              </a:rPr>
              <a:t>Error prone</a:t>
            </a:r>
          </a:p>
          <a:p>
            <a:r>
              <a:rPr lang="en-US" dirty="0">
                <a:solidFill>
                  <a:srgbClr val="0A304A"/>
                </a:solidFill>
              </a:rPr>
              <a:t>Also uses port numbers (0-65535)</a:t>
            </a:r>
          </a:p>
        </p:txBody>
      </p:sp>
    </p:spTree>
    <p:extLst>
      <p:ext uri="{BB962C8B-B14F-4D97-AF65-F5344CB8AC3E}">
        <p14:creationId xmlns:p14="http://schemas.microsoft.com/office/powerpoint/2010/main" val="414083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8534400" cy="54877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</a:rPr>
              <a:t>DNS (Domain Name System)</a:t>
            </a:r>
          </a:p>
          <a:p>
            <a:r>
              <a:rPr lang="en-US" dirty="0">
                <a:solidFill>
                  <a:srgbClr val="0A304A"/>
                </a:solidFill>
              </a:rPr>
              <a:t>Hierarchical decentralized naming system</a:t>
            </a:r>
          </a:p>
          <a:p>
            <a:r>
              <a:rPr lang="en-US" dirty="0">
                <a:solidFill>
                  <a:srgbClr val="0A304A"/>
                </a:solidFill>
              </a:rPr>
              <a:t>Commonly used to resolve hostnames to IP Addresses</a:t>
            </a:r>
          </a:p>
          <a:p>
            <a:r>
              <a:rPr lang="en-US" dirty="0">
                <a:solidFill>
                  <a:srgbClr val="0A304A"/>
                </a:solidFill>
              </a:rPr>
              <a:t>Stores information as records in a database</a:t>
            </a:r>
          </a:p>
          <a:p>
            <a:r>
              <a:rPr lang="en-US" dirty="0">
                <a:solidFill>
                  <a:srgbClr val="0A304A"/>
                </a:solidFill>
              </a:rPr>
              <a:t>Multiple types of records: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A record : points a hostname to an IPv4 Address</a:t>
            </a:r>
          </a:p>
          <a:p>
            <a:pPr lvl="1"/>
            <a:r>
              <a:rPr lang="en-US" dirty="0">
                <a:solidFill>
                  <a:srgbClr val="0A304A"/>
                </a:solidFill>
              </a:rPr>
              <a:t>PTR record: points an IP Address to a hostname</a:t>
            </a:r>
          </a:p>
          <a:p>
            <a:pPr lvl="2"/>
            <a:r>
              <a:rPr lang="en-US" dirty="0">
                <a:solidFill>
                  <a:srgbClr val="0A304A"/>
                </a:solidFill>
              </a:rPr>
              <a:t>Also known as Reverse DNS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otNet.sv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2913" y="1028700"/>
            <a:ext cx="3422803" cy="4562184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1105097" y="1028700"/>
            <a:ext cx="6951663" cy="4557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31112"/>
                </a:solidFill>
              </a:rPr>
              <a:t>.NET Framework</a:t>
            </a:r>
            <a:r>
              <a:rPr lang="en-US" sz="2000" dirty="0">
                <a:solidFill>
                  <a:srgbClr val="FFFFFF"/>
                </a:solidFill>
              </a:rPr>
              <a:t> </a:t>
            </a:r>
            <a:endParaRPr lang="en-US" sz="2000" dirty="0">
              <a:solidFill>
                <a:schemeClr val="tx1"/>
              </a:solidFill>
              <a:latin typeface="Century Gothic"/>
            </a:endParaRPr>
          </a:p>
          <a:p>
            <a:r>
              <a:rPr lang="en-US" sz="2000" dirty="0">
                <a:solidFill>
                  <a:srgbClr val="0A304A"/>
                </a:solidFill>
                <a:latin typeface="Arial"/>
              </a:rPr>
              <a:t>Software Framework developed by Microsoft </a:t>
            </a:r>
          </a:p>
          <a:p>
            <a:r>
              <a:rPr lang="en-US" sz="2000" dirty="0">
                <a:solidFill>
                  <a:srgbClr val="0A304A"/>
                </a:solidFill>
                <a:latin typeface="Arial"/>
              </a:rPr>
              <a:t>Rich and powerful classes </a:t>
            </a:r>
          </a:p>
          <a:p>
            <a:r>
              <a:rPr lang="en-US" sz="2000" dirty="0">
                <a:solidFill>
                  <a:srgbClr val="0A304A"/>
                </a:solidFill>
                <a:latin typeface="Arial"/>
              </a:rPr>
              <a:t>Serves as the foundation upon which PowerShell is built </a:t>
            </a:r>
          </a:p>
          <a:p>
            <a:r>
              <a:rPr lang="en-US" sz="2000" dirty="0">
                <a:solidFill>
                  <a:srgbClr val="0A304A"/>
                </a:solidFill>
                <a:latin typeface="Arial"/>
              </a:rPr>
              <a:t>Extends the functionalities of PowerShell by writing custom code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A304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57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336"/>
            <a:ext cx="4548187" cy="4268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  <a:latin typeface="Century Gothic"/>
              </a:rPr>
              <a:t>WMI (Windows Management Instrumentation)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 </a:t>
            </a:r>
          </a:p>
          <a:p>
            <a:r>
              <a:rPr lang="en-US" dirty="0">
                <a:solidFill>
                  <a:srgbClr val="0A304A"/>
                </a:solidFill>
                <a:latin typeface="Arial"/>
              </a:rPr>
              <a:t>Microsoft's implementation of Web-Based Enterprise Management (WBEM) and Common Information Model (CIM) industry standards published by the Distributed Management Task Force (DMTF) </a:t>
            </a:r>
          </a:p>
          <a:p>
            <a:r>
              <a:rPr lang="en-US" dirty="0">
                <a:solidFill>
                  <a:srgbClr val="0A304A"/>
                </a:solidFill>
                <a:latin typeface="Arial"/>
              </a:rPr>
              <a:t>Provides the interface for management data and operations for local or remote computers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 </a:t>
            </a:r>
            <a:endParaRPr lang="en-US" dirty="0">
              <a:solidFill>
                <a:schemeClr val="tx1"/>
              </a:solidFill>
              <a:latin typeface="Century Gothic"/>
            </a:endParaRPr>
          </a:p>
          <a:p>
            <a:endParaRPr lang="en-US" b="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2" name="Picture 11" descr="us-15-Graeber-Abusing-Windows-Management-Instrumentation-WMI-To-Build-A-Persistent Asynchronous-And-Fileless-Backdoor-w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26" y="1134083"/>
            <a:ext cx="6438331" cy="4248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46688" y="5381625"/>
            <a:ext cx="6438331" cy="55399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entury Gothic"/>
              </a:rPr>
              <a:t>Copyright: </a:t>
            </a:r>
            <a:r>
              <a:rPr lang="en-US" sz="1000" dirty="0">
                <a:latin typeface="Century Gothic"/>
                <a:hlinkClick r:id="rId4"/>
              </a:rPr>
              <a:t>https://www.blackhat.com/docs/us-15/materials/us-15-Graeber-Abusing-Windows-Management-Instrumentation-WMI-To-Build-A-Persistent%20Asynchronous-And-Fileless-Backdoor-wp.pdf</a:t>
            </a:r>
            <a:r>
              <a:rPr lang="en-US" sz="1000" dirty="0">
                <a:latin typeface="Century Gothic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0641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8534400" cy="537288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31112"/>
                </a:solidFill>
              </a:rPr>
              <a:t>Win32 API</a:t>
            </a:r>
          </a:p>
          <a:p>
            <a:r>
              <a:rPr lang="en-US" dirty="0">
                <a:solidFill>
                  <a:srgbClr val="0A304A"/>
                </a:solidFill>
              </a:rPr>
              <a:t>Set of functions provided by the Windows operating system</a:t>
            </a:r>
          </a:p>
          <a:p>
            <a:r>
              <a:rPr lang="en-US" dirty="0">
                <a:solidFill>
                  <a:srgbClr val="0A304A"/>
                </a:solidFill>
              </a:rPr>
              <a:t>Used for resource manipulation</a:t>
            </a:r>
          </a:p>
          <a:p>
            <a:r>
              <a:rPr lang="en-US" dirty="0">
                <a:solidFill>
                  <a:srgbClr val="0A304A"/>
                </a:solidFill>
              </a:rPr>
              <a:t>Exposed through various libraries (kernel32.dll, user32.dll,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kfn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02" y="638175"/>
            <a:ext cx="9263791" cy="54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7318934"/>
              </p:ext>
            </p:extLst>
          </p:nvPr>
        </p:nvGraphicFramePr>
        <p:xfrm>
          <a:off x="928688" y="1722438"/>
          <a:ext cx="9994900" cy="450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9396" y="790575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</a:rPr>
              <a:t>Local IP(s)</a:t>
            </a:r>
            <a:endParaRPr lang="en-US" sz="2400" b="1" i="1" u="sng" dirty="0">
              <a:solidFill>
                <a:srgbClr val="63111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30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991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10980761" cy="3614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Network Mapping with PowerShell</a:t>
            </a:r>
            <a:endParaRPr lang="en-US" sz="44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92" y="4552950"/>
            <a:ext cx="9191767" cy="55399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3000" i="1" dirty="0" err="1">
                <a:solidFill>
                  <a:srgbClr val="000000"/>
                </a:solidFill>
              </a:rPr>
              <a:t>Neacsu</a:t>
            </a:r>
            <a:r>
              <a:rPr lang="en-US" sz="3000" i="1" dirty="0">
                <a:solidFill>
                  <a:srgbClr val="000000"/>
                </a:solidFill>
              </a:rPr>
              <a:t> </a:t>
            </a:r>
            <a:r>
              <a:rPr lang="en-US" sz="3000" i="1" dirty="0" err="1">
                <a:solidFill>
                  <a:srgbClr val="000000"/>
                </a:solidFill>
              </a:rPr>
              <a:t>Costin-Alin</a:t>
            </a:r>
          </a:p>
        </p:txBody>
      </p:sp>
    </p:spTree>
    <p:extLst>
      <p:ext uri="{BB962C8B-B14F-4D97-AF65-F5344CB8AC3E}">
        <p14:creationId xmlns:p14="http://schemas.microsoft.com/office/powerpoint/2010/main" val="22804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1168188"/>
              </p:ext>
            </p:extLst>
          </p:nvPr>
        </p:nvGraphicFramePr>
        <p:xfrm>
          <a:off x="917575" y="1600200"/>
          <a:ext cx="9985375" cy="461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3531" y="59055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</a:rPr>
              <a:t>Ping Sweep</a:t>
            </a:r>
            <a:endParaRPr lang="en-US" sz="2400" b="1" i="1" u="sng" dirty="0">
              <a:solidFill>
                <a:srgbClr val="63111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880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5775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2793859"/>
              </p:ext>
            </p:extLst>
          </p:nvPr>
        </p:nvGraphicFramePr>
        <p:xfrm>
          <a:off x="938213" y="1600200"/>
          <a:ext cx="9944100" cy="462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10922" y="1228373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</a:rPr>
              <a:t>Port Scanner</a:t>
            </a:r>
            <a:endParaRPr lang="en-US" sz="2400" b="1" i="1" u="sng" dirty="0">
              <a:solidFill>
                <a:srgbClr val="63111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915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475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4105393"/>
              </p:ext>
            </p:extLst>
          </p:nvPr>
        </p:nvGraphicFramePr>
        <p:xfrm>
          <a:off x="908050" y="1600200"/>
          <a:ext cx="9985375" cy="455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83820" y="1114425"/>
            <a:ext cx="3641969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</a:rPr>
              <a:t>Active Connections</a:t>
            </a:r>
            <a:endParaRPr lang="en-US" sz="2400" b="1" i="1" u="sng" dirty="0">
              <a:solidFill>
                <a:srgbClr val="63111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37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092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1539127"/>
              </p:ext>
            </p:extLst>
          </p:nvPr>
        </p:nvGraphicFramePr>
        <p:xfrm>
          <a:off x="966788" y="1600200"/>
          <a:ext cx="9896475" cy="462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8705" y="7620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</a:rPr>
              <a:t>Reverse DNS</a:t>
            </a:r>
            <a:endParaRPr lang="en-US" sz="2400" b="1" i="1" u="sng" dirty="0">
              <a:solidFill>
                <a:srgbClr val="63111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150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814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7223999"/>
              </p:ext>
            </p:extLst>
          </p:nvPr>
        </p:nvGraphicFramePr>
        <p:xfrm>
          <a:off x="966788" y="1600200"/>
          <a:ext cx="9915525" cy="4585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8491" y="1140309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631112"/>
                </a:solidFill>
                <a:latin typeface="Century Gothic"/>
              </a:rPr>
              <a:t>ARP Scanner</a:t>
            </a:r>
          </a:p>
        </p:txBody>
      </p:sp>
    </p:spTree>
    <p:extLst>
      <p:ext uri="{BB962C8B-B14F-4D97-AF65-F5344CB8AC3E}">
        <p14:creationId xmlns:p14="http://schemas.microsoft.com/office/powerpoint/2010/main" val="804497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71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64" y="1409700"/>
            <a:ext cx="10724865" cy="361473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PS C:\&gt; $</a:t>
            </a:r>
            <a:r>
              <a:rPr lang="en-US" dirty="0" err="1">
                <a:solidFill>
                  <a:schemeClr val="tx1"/>
                </a:solidFill>
              </a:rPr>
              <a:t>env:USERNAME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-not Sysadmin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-not Developer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PS C:\&gt; $</a:t>
            </a:r>
            <a:r>
              <a:rPr lang="en-US" dirty="0" err="1">
                <a:solidFill>
                  <a:schemeClr val="tx1"/>
                </a:solidFill>
              </a:rPr>
              <a:t>env:POSITION</a:t>
            </a:r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Century Gothic"/>
              </a:rPr>
              <a:t>Vulnerability Assessment Engineer at NTT Data Services, formerly Dell Services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PS C:\&gt; $</a:t>
            </a:r>
            <a:r>
              <a:rPr lang="en-US" dirty="0" err="1">
                <a:solidFill>
                  <a:schemeClr val="tx1"/>
                </a:solidFill>
              </a:rPr>
              <a:t>env:CONTACT</a:t>
            </a:r>
            <a:endParaRPr lang="en-US" dirty="0">
              <a:solidFill>
                <a:schemeClr val="tx1"/>
              </a:solidFill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Twitter: @z00v4sh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LinkedIn: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https://www.linkedin.com/in/caneacsu/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Email: caneacsu@gmail.com</a:t>
            </a:r>
          </a:p>
        </p:txBody>
      </p:sp>
    </p:spTree>
    <p:extLst>
      <p:ext uri="{BB962C8B-B14F-4D97-AF65-F5344CB8AC3E}">
        <p14:creationId xmlns:p14="http://schemas.microsoft.com/office/powerpoint/2010/main" val="349162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954088"/>
            <a:ext cx="8534400" cy="482535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631112"/>
                </a:solidFill>
                <a:latin typeface="Century Gothic"/>
              </a:rPr>
              <a:t>Conclusions</a:t>
            </a:r>
          </a:p>
          <a:p>
            <a:r>
              <a:rPr lang="en-US" dirty="0">
                <a:solidFill>
                  <a:srgbClr val="0A304A"/>
                </a:solidFill>
                <a:latin typeface="Century Gothic"/>
              </a:rPr>
              <a:t>Multiple ways to query the local network </a:t>
            </a:r>
          </a:p>
          <a:p>
            <a:r>
              <a:rPr lang="en-US" dirty="0">
                <a:solidFill>
                  <a:srgbClr val="0A304A"/>
                </a:solidFill>
                <a:latin typeface="Century Gothic"/>
              </a:rPr>
              <a:t>Different techniques to obtain the same information</a:t>
            </a:r>
            <a:endParaRPr lang="en-US" dirty="0">
              <a:solidFill>
                <a:schemeClr val="tx1"/>
              </a:solidFill>
              <a:latin typeface="Century Gothic"/>
            </a:endParaRPr>
          </a:p>
          <a:p>
            <a:r>
              <a:rPr lang="en-US" dirty="0">
                <a:solidFill>
                  <a:srgbClr val="0A304A"/>
                </a:solidFill>
                <a:latin typeface="Century Gothic"/>
              </a:rPr>
              <a:t>All from non-privilege user</a:t>
            </a:r>
          </a:p>
          <a:p>
            <a:pPr marL="0" indent="0">
              <a:buNone/>
            </a:pPr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700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5515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in TOUCH</a:t>
            </a:r>
            <a:endParaRPr lang="en-US" dirty="0">
              <a:latin typeface="Century Gothic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 algn="just"/>
            <a:r>
              <a:rPr lang="en-US" sz="1800" dirty="0">
                <a:solidFill>
                  <a:schemeClr val="tx1"/>
                </a:solidFill>
                <a:latin typeface="Arial"/>
              </a:rPr>
              <a:t>Twitter: @z00v4sh 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  <a:latin typeface="Arial"/>
              </a:rPr>
              <a:t>LinkedIn: </a:t>
            </a:r>
            <a:r>
              <a:rPr lang="en-US" sz="1800" dirty="0">
                <a:solidFill>
                  <a:schemeClr val="tx1"/>
                </a:solidFill>
                <a:latin typeface="Arial"/>
                <a:hlinkClick r:id="rId3"/>
              </a:rPr>
              <a:t>https://www.linkedin.com/in/caneacsu/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endParaRPr lang="en-US" sz="1800" dirty="0">
              <a:solidFill>
                <a:schemeClr val="tx1"/>
              </a:solidFill>
              <a:latin typeface="Arial"/>
            </a:endParaRPr>
          </a:p>
          <a:p>
            <a:pPr lvl="2" algn="just"/>
            <a:r>
              <a:rPr lang="en-US" sz="1800" dirty="0">
                <a:solidFill>
                  <a:schemeClr val="tx1"/>
                </a:solidFill>
                <a:latin typeface="Arial"/>
              </a:rPr>
              <a:t>Email: </a:t>
            </a:r>
            <a:r>
              <a:rPr lang="en-US" sz="1800" dirty="0">
                <a:solidFill>
                  <a:schemeClr val="tx1"/>
                </a:solidFill>
                <a:latin typeface="Arial"/>
                <a:hlinkClick r:id="rId4"/>
              </a:rPr>
              <a:t>caneacsu@gmail.com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1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2416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771650"/>
            <a:ext cx="10008358" cy="3614738"/>
          </a:xfrm>
        </p:spPr>
        <p:txBody>
          <a:bodyPr/>
          <a:lstStyle/>
          <a:p>
            <a:r>
              <a:rPr lang="en-US" sz="3200" b="1" dirty="0">
                <a:solidFill>
                  <a:srgbClr val="631112"/>
                </a:solidFill>
                <a:latin typeface="Century Gothic"/>
              </a:rPr>
              <a:t>Scenario:</a:t>
            </a:r>
            <a:r>
              <a:rPr lang="en-US" sz="3200" dirty="0">
                <a:solidFill>
                  <a:srgbClr val="0F486F"/>
                </a:solidFill>
                <a:latin typeface="Century Gothic"/>
              </a:rPr>
              <a:t> Attacker gains access to a station inside the network.</a:t>
            </a:r>
          </a:p>
          <a:p>
            <a:r>
              <a:rPr lang="en-US" sz="3200" b="1" dirty="0">
                <a:solidFill>
                  <a:srgbClr val="631112"/>
                </a:solidFill>
                <a:latin typeface="Century Gothic"/>
              </a:rPr>
              <a:t>Question:</a:t>
            </a:r>
            <a:r>
              <a:rPr lang="en-US" sz="3200" dirty="0">
                <a:solidFill>
                  <a:srgbClr val="0F486F"/>
                </a:solidFill>
                <a:latin typeface="Century Gothic"/>
              </a:rPr>
              <a:t> How to discover additional hosts and services on the local network ?</a:t>
            </a:r>
          </a:p>
          <a:p>
            <a:pPr marL="0" indent="0">
              <a:buNone/>
            </a:pPr>
            <a:endParaRPr lang="en-US" sz="3200" dirty="0">
              <a:solidFill>
                <a:srgbClr val="0A304A"/>
              </a:solidFill>
              <a:latin typeface="Century Gothic"/>
            </a:endParaRPr>
          </a:p>
          <a:p>
            <a:pPr marL="0" indent="0">
              <a:buNone/>
            </a:pPr>
            <a:endParaRPr lang="en-US" sz="3200" dirty="0">
              <a:solidFill>
                <a:srgbClr val="0A304A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28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235" y="2600325"/>
            <a:ext cx="8534400" cy="361526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Native to Windows environments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Built on top of .NET Framework</a:t>
            </a:r>
          </a:p>
          <a:p>
            <a:r>
              <a:rPr lang="en-US" dirty="0"/>
              <a:t>Rich set of Cmdlets</a:t>
            </a:r>
          </a:p>
          <a:p>
            <a:r>
              <a:rPr lang="en-US" dirty="0"/>
              <a:t>Full access to WMI</a:t>
            </a:r>
          </a:p>
          <a:p>
            <a:r>
              <a:rPr lang="en-US" dirty="0"/>
              <a:t>Powerful scripting engine</a:t>
            </a:r>
          </a:p>
          <a:p>
            <a:r>
              <a:rPr lang="en-US" dirty="0"/>
              <a:t>Much more ...</a:t>
            </a:r>
          </a:p>
          <a:p>
            <a:endParaRPr lang="en-US" dirty="0"/>
          </a:p>
        </p:txBody>
      </p:sp>
      <p:pic>
        <p:nvPicPr>
          <p:cNvPr id="8" name="Picture 7" descr="pssss_super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74" y="466725"/>
            <a:ext cx="2135809" cy="23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547670"/>
              </p:ext>
            </p:extLst>
          </p:nvPr>
        </p:nvGraphicFramePr>
        <p:xfrm>
          <a:off x="684213" y="685800"/>
          <a:ext cx="9876264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088">
                  <a:extLst>
                    <a:ext uri="{9D8B030D-6E8A-4147-A177-3AD203B41FA5}">
                      <a16:colId xmlns:a16="http://schemas.microsoft.com/office/drawing/2014/main" val="1818328317"/>
                    </a:ext>
                  </a:extLst>
                </a:gridCol>
                <a:gridCol w="3292088">
                  <a:extLst>
                    <a:ext uri="{9D8B030D-6E8A-4147-A177-3AD203B41FA5}">
                      <a16:colId xmlns:a16="http://schemas.microsoft.com/office/drawing/2014/main" val="2826452742"/>
                    </a:ext>
                  </a:extLst>
                </a:gridCol>
                <a:gridCol w="3292088">
                  <a:extLst>
                    <a:ext uri="{9D8B030D-6E8A-4147-A177-3AD203B41FA5}">
                      <a16:colId xmlns:a16="http://schemas.microsoft.com/office/drawing/2014/main" val="2255862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by default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Installed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XP SP2</a:t>
                      </a:r>
                    </a:p>
                    <a:p>
                      <a:r>
                        <a:rPr lang="en-US" dirty="0"/>
                        <a:t>Windows Server 2003</a:t>
                      </a:r>
                    </a:p>
                    <a:p>
                      <a:r>
                        <a:rPr lang="en-US" dirty="0"/>
                        <a:t>Windows Vista</a:t>
                      </a:r>
                    </a:p>
                    <a:p>
                      <a:r>
                        <a:rPr lang="en-US" dirty="0"/>
                        <a:t>Windows Server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  <a:p>
                      <a:r>
                        <a:rPr lang="en-US" dirty="0"/>
                        <a:t>Windows Server 2008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XP SP3</a:t>
                      </a:r>
                    </a:p>
                    <a:p>
                      <a:r>
                        <a:rPr lang="en-US" dirty="0"/>
                        <a:t>Windows Server 2003 SP2</a:t>
                      </a:r>
                    </a:p>
                    <a:p>
                      <a:r>
                        <a:rPr lang="en-US" dirty="0"/>
                        <a:t>Windows Vista SP1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8</a:t>
                      </a:r>
                    </a:p>
                    <a:p>
                      <a:r>
                        <a:rPr lang="en-US" dirty="0"/>
                        <a:t>Windows Server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SP1 </a:t>
                      </a:r>
                    </a:p>
                    <a:p>
                      <a:r>
                        <a:rPr lang="en-US" dirty="0"/>
                        <a:t>Windows Server 2008 SP2</a:t>
                      </a:r>
                    </a:p>
                    <a:p>
                      <a:r>
                        <a:rPr lang="en-US" dirty="0"/>
                        <a:t>Windows Server 2008 R2 SP1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8.1</a:t>
                      </a:r>
                    </a:p>
                    <a:p>
                      <a:r>
                        <a:rPr lang="en-US" dirty="0"/>
                        <a:t>Windows Server 2012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SP1</a:t>
                      </a:r>
                    </a:p>
                    <a:p>
                      <a:r>
                        <a:rPr lang="en-US" dirty="0"/>
                        <a:t>Windows Server 2008 R2 SP1</a:t>
                      </a:r>
                    </a:p>
                    <a:p>
                      <a:r>
                        <a:rPr lang="en-US" dirty="0"/>
                        <a:t>Windows Server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2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PowerShell 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</a:t>
                      </a:r>
                    </a:p>
                    <a:p>
                      <a:r>
                        <a:rPr lang="en-US" dirty="0"/>
                        <a:t>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7 SP1</a:t>
                      </a:r>
                    </a:p>
                    <a:p>
                      <a:r>
                        <a:rPr lang="en-US" dirty="0"/>
                        <a:t>Windows 8.1</a:t>
                      </a:r>
                    </a:p>
                    <a:p>
                      <a:r>
                        <a:rPr lang="en-US" dirty="0"/>
                        <a:t>Windows Server 2008 R2 SP1</a:t>
                      </a:r>
                    </a:p>
                    <a:p>
                      <a:r>
                        <a:rPr lang="en-US" dirty="0"/>
                        <a:t>Windows Server 2012</a:t>
                      </a:r>
                    </a:p>
                    <a:p>
                      <a:r>
                        <a:rPr lang="en-US" dirty="0"/>
                        <a:t>Windows Server 2012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3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8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00156780"/>
              </p:ext>
            </p:extLst>
          </p:nvPr>
        </p:nvGraphicFramePr>
        <p:xfrm>
          <a:off x="3861312" y="828675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2470" y="5210175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Places to look</a:t>
            </a:r>
            <a:endParaRPr lang="en-US" sz="2400" b="1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286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25602"/>
              </p:ext>
            </p:extLst>
          </p:nvPr>
        </p:nvGraphicFramePr>
        <p:xfrm>
          <a:off x="1962333" y="1076325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9611" y="533400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/>
              </a:rPr>
              <a:t>Methods Used</a:t>
            </a:r>
          </a:p>
        </p:txBody>
      </p:sp>
    </p:spTree>
    <p:extLst>
      <p:ext uri="{BB962C8B-B14F-4D97-AF65-F5344CB8AC3E}">
        <p14:creationId xmlns:p14="http://schemas.microsoft.com/office/powerpoint/2010/main" val="198744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PREREQUISITES</a:t>
            </a:r>
            <a:endParaRPr lang="en-US" sz="3600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89230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Slice</vt:lpstr>
      <vt:lpstr>Romanian  PowerShell 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Questions?</vt:lpstr>
      <vt:lpstr>Keep in TOUCH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2012-07-27T01:16:44Z</dcterms:created>
  <dcterms:modified xsi:type="dcterms:W3CDTF">2017-02-28T14:54:10Z</dcterms:modified>
</cp:coreProperties>
</file>