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15746413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-3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577018"/>
            <a:ext cx="10364550" cy="548208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270513"/>
            <a:ext cx="9145191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38351"/>
            <a:ext cx="2629242" cy="1334435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838351"/>
            <a:ext cx="7735307" cy="1334435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3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2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925673"/>
            <a:ext cx="10516970" cy="655006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0537708"/>
            <a:ext cx="1051697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33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191754"/>
            <a:ext cx="5182275" cy="999095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191754"/>
            <a:ext cx="5182275" cy="999095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69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38354"/>
            <a:ext cx="10516970" cy="30435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3860060"/>
            <a:ext cx="515845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5751815"/>
            <a:ext cx="5158458" cy="846005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3860060"/>
            <a:ext cx="5183863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5751815"/>
            <a:ext cx="5183863" cy="846005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267195"/>
            <a:ext cx="6173004" cy="11190159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94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267195"/>
            <a:ext cx="6173004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38354"/>
            <a:ext cx="1051697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191754"/>
            <a:ext cx="1051697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9B25-072C-4969-917B-8E6526B87938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4594595"/>
            <a:ext cx="411533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6417-711D-4148-A5BD-4D4D14309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"/>
            <a:ext cx="12193588" cy="157441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r="15230"/>
          <a:stretch/>
        </p:blipFill>
        <p:spPr>
          <a:xfrm>
            <a:off x="1412875" y="897731"/>
            <a:ext cx="1946275" cy="486569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93" y="11442700"/>
            <a:ext cx="4473575" cy="299666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5" y="8687504"/>
            <a:ext cx="4505325" cy="30734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90" y="8716833"/>
            <a:ext cx="3908940" cy="2838868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2" y="11213575"/>
            <a:ext cx="4887020" cy="338261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5918200" y="9207500"/>
            <a:ext cx="939800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538430" y="9207500"/>
            <a:ext cx="726470" cy="2347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0274300" y="12065000"/>
            <a:ext cx="990600" cy="2247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422900" y="11760904"/>
            <a:ext cx="1435100" cy="2678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35000" y="9055100"/>
            <a:ext cx="10414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17" y="897730"/>
            <a:ext cx="904483" cy="309879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20" y="905011"/>
            <a:ext cx="933580" cy="29531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21" y="896905"/>
            <a:ext cx="882780" cy="294260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21" y="905011"/>
            <a:ext cx="1095528" cy="295316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2"/>
          <a:stretch/>
        </p:blipFill>
        <p:spPr>
          <a:xfrm>
            <a:off x="450349" y="1993371"/>
            <a:ext cx="11284451" cy="509974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396590" y="7298279"/>
            <a:ext cx="11360951" cy="1093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9" y="7333206"/>
            <a:ext cx="1080000" cy="1080000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68" y="7260105"/>
            <a:ext cx="1440000" cy="1317669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3" y="7570606"/>
            <a:ext cx="1496873" cy="69666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6" y="7533485"/>
            <a:ext cx="1661637" cy="77090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43" y="7107776"/>
            <a:ext cx="1209423" cy="1446356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06" y="7421800"/>
            <a:ext cx="1221671" cy="1005397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418" y="7414943"/>
            <a:ext cx="924173" cy="78869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180443" y="11200350"/>
            <a:ext cx="8975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VR46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564" y="14016967"/>
            <a:ext cx="944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DP26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249444" y="11249523"/>
            <a:ext cx="11624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MM93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248188" y="14016967"/>
            <a:ext cx="8975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JL99</a:t>
            </a:r>
          </a:p>
        </p:txBody>
      </p:sp>
    </p:spTree>
    <p:extLst>
      <p:ext uri="{BB962C8B-B14F-4D97-AF65-F5344CB8AC3E}">
        <p14:creationId xmlns:p14="http://schemas.microsoft.com/office/powerpoint/2010/main" val="36624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4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kissmylife</cp:lastModifiedBy>
  <cp:revision>15</cp:revision>
  <dcterms:created xsi:type="dcterms:W3CDTF">2017-03-22T06:55:42Z</dcterms:created>
  <dcterms:modified xsi:type="dcterms:W3CDTF">2017-03-28T18:21:34Z</dcterms:modified>
</cp:coreProperties>
</file>