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7CC8C-0799-49E3-A07B-97B5374CA74A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37809-5376-400D-9263-2D1B75BED9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75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37809-5376-400D-9263-2D1B75BED93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17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C51F-4C04-4DA2-B807-04A693084673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5F10-9433-4FC0-8139-8C5BA64CD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98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C51F-4C04-4DA2-B807-04A693084673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5F10-9433-4FC0-8139-8C5BA64CD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80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C51F-4C04-4DA2-B807-04A693084673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5F10-9433-4FC0-8139-8C5BA64CD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29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C51F-4C04-4DA2-B807-04A693084673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5F10-9433-4FC0-8139-8C5BA64CD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2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C51F-4C04-4DA2-B807-04A693084673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5F10-9433-4FC0-8139-8C5BA64CD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10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C51F-4C04-4DA2-B807-04A693084673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5F10-9433-4FC0-8139-8C5BA64CD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38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C51F-4C04-4DA2-B807-04A693084673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5F10-9433-4FC0-8139-8C5BA64CD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94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C51F-4C04-4DA2-B807-04A693084673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5F10-9433-4FC0-8139-8C5BA64CD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60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C51F-4C04-4DA2-B807-04A693084673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5F10-9433-4FC0-8139-8C5BA64CD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62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C51F-4C04-4DA2-B807-04A693084673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5F10-9433-4FC0-8139-8C5BA64CD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54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C51F-4C04-4DA2-B807-04A693084673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A5F10-9433-4FC0-8139-8C5BA64CD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23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6C51F-4C04-4DA2-B807-04A693084673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A5F10-9433-4FC0-8139-8C5BA64CD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0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3" y="456928"/>
            <a:ext cx="10058400" cy="493939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698970" y="5643154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103590030</a:t>
            </a:r>
            <a:r>
              <a:rPr lang="zh-TW" altLang="en-US" sz="2400" dirty="0" smtClean="0"/>
              <a:t> 劉顥旻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3252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73" y="0"/>
            <a:ext cx="4644571" cy="6858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858" y="0"/>
            <a:ext cx="1741714" cy="6858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950" y="0"/>
            <a:ext cx="3096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0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20"/>
          <a:stretch/>
        </p:blipFill>
        <p:spPr>
          <a:xfrm>
            <a:off x="4249272" y="770965"/>
            <a:ext cx="3639670" cy="5450541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H="1">
            <a:off x="3523129" y="1299882"/>
            <a:ext cx="2079812" cy="295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7718612" y="5154705"/>
            <a:ext cx="1093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>
            <a:off x="3702424" y="5154705"/>
            <a:ext cx="932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887507" y="1604682"/>
            <a:ext cx="2949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目錄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         將次要的目錄隱藏，保留常用的就可以，來達到</a:t>
            </a:r>
            <a:r>
              <a:rPr lang="en-US" altLang="zh-TW" dirty="0" smtClean="0"/>
              <a:t>M</a:t>
            </a:r>
            <a:r>
              <a:rPr lang="zh-TW" altLang="en-US" dirty="0" smtClean="0"/>
              <a:t>尺寸的排版。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812306" y="4697506"/>
            <a:ext cx="2949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按鈕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         將原本的按鈕重新排版，也是為了直接出現在剛進入的網頁區域中，方便遊客直接功能性按鈕。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53036" y="4554540"/>
            <a:ext cx="2949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福利</a:t>
            </a:r>
            <a:r>
              <a:rPr lang="zh-TW" altLang="en-US" dirty="0"/>
              <a:t>品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         將福利品往上移到進入網頁能直接看到的位置，有效吸引遊客購買。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168588" y="63079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M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5340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3"/>
          <a:stretch/>
        </p:blipFill>
        <p:spPr>
          <a:xfrm>
            <a:off x="4246732" y="815789"/>
            <a:ext cx="3400110" cy="5253318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V="1">
            <a:off x="6248486" y="1488141"/>
            <a:ext cx="1748032" cy="48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8070821" y="1233127"/>
            <a:ext cx="378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搜尋列 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      將</a:t>
            </a:r>
            <a:r>
              <a:rPr lang="en-US" altLang="zh-TW" dirty="0" smtClean="0"/>
              <a:t>Search</a:t>
            </a:r>
            <a:r>
              <a:rPr lang="zh-TW" altLang="en-US" dirty="0" smtClean="0"/>
              <a:t>拉出來，讓手機版面的使用者能更快速的運用搜尋的方式來找出想要的商品。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7396968" y="2433456"/>
            <a:ext cx="967103" cy="93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6739607" y="2458379"/>
            <a:ext cx="1507922" cy="91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070821" y="3442448"/>
            <a:ext cx="378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按鈕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        將原本五個按鈕縮減到重要的兩個，這兩個為普遍逛店商網站都必備的功能，分別希望來的遊客能加入會員並且開始購物。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3245224" y="1488141"/>
            <a:ext cx="1111623" cy="34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449086" y="1833291"/>
            <a:ext cx="3307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漢堡選單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        將次要的目錄收錄到漢堡選單中，有興趣再點開始用，方便於手機板瀏覽。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246732" y="107903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S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54388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174</Words>
  <Application>Microsoft Office PowerPoint</Application>
  <PresentationFormat>寬螢幕</PresentationFormat>
  <Paragraphs>16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3</cp:revision>
  <dcterms:created xsi:type="dcterms:W3CDTF">2017-05-21T12:40:38Z</dcterms:created>
  <dcterms:modified xsi:type="dcterms:W3CDTF">2017-05-21T13:08:14Z</dcterms:modified>
</cp:coreProperties>
</file>