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卓 旭" userId="84675d37f267cd82" providerId="LiveId" clId="{F7F2288E-9004-4EE6-8729-532177BC6E60}"/>
    <pc:docChg chg="undo custSel modSld">
      <pc:chgData name="卓 旭" userId="84675d37f267cd82" providerId="LiveId" clId="{F7F2288E-9004-4EE6-8729-532177BC6E60}" dt="2021-11-07T06:05:22.092" v="838" actId="164"/>
      <pc:docMkLst>
        <pc:docMk/>
      </pc:docMkLst>
      <pc:sldChg chg="addSp delSp modSp mod">
        <pc:chgData name="卓 旭" userId="84675d37f267cd82" providerId="LiveId" clId="{F7F2288E-9004-4EE6-8729-532177BC6E60}" dt="2021-11-07T05:18:12.393" v="262" actId="1076"/>
        <pc:sldMkLst>
          <pc:docMk/>
          <pc:sldMk cId="3733025876" sldId="256"/>
        </pc:sldMkLst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33" creationId="{A35FE57E-5308-4A06-8A29-FF9FA1D35863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38" creationId="{34F5BA43-497C-4BFE-9842-61A6C441784C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39" creationId="{8C85FD51-45B9-4C2A-A1A4-87B4246DCC26}"/>
          </ac:spMkLst>
        </pc:spChg>
        <pc:spChg chg="del mod">
          <ac:chgData name="卓 旭" userId="84675d37f267cd82" providerId="LiveId" clId="{F7F2288E-9004-4EE6-8729-532177BC6E60}" dt="2021-11-07T04:40:53.639" v="26" actId="478"/>
          <ac:spMkLst>
            <pc:docMk/>
            <pc:sldMk cId="3733025876" sldId="256"/>
            <ac:spMk id="40" creationId="{5DCA1D25-4449-4499-A110-B672D39F632B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42" creationId="{AAC1E6A1-908A-45F1-A635-BDFE912596FF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45" creationId="{9F308A7E-E8C1-4DB1-8CE6-1178EBDF16C2}"/>
          </ac:spMkLst>
        </pc:spChg>
        <pc:spChg chg="del mod">
          <ac:chgData name="卓 旭" userId="84675d37f267cd82" providerId="LiveId" clId="{F7F2288E-9004-4EE6-8729-532177BC6E60}" dt="2021-11-07T04:40:36.997" v="22" actId="478"/>
          <ac:spMkLst>
            <pc:docMk/>
            <pc:sldMk cId="3733025876" sldId="256"/>
            <ac:spMk id="47" creationId="{694D9B8E-186B-4041-B2DC-6FDF320FF1BF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48" creationId="{E44FB1CE-94AC-4CA6-9596-16891C4F426D}"/>
          </ac:spMkLst>
        </pc:spChg>
        <pc:spChg chg="del mod">
          <ac:chgData name="卓 旭" userId="84675d37f267cd82" providerId="LiveId" clId="{F7F2288E-9004-4EE6-8729-532177BC6E60}" dt="2021-11-07T04:40:59.725" v="31" actId="478"/>
          <ac:spMkLst>
            <pc:docMk/>
            <pc:sldMk cId="3733025876" sldId="256"/>
            <ac:spMk id="50" creationId="{0F75E440-0494-471C-A2AC-D7BDC02946B4}"/>
          </ac:spMkLst>
        </pc:spChg>
        <pc:spChg chg="add del 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51" creationId="{9595FE25-7BDD-4C51-874F-E0E16D45A17B}"/>
          </ac:spMkLst>
        </pc:spChg>
        <pc:spChg chg="mod topLvl">
          <ac:chgData name="卓 旭" userId="84675d37f267cd82" providerId="LiveId" clId="{F7F2288E-9004-4EE6-8729-532177BC6E60}" dt="2021-11-07T04:48:43.433" v="47" actId="14100"/>
          <ac:spMkLst>
            <pc:docMk/>
            <pc:sldMk cId="3733025876" sldId="256"/>
            <ac:spMk id="54" creationId="{9EB7F72A-2BDF-4E8A-8F26-79E62F7DDB2D}"/>
          </ac:spMkLst>
        </pc:spChg>
        <pc:spChg chg="add del mod">
          <ac:chgData name="卓 旭" userId="84675d37f267cd82" providerId="LiveId" clId="{F7F2288E-9004-4EE6-8729-532177BC6E60}" dt="2021-11-07T04:39:44.706" v="1"/>
          <ac:spMkLst>
            <pc:docMk/>
            <pc:sldMk cId="3733025876" sldId="256"/>
            <ac:spMk id="55" creationId="{95A1479D-BBF4-41E1-89A5-29D958933A79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56" creationId="{028D50FB-76E0-4BB4-8477-911C242DB513}"/>
          </ac:spMkLst>
        </pc:spChg>
        <pc:spChg chg="add mod">
          <ac:chgData name="卓 旭" userId="84675d37f267cd82" providerId="LiveId" clId="{F7F2288E-9004-4EE6-8729-532177BC6E60}" dt="2021-11-07T04:39:54.216" v="5" actId="164"/>
          <ac:spMkLst>
            <pc:docMk/>
            <pc:sldMk cId="3733025876" sldId="256"/>
            <ac:spMk id="57" creationId="{0F4CD71F-6E98-41CA-B064-39850B124BC7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58" creationId="{D359AB53-E85A-44F8-8D24-EB2DBE83BD4A}"/>
          </ac:spMkLst>
        </pc:spChg>
        <pc:spChg chg="add mod">
          <ac:chgData name="卓 旭" userId="84675d37f267cd82" providerId="LiveId" clId="{F7F2288E-9004-4EE6-8729-532177BC6E60}" dt="2021-11-07T04:39:54.216" v="5" actId="164"/>
          <ac:spMkLst>
            <pc:docMk/>
            <pc:sldMk cId="3733025876" sldId="256"/>
            <ac:spMk id="60" creationId="{0F58117A-E472-469C-B347-E7291FF10970}"/>
          </ac:spMkLst>
        </pc:spChg>
        <pc:spChg chg="add del">
          <ac:chgData name="卓 旭" userId="84675d37f267cd82" providerId="LiveId" clId="{F7F2288E-9004-4EE6-8729-532177BC6E60}" dt="2021-11-07T04:40:10.587" v="9" actId="22"/>
          <ac:spMkLst>
            <pc:docMk/>
            <pc:sldMk cId="3733025876" sldId="256"/>
            <ac:spMk id="61" creationId="{3B51D7DE-C856-41B8-970A-8E70C6AADAD3}"/>
          </ac:spMkLst>
        </pc:spChg>
        <pc:spChg chg="del mod">
          <ac:chgData name="卓 旭" userId="84675d37f267cd82" providerId="LiveId" clId="{F7F2288E-9004-4EE6-8729-532177BC6E60}" dt="2021-11-07T04:40:35.513" v="21" actId="478"/>
          <ac:spMkLst>
            <pc:docMk/>
            <pc:sldMk cId="3733025876" sldId="256"/>
            <ac:spMk id="63" creationId="{AF77D3C2-D9B4-41A9-836C-3588374240B3}"/>
          </ac:spMkLst>
        </pc:spChg>
        <pc:spChg chg="add del mod">
          <ac:chgData name="卓 旭" userId="84675d37f267cd82" providerId="LiveId" clId="{F7F2288E-9004-4EE6-8729-532177BC6E60}" dt="2021-11-07T04:48:38.529" v="46" actId="14100"/>
          <ac:spMkLst>
            <pc:docMk/>
            <pc:sldMk cId="3733025876" sldId="256"/>
            <ac:spMk id="64" creationId="{9277C54C-4467-4FC1-A931-F14CF818F2B8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65" creationId="{C5387C3A-C9E0-4F24-8F48-47B0DA6B1A6A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66" creationId="{A25DE522-2C12-41C0-A8C8-7C114615A2BE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68" creationId="{958D15D6-89CF-4348-A5EE-987F92CE0A5A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69" creationId="{3FAB10D7-68C4-452A-B6C8-9FDB5BC2F4B8}"/>
          </ac:spMkLst>
        </pc:spChg>
        <pc:spChg chg="del mod">
          <ac:chgData name="卓 旭" userId="84675d37f267cd82" providerId="LiveId" clId="{F7F2288E-9004-4EE6-8729-532177BC6E60}" dt="2021-11-07T04:40:30.756" v="18" actId="478"/>
          <ac:spMkLst>
            <pc:docMk/>
            <pc:sldMk cId="3733025876" sldId="256"/>
            <ac:spMk id="71" creationId="{E1481557-DEF4-437E-BBE9-1FFA381CEC31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72" creationId="{C54F98D8-7CC3-4A9D-AD56-37D1BE232031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73" creationId="{0DEA927A-1E6E-4FE3-8762-BF47F6F252C1}"/>
          </ac:spMkLst>
        </pc:spChg>
        <pc:spChg chg="del mod">
          <ac:chgData name="卓 旭" userId="84675d37f267cd82" providerId="LiveId" clId="{F7F2288E-9004-4EE6-8729-532177BC6E60}" dt="2021-11-07T04:40:29.066" v="17" actId="478"/>
          <ac:spMkLst>
            <pc:docMk/>
            <pc:sldMk cId="3733025876" sldId="256"/>
            <ac:spMk id="75" creationId="{2BB4220F-9F35-42B6-957A-53268D2543CA}"/>
          </ac:spMkLst>
        </pc:spChg>
        <pc:spChg chg="mod">
          <ac:chgData name="卓 旭" userId="84675d37f267cd82" providerId="LiveId" clId="{F7F2288E-9004-4EE6-8729-532177BC6E60}" dt="2021-11-07T04:48:37.025" v="45" actId="14100"/>
          <ac:spMkLst>
            <pc:docMk/>
            <pc:sldMk cId="3733025876" sldId="256"/>
            <ac:spMk id="76" creationId="{FBBB864D-0C1F-4602-A9CB-07C3D4B4787A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78" creationId="{B298EFF4-C1A5-47EF-A0E9-9C0BC7CD02DA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81" creationId="{9196669C-F7CF-4DDB-BDAE-8DFB34468BF8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82" creationId="{79F1C463-59C4-4194-B9AB-7DD27509CC43}"/>
          </ac:spMkLst>
        </pc:spChg>
        <pc:spChg chg="del mod">
          <ac:chgData name="卓 旭" userId="84675d37f267cd82" providerId="LiveId" clId="{F7F2288E-9004-4EE6-8729-532177BC6E60}" dt="2021-11-07T04:40:27.221" v="16" actId="478"/>
          <ac:spMkLst>
            <pc:docMk/>
            <pc:sldMk cId="3733025876" sldId="256"/>
            <ac:spMk id="84" creationId="{4D0C2A27-A2D3-4C38-88A5-0E6585FC7A39}"/>
          </ac:spMkLst>
        </pc:spChg>
        <pc:spChg chg="add del mod">
          <ac:chgData name="卓 旭" userId="84675d37f267cd82" providerId="LiveId" clId="{F7F2288E-9004-4EE6-8729-532177BC6E60}" dt="2021-11-07T04:49:02.072" v="48" actId="14100"/>
          <ac:spMkLst>
            <pc:docMk/>
            <pc:sldMk cId="3733025876" sldId="256"/>
            <ac:spMk id="85" creationId="{76512950-1935-4AF6-A01C-2C67D1695B1E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86" creationId="{BE5D23F6-4C57-44DA-885F-FF695C491B9D}"/>
          </ac:spMkLst>
        </pc:spChg>
        <pc:spChg chg="del mod topLvl">
          <ac:chgData name="卓 旭" userId="84675d37f267cd82" providerId="LiveId" clId="{F7F2288E-9004-4EE6-8729-532177BC6E60}" dt="2021-11-07T04:40:14.720" v="11" actId="478"/>
          <ac:spMkLst>
            <pc:docMk/>
            <pc:sldMk cId="3733025876" sldId="256"/>
            <ac:spMk id="88" creationId="{0BBFEA24-B0C5-4BDB-9882-AA28E3A89F3D}"/>
          </ac:spMkLst>
        </pc:spChg>
        <pc:spChg chg="mod topLvl">
          <ac:chgData name="卓 旭" userId="84675d37f267cd82" providerId="LiveId" clId="{F7F2288E-9004-4EE6-8729-532177BC6E60}" dt="2021-11-07T04:49:04.449" v="49" actId="14100"/>
          <ac:spMkLst>
            <pc:docMk/>
            <pc:sldMk cId="3733025876" sldId="256"/>
            <ac:spMk id="89" creationId="{FE6D11E7-A943-4969-A847-DAA026D39B7D}"/>
          </ac:spMkLst>
        </pc:spChg>
        <pc:spChg chg="mod topLvl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92" creationId="{37925B0D-9FFF-4A58-9F18-D2D68DE8812F}"/>
          </ac:spMkLst>
        </pc:spChg>
        <pc:spChg chg="mod topLvl">
          <ac:chgData name="卓 旭" userId="84675d37f267cd82" providerId="LiveId" clId="{F7F2288E-9004-4EE6-8729-532177BC6E60}" dt="2021-11-07T04:50:31.460" v="63"/>
          <ac:spMkLst>
            <pc:docMk/>
            <pc:sldMk cId="3733025876" sldId="256"/>
            <ac:spMk id="93" creationId="{2E7121EA-99B4-4F34-85D0-FF15B121B802}"/>
          </ac:spMkLst>
        </pc:spChg>
        <pc:spChg chg="mod topLvl">
          <ac:chgData name="卓 旭" userId="84675d37f267cd82" providerId="LiveId" clId="{F7F2288E-9004-4EE6-8729-532177BC6E60}" dt="2021-11-07T04:49:36.355" v="57"/>
          <ac:spMkLst>
            <pc:docMk/>
            <pc:sldMk cId="3733025876" sldId="256"/>
            <ac:spMk id="94" creationId="{A33107C8-C92C-4AC5-95C3-B6272C280EA3}"/>
          </ac:spMkLst>
        </pc:spChg>
        <pc:spChg chg="mod topLvl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95" creationId="{3B83A6CE-6017-4E14-865A-182BDE3B65F9}"/>
          </ac:spMkLst>
        </pc:spChg>
        <pc:spChg chg="mod topLvl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96" creationId="{9A958169-1603-499B-A401-1F7C6F1A5685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98" creationId="{B505B6CE-641C-486A-B7C4-946F7F021028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101" creationId="{4851536B-20E9-4EFA-B418-B0AE00D6BD68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103" creationId="{99C3E4D5-ECDE-49A1-8728-DF9A1E4EC8E4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104" creationId="{B8A976C8-6937-4302-BE8F-C7E2A9438505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105" creationId="{F20B3BCA-06C0-4D41-A0BC-63F200E58724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15" creationId="{5C91A433-91C5-4D28-A75F-011BBAA95CDF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19" creationId="{5C722875-3BE2-46D6-8B9C-ADD6FECE6FCE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0" creationId="{CB3F6FA4-EFEE-4C7A-9489-C84AEBC238A7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1" creationId="{73E31BE0-ED7A-4AE5-8663-CF957771197A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2" creationId="{B6EAD3EF-B925-4BA7-909E-F1CA6E7689CC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3" creationId="{66E082C6-5008-4734-97D9-6B6BF9D0033E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4" creationId="{D2C4548F-2D6E-4606-A789-10AE1CC6708A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5" creationId="{921EAEA8-C1DF-4994-9A59-4993EF570873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6" creationId="{05F575D7-401A-4AB3-B4BA-E3632116DB53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7" creationId="{44755A83-1351-4040-BD67-14C17FFCDE6F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8" creationId="{4C371FF7-C256-4863-8466-C77C99166E91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9" creationId="{010A21A2-6166-4CE2-8B36-5D3C6CE19BA5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0" creationId="{8F086485-991F-441B-8546-A1793F72EF8D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1" creationId="{C51065CE-98DB-4434-957C-5E4AE5EFB58F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2" creationId="{9BC03983-3796-4F4A-8607-82436E18DA01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3" creationId="{6A02256D-C213-4DC2-BC0A-A9F7BADFF322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4" creationId="{F2B22B08-4712-42B6-BD5A-27FCAE352465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5" creationId="{85AB2246-C80F-4803-B5B5-20B122872D58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6" creationId="{326AB4F6-23DD-451A-863E-333C47B25360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7" creationId="{1EEA5FEC-E10E-4EF9-B369-AA24686B24AA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8" creationId="{6D02AF96-03CD-4229-BC96-35DE5AEED90C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9" creationId="{1BF8999B-0B5A-4BD7-B064-4B4368ECEC1E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40" creationId="{08A3B963-14E0-4D41-9A79-3D74B59A268F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41" creationId="{0FF19BDA-68BC-4357-B716-D5E1B0C1CDE1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43" creationId="{BD00523C-8A54-4379-8CAF-E713BEF978DE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44" creationId="{3CC71FBC-5EA6-44D8-8072-1DAF6F6FA1D0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46" creationId="{AC42D985-680A-482B-90BA-4C8CD7A8EE7C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47" creationId="{9CA76112-C9E2-44D8-82D1-575F1C4A8BEF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49" creationId="{4C0027E8-7231-4FC8-8A75-AA4EA28AFAEE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51" creationId="{6720BE8A-670D-4AF5-B68A-0BC198B9130C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54" creationId="{D28AB7FF-B501-4D14-A721-839D8C3147AE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56" creationId="{BF2C4C8C-95E0-445C-A1B8-58EE0757E0A3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57" creationId="{D2B4D302-9649-4246-BEDE-525967B36949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58" creationId="{C5C87BC4-FE80-4FC6-9C56-CEFD40EF3BB4}"/>
          </ac:spMkLst>
        </pc:spChg>
        <pc:grpChg chg="add mod">
          <ac:chgData name="卓 旭" userId="84675d37f267cd82" providerId="LiveId" clId="{F7F2288E-9004-4EE6-8729-532177BC6E60}" dt="2021-11-07T05:18:04.618" v="255" actId="1076"/>
          <ac:grpSpMkLst>
            <pc:docMk/>
            <pc:sldMk cId="3733025876" sldId="256"/>
            <ac:grpSpMk id="2" creationId="{9F3DAC29-3E9C-449B-A6C2-70DDC6FC53B9}"/>
          </ac:grpSpMkLst>
        </pc:grpChg>
        <pc:grpChg chg="add mod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4" creationId="{157E98EB-3D66-46BF-93E7-5A54AC2A1B4C}"/>
          </ac:grpSpMkLst>
        </pc:grpChg>
        <pc:grpChg chg="del mod">
          <ac:chgData name="卓 旭" userId="84675d37f267cd82" providerId="LiveId" clId="{F7F2288E-9004-4EE6-8729-532177BC6E60}" dt="2021-11-07T04:40:53.639" v="26" actId="478"/>
          <ac:grpSpMkLst>
            <pc:docMk/>
            <pc:sldMk cId="3733025876" sldId="256"/>
            <ac:grpSpMk id="41" creationId="{A0EFB511-F6A7-4F33-889B-B0042CF46D66}"/>
          </ac:grpSpMkLst>
        </pc:grpChg>
        <pc:grpChg chg="mod topLvl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44" creationId="{FDDFB167-4DD6-4D9F-ADFC-A5BAE4E8B329}"/>
          </ac:grpSpMkLst>
        </pc:grpChg>
        <pc:grpChg chg="del mod">
          <ac:chgData name="卓 旭" userId="84675d37f267cd82" providerId="LiveId" clId="{F7F2288E-9004-4EE6-8729-532177BC6E60}" dt="2021-11-07T04:40:36.997" v="22" actId="478"/>
          <ac:grpSpMkLst>
            <pc:docMk/>
            <pc:sldMk cId="3733025876" sldId="256"/>
            <ac:grpSpMk id="46" creationId="{FE352B05-2CD0-49F1-A9B8-A53DCE2AA941}"/>
          </ac:grpSpMkLst>
        </pc:grpChg>
        <pc:grpChg chg="add del mod">
          <ac:chgData name="卓 旭" userId="84675d37f267cd82" providerId="LiveId" clId="{F7F2288E-9004-4EE6-8729-532177BC6E60}" dt="2021-11-07T04:40:59.725" v="31" actId="478"/>
          <ac:grpSpMkLst>
            <pc:docMk/>
            <pc:sldMk cId="3733025876" sldId="256"/>
            <ac:grpSpMk id="49" creationId="{5A51817D-2A6F-469C-A1B0-86C69B612E17}"/>
          </ac:grpSpMkLst>
        </pc:grpChg>
        <pc:grpChg chg="mod topLvl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53" creationId="{6DE89E5C-F4A5-4F92-9D2A-F2FEC94E0567}"/>
          </ac:grpSpMkLst>
        </pc:grpChg>
        <pc:grpChg chg="add del mod">
          <ac:chgData name="卓 旭" userId="84675d37f267cd82" providerId="LiveId" clId="{F7F2288E-9004-4EE6-8729-532177BC6E60}" dt="2021-11-07T04:40:35.513" v="21" actId="478"/>
          <ac:grpSpMkLst>
            <pc:docMk/>
            <pc:sldMk cId="3733025876" sldId="256"/>
            <ac:grpSpMk id="59" creationId="{619A5942-D0CD-49B7-B0AA-89C831E40FAA}"/>
          </ac:grpSpMkLst>
        </pc:grpChg>
        <pc:grpChg chg="add del mod">
          <ac:chgData name="卓 旭" userId="84675d37f267cd82" providerId="LiveId" clId="{F7F2288E-9004-4EE6-8729-532177BC6E60}" dt="2021-11-07T05:18:09.330" v="260"/>
          <ac:grpSpMkLst>
            <pc:docMk/>
            <pc:sldMk cId="3733025876" sldId="256"/>
            <ac:grpSpMk id="62" creationId="{00B99287-5BFE-47AA-A142-1A45513473A7}"/>
          </ac:grpSpMkLst>
        </pc:grpChg>
        <pc:grpChg chg="del mod">
          <ac:chgData name="卓 旭" userId="84675d37f267cd82" providerId="LiveId" clId="{F7F2288E-9004-4EE6-8729-532177BC6E60}" dt="2021-11-07T04:40:30.756" v="18" actId="478"/>
          <ac:grpSpMkLst>
            <pc:docMk/>
            <pc:sldMk cId="3733025876" sldId="256"/>
            <ac:grpSpMk id="70" creationId="{90D8C6D9-8D36-4DA6-9B13-0266CB79F7C9}"/>
          </ac:grpSpMkLst>
        </pc:grpChg>
        <pc:grpChg chg="del mod">
          <ac:chgData name="卓 旭" userId="84675d37f267cd82" providerId="LiveId" clId="{F7F2288E-9004-4EE6-8729-532177BC6E60}" dt="2021-11-07T04:40:29.066" v="17" actId="478"/>
          <ac:grpSpMkLst>
            <pc:docMk/>
            <pc:sldMk cId="3733025876" sldId="256"/>
            <ac:grpSpMk id="74" creationId="{ECF01527-4DD1-4AEC-BB18-5B05A33BD41C}"/>
          </ac:grpSpMkLst>
        </pc:grpChg>
        <pc:grpChg chg="mod topLvl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77" creationId="{EDA38EA9-4D3F-4F41-B82B-EE24C1E97602}"/>
          </ac:grpSpMkLst>
        </pc:grpChg>
        <pc:grpChg chg="mod topLvl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79" creationId="{89114354-C9A6-49F5-8745-A581D311A2FE}"/>
          </ac:grpSpMkLst>
        </pc:grpChg>
        <pc:grpChg chg="add del mod">
          <ac:chgData name="卓 旭" userId="84675d37f267cd82" providerId="LiveId" clId="{F7F2288E-9004-4EE6-8729-532177BC6E60}" dt="2021-11-07T04:40:27.221" v="16" actId="478"/>
          <ac:grpSpMkLst>
            <pc:docMk/>
            <pc:sldMk cId="3733025876" sldId="256"/>
            <ac:grpSpMk id="83" creationId="{05F39C4D-0959-4548-B401-1E05393700C7}"/>
          </ac:grpSpMkLst>
        </pc:grpChg>
        <pc:grpChg chg="del mod topLvl">
          <ac:chgData name="卓 旭" userId="84675d37f267cd82" providerId="LiveId" clId="{F7F2288E-9004-4EE6-8729-532177BC6E60}" dt="2021-11-07T04:40:14.720" v="11" actId="478"/>
          <ac:grpSpMkLst>
            <pc:docMk/>
            <pc:sldMk cId="3733025876" sldId="256"/>
            <ac:grpSpMk id="87" creationId="{16EAAC0F-868D-4AFE-8D26-3D334A01BB77}"/>
          </ac:grpSpMkLst>
        </pc:grpChg>
        <pc:grpChg chg="mod topLvl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90" creationId="{93325F59-AC3B-4382-9F28-B287868F1BC7}"/>
          </ac:grpSpMkLst>
        </pc:grpChg>
        <pc:grpChg chg="del">
          <ac:chgData name="卓 旭" userId="84675d37f267cd82" providerId="LiveId" clId="{F7F2288E-9004-4EE6-8729-532177BC6E60}" dt="2021-11-07T04:39:48.529" v="2" actId="165"/>
          <ac:grpSpMkLst>
            <pc:docMk/>
            <pc:sldMk cId="3733025876" sldId="256"/>
            <ac:grpSpMk id="97" creationId="{1D7D0D02-3884-4F21-B86C-24444454E474}"/>
          </ac:grpSpMkLst>
        </pc:grpChg>
        <pc:grpChg chg="mod">
          <ac:chgData name="卓 旭" userId="84675d37f267cd82" providerId="LiveId" clId="{F7F2288E-9004-4EE6-8729-532177BC6E60}" dt="2021-11-07T05:18:06.981" v="257"/>
          <ac:grpSpMkLst>
            <pc:docMk/>
            <pc:sldMk cId="3733025876" sldId="256"/>
            <ac:grpSpMk id="100" creationId="{4419A572-F472-4E1B-9772-9DFDA0332577}"/>
          </ac:grpSpMkLst>
        </pc:grpChg>
        <pc:grpChg chg="add 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06" creationId="{3DE16C4F-70F2-458D-A699-34094AFFD0CB}"/>
          </ac:grpSpMkLst>
        </pc:grpChg>
        <pc:grpChg chg="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13" creationId="{6F38DD29-B32D-4ACE-BCF6-72C704BF58B0}"/>
          </ac:grpSpMkLst>
        </pc:grpChg>
        <pc:grpChg chg="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14" creationId="{8D50F67F-B9F7-4620-8FB7-135090425B77}"/>
          </ac:grpSpMkLst>
        </pc:grpChg>
        <pc:grpChg chg="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16" creationId="{4A9E4249-BAE8-4AFE-8ED5-4CC40E6151CC}"/>
          </ac:grpSpMkLst>
        </pc:grpChg>
        <pc:grpChg chg="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17" creationId="{4112F0E6-7EF8-4440-B5C4-46EE7DB21AAB}"/>
          </ac:grpSpMkLst>
        </pc:grpChg>
        <pc:grpChg chg="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18" creationId="{EA58FDB4-D093-4584-9E83-B23362CD2AD4}"/>
          </ac:grpSpMkLst>
        </pc:grpChg>
        <pc:grpChg chg="add mod">
          <ac:chgData name="卓 旭" userId="84675d37f267cd82" providerId="LiveId" clId="{F7F2288E-9004-4EE6-8729-532177BC6E60}" dt="2021-11-07T05:18:12.393" v="262" actId="1076"/>
          <ac:grpSpMkLst>
            <pc:docMk/>
            <pc:sldMk cId="3733025876" sldId="256"/>
            <ac:grpSpMk id="142" creationId="{4692AF77-1BE9-4DBE-A0DD-5C96BA8FB341}"/>
          </ac:grpSpMkLst>
        </pc:grpChg>
        <pc:grpChg chg="mod">
          <ac:chgData name="卓 旭" userId="84675d37f267cd82" providerId="LiveId" clId="{F7F2288E-9004-4EE6-8729-532177BC6E60}" dt="2021-11-07T05:18:10.039" v="261"/>
          <ac:grpSpMkLst>
            <pc:docMk/>
            <pc:sldMk cId="3733025876" sldId="256"/>
            <ac:grpSpMk id="153" creationId="{0884A8DD-B48A-44A6-9B0B-977DEA431251}"/>
          </ac:grpSpMkLst>
        </pc:grp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26" creationId="{84890B45-88D0-44F1-8CFB-F3030F6050FC}"/>
          </ac:cxnSpMkLst>
        </pc:cxn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28" creationId="{46A067F7-8FA1-4410-B820-85BB59BA6CFE}"/>
          </ac:cxnSpMkLst>
        </pc:cxn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29" creationId="{59B157BE-A7C8-4E7C-BF70-4C8BB3A2148E}"/>
          </ac:cxnSpMkLst>
        </pc:cxn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30" creationId="{49B73DDE-AEEF-4A1B-BA7E-348707AA6E64}"/>
          </ac:cxnSpMkLst>
        </pc:cxn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31" creationId="{6FF80210-7170-4E3D-9B4D-ADF6AF22BAD3}"/>
          </ac:cxnSpMkLst>
        </pc:cxn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32" creationId="{1327D61B-9AF8-4614-9F34-0A358BACFBBF}"/>
          </ac:cxnSpMkLst>
        </pc:cxnChg>
        <pc:cxnChg chg="mod">
          <ac:chgData name="卓 旭" userId="84675d37f267cd82" providerId="LiveId" clId="{F7F2288E-9004-4EE6-8729-532177BC6E60}" dt="2021-11-07T05:18:06.981" v="257"/>
          <ac:cxnSpMkLst>
            <pc:docMk/>
            <pc:sldMk cId="3733025876" sldId="256"/>
            <ac:cxnSpMk id="67" creationId="{0FB2DBCC-25CB-4581-8906-818D4556EE5A}"/>
          </ac:cxnSpMkLst>
        </pc:cxnChg>
        <pc:cxnChg chg="mod">
          <ac:chgData name="卓 旭" userId="84675d37f267cd82" providerId="LiveId" clId="{F7F2288E-9004-4EE6-8729-532177BC6E60}" dt="2021-11-07T05:18:06.981" v="257"/>
          <ac:cxnSpMkLst>
            <pc:docMk/>
            <pc:sldMk cId="3733025876" sldId="256"/>
            <ac:cxnSpMk id="80" creationId="{6D006552-D898-4A18-A346-F71BC8EC1086}"/>
          </ac:cxnSpMkLst>
        </pc:cxnChg>
        <pc:cxnChg chg="mod">
          <ac:chgData name="卓 旭" userId="84675d37f267cd82" providerId="LiveId" clId="{F7F2288E-9004-4EE6-8729-532177BC6E60}" dt="2021-11-07T05:18:06.981" v="257"/>
          <ac:cxnSpMkLst>
            <pc:docMk/>
            <pc:sldMk cId="3733025876" sldId="256"/>
            <ac:cxnSpMk id="91" creationId="{87879923-C2C5-4D53-ACC6-9F9707D60211}"/>
          </ac:cxnSpMkLst>
        </pc:cxnChg>
        <pc:cxnChg chg="mod">
          <ac:chgData name="卓 旭" userId="84675d37f267cd82" providerId="LiveId" clId="{F7F2288E-9004-4EE6-8729-532177BC6E60}" dt="2021-11-07T05:18:06.981" v="257"/>
          <ac:cxnSpMkLst>
            <pc:docMk/>
            <pc:sldMk cId="3733025876" sldId="256"/>
            <ac:cxnSpMk id="99" creationId="{36B2693E-7F9B-4ECD-85D9-51217957C90B}"/>
          </ac:cxnSpMkLst>
        </pc:cxnChg>
        <pc:cxnChg chg="mod">
          <ac:chgData name="卓 旭" userId="84675d37f267cd82" providerId="LiveId" clId="{F7F2288E-9004-4EE6-8729-532177BC6E60}" dt="2021-11-07T05:18:06.981" v="257"/>
          <ac:cxnSpMkLst>
            <pc:docMk/>
            <pc:sldMk cId="3733025876" sldId="256"/>
            <ac:cxnSpMk id="102" creationId="{7A716ED9-1F60-4425-92A9-CB368E9600FA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07" creationId="{081FE06E-D431-40FF-BF47-018D22C2EE7B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08" creationId="{99E6FDA2-BAF4-4F7F-83B7-9FED828F4BD7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09" creationId="{1F3B12EB-C167-41DB-8513-7AF66A7EB66F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10" creationId="{D8A7D351-2F2F-4684-A9A2-057917C69C6E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11" creationId="{FC61F4B7-87C4-4E0F-9EFF-7BFEB69625F6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12" creationId="{89607CE0-DE30-4544-9C94-8641DB3B52CC}"/>
          </ac:cxnSpMkLst>
        </pc:cxnChg>
        <pc:cxnChg chg="mod">
          <ac:chgData name="卓 旭" userId="84675d37f267cd82" providerId="LiveId" clId="{F7F2288E-9004-4EE6-8729-532177BC6E60}" dt="2021-11-07T05:18:10.039" v="261"/>
          <ac:cxnSpMkLst>
            <pc:docMk/>
            <pc:sldMk cId="3733025876" sldId="256"/>
            <ac:cxnSpMk id="145" creationId="{80B817FE-6C08-4258-8472-CFC77C08877B}"/>
          </ac:cxnSpMkLst>
        </pc:cxnChg>
        <pc:cxnChg chg="mod">
          <ac:chgData name="卓 旭" userId="84675d37f267cd82" providerId="LiveId" clId="{F7F2288E-9004-4EE6-8729-532177BC6E60}" dt="2021-11-07T05:18:10.039" v="261"/>
          <ac:cxnSpMkLst>
            <pc:docMk/>
            <pc:sldMk cId="3733025876" sldId="256"/>
            <ac:cxnSpMk id="148" creationId="{EC29B408-4FCE-4241-AB70-4BC135C09B95}"/>
          </ac:cxnSpMkLst>
        </pc:cxnChg>
        <pc:cxnChg chg="mod">
          <ac:chgData name="卓 旭" userId="84675d37f267cd82" providerId="LiveId" clId="{F7F2288E-9004-4EE6-8729-532177BC6E60}" dt="2021-11-07T05:18:10.039" v="261"/>
          <ac:cxnSpMkLst>
            <pc:docMk/>
            <pc:sldMk cId="3733025876" sldId="256"/>
            <ac:cxnSpMk id="150" creationId="{D1750539-6796-40E0-97FD-564A9E8632B2}"/>
          </ac:cxnSpMkLst>
        </pc:cxnChg>
        <pc:cxnChg chg="mod">
          <ac:chgData name="卓 旭" userId="84675d37f267cd82" providerId="LiveId" clId="{F7F2288E-9004-4EE6-8729-532177BC6E60}" dt="2021-11-07T05:18:10.039" v="261"/>
          <ac:cxnSpMkLst>
            <pc:docMk/>
            <pc:sldMk cId="3733025876" sldId="256"/>
            <ac:cxnSpMk id="152" creationId="{558F1039-0580-4DC9-A299-A1D60E929CD3}"/>
          </ac:cxnSpMkLst>
        </pc:cxnChg>
        <pc:cxnChg chg="mod">
          <ac:chgData name="卓 旭" userId="84675d37f267cd82" providerId="LiveId" clId="{F7F2288E-9004-4EE6-8729-532177BC6E60}" dt="2021-11-07T05:18:10.039" v="261"/>
          <ac:cxnSpMkLst>
            <pc:docMk/>
            <pc:sldMk cId="3733025876" sldId="256"/>
            <ac:cxnSpMk id="155" creationId="{53C2D1E4-4B0D-4E08-98BB-00A875024B1D}"/>
          </ac:cxnSpMkLst>
        </pc:cxnChg>
      </pc:sldChg>
      <pc:sldChg chg="addSp delSp modSp mod">
        <pc:chgData name="卓 旭" userId="84675d37f267cd82" providerId="LiveId" clId="{F7F2288E-9004-4EE6-8729-532177BC6E60}" dt="2021-11-07T06:05:22.092" v="838" actId="164"/>
        <pc:sldMkLst>
          <pc:docMk/>
          <pc:sldMk cId="1221582628" sldId="257"/>
        </pc:sldMkLst>
        <pc:spChg chg="add mod topLvl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2" creationId="{5DA54607-2999-4BCF-8905-E1511518C698}"/>
          </ac:spMkLst>
        </pc:spChg>
        <pc:spChg chg="add mod topLvl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3" creationId="{68D04C27-10C3-473E-9F82-B27F65568FAE}"/>
          </ac:spMkLst>
        </pc:spChg>
        <pc:spChg chg="add del mod">
          <ac:chgData name="卓 旭" userId="84675d37f267cd82" providerId="LiveId" clId="{F7F2288E-9004-4EE6-8729-532177BC6E60}" dt="2021-11-07T05:01:07.172" v="99"/>
          <ac:spMkLst>
            <pc:docMk/>
            <pc:sldMk cId="1221582628" sldId="257"/>
            <ac:spMk id="8" creationId="{239C9919-AAD8-4E97-8085-954DDE7FBF15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9" creationId="{5A4E5F70-CD00-4688-B233-AFF1F1CD8854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11" creationId="{0F49D07F-AD7E-4732-8E3A-9A3FE190C51A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16" creationId="{DF0D8889-4840-44EA-AE09-1CB9590B380B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18" creationId="{0DBF8412-E55C-429E-9EEB-8CF560783E9E}"/>
          </ac:spMkLst>
        </pc:spChg>
        <pc:spChg chg="add mod">
          <ac:chgData name="卓 旭" userId="84675d37f267cd82" providerId="LiveId" clId="{F7F2288E-9004-4EE6-8729-532177BC6E60}" dt="2021-11-07T05:06:24.787" v="214" actId="164"/>
          <ac:spMkLst>
            <pc:docMk/>
            <pc:sldMk cId="1221582628" sldId="257"/>
            <ac:spMk id="20" creationId="{611E1ADF-82DF-4AC2-BDD6-C8EC5EC6D6CF}"/>
          </ac:spMkLst>
        </pc:spChg>
        <pc:spChg chg="add del mod">
          <ac:chgData name="卓 旭" userId="84675d37f267cd82" providerId="LiveId" clId="{F7F2288E-9004-4EE6-8729-532177BC6E60}" dt="2021-11-07T05:05:30.611" v="184"/>
          <ac:spMkLst>
            <pc:docMk/>
            <pc:sldMk cId="1221582628" sldId="257"/>
            <ac:spMk id="21" creationId="{9E63DD18-4C9E-4679-B535-68BE5178CDDE}"/>
          </ac:spMkLst>
        </pc:spChg>
        <pc:spChg chg="add mod">
          <ac:chgData name="卓 旭" userId="84675d37f267cd82" providerId="LiveId" clId="{F7F2288E-9004-4EE6-8729-532177BC6E60}" dt="2021-11-07T05:06:24.787" v="214" actId="164"/>
          <ac:spMkLst>
            <pc:docMk/>
            <pc:sldMk cId="1221582628" sldId="257"/>
            <ac:spMk id="23" creationId="{0D315BBD-CF2C-4D06-AC24-508876C7AADE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26" creationId="{0718C663-E6A4-471A-829A-DC25653AA748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30" creationId="{644770E7-3242-4B43-9B20-393E7B7207BB}"/>
          </ac:spMkLst>
        </pc:spChg>
        <pc:spChg chg="add del mod">
          <ac:chgData name="卓 旭" userId="84675d37f267cd82" providerId="LiveId" clId="{F7F2288E-9004-4EE6-8729-532177BC6E60}" dt="2021-11-07T05:19:15.649" v="265" actId="767"/>
          <ac:spMkLst>
            <pc:docMk/>
            <pc:sldMk cId="1221582628" sldId="257"/>
            <ac:spMk id="34" creationId="{2F8B1735-89EC-47A8-A5EA-F664F0235610}"/>
          </ac:spMkLst>
        </pc:spChg>
        <pc:spChg chg="add mod">
          <ac:chgData name="卓 旭" userId="84675d37f267cd82" providerId="LiveId" clId="{F7F2288E-9004-4EE6-8729-532177BC6E60}" dt="2021-11-07T05:35:05.444" v="492" actId="1036"/>
          <ac:spMkLst>
            <pc:docMk/>
            <pc:sldMk cId="1221582628" sldId="257"/>
            <ac:spMk id="45" creationId="{4CBA3B9A-061C-4BD3-9184-DCD02C8E6861}"/>
          </ac:spMkLst>
        </pc:spChg>
        <pc:spChg chg="add del mod">
          <ac:chgData name="卓 旭" userId="84675d37f267cd82" providerId="LiveId" clId="{F7F2288E-9004-4EE6-8729-532177BC6E60}" dt="2021-11-07T06:03:14.125" v="764" actId="1076"/>
          <ac:spMkLst>
            <pc:docMk/>
            <pc:sldMk cId="1221582628" sldId="257"/>
            <ac:spMk id="49" creationId="{361AAA47-5CEF-4A94-BFA7-19C692608F02}"/>
          </ac:spMkLst>
        </pc:spChg>
        <pc:spChg chg="mod">
          <ac:chgData name="卓 旭" userId="84675d37f267cd82" providerId="LiveId" clId="{F7F2288E-9004-4EE6-8729-532177BC6E60}" dt="2021-11-07T05:38:33.088" v="579" actId="404"/>
          <ac:spMkLst>
            <pc:docMk/>
            <pc:sldMk cId="1221582628" sldId="257"/>
            <ac:spMk id="52" creationId="{4529223B-FFA1-46AE-8712-7D84662CBA07}"/>
          </ac:spMkLst>
        </pc:spChg>
        <pc:spChg chg="add del mod">
          <ac:chgData name="卓 旭" userId="84675d37f267cd82" providerId="LiveId" clId="{F7F2288E-9004-4EE6-8729-532177BC6E60}" dt="2021-11-07T05:35:57.650" v="510" actId="478"/>
          <ac:spMkLst>
            <pc:docMk/>
            <pc:sldMk cId="1221582628" sldId="257"/>
            <ac:spMk id="55" creationId="{0843B316-EFBF-489C-90CF-5E6A4DB9E941}"/>
          </ac:spMkLst>
        </pc:spChg>
        <pc:spChg chg="add del mod">
          <ac:chgData name="卓 旭" userId="84675d37f267cd82" providerId="LiveId" clId="{F7F2288E-9004-4EE6-8729-532177BC6E60}" dt="2021-11-07T05:34:21.438" v="461"/>
          <ac:spMkLst>
            <pc:docMk/>
            <pc:sldMk cId="1221582628" sldId="257"/>
            <ac:spMk id="56" creationId="{654A8EC3-321D-43A4-B42A-5500C974BA4F}"/>
          </ac:spMkLst>
        </pc:spChg>
        <pc:spChg chg="add del">
          <ac:chgData name="卓 旭" userId="84675d37f267cd82" providerId="LiveId" clId="{F7F2288E-9004-4EE6-8729-532177BC6E60}" dt="2021-11-07T05:34:21.431" v="459" actId="22"/>
          <ac:spMkLst>
            <pc:docMk/>
            <pc:sldMk cId="1221582628" sldId="257"/>
            <ac:spMk id="58" creationId="{E1AB9771-5862-448D-B31C-01FF037FE836}"/>
          </ac:spMkLst>
        </pc:spChg>
        <pc:spChg chg="add mod">
          <ac:chgData name="卓 旭" userId="84675d37f267cd82" providerId="LiveId" clId="{F7F2288E-9004-4EE6-8729-532177BC6E60}" dt="2021-11-07T05:38:59.228" v="595" actId="1035"/>
          <ac:spMkLst>
            <pc:docMk/>
            <pc:sldMk cId="1221582628" sldId="257"/>
            <ac:spMk id="59" creationId="{F3B4D32C-3DEC-42A3-9D76-29D4512DEF6D}"/>
          </ac:spMkLst>
        </pc:spChg>
        <pc:spChg chg="add mod">
          <ac:chgData name="卓 旭" userId="84675d37f267cd82" providerId="LiveId" clId="{F7F2288E-9004-4EE6-8729-532177BC6E60}" dt="2021-11-07T05:41:34.328" v="602"/>
          <ac:spMkLst>
            <pc:docMk/>
            <pc:sldMk cId="1221582628" sldId="257"/>
            <ac:spMk id="65" creationId="{D31BC4D8-1AC4-4D7E-B789-20213621BD3E}"/>
          </ac:spMkLst>
        </pc:spChg>
        <pc:spChg chg="add mod">
          <ac:chgData name="卓 旭" userId="84675d37f267cd82" providerId="LiveId" clId="{F7F2288E-9004-4EE6-8729-532177BC6E60}" dt="2021-11-07T05:37:20.328" v="576" actId="164"/>
          <ac:spMkLst>
            <pc:docMk/>
            <pc:sldMk cId="1221582628" sldId="257"/>
            <ac:spMk id="70" creationId="{CE56BB69-DE3B-4B72-80B2-95CB2F766506}"/>
          </ac:spMkLst>
        </pc:spChg>
        <pc:spChg chg="add mod">
          <ac:chgData name="卓 旭" userId="84675d37f267cd82" providerId="LiveId" clId="{F7F2288E-9004-4EE6-8729-532177BC6E60}" dt="2021-11-07T05:49:42.229" v="699" actId="164"/>
          <ac:spMkLst>
            <pc:docMk/>
            <pc:sldMk cId="1221582628" sldId="257"/>
            <ac:spMk id="73" creationId="{D5D09328-4259-4A2C-9A10-1B3D7A68528B}"/>
          </ac:spMkLst>
        </pc:spChg>
        <pc:spChg chg="add mod">
          <ac:chgData name="卓 旭" userId="84675d37f267cd82" providerId="LiveId" clId="{F7F2288E-9004-4EE6-8729-532177BC6E60}" dt="2021-11-07T06:05:01.582" v="833" actId="164"/>
          <ac:spMkLst>
            <pc:docMk/>
            <pc:sldMk cId="1221582628" sldId="257"/>
            <ac:spMk id="75" creationId="{5AC464AB-B9A1-461B-8145-DD0C89F329B4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76" creationId="{461C5E9A-0BF0-488C-A725-36F98A5035A2}"/>
          </ac:spMkLst>
        </pc:spChg>
        <pc:spChg chg="add mod">
          <ac:chgData name="卓 旭" userId="84675d37f267cd82" providerId="LiveId" clId="{F7F2288E-9004-4EE6-8729-532177BC6E60}" dt="2021-11-07T05:48:55.468" v="689" actId="164"/>
          <ac:spMkLst>
            <pc:docMk/>
            <pc:sldMk cId="1221582628" sldId="257"/>
            <ac:spMk id="78" creationId="{2973CF40-82B6-46B1-B45D-E0F4CFFF178E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79" creationId="{E4316ECA-0F4C-445B-9F2A-F612616506CC}"/>
          </ac:spMkLst>
        </pc:spChg>
        <pc:spChg chg="add mod">
          <ac:chgData name="卓 旭" userId="84675d37f267cd82" providerId="LiveId" clId="{F7F2288E-9004-4EE6-8729-532177BC6E60}" dt="2021-11-07T06:03:38.397" v="784" actId="164"/>
          <ac:spMkLst>
            <pc:docMk/>
            <pc:sldMk cId="1221582628" sldId="257"/>
            <ac:spMk id="82" creationId="{81B57C0C-2FDB-4227-852D-FAB707E4ABC1}"/>
          </ac:spMkLst>
        </pc:spChg>
        <pc:spChg chg="add mod">
          <ac:chgData name="卓 旭" userId="84675d37f267cd82" providerId="LiveId" clId="{F7F2288E-9004-4EE6-8729-532177BC6E60}" dt="2021-11-07T05:49:16.640" v="693" actId="571"/>
          <ac:spMkLst>
            <pc:docMk/>
            <pc:sldMk cId="1221582628" sldId="257"/>
            <ac:spMk id="83" creationId="{A4F9802A-97C1-4CC0-944F-C350E4853C13}"/>
          </ac:spMkLst>
        </pc:spChg>
        <pc:spChg chg="add del mod">
          <ac:chgData name="卓 旭" userId="84675d37f267cd82" providerId="LiveId" clId="{F7F2288E-9004-4EE6-8729-532177BC6E60}" dt="2021-11-07T06:01:48.229" v="714" actId="21"/>
          <ac:spMkLst>
            <pc:docMk/>
            <pc:sldMk cId="1221582628" sldId="257"/>
            <ac:spMk id="88" creationId="{4D68E9A6-4601-4262-B749-A3513349CE29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90" creationId="{CAF95BDE-03E6-4186-B7A3-80E14E07D690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96" creationId="{FDDA06CB-6C18-49A4-BC6C-2FB2E42928E9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102" creationId="{071FCCE4-74AA-4493-81A6-A176592D68AE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108" creationId="{79BD581A-0E62-4DEE-9903-92EC3D6A53CB}"/>
          </ac:spMkLst>
        </pc:spChg>
        <pc:grpChg chg="add del mod">
          <ac:chgData name="卓 旭" userId="84675d37f267cd82" providerId="LiveId" clId="{F7F2288E-9004-4EE6-8729-532177BC6E60}" dt="2021-11-07T05:02:49.454" v="130" actId="165"/>
          <ac:grpSpMkLst>
            <pc:docMk/>
            <pc:sldMk cId="1221582628" sldId="257"/>
            <ac:grpSpMk id="4" creationId="{E9DB6E26-EB6F-4995-B49A-281E9113557B}"/>
          </ac:grpSpMkLst>
        </pc:grpChg>
        <pc:grpChg chg="add mod">
          <ac:chgData name="卓 旭" userId="84675d37f267cd82" providerId="LiveId" clId="{F7F2288E-9004-4EE6-8729-532177BC6E60}" dt="2021-11-07T05:07:23.084" v="253" actId="164"/>
          <ac:grpSpMkLst>
            <pc:docMk/>
            <pc:sldMk cId="1221582628" sldId="257"/>
            <ac:grpSpMk id="25" creationId="{713532EB-D45A-4FE9-8895-AB8AC4531FDC}"/>
          </ac:grpSpMkLst>
        </pc:grpChg>
        <pc:grpChg chg="add del mod">
          <ac:chgData name="卓 旭" userId="84675d37f267cd82" providerId="LiveId" clId="{F7F2288E-9004-4EE6-8729-532177BC6E60}" dt="2021-11-07T05:18:06.140" v="256" actId="21"/>
          <ac:grpSpMkLst>
            <pc:docMk/>
            <pc:sldMk cId="1221582628" sldId="257"/>
            <ac:grpSpMk id="31" creationId="{E11D9B3B-F092-4BAD-9BB4-C1FAFE112CF3}"/>
          </ac:grpSpMkLst>
        </pc:grpChg>
        <pc:grpChg chg="add mod">
          <ac:chgData name="卓 旭" userId="84675d37f267cd82" providerId="LiveId" clId="{F7F2288E-9004-4EE6-8729-532177BC6E60}" dt="2021-11-07T05:37:20.328" v="576" actId="164"/>
          <ac:grpSpMkLst>
            <pc:docMk/>
            <pc:sldMk cId="1221582628" sldId="257"/>
            <ac:grpSpMk id="46" creationId="{61D44213-939B-4A1B-848D-3CEB8774EEF9}"/>
          </ac:grpSpMkLst>
        </pc:grpChg>
        <pc:grpChg chg="add mod">
          <ac:chgData name="卓 旭" userId="84675d37f267cd82" providerId="LiveId" clId="{F7F2288E-9004-4EE6-8729-532177BC6E60}" dt="2021-11-07T05:37:20.328" v="576" actId="164"/>
          <ac:grpSpMkLst>
            <pc:docMk/>
            <pc:sldMk cId="1221582628" sldId="257"/>
            <ac:grpSpMk id="50" creationId="{298FED2E-7CFC-416C-83C6-E8B2F2160B7F}"/>
          </ac:grpSpMkLst>
        </pc:grpChg>
        <pc:grpChg chg="add mod">
          <ac:chgData name="卓 旭" userId="84675d37f267cd82" providerId="LiveId" clId="{F7F2288E-9004-4EE6-8729-532177BC6E60}" dt="2021-11-07T05:37:20.328" v="576" actId="164"/>
          <ac:grpSpMkLst>
            <pc:docMk/>
            <pc:sldMk cId="1221582628" sldId="257"/>
            <ac:grpSpMk id="60" creationId="{EE1D551D-5F57-4FF9-B480-2A60CD7A70E0}"/>
          </ac:grpSpMkLst>
        </pc:grpChg>
        <pc:grpChg chg="add mod">
          <ac:chgData name="卓 旭" userId="84675d37f267cd82" providerId="LiveId" clId="{F7F2288E-9004-4EE6-8729-532177BC6E60}" dt="2021-11-07T05:44:45.167" v="606" actId="1076"/>
          <ac:grpSpMkLst>
            <pc:docMk/>
            <pc:sldMk cId="1221582628" sldId="257"/>
            <ac:grpSpMk id="71" creationId="{868F03F4-2703-4D19-BE59-D9A3C3C3B8FF}"/>
          </ac:grpSpMkLst>
        </pc:grpChg>
        <pc:grpChg chg="add mod">
          <ac:chgData name="卓 旭" userId="84675d37f267cd82" providerId="LiveId" clId="{F7F2288E-9004-4EE6-8729-532177BC6E60}" dt="2021-11-07T06:05:22.092" v="838" actId="164"/>
          <ac:grpSpMkLst>
            <pc:docMk/>
            <pc:sldMk cId="1221582628" sldId="257"/>
            <ac:grpSpMk id="80" creationId="{5030CF7A-409D-4805-99F3-397E17A1F7EC}"/>
          </ac:grpSpMkLst>
        </pc:grpChg>
        <pc:grpChg chg="add mod">
          <ac:chgData name="卓 旭" userId="84675d37f267cd82" providerId="LiveId" clId="{F7F2288E-9004-4EE6-8729-532177BC6E60}" dt="2021-11-07T06:05:22.092" v="838" actId="164"/>
          <ac:grpSpMkLst>
            <pc:docMk/>
            <pc:sldMk cId="1221582628" sldId="257"/>
            <ac:grpSpMk id="84" creationId="{B0B1CE82-FDD0-41C6-8388-6F40EBF33071}"/>
          </ac:grpSpMkLst>
        </pc:grpChg>
        <pc:grpChg chg="add mod">
          <ac:chgData name="卓 旭" userId="84675d37f267cd82" providerId="LiveId" clId="{F7F2288E-9004-4EE6-8729-532177BC6E60}" dt="2021-11-07T06:05:22.092" v="838" actId="164"/>
          <ac:grpSpMkLst>
            <pc:docMk/>
            <pc:sldMk cId="1221582628" sldId="257"/>
            <ac:grpSpMk id="100" creationId="{52CA0ABA-DE43-4CE0-BDCD-B8795E307279}"/>
          </ac:grpSpMkLst>
        </pc:grpChg>
        <pc:grpChg chg="add mod">
          <ac:chgData name="卓 旭" userId="84675d37f267cd82" providerId="LiveId" clId="{F7F2288E-9004-4EE6-8729-532177BC6E60}" dt="2021-11-07T06:05:22.092" v="838" actId="164"/>
          <ac:grpSpMkLst>
            <pc:docMk/>
            <pc:sldMk cId="1221582628" sldId="257"/>
            <ac:grpSpMk id="110" creationId="{BD6F8C98-D5DF-498C-981B-D80C37D8EE52}"/>
          </ac:grpSpMkLst>
        </pc:grpChg>
        <pc:grpChg chg="add mod">
          <ac:chgData name="卓 旭" userId="84675d37f267cd82" providerId="LiveId" clId="{F7F2288E-9004-4EE6-8729-532177BC6E60}" dt="2021-11-07T06:05:22.092" v="838" actId="164"/>
          <ac:grpSpMkLst>
            <pc:docMk/>
            <pc:sldMk cId="1221582628" sldId="257"/>
            <ac:grpSpMk id="111" creationId="{7FA022FD-03AC-4838-8686-273B98402BCC}"/>
          </ac:grpSpMkLst>
        </pc:grpChg>
        <pc:picChg chg="add del mod">
          <ac:chgData name="卓 旭" userId="84675d37f267cd82" providerId="LiveId" clId="{F7F2288E-9004-4EE6-8729-532177BC6E60}" dt="2021-11-07T05:19:22.751" v="267" actId="478"/>
          <ac:picMkLst>
            <pc:docMk/>
            <pc:sldMk cId="1221582628" sldId="257"/>
            <ac:picMk id="33" creationId="{23AE04DC-5010-4D1F-971A-F2DB13DE0A04}"/>
          </ac:picMkLst>
        </pc:picChg>
        <pc:picChg chg="add del mod">
          <ac:chgData name="卓 旭" userId="84675d37f267cd82" providerId="LiveId" clId="{F7F2288E-9004-4EE6-8729-532177BC6E60}" dt="2021-11-07T05:19:40.850" v="271" actId="478"/>
          <ac:picMkLst>
            <pc:docMk/>
            <pc:sldMk cId="1221582628" sldId="257"/>
            <ac:picMk id="36" creationId="{15674001-67DF-4778-990E-7A1202B4E8C1}"/>
          </ac:picMkLst>
        </pc:picChg>
        <pc:picChg chg="add del">
          <ac:chgData name="卓 旭" userId="84675d37f267cd82" providerId="LiveId" clId="{F7F2288E-9004-4EE6-8729-532177BC6E60}" dt="2021-11-07T05:19:40.850" v="271" actId="478"/>
          <ac:picMkLst>
            <pc:docMk/>
            <pc:sldMk cId="1221582628" sldId="257"/>
            <ac:picMk id="38" creationId="{4D54F9A5-55A0-463A-9E06-44F648BD00C7}"/>
          </ac:picMkLst>
        </pc:picChg>
        <pc:picChg chg="add del mod">
          <ac:chgData name="卓 旭" userId="84675d37f267cd82" providerId="LiveId" clId="{F7F2288E-9004-4EE6-8729-532177BC6E60}" dt="2021-11-07T05:20:33.816" v="273"/>
          <ac:picMkLst>
            <pc:docMk/>
            <pc:sldMk cId="1221582628" sldId="257"/>
            <ac:picMk id="40" creationId="{F062D6E3-671F-4515-9002-3E6560EDC4C6}"/>
          </ac:picMkLst>
        </pc:picChg>
        <pc:picChg chg="add mod">
          <ac:chgData name="卓 旭" userId="84675d37f267cd82" providerId="LiveId" clId="{F7F2288E-9004-4EE6-8729-532177BC6E60}" dt="2021-11-07T05:25:59.889" v="314" actId="164"/>
          <ac:picMkLst>
            <pc:docMk/>
            <pc:sldMk cId="1221582628" sldId="257"/>
            <ac:picMk id="42" creationId="{A5608374-5463-43BC-93AF-BBB8732BDAB3}"/>
          </ac:picMkLst>
        </pc:picChg>
        <pc:picChg chg="add mod">
          <ac:chgData name="卓 旭" userId="84675d37f267cd82" providerId="LiveId" clId="{F7F2288E-9004-4EE6-8729-532177BC6E60}" dt="2021-11-07T05:34:53.934" v="484" actId="164"/>
          <ac:picMkLst>
            <pc:docMk/>
            <pc:sldMk cId="1221582628" sldId="257"/>
            <ac:picMk id="44" creationId="{874E5A19-F481-46DC-B869-D80EBC3C9715}"/>
          </ac:picMkLst>
        </pc:picChg>
        <pc:picChg chg="mod">
          <ac:chgData name="卓 旭" userId="84675d37f267cd82" providerId="LiveId" clId="{F7F2288E-9004-4EE6-8729-532177BC6E60}" dt="2021-11-07T05:28:50.841" v="340"/>
          <ac:picMkLst>
            <pc:docMk/>
            <pc:sldMk cId="1221582628" sldId="257"/>
            <ac:picMk id="51" creationId="{6DC5227D-D6BF-4124-B8AF-843EE068F96E}"/>
          </ac:picMkLst>
        </pc:picChg>
        <pc:picChg chg="add mod">
          <ac:chgData name="卓 旭" userId="84675d37f267cd82" providerId="LiveId" clId="{F7F2288E-9004-4EE6-8729-532177BC6E60}" dt="2021-11-07T05:49:42.229" v="699" actId="164"/>
          <ac:picMkLst>
            <pc:docMk/>
            <pc:sldMk cId="1221582628" sldId="257"/>
            <ac:picMk id="72" creationId="{1DC8D3D0-153B-460B-955D-20AB9D8DCFCC}"/>
          </ac:picMkLst>
        </pc:picChg>
        <pc:picChg chg="add mod">
          <ac:chgData name="卓 旭" userId="84675d37f267cd82" providerId="LiveId" clId="{F7F2288E-9004-4EE6-8729-532177BC6E60}" dt="2021-11-07T06:05:01.582" v="833" actId="164"/>
          <ac:picMkLst>
            <pc:docMk/>
            <pc:sldMk cId="1221582628" sldId="257"/>
            <ac:picMk id="74" creationId="{5522F182-91EC-4992-8053-E66016D00B91}"/>
          </ac:picMkLst>
        </pc:picChg>
        <pc:picChg chg="add mod">
          <ac:chgData name="卓 旭" userId="84675d37f267cd82" providerId="LiveId" clId="{F7F2288E-9004-4EE6-8729-532177BC6E60}" dt="2021-11-07T05:48:55.468" v="689" actId="164"/>
          <ac:picMkLst>
            <pc:docMk/>
            <pc:sldMk cId="1221582628" sldId="257"/>
            <ac:picMk id="77" creationId="{FD62F655-A4F2-4DA0-B33B-806CB7D502C5}"/>
          </ac:picMkLst>
        </pc:picChg>
        <pc:picChg chg="add mod">
          <ac:chgData name="卓 旭" userId="84675d37f267cd82" providerId="LiveId" clId="{F7F2288E-9004-4EE6-8729-532177BC6E60}" dt="2021-11-07T06:03:38.397" v="784" actId="164"/>
          <ac:picMkLst>
            <pc:docMk/>
            <pc:sldMk cId="1221582628" sldId="257"/>
            <ac:picMk id="81" creationId="{625CD3C8-834E-4A70-92A5-33FE657E960A}"/>
          </ac:picMkLst>
        </pc:picChg>
        <pc:cxnChg chg="add mod">
          <ac:chgData name="卓 旭" userId="84675d37f267cd82" providerId="LiveId" clId="{F7F2288E-9004-4EE6-8729-532177BC6E60}" dt="2021-11-07T05:07:23.084" v="253" actId="164"/>
          <ac:cxnSpMkLst>
            <pc:docMk/>
            <pc:sldMk cId="1221582628" sldId="257"/>
            <ac:cxnSpMk id="6" creationId="{49577CFD-5769-49A2-AA75-6769549E54BE}"/>
          </ac:cxnSpMkLst>
        </pc:cxnChg>
        <pc:cxnChg chg="add mod">
          <ac:chgData name="卓 旭" userId="84675d37f267cd82" providerId="LiveId" clId="{F7F2288E-9004-4EE6-8729-532177BC6E60}" dt="2021-11-07T05:07:23.084" v="253" actId="164"/>
          <ac:cxnSpMkLst>
            <pc:docMk/>
            <pc:sldMk cId="1221582628" sldId="257"/>
            <ac:cxnSpMk id="13" creationId="{9E6889F5-C17B-4F95-ABF9-BDCC871B24B4}"/>
          </ac:cxnSpMkLst>
        </pc:cxnChg>
        <pc:cxnChg chg="add mod">
          <ac:chgData name="卓 旭" userId="84675d37f267cd82" providerId="LiveId" clId="{F7F2288E-9004-4EE6-8729-532177BC6E60}" dt="2021-11-07T05:07:23.084" v="253" actId="164"/>
          <ac:cxnSpMkLst>
            <pc:docMk/>
            <pc:sldMk cId="1221582628" sldId="257"/>
            <ac:cxnSpMk id="17" creationId="{1171A58B-B186-41A3-A4DC-CFCABC91CCB2}"/>
          </ac:cxnSpMkLst>
        </pc:cxnChg>
        <pc:cxnChg chg="add mod">
          <ac:chgData name="卓 旭" userId="84675d37f267cd82" providerId="LiveId" clId="{F7F2288E-9004-4EE6-8729-532177BC6E60}" dt="2021-11-07T05:07:23.084" v="253" actId="164"/>
          <ac:cxnSpMkLst>
            <pc:docMk/>
            <pc:sldMk cId="1221582628" sldId="257"/>
            <ac:cxnSpMk id="19" creationId="{6829BED9-1406-4797-BA93-886162249AE4}"/>
          </ac:cxnSpMkLst>
        </pc:cxnChg>
        <pc:cxnChg chg="add mod">
          <ac:chgData name="卓 旭" userId="84675d37f267cd82" providerId="LiveId" clId="{F7F2288E-9004-4EE6-8729-532177BC6E60}" dt="2021-11-07T05:07:23.084" v="253" actId="164"/>
          <ac:cxnSpMkLst>
            <pc:docMk/>
            <pc:sldMk cId="1221582628" sldId="257"/>
            <ac:cxnSpMk id="27" creationId="{5FEAA941-C6D5-4466-BCC0-FFEF063D76EC}"/>
          </ac:cxnSpMkLst>
        </pc:cxnChg>
        <pc:cxnChg chg="add del mod">
          <ac:chgData name="卓 旭" userId="84675d37f267cd82" providerId="LiveId" clId="{F7F2288E-9004-4EE6-8729-532177BC6E60}" dt="2021-11-07T06:03:10.236" v="761" actId="21"/>
          <ac:cxnSpMkLst>
            <pc:docMk/>
            <pc:sldMk cId="1221582628" sldId="257"/>
            <ac:cxnSpMk id="48" creationId="{C7FDA182-E3B1-4AEA-B1AF-E31DE4FDF048}"/>
          </ac:cxnSpMkLst>
        </pc:cxnChg>
        <pc:cxnChg chg="add del mod">
          <ac:chgData name="卓 旭" userId="84675d37f267cd82" providerId="LiveId" clId="{F7F2288E-9004-4EE6-8729-532177BC6E60}" dt="2021-11-07T05:35:57.650" v="510" actId="478"/>
          <ac:cxnSpMkLst>
            <pc:docMk/>
            <pc:sldMk cId="1221582628" sldId="257"/>
            <ac:cxnSpMk id="53" creationId="{0740A895-73BB-46B9-BC14-A2F6377574A7}"/>
          </ac:cxnSpMkLst>
        </pc:cxnChg>
        <pc:cxnChg chg="add mod">
          <ac:chgData name="卓 旭" userId="84675d37f267cd82" providerId="LiveId" clId="{F7F2288E-9004-4EE6-8729-532177BC6E60}" dt="2021-11-07T05:37:20.328" v="576" actId="164"/>
          <ac:cxnSpMkLst>
            <pc:docMk/>
            <pc:sldMk cId="1221582628" sldId="257"/>
            <ac:cxnSpMk id="62" creationId="{6626B7D6-8F57-470F-ADAF-C367AF1733BC}"/>
          </ac:cxnSpMkLst>
        </pc:cxnChg>
        <pc:cxnChg chg="add mod">
          <ac:chgData name="卓 旭" userId="84675d37f267cd82" providerId="LiveId" clId="{F7F2288E-9004-4EE6-8729-532177BC6E60}" dt="2021-11-07T05:37:20.328" v="576" actId="164"/>
          <ac:cxnSpMkLst>
            <pc:docMk/>
            <pc:sldMk cId="1221582628" sldId="257"/>
            <ac:cxnSpMk id="67" creationId="{60A5981E-DE82-4B8B-837F-7850CE4134D9}"/>
          </ac:cxnSpMkLst>
        </pc:cxnChg>
        <pc:cxnChg chg="add mod">
          <ac:chgData name="卓 旭" userId="84675d37f267cd82" providerId="LiveId" clId="{F7F2288E-9004-4EE6-8729-532177BC6E60}" dt="2021-11-07T06:05:22.092" v="838" actId="164"/>
          <ac:cxnSpMkLst>
            <pc:docMk/>
            <pc:sldMk cId="1221582628" sldId="257"/>
            <ac:cxnSpMk id="85" creationId="{E3C54CB4-E071-4E46-97CF-A327CF9DF9C1}"/>
          </ac:cxnSpMkLst>
        </pc:cxnChg>
        <pc:cxnChg chg="add mod">
          <ac:chgData name="卓 旭" userId="84675d37f267cd82" providerId="LiveId" clId="{F7F2288E-9004-4EE6-8729-532177BC6E60}" dt="2021-11-07T06:05:22.092" v="838" actId="164"/>
          <ac:cxnSpMkLst>
            <pc:docMk/>
            <pc:sldMk cId="1221582628" sldId="257"/>
            <ac:cxnSpMk id="91" creationId="{02CE99F5-C7D8-4D8E-8370-2EF2E814B46A}"/>
          </ac:cxnSpMkLst>
        </pc:cxnChg>
        <pc:cxnChg chg="add mod">
          <ac:chgData name="卓 旭" userId="84675d37f267cd82" providerId="LiveId" clId="{F7F2288E-9004-4EE6-8729-532177BC6E60}" dt="2021-11-07T06:05:22.092" v="838" actId="164"/>
          <ac:cxnSpMkLst>
            <pc:docMk/>
            <pc:sldMk cId="1221582628" sldId="257"/>
            <ac:cxnSpMk id="95" creationId="{752C6433-67A0-4222-AA36-7CB4AA424C6F}"/>
          </ac:cxnSpMkLst>
        </pc:cxnChg>
        <pc:cxnChg chg="add mod">
          <ac:chgData name="卓 旭" userId="84675d37f267cd82" providerId="LiveId" clId="{F7F2288E-9004-4EE6-8729-532177BC6E60}" dt="2021-11-07T06:05:22.092" v="838" actId="164"/>
          <ac:cxnSpMkLst>
            <pc:docMk/>
            <pc:sldMk cId="1221582628" sldId="257"/>
            <ac:cxnSpMk id="101" creationId="{16DF4177-0205-48C0-85D8-1041BA66F06C}"/>
          </ac:cxnSpMkLst>
        </pc:cxnChg>
        <pc:cxnChg chg="add mod">
          <ac:chgData name="卓 旭" userId="84675d37f267cd82" providerId="LiveId" clId="{F7F2288E-9004-4EE6-8729-532177BC6E60}" dt="2021-11-07T06:05:22.092" v="838" actId="164"/>
          <ac:cxnSpMkLst>
            <pc:docMk/>
            <pc:sldMk cId="1221582628" sldId="257"/>
            <ac:cxnSpMk id="106" creationId="{ED8B77E4-5809-42BE-A903-DE6C1592372C}"/>
          </ac:cxnSpMkLst>
        </pc:cxnChg>
      </pc:sldChg>
    </pc:docChg>
  </pc:docChgLst>
  <pc:docChgLst>
    <pc:chgData name="卓 旭" userId="84675d37f267cd82" providerId="LiveId" clId="{8A9D5611-5D74-485B-813B-EE8FC42A5594}"/>
    <pc:docChg chg="undo custSel addSld modSld">
      <pc:chgData name="卓 旭" userId="84675d37f267cd82" providerId="LiveId" clId="{8A9D5611-5D74-485B-813B-EE8FC42A5594}" dt="2021-11-03T07:14:55.529" v="355" actId="478"/>
      <pc:docMkLst>
        <pc:docMk/>
      </pc:docMkLst>
      <pc:sldChg chg="addSp delSp modSp new mod">
        <pc:chgData name="卓 旭" userId="84675d37f267cd82" providerId="LiveId" clId="{8A9D5611-5D74-485B-813B-EE8FC42A5594}" dt="2021-11-03T07:12:04.756" v="353" actId="1076"/>
        <pc:sldMkLst>
          <pc:docMk/>
          <pc:sldMk cId="3733025876" sldId="256"/>
        </pc:sldMkLst>
        <pc:spChg chg="del">
          <ac:chgData name="卓 旭" userId="84675d37f267cd82" providerId="LiveId" clId="{8A9D5611-5D74-485B-813B-EE8FC42A5594}" dt="2021-11-03T06:24:02.375" v="1" actId="478"/>
          <ac:spMkLst>
            <pc:docMk/>
            <pc:sldMk cId="3733025876" sldId="256"/>
            <ac:spMk id="2" creationId="{D588E153-9299-4D3D-A16C-02297D139DF7}"/>
          </ac:spMkLst>
        </pc:spChg>
        <pc:spChg chg="del">
          <ac:chgData name="卓 旭" userId="84675d37f267cd82" providerId="LiveId" clId="{8A9D5611-5D74-485B-813B-EE8FC42A5594}" dt="2021-11-03T06:24:02.375" v="1" actId="478"/>
          <ac:spMkLst>
            <pc:docMk/>
            <pc:sldMk cId="3733025876" sldId="256"/>
            <ac:spMk id="3" creationId="{E89762E5-7995-41CB-9B38-9DB4F87F1408}"/>
          </ac:spMkLst>
        </pc:spChg>
        <pc:spChg chg="add mod">
          <ac:chgData name="卓 旭" userId="84675d37f267cd82" providerId="LiveId" clId="{8A9D5611-5D74-485B-813B-EE8FC42A5594}" dt="2021-11-03T06:59:44.261" v="125" actId="164"/>
          <ac:spMkLst>
            <pc:docMk/>
            <pc:sldMk cId="3733025876" sldId="256"/>
            <ac:spMk id="33" creationId="{A35FE57E-5308-4A06-8A29-FF9FA1D35863}"/>
          </ac:spMkLst>
        </pc:spChg>
        <pc:spChg chg="add del mod">
          <ac:chgData name="卓 旭" userId="84675d37f267cd82" providerId="LiveId" clId="{8A9D5611-5D74-485B-813B-EE8FC42A5594}" dt="2021-11-03T07:03:18.549" v="214" actId="478"/>
          <ac:spMkLst>
            <pc:docMk/>
            <pc:sldMk cId="3733025876" sldId="256"/>
            <ac:spMk id="34" creationId="{6D802E5D-4720-44C1-AC7E-1F92EE6E40ED}"/>
          </ac:spMkLst>
        </pc:spChg>
        <pc:spChg chg="add del mod">
          <ac:chgData name="卓 旭" userId="84675d37f267cd82" providerId="LiveId" clId="{8A9D5611-5D74-485B-813B-EE8FC42A5594}" dt="2021-11-03T06:54:30.069" v="69"/>
          <ac:spMkLst>
            <pc:docMk/>
            <pc:sldMk cId="3733025876" sldId="256"/>
            <ac:spMk id="35" creationId="{E19D454B-4FCE-4AEF-AEA6-16248AD5BAD8}"/>
          </ac:spMkLst>
        </pc:spChg>
        <pc:spChg chg="add del mod">
          <ac:chgData name="卓 旭" userId="84675d37f267cd82" providerId="LiveId" clId="{8A9D5611-5D74-485B-813B-EE8FC42A5594}" dt="2021-11-03T07:03:18.549" v="214" actId="478"/>
          <ac:spMkLst>
            <pc:docMk/>
            <pc:sldMk cId="3733025876" sldId="256"/>
            <ac:spMk id="36" creationId="{1E649E3F-22C9-49A0-A773-48E7BB46498F}"/>
          </ac:spMkLst>
        </pc:spChg>
        <pc:spChg chg="add del mod">
          <ac:chgData name="卓 旭" userId="84675d37f267cd82" providerId="LiveId" clId="{8A9D5611-5D74-485B-813B-EE8FC42A5594}" dt="2021-11-03T07:02:42.683" v="191" actId="21"/>
          <ac:spMkLst>
            <pc:docMk/>
            <pc:sldMk cId="3733025876" sldId="256"/>
            <ac:spMk id="37" creationId="{C8A11B13-00AE-45CA-B9FE-B98A1EF20C96}"/>
          </ac:spMkLst>
        </pc:spChg>
        <pc:spChg chg="add mod">
          <ac:chgData name="卓 旭" userId="84675d37f267cd82" providerId="LiveId" clId="{8A9D5611-5D74-485B-813B-EE8FC42A5594}" dt="2021-11-03T07:01:44.506" v="164" actId="164"/>
          <ac:spMkLst>
            <pc:docMk/>
            <pc:sldMk cId="3733025876" sldId="256"/>
            <ac:spMk id="38" creationId="{34F5BA43-497C-4BFE-9842-61A6C441784C}"/>
          </ac:spMkLst>
        </pc:spChg>
        <pc:spChg chg="add mo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39" creationId="{8C85FD51-45B9-4C2A-A1A4-87B4246DCC26}"/>
          </ac:spMkLst>
        </pc:spChg>
        <pc:spChg chg="add mod or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40" creationId="{5DCA1D25-4449-4499-A110-B672D39F632B}"/>
          </ac:spMkLst>
        </pc:spChg>
        <pc:spChg chg="add mod">
          <ac:chgData name="卓 旭" userId="84675d37f267cd82" providerId="LiveId" clId="{8A9D5611-5D74-485B-813B-EE8FC42A5594}" dt="2021-11-03T06:59:44.261" v="125" actId="164"/>
          <ac:spMkLst>
            <pc:docMk/>
            <pc:sldMk cId="3733025876" sldId="256"/>
            <ac:spMk id="42" creationId="{AAC1E6A1-908A-45F1-A635-BDFE912596FF}"/>
          </ac:spMkLst>
        </pc:spChg>
        <pc:spChg chg="add del mod">
          <ac:chgData name="卓 旭" userId="84675d37f267cd82" providerId="LiveId" clId="{8A9D5611-5D74-485B-813B-EE8FC42A5594}" dt="2021-11-03T06:59:42.465" v="124"/>
          <ac:spMkLst>
            <pc:docMk/>
            <pc:sldMk cId="3733025876" sldId="256"/>
            <ac:spMk id="43" creationId="{E4614492-44E8-4817-9034-2D3D37867450}"/>
          </ac:spMkLst>
        </pc:spChg>
        <pc:spChg chg="add mod topLvl">
          <ac:chgData name="卓 旭" userId="84675d37f267cd82" providerId="LiveId" clId="{8A9D5611-5D74-485B-813B-EE8FC42A5594}" dt="2021-11-03T07:01:44.506" v="164" actId="164"/>
          <ac:spMkLst>
            <pc:docMk/>
            <pc:sldMk cId="3733025876" sldId="256"/>
            <ac:spMk id="45" creationId="{9F308A7E-E8C1-4DB1-8CE6-1178EBDF16C2}"/>
          </ac:spMkLst>
        </pc:spChg>
        <pc:spChg chg="mo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47" creationId="{694D9B8E-186B-4041-B2DC-6FDF320FF1BF}"/>
          </ac:spMkLst>
        </pc:spChg>
        <pc:spChg chg="mo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48" creationId="{E44FB1CE-94AC-4CA6-9596-16891C4F426D}"/>
          </ac:spMkLst>
        </pc:spChg>
        <pc:spChg chg="mo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50" creationId="{0F75E440-0494-471C-A2AC-D7BDC02946B4}"/>
          </ac:spMkLst>
        </pc:spChg>
        <pc:spChg chg="mo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51" creationId="{9595FE25-7BDD-4C51-874F-E0E16D45A17B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54" creationId="{9EB7F72A-2BDF-4E8A-8F26-79E62F7DDB2D}"/>
          </ac:spMkLst>
        </pc:spChg>
        <pc:spChg chg="mod topLvl">
          <ac:chgData name="卓 旭" userId="84675d37f267cd82" providerId="LiveId" clId="{8A9D5611-5D74-485B-813B-EE8FC42A5594}" dt="2021-11-03T07:04:55.036" v="263" actId="164"/>
          <ac:spMkLst>
            <pc:docMk/>
            <pc:sldMk cId="3733025876" sldId="256"/>
            <ac:spMk id="56" creationId="{028D50FB-76E0-4BB4-8477-911C242DB513}"/>
          </ac:spMkLst>
        </pc:spChg>
        <pc:spChg chg="mod topLvl">
          <ac:chgData name="卓 旭" userId="84675d37f267cd82" providerId="LiveId" clId="{8A9D5611-5D74-485B-813B-EE8FC42A5594}" dt="2021-11-03T07:04:55.036" v="263" actId="164"/>
          <ac:spMkLst>
            <pc:docMk/>
            <pc:sldMk cId="3733025876" sldId="256"/>
            <ac:spMk id="58" creationId="{D359AB53-E85A-44F8-8D24-EB2DBE83BD4A}"/>
          </ac:spMkLst>
        </pc:spChg>
        <pc:spChg chg="del mod">
          <ac:chgData name="卓 旭" userId="84675d37f267cd82" providerId="LiveId" clId="{8A9D5611-5D74-485B-813B-EE8FC42A5594}" dt="2021-11-03T07:03:06.228" v="207" actId="478"/>
          <ac:spMkLst>
            <pc:docMk/>
            <pc:sldMk cId="3733025876" sldId="256"/>
            <ac:spMk id="61" creationId="{AEF24BD0-18A6-4A7E-9882-424A7B325D64}"/>
          </ac:spMkLst>
        </pc:spChg>
        <pc:spChg chg="del mod">
          <ac:chgData name="卓 旭" userId="84675d37f267cd82" providerId="LiveId" clId="{8A9D5611-5D74-485B-813B-EE8FC42A5594}" dt="2021-11-03T07:03:03.197" v="203" actId="478"/>
          <ac:spMkLst>
            <pc:docMk/>
            <pc:sldMk cId="3733025876" sldId="256"/>
            <ac:spMk id="62" creationId="{7BD66CE8-BAE7-427C-A2DC-5163D753B2DE}"/>
          </ac:spMkLst>
        </pc:spChg>
        <pc:spChg chg="mod">
          <ac:chgData name="卓 旭" userId="84675d37f267cd82" providerId="LiveId" clId="{8A9D5611-5D74-485B-813B-EE8FC42A5594}" dt="2021-11-03T07:04:06.942" v="235" actId="165"/>
          <ac:spMkLst>
            <pc:docMk/>
            <pc:sldMk cId="3733025876" sldId="256"/>
            <ac:spMk id="63" creationId="{AF77D3C2-D9B4-41A9-836C-3588374240B3}"/>
          </ac:spMkLst>
        </pc:spChg>
        <pc:spChg chg="mod">
          <ac:chgData name="卓 旭" userId="84675d37f267cd82" providerId="LiveId" clId="{8A9D5611-5D74-485B-813B-EE8FC42A5594}" dt="2021-11-03T07:04:06.942" v="235" actId="165"/>
          <ac:spMkLst>
            <pc:docMk/>
            <pc:sldMk cId="3733025876" sldId="256"/>
            <ac:spMk id="64" creationId="{9277C54C-4467-4FC1-A931-F14CF818F2B8}"/>
          </ac:spMkLst>
        </pc:spChg>
        <pc:spChg chg="del mod">
          <ac:chgData name="卓 旭" userId="84675d37f267cd82" providerId="LiveId" clId="{8A9D5611-5D74-485B-813B-EE8FC42A5594}" dt="2021-11-03T07:02:56.483" v="199" actId="21"/>
          <ac:spMkLst>
            <pc:docMk/>
            <pc:sldMk cId="3733025876" sldId="256"/>
            <ac:spMk id="65" creationId="{EC9E2920-CF4F-4B58-956C-7E05A4DCE826}"/>
          </ac:spMkLst>
        </pc:spChg>
        <pc:spChg chg="del mod">
          <ac:chgData name="卓 旭" userId="84675d37f267cd82" providerId="LiveId" clId="{8A9D5611-5D74-485B-813B-EE8FC42A5594}" dt="2021-11-03T07:02:54.402" v="196" actId="21"/>
          <ac:spMkLst>
            <pc:docMk/>
            <pc:sldMk cId="3733025876" sldId="256"/>
            <ac:spMk id="66" creationId="{31DDF096-D545-46FA-94A4-754E4324EE68}"/>
          </ac:spMkLst>
        </pc:spChg>
        <pc:spChg chg="mod topLvl">
          <ac:chgData name="卓 旭" userId="84675d37f267cd82" providerId="LiveId" clId="{8A9D5611-5D74-485B-813B-EE8FC42A5594}" dt="2021-11-03T07:04:48.646" v="260" actId="164"/>
          <ac:spMkLst>
            <pc:docMk/>
            <pc:sldMk cId="3733025876" sldId="256"/>
            <ac:spMk id="68" creationId="{958D15D6-89CF-4348-A5EE-987F92CE0A5A}"/>
          </ac:spMkLst>
        </pc:spChg>
        <pc:spChg chg="mod topLvl">
          <ac:chgData name="卓 旭" userId="84675d37f267cd82" providerId="LiveId" clId="{8A9D5611-5D74-485B-813B-EE8FC42A5594}" dt="2021-11-03T07:04:48.646" v="260" actId="164"/>
          <ac:spMkLst>
            <pc:docMk/>
            <pc:sldMk cId="3733025876" sldId="256"/>
            <ac:spMk id="69" creationId="{3FAB10D7-68C4-452A-B6C8-9FDB5BC2F4B8}"/>
          </ac:spMkLst>
        </pc:spChg>
        <pc:spChg chg="mod">
          <ac:chgData name="卓 旭" userId="84675d37f267cd82" providerId="LiveId" clId="{8A9D5611-5D74-485B-813B-EE8FC42A5594}" dt="2021-11-03T07:03:46.159" v="222" actId="165"/>
          <ac:spMkLst>
            <pc:docMk/>
            <pc:sldMk cId="3733025876" sldId="256"/>
            <ac:spMk id="71" creationId="{E1481557-DEF4-437E-BBE9-1FFA381CEC31}"/>
          </ac:spMkLst>
        </pc:spChg>
        <pc:spChg chg="mod">
          <ac:chgData name="卓 旭" userId="84675d37f267cd82" providerId="LiveId" clId="{8A9D5611-5D74-485B-813B-EE8FC42A5594}" dt="2021-11-03T07:04:20.629" v="243"/>
          <ac:spMkLst>
            <pc:docMk/>
            <pc:sldMk cId="3733025876" sldId="256"/>
            <ac:spMk id="72" creationId="{C54F98D8-7CC3-4A9D-AD56-37D1BE232031}"/>
          </ac:spMkLst>
        </pc:spChg>
        <pc:spChg chg="add del mod">
          <ac:chgData name="卓 旭" userId="84675d37f267cd82" providerId="LiveId" clId="{8A9D5611-5D74-485B-813B-EE8FC42A5594}" dt="2021-11-03T07:03:42.058" v="221"/>
          <ac:spMkLst>
            <pc:docMk/>
            <pc:sldMk cId="3733025876" sldId="256"/>
            <ac:spMk id="73" creationId="{C8F7FB5F-F075-4954-B677-96C9CB91F3C4}"/>
          </ac:spMkLst>
        </pc:spChg>
        <pc:spChg chg="mod">
          <ac:chgData name="卓 旭" userId="84675d37f267cd82" providerId="LiveId" clId="{8A9D5611-5D74-485B-813B-EE8FC42A5594}" dt="2021-11-03T07:04:23.904" v="245"/>
          <ac:spMkLst>
            <pc:docMk/>
            <pc:sldMk cId="3733025876" sldId="256"/>
            <ac:spMk id="75" creationId="{2BB4220F-9F35-42B6-957A-53268D2543CA}"/>
          </ac:spMkLst>
        </pc:spChg>
        <pc:spChg chg="mod">
          <ac:chgData name="卓 旭" userId="84675d37f267cd82" providerId="LiveId" clId="{8A9D5611-5D74-485B-813B-EE8FC42A5594}" dt="2021-11-03T07:04:36.149" v="257" actId="2711"/>
          <ac:spMkLst>
            <pc:docMk/>
            <pc:sldMk cId="3733025876" sldId="256"/>
            <ac:spMk id="76" creationId="{FBBB864D-0C1F-4602-A9CB-07C3D4B4787A}"/>
          </ac:spMkLst>
        </pc:spChg>
        <pc:spChg chg="add del mod">
          <ac:chgData name="卓 旭" userId="84675d37f267cd82" providerId="LiveId" clId="{8A9D5611-5D74-485B-813B-EE8FC42A5594}" dt="2021-11-03T07:04:52.635" v="262"/>
          <ac:spMkLst>
            <pc:docMk/>
            <pc:sldMk cId="3733025876" sldId="256"/>
            <ac:spMk id="78" creationId="{82F3D359-1142-44BE-8F8F-CAA059EA1BA8}"/>
          </ac:spMkLst>
        </pc:spChg>
        <pc:spChg chg="mod topLvl">
          <ac:chgData name="卓 旭" userId="84675d37f267cd82" providerId="LiveId" clId="{8A9D5611-5D74-485B-813B-EE8FC42A5594}" dt="2021-11-03T07:05:30.097" v="278" actId="164"/>
          <ac:spMkLst>
            <pc:docMk/>
            <pc:sldMk cId="3733025876" sldId="256"/>
            <ac:spMk id="81" creationId="{9196669C-F7CF-4DDB-BDAE-8DFB34468BF8}"/>
          </ac:spMkLst>
        </pc:spChg>
        <pc:spChg chg="mod topLvl">
          <ac:chgData name="卓 旭" userId="84675d37f267cd82" providerId="LiveId" clId="{8A9D5611-5D74-485B-813B-EE8FC42A5594}" dt="2021-11-03T07:05:30.097" v="278" actId="164"/>
          <ac:spMkLst>
            <pc:docMk/>
            <pc:sldMk cId="3733025876" sldId="256"/>
            <ac:spMk id="82" creationId="{79F1C463-59C4-4194-B9AB-7DD27509CC43}"/>
          </ac:spMkLst>
        </pc:spChg>
        <pc:spChg chg="mod">
          <ac:chgData name="卓 旭" userId="84675d37f267cd82" providerId="LiveId" clId="{8A9D5611-5D74-485B-813B-EE8FC42A5594}" dt="2021-11-03T07:05:25.630" v="275" actId="165"/>
          <ac:spMkLst>
            <pc:docMk/>
            <pc:sldMk cId="3733025876" sldId="256"/>
            <ac:spMk id="84" creationId="{4D0C2A27-A2D3-4C38-88A5-0E6585FC7A39}"/>
          </ac:spMkLst>
        </pc:spChg>
        <pc:spChg chg="mod">
          <ac:chgData name="卓 旭" userId="84675d37f267cd82" providerId="LiveId" clId="{8A9D5611-5D74-485B-813B-EE8FC42A5594}" dt="2021-11-03T07:05:25.630" v="275" actId="165"/>
          <ac:spMkLst>
            <pc:docMk/>
            <pc:sldMk cId="3733025876" sldId="256"/>
            <ac:spMk id="85" creationId="{76512950-1935-4AF6-A01C-2C67D1695B1E}"/>
          </ac:spMkLst>
        </pc:spChg>
        <pc:spChg chg="add del mod">
          <ac:chgData name="卓 旭" userId="84675d37f267cd82" providerId="LiveId" clId="{8A9D5611-5D74-485B-813B-EE8FC42A5594}" dt="2021-11-03T07:05:22.662" v="274"/>
          <ac:spMkLst>
            <pc:docMk/>
            <pc:sldMk cId="3733025876" sldId="256"/>
            <ac:spMk id="86" creationId="{8BB955FE-7A09-4685-9823-F482C5A56E93}"/>
          </ac:spMkLst>
        </pc:spChg>
        <pc:spChg chg="mod">
          <ac:chgData name="卓 旭" userId="84675d37f267cd82" providerId="LiveId" clId="{8A9D5611-5D74-485B-813B-EE8FC42A5594}" dt="2021-11-03T07:05:27.251" v="276"/>
          <ac:spMkLst>
            <pc:docMk/>
            <pc:sldMk cId="3733025876" sldId="256"/>
            <ac:spMk id="88" creationId="{0BBFEA24-B0C5-4BDB-9882-AA28E3A89F3D}"/>
          </ac:spMkLst>
        </pc:spChg>
        <pc:spChg chg="mod">
          <ac:chgData name="卓 旭" userId="84675d37f267cd82" providerId="LiveId" clId="{8A9D5611-5D74-485B-813B-EE8FC42A5594}" dt="2021-11-03T07:05:37.207" v="281"/>
          <ac:spMkLst>
            <pc:docMk/>
            <pc:sldMk cId="3733025876" sldId="256"/>
            <ac:spMk id="89" creationId="{FE6D11E7-A943-4969-A847-DAA026D39B7D}"/>
          </ac:spMkLst>
        </pc:spChg>
        <pc:spChg chg="add del mod">
          <ac:chgData name="卓 旭" userId="84675d37f267cd82" providerId="LiveId" clId="{8A9D5611-5D74-485B-813B-EE8FC42A5594}" dt="2021-11-03T07:05:48.995" v="284"/>
          <ac:spMkLst>
            <pc:docMk/>
            <pc:sldMk cId="3733025876" sldId="256"/>
            <ac:spMk id="91" creationId="{E771FF17-6967-4ADA-8ED3-C7CEB543A3E0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92" creationId="{37925B0D-9FFF-4A58-9F18-D2D68DE8812F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93" creationId="{2E7121EA-99B4-4F34-85D0-FF15B121B802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94" creationId="{A33107C8-C92C-4AC5-95C3-B6272C280EA3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95" creationId="{3B83A6CE-6017-4E14-865A-182BDE3B65F9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96" creationId="{9A958169-1603-499B-A401-1F7C6F1A5685}"/>
          </ac:spMkLst>
        </pc:spChg>
        <pc:grpChg chg="add del mod">
          <ac:chgData name="卓 旭" userId="84675d37f267cd82" providerId="LiveId" clId="{8A9D5611-5D74-485B-813B-EE8FC42A5594}" dt="2021-11-03T06:59:19.355" v="112" actId="478"/>
          <ac:grpSpMkLst>
            <pc:docMk/>
            <pc:sldMk cId="3733025876" sldId="256"/>
            <ac:grpSpMk id="9" creationId="{BAB65793-D1B3-44D2-90E2-ABF8D39FC8EC}"/>
          </ac:grpSpMkLst>
        </pc:grpChg>
        <pc:grpChg chg="add del mod">
          <ac:chgData name="卓 旭" userId="84675d37f267cd82" providerId="LiveId" clId="{8A9D5611-5D74-485B-813B-EE8FC42A5594}" dt="2021-11-03T06:59:19.355" v="112" actId="478"/>
          <ac:grpSpMkLst>
            <pc:docMk/>
            <pc:sldMk cId="3733025876" sldId="256"/>
            <ac:grpSpMk id="10" creationId="{34E730EA-ABE6-463B-B4A0-826CA7E45A39}"/>
          </ac:grpSpMkLst>
        </pc:grpChg>
        <pc:grpChg chg="add del mod">
          <ac:chgData name="卓 旭" userId="84675d37f267cd82" providerId="LiveId" clId="{8A9D5611-5D74-485B-813B-EE8FC42A5594}" dt="2021-11-03T06:59:19.355" v="112" actId="478"/>
          <ac:grpSpMkLst>
            <pc:docMk/>
            <pc:sldMk cId="3733025876" sldId="256"/>
            <ac:grpSpMk id="13" creationId="{0D61FB6E-2730-475B-BE84-332B3F84E815}"/>
          </ac:grpSpMkLst>
        </pc:grpChg>
        <pc:grpChg chg="add del mod">
          <ac:chgData name="卓 旭" userId="84675d37f267cd82" providerId="LiveId" clId="{8A9D5611-5D74-485B-813B-EE8FC42A5594}" dt="2021-11-03T06:59:19.355" v="112" actId="478"/>
          <ac:grpSpMkLst>
            <pc:docMk/>
            <pc:sldMk cId="3733025876" sldId="256"/>
            <ac:grpSpMk id="16" creationId="{048545E6-C863-4522-B08C-39E65D271DD3}"/>
          </ac:grpSpMkLst>
        </pc:grpChg>
        <pc:grpChg chg="add del mod">
          <ac:chgData name="卓 旭" userId="84675d37f267cd82" providerId="LiveId" clId="{8A9D5611-5D74-485B-813B-EE8FC42A5594}" dt="2021-11-03T06:59:19.355" v="112" actId="478"/>
          <ac:grpSpMkLst>
            <pc:docMk/>
            <pc:sldMk cId="3733025876" sldId="256"/>
            <ac:grpSpMk id="19" creationId="{7D93034D-E631-48E0-97A5-0B855D599E77}"/>
          </ac:grpSpMkLst>
        </pc:grpChg>
        <pc:grpChg chg="add mod">
          <ac:chgData name="卓 旭" userId="84675d37f267cd82" providerId="LiveId" clId="{8A9D5611-5D74-485B-813B-EE8FC42A5594}" dt="2021-11-03T06:51:10.193" v="30" actId="164"/>
          <ac:grpSpMkLst>
            <pc:docMk/>
            <pc:sldMk cId="3733025876" sldId="256"/>
            <ac:grpSpMk id="24" creationId="{82C6C6CA-25FA-49EE-AAFA-2E001B5F2524}"/>
          </ac:grpSpMkLst>
        </pc:grpChg>
        <pc:grpChg chg="add mod topLvl">
          <ac:chgData name="卓 旭" userId="84675d37f267cd82" providerId="LiveId" clId="{8A9D5611-5D74-485B-813B-EE8FC42A5594}" dt="2021-11-03T07:01:44.506" v="164" actId="164"/>
          <ac:grpSpMkLst>
            <pc:docMk/>
            <pc:sldMk cId="3733025876" sldId="256"/>
            <ac:grpSpMk id="41" creationId="{A0EFB511-F6A7-4F33-889B-B0042CF46D66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44" creationId="{FDDFB167-4DD6-4D9F-ADFC-A5BAE4E8B329}"/>
          </ac:grpSpMkLst>
        </pc:grpChg>
        <pc:grpChg chg="add mod topLvl">
          <ac:chgData name="卓 旭" userId="84675d37f267cd82" providerId="LiveId" clId="{8A9D5611-5D74-485B-813B-EE8FC42A5594}" dt="2021-11-03T07:01:44.506" v="164" actId="164"/>
          <ac:grpSpMkLst>
            <pc:docMk/>
            <pc:sldMk cId="3733025876" sldId="256"/>
            <ac:grpSpMk id="46" creationId="{FE352B05-2CD0-49F1-A9B8-A53DCE2AA941}"/>
          </ac:grpSpMkLst>
        </pc:grpChg>
        <pc:grpChg chg="add mod topLvl">
          <ac:chgData name="卓 旭" userId="84675d37f267cd82" providerId="LiveId" clId="{8A9D5611-5D74-485B-813B-EE8FC42A5594}" dt="2021-11-03T07:01:44.506" v="164" actId="164"/>
          <ac:grpSpMkLst>
            <pc:docMk/>
            <pc:sldMk cId="3733025876" sldId="256"/>
            <ac:grpSpMk id="49" creationId="{5A51817D-2A6F-469C-A1B0-86C69B612E17}"/>
          </ac:grpSpMkLst>
        </pc:grpChg>
        <pc:grpChg chg="add del mod">
          <ac:chgData name="卓 旭" userId="84675d37f267cd82" providerId="LiveId" clId="{8A9D5611-5D74-485B-813B-EE8FC42A5594}" dt="2021-11-03T07:01:33.369" v="159" actId="165"/>
          <ac:grpSpMkLst>
            <pc:docMk/>
            <pc:sldMk cId="3733025876" sldId="256"/>
            <ac:grpSpMk id="52" creationId="{36834896-3A97-4B2F-98A0-2735504D2A03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53" creationId="{6DE89E5C-F4A5-4F92-9D2A-F2FEC94E0567}"/>
          </ac:grpSpMkLst>
        </pc:grpChg>
        <pc:grpChg chg="add del mod">
          <ac:chgData name="卓 旭" userId="84675d37f267cd82" providerId="LiveId" clId="{8A9D5611-5D74-485B-813B-EE8FC42A5594}" dt="2021-11-03T07:04:06.942" v="235" actId="165"/>
          <ac:grpSpMkLst>
            <pc:docMk/>
            <pc:sldMk cId="3733025876" sldId="256"/>
            <ac:grpSpMk id="55" creationId="{7452EE8C-F63D-4435-9DC3-A42B19635FE9}"/>
          </ac:grpSpMkLst>
        </pc:grpChg>
        <pc:grpChg chg="del mod">
          <ac:chgData name="卓 旭" userId="84675d37f267cd82" providerId="LiveId" clId="{8A9D5611-5D74-485B-813B-EE8FC42A5594}" dt="2021-11-03T07:02:54.402" v="196" actId="21"/>
          <ac:grpSpMkLst>
            <pc:docMk/>
            <pc:sldMk cId="3733025876" sldId="256"/>
            <ac:grpSpMk id="57" creationId="{CDA2CAF9-2E69-4676-85CE-DCA16416BD07}"/>
          </ac:grpSpMkLst>
        </pc:grpChg>
        <pc:grpChg chg="mod topLvl">
          <ac:chgData name="卓 旭" userId="84675d37f267cd82" providerId="LiveId" clId="{8A9D5611-5D74-485B-813B-EE8FC42A5594}" dt="2021-11-03T07:04:55.036" v="263" actId="164"/>
          <ac:grpSpMkLst>
            <pc:docMk/>
            <pc:sldMk cId="3733025876" sldId="256"/>
            <ac:grpSpMk id="59" creationId="{619A5942-D0CD-49B7-B0AA-89C831E40FAA}"/>
          </ac:grpSpMkLst>
        </pc:grpChg>
        <pc:grpChg chg="del mod">
          <ac:chgData name="卓 旭" userId="84675d37f267cd82" providerId="LiveId" clId="{8A9D5611-5D74-485B-813B-EE8FC42A5594}" dt="2021-11-03T07:03:03.197" v="203" actId="478"/>
          <ac:grpSpMkLst>
            <pc:docMk/>
            <pc:sldMk cId="3733025876" sldId="256"/>
            <ac:grpSpMk id="60" creationId="{7AAD36E4-7445-4CEC-A998-3DDB354058CE}"/>
          </ac:grpSpMkLst>
        </pc:grpChg>
        <pc:grpChg chg="add del mod">
          <ac:chgData name="卓 旭" userId="84675d37f267cd82" providerId="LiveId" clId="{8A9D5611-5D74-485B-813B-EE8FC42A5594}" dt="2021-11-03T07:03:46.159" v="222" actId="165"/>
          <ac:grpSpMkLst>
            <pc:docMk/>
            <pc:sldMk cId="3733025876" sldId="256"/>
            <ac:grpSpMk id="67" creationId="{CF6CCD86-584F-46D6-8AC9-695714F95019}"/>
          </ac:grpSpMkLst>
        </pc:grpChg>
        <pc:grpChg chg="mod topLvl">
          <ac:chgData name="卓 旭" userId="84675d37f267cd82" providerId="LiveId" clId="{8A9D5611-5D74-485B-813B-EE8FC42A5594}" dt="2021-11-03T07:04:48.646" v="260" actId="164"/>
          <ac:grpSpMkLst>
            <pc:docMk/>
            <pc:sldMk cId="3733025876" sldId="256"/>
            <ac:grpSpMk id="70" creationId="{90D8C6D9-8D36-4DA6-9B13-0266CB79F7C9}"/>
          </ac:grpSpMkLst>
        </pc:grpChg>
        <pc:grpChg chg="add mod">
          <ac:chgData name="卓 旭" userId="84675d37f267cd82" providerId="LiveId" clId="{8A9D5611-5D74-485B-813B-EE8FC42A5594}" dt="2021-11-03T07:04:48.646" v="260" actId="164"/>
          <ac:grpSpMkLst>
            <pc:docMk/>
            <pc:sldMk cId="3733025876" sldId="256"/>
            <ac:grpSpMk id="74" creationId="{ECF01527-4DD1-4AEC-BB18-5B05A33BD41C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77" creationId="{EDA38EA9-4D3F-4F41-B82B-EE24C1E97602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79" creationId="{89114354-C9A6-49F5-8745-A581D311A2FE}"/>
          </ac:grpSpMkLst>
        </pc:grpChg>
        <pc:grpChg chg="add del mod">
          <ac:chgData name="卓 旭" userId="84675d37f267cd82" providerId="LiveId" clId="{8A9D5611-5D74-485B-813B-EE8FC42A5594}" dt="2021-11-03T07:05:25.630" v="275" actId="165"/>
          <ac:grpSpMkLst>
            <pc:docMk/>
            <pc:sldMk cId="3733025876" sldId="256"/>
            <ac:grpSpMk id="80" creationId="{068027B7-8844-48DA-A0A3-7DA015636A59}"/>
          </ac:grpSpMkLst>
        </pc:grpChg>
        <pc:grpChg chg="mod topLvl">
          <ac:chgData name="卓 旭" userId="84675d37f267cd82" providerId="LiveId" clId="{8A9D5611-5D74-485B-813B-EE8FC42A5594}" dt="2021-11-03T07:05:30.097" v="278" actId="164"/>
          <ac:grpSpMkLst>
            <pc:docMk/>
            <pc:sldMk cId="3733025876" sldId="256"/>
            <ac:grpSpMk id="83" creationId="{05F39C4D-0959-4548-B401-1E05393700C7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87" creationId="{16EAAC0F-868D-4AFE-8D26-3D334A01BB77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90" creationId="{93325F59-AC3B-4382-9F28-B287868F1BC7}"/>
          </ac:grpSpMkLst>
        </pc:grpChg>
        <pc:grpChg chg="add mod">
          <ac:chgData name="卓 旭" userId="84675d37f267cd82" providerId="LiveId" clId="{8A9D5611-5D74-485B-813B-EE8FC42A5594}" dt="2021-11-03T07:12:04.756" v="353" actId="1076"/>
          <ac:grpSpMkLst>
            <pc:docMk/>
            <pc:sldMk cId="3733025876" sldId="256"/>
            <ac:grpSpMk id="97" creationId="{1D7D0D02-3884-4F21-B86C-24444454E474}"/>
          </ac:grpSpMkLst>
        </pc:grpChg>
        <pc:cxnChg chg="add del">
          <ac:chgData name="卓 旭" userId="84675d37f267cd82" providerId="LiveId" clId="{8A9D5611-5D74-485B-813B-EE8FC42A5594}" dt="2021-11-03T06:50:12.891" v="3" actId="11529"/>
          <ac:cxnSpMkLst>
            <pc:docMk/>
            <pc:sldMk cId="3733025876" sldId="256"/>
            <ac:cxnSpMk id="3" creationId="{EB9638DF-F79E-4384-9A7E-0071E6A204F6}"/>
          </ac:cxnSpMkLst>
        </pc:cxnChg>
        <pc:cxnChg chg="add 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5" creationId="{8DF7998E-7A86-4A5D-BCFF-48826AC6C35E}"/>
          </ac:cxnSpMkLst>
        </pc:cxnChg>
        <pc:cxnChg chg="add del mod">
          <ac:chgData name="卓 旭" userId="84675d37f267cd82" providerId="LiveId" clId="{8A9D5611-5D74-485B-813B-EE8FC42A5594}" dt="2021-11-03T06:50:34.413" v="12"/>
          <ac:cxnSpMkLst>
            <pc:docMk/>
            <pc:sldMk cId="3733025876" sldId="256"/>
            <ac:cxnSpMk id="7" creationId="{0D547284-87DC-4F5C-BE3B-D266C3384836}"/>
          </ac:cxnSpMkLst>
        </pc:cxnChg>
        <pc:cxnChg chg="add 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8" creationId="{0362C396-7956-4761-8962-CC3E563A313F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1" creationId="{456630B4-4A9F-48E9-9CAF-2B87DB68DA16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2" creationId="{4685224E-7260-4160-A5A8-FBCAE4DEACC7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4" creationId="{73A1187C-ECB7-4C46-89CB-77710FD287B4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5" creationId="{58C68E4A-5C45-4B33-90DA-DB5BED6D61E8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7" creationId="{75FDA356-802B-4155-B46C-92DB293DD559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8" creationId="{5A7D5DE5-ECDE-4ADF-AE5D-3D26D6473FAF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20" creationId="{185177E3-9220-4364-8B28-A6FE924ED78E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21" creationId="{B35E57A2-A2BC-4607-BA10-1883829C413E}"/>
          </ac:cxnSpMkLst>
        </pc:cxnChg>
        <pc:cxnChg chg="add del">
          <ac:chgData name="卓 旭" userId="84675d37f267cd82" providerId="LiveId" clId="{8A9D5611-5D74-485B-813B-EE8FC42A5594}" dt="2021-11-03T06:51:06.892" v="28" actId="478"/>
          <ac:cxnSpMkLst>
            <pc:docMk/>
            <pc:sldMk cId="3733025876" sldId="256"/>
            <ac:cxnSpMk id="23" creationId="{FC0EAD24-9A52-4C3B-B230-8FBEB09301F9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26" creationId="{84890B45-88D0-44F1-8CFB-F3030F6050FC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28" creationId="{46A067F7-8FA1-4410-B820-85BB59BA6CFE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29" creationId="{59B157BE-A7C8-4E7C-BF70-4C8BB3A2148E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30" creationId="{49B73DDE-AEEF-4A1B-BA7E-348707AA6E64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31" creationId="{6FF80210-7170-4E3D-9B4D-ADF6AF22BAD3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32" creationId="{1327D61B-9AF8-4614-9F34-0A358BACFBBF}"/>
          </ac:cxnSpMkLst>
        </pc:cxnChg>
      </pc:sldChg>
      <pc:sldChg chg="delSp new mod">
        <pc:chgData name="卓 旭" userId="84675d37f267cd82" providerId="LiveId" clId="{8A9D5611-5D74-485B-813B-EE8FC42A5594}" dt="2021-11-03T07:14:55.529" v="355" actId="478"/>
        <pc:sldMkLst>
          <pc:docMk/>
          <pc:sldMk cId="1221582628" sldId="257"/>
        </pc:sldMkLst>
        <pc:spChg chg="del">
          <ac:chgData name="卓 旭" userId="84675d37f267cd82" providerId="LiveId" clId="{8A9D5611-5D74-485B-813B-EE8FC42A5594}" dt="2021-11-03T07:14:55.529" v="355" actId="478"/>
          <ac:spMkLst>
            <pc:docMk/>
            <pc:sldMk cId="1221582628" sldId="257"/>
            <ac:spMk id="2" creationId="{B028A692-E18E-4B6D-AF27-8FF67925E1FD}"/>
          </ac:spMkLst>
        </pc:spChg>
        <pc:spChg chg="del">
          <ac:chgData name="卓 旭" userId="84675d37f267cd82" providerId="LiveId" clId="{8A9D5611-5D74-485B-813B-EE8FC42A5594}" dt="2021-11-03T07:14:55.529" v="355" actId="478"/>
          <ac:spMkLst>
            <pc:docMk/>
            <pc:sldMk cId="1221582628" sldId="257"/>
            <ac:spMk id="3" creationId="{26241C2D-E728-4BCB-8E6C-6A3F52B79587}"/>
          </ac:spMkLst>
        </pc:spChg>
      </pc:sldChg>
      <pc:sldMasterChg chg="addSldLayout">
        <pc:chgData name="卓 旭" userId="84675d37f267cd82" providerId="LiveId" clId="{8A9D5611-5D74-485B-813B-EE8FC42A5594}" dt="2021-11-03T06:24:00.996" v="0" actId="680"/>
        <pc:sldMasterMkLst>
          <pc:docMk/>
          <pc:sldMasterMk cId="500558634" sldId="2147483648"/>
        </pc:sldMasterMkLst>
        <pc:sldLayoutChg chg="add">
          <pc:chgData name="卓 旭" userId="84675d37f267cd82" providerId="LiveId" clId="{8A9D5611-5D74-485B-813B-EE8FC42A5594}" dt="2021-11-03T06:24:00.996" v="0" actId="680"/>
          <pc:sldLayoutMkLst>
            <pc:docMk/>
            <pc:sldMasterMk cId="500558634" sldId="2147483648"/>
            <pc:sldLayoutMk cId="3540865192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FB289-7D03-418D-978D-D5ACB858505D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C9CE9-CF1C-4D63-8993-016A0B41D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7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C9CE9-CF1C-4D63-8993-016A0B41D0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4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092D-7C0A-4E87-A687-43506374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59F497-04A5-43C8-896F-FCBB52715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086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55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F3DAC29-3E9C-449B-A6C2-70DDC6FC53B9}"/>
              </a:ext>
            </a:extLst>
          </p:cNvPr>
          <p:cNvGrpSpPr/>
          <p:nvPr/>
        </p:nvGrpSpPr>
        <p:grpSpPr>
          <a:xfrm>
            <a:off x="442724" y="5926518"/>
            <a:ext cx="744659" cy="493252"/>
            <a:chOff x="10357500" y="1248440"/>
            <a:chExt cx="744659" cy="493252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0F4CD71F-6E98-41CA-B064-39850B124BC7}"/>
                </a:ext>
              </a:extLst>
            </p:cNvPr>
            <p:cNvSpPr/>
            <p:nvPr/>
          </p:nvSpPr>
          <p:spPr>
            <a:xfrm>
              <a:off x="10371528" y="1271380"/>
              <a:ext cx="730631" cy="4703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0F58117A-E472-469C-B347-E7291FF10970}"/>
                </a:ext>
              </a:extLst>
            </p:cNvPr>
            <p:cNvSpPr/>
            <p:nvPr/>
          </p:nvSpPr>
          <p:spPr>
            <a:xfrm>
              <a:off x="10357500" y="1248440"/>
              <a:ext cx="730632" cy="47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日志</a:t>
              </a: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4692AF77-1BE9-4DBE-A0DD-5C96BA8FB341}"/>
              </a:ext>
            </a:extLst>
          </p:cNvPr>
          <p:cNvGrpSpPr/>
          <p:nvPr/>
        </p:nvGrpSpPr>
        <p:grpSpPr>
          <a:xfrm>
            <a:off x="7569506" y="1206597"/>
            <a:ext cx="3042081" cy="2982899"/>
            <a:chOff x="3187083" y="772356"/>
            <a:chExt cx="3042081" cy="2982899"/>
          </a:xfrm>
        </p:grpSpPr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D00523C-8A54-4379-8CAF-E713BEF978DE}"/>
                </a:ext>
              </a:extLst>
            </p:cNvPr>
            <p:cNvSpPr/>
            <p:nvPr/>
          </p:nvSpPr>
          <p:spPr>
            <a:xfrm>
              <a:off x="3187084" y="772356"/>
              <a:ext cx="1376038" cy="28586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4" name="平行四边形 143">
              <a:extLst>
                <a:ext uri="{FF2B5EF4-FFF2-40B4-BE49-F238E27FC236}">
                  <a16:creationId xmlns:a16="http://schemas.microsoft.com/office/drawing/2014/main" id="{3CC71FBC-5EA6-44D8-8072-1DAF6F6FA1D0}"/>
                </a:ext>
              </a:extLst>
            </p:cNvPr>
            <p:cNvSpPr/>
            <p:nvPr/>
          </p:nvSpPr>
          <p:spPr>
            <a:xfrm>
              <a:off x="3280477" y="1103050"/>
              <a:ext cx="1216152" cy="58148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主过程</a:t>
              </a: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80B817FE-6C08-4258-8472-CFC77C088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3122" y="1025371"/>
              <a:ext cx="337351" cy="1376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C42D985-680A-482B-90BA-4C8CD7A8EE7C}"/>
                </a:ext>
              </a:extLst>
            </p:cNvPr>
            <p:cNvSpPr txBox="1"/>
            <p:nvPr/>
          </p:nvSpPr>
          <p:spPr>
            <a:xfrm>
              <a:off x="4563122" y="772356"/>
              <a:ext cx="137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外部控制节点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9CA76112-C9E2-44D8-82D1-575F1C4A8BEF}"/>
                </a:ext>
              </a:extLst>
            </p:cNvPr>
            <p:cNvSpPr txBox="1"/>
            <p:nvPr/>
          </p:nvSpPr>
          <p:spPr>
            <a:xfrm>
              <a:off x="3187083" y="787211"/>
              <a:ext cx="77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PC CPU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EC29B408-4FCE-4241-AB70-4BC135C09B95}"/>
                </a:ext>
              </a:extLst>
            </p:cNvPr>
            <p:cNvCxnSpPr>
              <a:cxnSpLocks/>
            </p:cNvCxnSpPr>
            <p:nvPr/>
          </p:nvCxnSpPr>
          <p:spPr>
            <a:xfrm>
              <a:off x="3861786" y="1684537"/>
              <a:ext cx="0" cy="32181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平行四边形 148">
              <a:extLst>
                <a:ext uri="{FF2B5EF4-FFF2-40B4-BE49-F238E27FC236}">
                  <a16:creationId xmlns:a16="http://schemas.microsoft.com/office/drawing/2014/main" id="{4C0027E8-7231-4FC8-8A75-AA4EA28AFAEE}"/>
                </a:ext>
              </a:extLst>
            </p:cNvPr>
            <p:cNvSpPr/>
            <p:nvPr/>
          </p:nvSpPr>
          <p:spPr>
            <a:xfrm>
              <a:off x="3271599" y="2006353"/>
              <a:ext cx="1216152" cy="58148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元信息处理过程</a:t>
              </a: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D1750539-6796-40E0-97FD-564A9E8632B2}"/>
                </a:ext>
              </a:extLst>
            </p:cNvPr>
            <p:cNvCxnSpPr>
              <a:cxnSpLocks/>
            </p:cNvCxnSpPr>
            <p:nvPr/>
          </p:nvCxnSpPr>
          <p:spPr>
            <a:xfrm>
              <a:off x="3843897" y="2587840"/>
              <a:ext cx="0" cy="32181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平行四边形 150">
              <a:extLst>
                <a:ext uri="{FF2B5EF4-FFF2-40B4-BE49-F238E27FC236}">
                  <a16:creationId xmlns:a16="http://schemas.microsoft.com/office/drawing/2014/main" id="{6720BE8A-670D-4AF5-B68A-0BC198B9130C}"/>
                </a:ext>
              </a:extLst>
            </p:cNvPr>
            <p:cNvSpPr/>
            <p:nvPr/>
          </p:nvSpPr>
          <p:spPr>
            <a:xfrm>
              <a:off x="3253710" y="2909656"/>
              <a:ext cx="1216152" cy="58148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邮件构建过程</a:t>
              </a: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558F1039-0580-4DC9-A299-A1D60E929CD3}"/>
                </a:ext>
              </a:extLst>
            </p:cNvPr>
            <p:cNvCxnSpPr>
              <a:cxnSpLocks/>
            </p:cNvCxnSpPr>
            <p:nvPr/>
          </p:nvCxnSpPr>
          <p:spPr>
            <a:xfrm>
              <a:off x="4403323" y="3213714"/>
              <a:ext cx="568172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0884A8DD-B48A-44A6-9B0B-977DEA431251}"/>
                </a:ext>
              </a:extLst>
            </p:cNvPr>
            <p:cNvGrpSpPr/>
            <p:nvPr/>
          </p:nvGrpSpPr>
          <p:grpSpPr>
            <a:xfrm>
              <a:off x="4745069" y="2630009"/>
              <a:ext cx="1478177" cy="1125246"/>
              <a:chOff x="5854824" y="2858609"/>
              <a:chExt cx="1376038" cy="1140781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D2B4D302-9649-4246-BEDE-525967B36949}"/>
                  </a:ext>
                </a:extLst>
              </p:cNvPr>
              <p:cNvSpPr/>
              <p:nvPr/>
            </p:nvSpPr>
            <p:spPr>
              <a:xfrm>
                <a:off x="5854824" y="2858609"/>
                <a:ext cx="1376038" cy="114078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C5C87BC4-FE80-4FC6-9C56-CEFD40EF3BB4}"/>
                  </a:ext>
                </a:extLst>
              </p:cNvPr>
              <p:cNvSpPr txBox="1"/>
              <p:nvPr/>
            </p:nvSpPr>
            <p:spPr>
              <a:xfrm>
                <a:off x="5854824" y="2861258"/>
                <a:ext cx="7856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网卡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CPU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" name="平行四边形 153">
              <a:extLst>
                <a:ext uri="{FF2B5EF4-FFF2-40B4-BE49-F238E27FC236}">
                  <a16:creationId xmlns:a16="http://schemas.microsoft.com/office/drawing/2014/main" id="{D28AB7FF-B501-4D14-A721-839D8C3147AE}"/>
                </a:ext>
              </a:extLst>
            </p:cNvPr>
            <p:cNvSpPr/>
            <p:nvPr/>
          </p:nvSpPr>
          <p:spPr>
            <a:xfrm>
              <a:off x="4879848" y="2940726"/>
              <a:ext cx="1216152" cy="58148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邮件发送过程</a:t>
              </a: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53C2D1E4-4B0D-4E08-98BB-00A875024B1D}"/>
                </a:ext>
              </a:extLst>
            </p:cNvPr>
            <p:cNvCxnSpPr>
              <a:cxnSpLocks/>
            </p:cNvCxnSpPr>
            <p:nvPr/>
          </p:nvCxnSpPr>
          <p:spPr>
            <a:xfrm>
              <a:off x="5544672" y="2432482"/>
              <a:ext cx="0" cy="51934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BF2C4C8C-95E0-445C-A1B8-58EE0757E0A3}"/>
                </a:ext>
              </a:extLst>
            </p:cNvPr>
            <p:cNvSpPr/>
            <p:nvPr/>
          </p:nvSpPr>
          <p:spPr>
            <a:xfrm>
              <a:off x="4750987" y="2155054"/>
              <a:ext cx="1478177" cy="2696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网卡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7061F3-7D16-46DE-A8BC-29FB11874F40}"/>
              </a:ext>
            </a:extLst>
          </p:cNvPr>
          <p:cNvGrpSpPr/>
          <p:nvPr/>
        </p:nvGrpSpPr>
        <p:grpSpPr>
          <a:xfrm>
            <a:off x="226243" y="351050"/>
            <a:ext cx="5709142" cy="4516151"/>
            <a:chOff x="226243" y="351050"/>
            <a:chExt cx="5709142" cy="451615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57E98EB-3D66-46BF-93E7-5A54AC2A1B4C}"/>
                </a:ext>
              </a:extLst>
            </p:cNvPr>
            <p:cNvGrpSpPr/>
            <p:nvPr/>
          </p:nvGrpSpPr>
          <p:grpSpPr>
            <a:xfrm>
              <a:off x="226243" y="351050"/>
              <a:ext cx="5709142" cy="4516151"/>
              <a:chOff x="226243" y="388757"/>
              <a:chExt cx="5709142" cy="4516151"/>
            </a:xfrm>
          </p:grpSpPr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84890B45-88D0-44F1-8CFB-F3030F605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394232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46A067F7-8FA1-4410-B820-85BB59BA6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1231064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59B157BE-A7C8-4E7C-BF70-4C8BB3A214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2067896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9B73DDE-AEEF-4A1B-BA7E-348707AA6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2904728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FF80210-7170-4E3D-9B4D-ADF6AF22B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3741560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1327D61B-9AF8-4614-9F34-0A358BACF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4578392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FDDFB167-4DD6-4D9F-ADFC-A5BAE4E8B329}"/>
                  </a:ext>
                </a:extLst>
              </p:cNvPr>
              <p:cNvGrpSpPr/>
              <p:nvPr/>
            </p:nvGrpSpPr>
            <p:grpSpPr>
              <a:xfrm>
                <a:off x="2458475" y="388757"/>
                <a:ext cx="3476910" cy="836830"/>
                <a:chOff x="3340022" y="1303157"/>
                <a:chExt cx="3865667" cy="836830"/>
              </a:xfrm>
            </p:grpSpPr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A35FE57E-5308-4A06-8A29-FF9FA1D35863}"/>
                    </a:ext>
                  </a:extLst>
                </p:cNvPr>
                <p:cNvSpPr txBox="1"/>
                <p:nvPr/>
              </p:nvSpPr>
              <p:spPr>
                <a:xfrm>
                  <a:off x="3340024" y="1303157"/>
                  <a:ext cx="3336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AC1E6A1-908A-45F1-A635-BDFE912596FF}"/>
                    </a:ext>
                  </a:extLst>
                </p:cNvPr>
                <p:cNvSpPr/>
                <p:nvPr/>
              </p:nvSpPr>
              <p:spPr>
                <a:xfrm>
                  <a:off x="3340022" y="1303157"/>
                  <a:ext cx="3865667" cy="8368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6DE89E5C-F4A5-4F92-9D2A-F2FEC94E0567}"/>
                  </a:ext>
                </a:extLst>
              </p:cNvPr>
              <p:cNvGrpSpPr/>
              <p:nvPr/>
            </p:nvGrpSpPr>
            <p:grpSpPr>
              <a:xfrm>
                <a:off x="2458474" y="3741556"/>
                <a:ext cx="3476910" cy="836831"/>
                <a:chOff x="3340022" y="4650481"/>
                <a:chExt cx="3476910" cy="836831"/>
              </a:xfrm>
            </p:grpSpPr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4F5BA43-497C-4BFE-9842-61A6C441784C}"/>
                    </a:ext>
                  </a:extLst>
                </p:cNvPr>
                <p:cNvSpPr txBox="1"/>
                <p:nvPr/>
              </p:nvSpPr>
              <p:spPr>
                <a:xfrm>
                  <a:off x="3340024" y="4650481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8C85FD51-45B9-4C2A-A1A4-87B4246DCC26}"/>
                    </a:ext>
                  </a:extLst>
                </p:cNvPr>
                <p:cNvSpPr/>
                <p:nvPr/>
              </p:nvSpPr>
              <p:spPr>
                <a:xfrm>
                  <a:off x="3700473" y="4833741"/>
                  <a:ext cx="730632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日志</a:t>
                  </a: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9F308A7E-E8C1-4DB1-8CE6-1178EBDF16C2}"/>
                    </a:ext>
                  </a:extLst>
                </p:cNvPr>
                <p:cNvSpPr/>
                <p:nvPr/>
              </p:nvSpPr>
              <p:spPr>
                <a:xfrm>
                  <a:off x="3340022" y="4650482"/>
                  <a:ext cx="3476910" cy="8368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44FB1CE-94AC-4CA6-9596-16891C4F426D}"/>
                    </a:ext>
                  </a:extLst>
                </p:cNvPr>
                <p:cNvSpPr/>
                <p:nvPr/>
              </p:nvSpPr>
              <p:spPr>
                <a:xfrm>
                  <a:off x="4770034" y="4833741"/>
                  <a:ext cx="730633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工具</a:t>
                  </a: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9595FE25-7BDD-4C51-874F-E0E16D45A17B}"/>
                    </a:ext>
                  </a:extLst>
                </p:cNvPr>
                <p:cNvSpPr/>
                <p:nvPr/>
              </p:nvSpPr>
              <p:spPr>
                <a:xfrm>
                  <a:off x="5830057" y="4833742"/>
                  <a:ext cx="730632" cy="47031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错误</a:t>
                  </a:r>
                </a:p>
              </p:txBody>
            </p:sp>
          </p:grp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EB7F72A-2BDF-4E8A-8F26-79E62F7DDB2D}"/>
                  </a:ext>
                </a:extLst>
              </p:cNvPr>
              <p:cNvSpPr txBox="1"/>
              <p:nvPr/>
            </p:nvSpPr>
            <p:spPr>
              <a:xfrm>
                <a:off x="226243" y="4597131"/>
                <a:ext cx="2155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硬件，操作系统，解释器</a:t>
                </a:r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9114354-C9A6-49F5-8745-A581D311A2FE}"/>
                  </a:ext>
                </a:extLst>
              </p:cNvPr>
              <p:cNvGrpSpPr/>
              <p:nvPr/>
            </p:nvGrpSpPr>
            <p:grpSpPr>
              <a:xfrm>
                <a:off x="2458474" y="2903117"/>
                <a:ext cx="3476910" cy="836831"/>
                <a:chOff x="3340022" y="3812042"/>
                <a:chExt cx="3476910" cy="836831"/>
              </a:xfrm>
            </p:grpSpPr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28D50FB-76E0-4BB4-8477-911C242DB513}"/>
                    </a:ext>
                  </a:extLst>
                </p:cNvPr>
                <p:cNvSpPr txBox="1"/>
                <p:nvPr/>
              </p:nvSpPr>
              <p:spPr>
                <a:xfrm>
                  <a:off x="3340024" y="38120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359AB53-E85A-44F8-8D24-EB2DBE83BD4A}"/>
                    </a:ext>
                  </a:extLst>
                </p:cNvPr>
                <p:cNvSpPr/>
                <p:nvPr/>
              </p:nvSpPr>
              <p:spPr>
                <a:xfrm>
                  <a:off x="3340022" y="3812043"/>
                  <a:ext cx="3476910" cy="8368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9277C54C-4467-4FC1-A931-F14CF818F2B8}"/>
                    </a:ext>
                  </a:extLst>
                </p:cNvPr>
                <p:cNvSpPr/>
                <p:nvPr/>
              </p:nvSpPr>
              <p:spPr>
                <a:xfrm>
                  <a:off x="4585880" y="3975044"/>
                  <a:ext cx="1112765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地址校验</a:t>
                  </a:r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EDA38EA9-4D3F-4F41-B82B-EE24C1E97602}"/>
                  </a:ext>
                </a:extLst>
              </p:cNvPr>
              <p:cNvGrpSpPr/>
              <p:nvPr/>
            </p:nvGrpSpPr>
            <p:grpSpPr>
              <a:xfrm>
                <a:off x="2458474" y="2065698"/>
                <a:ext cx="3476910" cy="836831"/>
                <a:chOff x="3340022" y="2974623"/>
                <a:chExt cx="3476910" cy="836831"/>
              </a:xfrm>
            </p:grpSpPr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958D15D6-89CF-4348-A5EE-987F92CE0A5A}"/>
                    </a:ext>
                  </a:extLst>
                </p:cNvPr>
                <p:cNvSpPr txBox="1"/>
                <p:nvPr/>
              </p:nvSpPr>
              <p:spPr>
                <a:xfrm>
                  <a:off x="3340024" y="2974623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3FAB10D7-68C4-452A-B6C8-9FDB5BC2F4B8}"/>
                    </a:ext>
                  </a:extLst>
                </p:cNvPr>
                <p:cNvSpPr/>
                <p:nvPr/>
              </p:nvSpPr>
              <p:spPr>
                <a:xfrm>
                  <a:off x="3340022" y="2974624"/>
                  <a:ext cx="3476910" cy="8368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C54F98D8-7CC3-4A9D-AD56-37D1BE232031}"/>
                    </a:ext>
                  </a:extLst>
                </p:cNvPr>
                <p:cNvSpPr/>
                <p:nvPr/>
              </p:nvSpPr>
              <p:spPr>
                <a:xfrm>
                  <a:off x="3951019" y="2993578"/>
                  <a:ext cx="1070532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账密验证</a:t>
                  </a:r>
                </a:p>
              </p:txBody>
            </p:sp>
            <p:sp>
              <p:nvSpPr>
                <p:cNvPr id="76" name="矩形: 圆角 75">
                  <a:extLst>
                    <a:ext uri="{FF2B5EF4-FFF2-40B4-BE49-F238E27FC236}">
                      <a16:creationId xmlns:a16="http://schemas.microsoft.com/office/drawing/2014/main" id="{FBBB864D-0C1F-4602-A9CB-07C3D4B4787A}"/>
                    </a:ext>
                  </a:extLst>
                </p:cNvPr>
                <p:cNvSpPr/>
                <p:nvPr/>
              </p:nvSpPr>
              <p:spPr>
                <a:xfrm>
                  <a:off x="5229616" y="2981475"/>
                  <a:ext cx="1200881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OAuth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验证</a:t>
                  </a:r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93325F59-AC3B-4382-9F28-B287868F1BC7}"/>
                  </a:ext>
                </a:extLst>
              </p:cNvPr>
              <p:cNvGrpSpPr/>
              <p:nvPr/>
            </p:nvGrpSpPr>
            <p:grpSpPr>
              <a:xfrm>
                <a:off x="2458474" y="1228062"/>
                <a:ext cx="3476910" cy="836831"/>
                <a:chOff x="3340022" y="2136987"/>
                <a:chExt cx="3476910" cy="836831"/>
              </a:xfrm>
            </p:grpSpPr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9196669C-F7CF-4DDB-BDAE-8DFB34468BF8}"/>
                    </a:ext>
                  </a:extLst>
                </p:cNvPr>
                <p:cNvSpPr txBox="1"/>
                <p:nvPr/>
              </p:nvSpPr>
              <p:spPr>
                <a:xfrm>
                  <a:off x="3340024" y="2136987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79F1C463-59C4-4194-B9AB-7DD27509CC43}"/>
                    </a:ext>
                  </a:extLst>
                </p:cNvPr>
                <p:cNvSpPr/>
                <p:nvPr/>
              </p:nvSpPr>
              <p:spPr>
                <a:xfrm>
                  <a:off x="3340022" y="2136988"/>
                  <a:ext cx="3476910" cy="8368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85" name="矩形: 圆角 84">
                  <a:extLst>
                    <a:ext uri="{FF2B5EF4-FFF2-40B4-BE49-F238E27FC236}">
                      <a16:creationId xmlns:a16="http://schemas.microsoft.com/office/drawing/2014/main" id="{76512950-1935-4AF6-A01C-2C67D1695B1E}"/>
                    </a:ext>
                  </a:extLst>
                </p:cNvPr>
                <p:cNvSpPr/>
                <p:nvPr/>
              </p:nvSpPr>
              <p:spPr>
                <a:xfrm>
                  <a:off x="4585880" y="2299989"/>
                  <a:ext cx="1112765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邮件构建</a:t>
                  </a:r>
                </a:p>
              </p:txBody>
            </p:sp>
          </p:grpSp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FE6D11E7-A943-4969-A847-DAA026D39B7D}"/>
                  </a:ext>
                </a:extLst>
              </p:cNvPr>
              <p:cNvSpPr/>
              <p:nvPr/>
            </p:nvSpPr>
            <p:spPr>
              <a:xfrm>
                <a:off x="3723911" y="558034"/>
                <a:ext cx="1093186" cy="4703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邮件发送</a:t>
                </a: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7925B0D-9FFF-4A58-9F18-D2D68DE8812F}"/>
                  </a:ext>
                </a:extLst>
              </p:cNvPr>
              <p:cNvSpPr txBox="1"/>
              <p:nvPr/>
            </p:nvSpPr>
            <p:spPr>
              <a:xfrm>
                <a:off x="468083" y="3752290"/>
                <a:ext cx="1910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基础设施</a:t>
                </a: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E7121EA-99B4-4F34-85D0-FF15B121B802}"/>
                  </a:ext>
                </a:extLst>
              </p:cNvPr>
              <p:cNvSpPr txBox="1"/>
              <p:nvPr/>
            </p:nvSpPr>
            <p:spPr>
              <a:xfrm>
                <a:off x="469418" y="2894069"/>
                <a:ext cx="1910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可靠收件地址验证</a:t>
                </a: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33107C8-C92C-4AC5-95C3-B6272C280EA3}"/>
                  </a:ext>
                </a:extLst>
              </p:cNvPr>
              <p:cNvSpPr txBox="1"/>
              <p:nvPr/>
            </p:nvSpPr>
            <p:spPr>
              <a:xfrm>
                <a:off x="446986" y="2043429"/>
                <a:ext cx="1910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发件地址权限控制</a:t>
                </a: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B83A6CE-6017-4E14-865A-182BDE3B65F9}"/>
                  </a:ext>
                </a:extLst>
              </p:cNvPr>
              <p:cNvSpPr txBox="1"/>
              <p:nvPr/>
            </p:nvSpPr>
            <p:spPr>
              <a:xfrm>
                <a:off x="446986" y="1206597"/>
                <a:ext cx="1910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待发送邮件</a:t>
                </a: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A958169-1603-499B-A401-1F7C6F1A5685}"/>
                  </a:ext>
                </a:extLst>
              </p:cNvPr>
              <p:cNvSpPr txBox="1"/>
              <p:nvPr/>
            </p:nvSpPr>
            <p:spPr>
              <a:xfrm>
                <a:off x="444490" y="393026"/>
                <a:ext cx="1910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Yagmail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邮件发送系统</a:t>
                </a:r>
              </a:p>
            </p:txBody>
          </p: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3F142E7-E189-4FC0-8E6A-C86570F5DCC4}"/>
                </a:ext>
              </a:extLst>
            </p:cNvPr>
            <p:cNvSpPr/>
            <p:nvPr/>
          </p:nvSpPr>
          <p:spPr>
            <a:xfrm>
              <a:off x="3557295" y="2371758"/>
              <a:ext cx="1373481" cy="4703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Keyring</a:t>
              </a:r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验证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02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868F03F4-2703-4D19-BE59-D9A3C3C3B8FF}"/>
              </a:ext>
            </a:extLst>
          </p:cNvPr>
          <p:cNvGrpSpPr/>
          <p:nvPr/>
        </p:nvGrpSpPr>
        <p:grpSpPr>
          <a:xfrm>
            <a:off x="394472" y="282619"/>
            <a:ext cx="4265709" cy="2657465"/>
            <a:chOff x="1256778" y="1054976"/>
            <a:chExt cx="4265709" cy="265746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1D44213-939B-4A1B-848D-3CEB8774EEF9}"/>
                </a:ext>
              </a:extLst>
            </p:cNvPr>
            <p:cNvGrpSpPr/>
            <p:nvPr/>
          </p:nvGrpSpPr>
          <p:grpSpPr>
            <a:xfrm>
              <a:off x="1273067" y="2665622"/>
              <a:ext cx="1478408" cy="1028789"/>
              <a:chOff x="1796849" y="1361013"/>
              <a:chExt cx="1478408" cy="1028789"/>
            </a:xfrm>
          </p:grpSpPr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5608374-5463-43BC-93AF-BBB8732BD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849" y="1361013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CBA3B9A-061C-4BD3-9184-DCD02C8E6861}"/>
                  </a:ext>
                </a:extLst>
              </p:cNvPr>
              <p:cNvSpPr txBox="1"/>
              <p:nvPr/>
            </p:nvSpPr>
            <p:spPr>
              <a:xfrm>
                <a:off x="1936810" y="1587163"/>
                <a:ext cx="1198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sender: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yagmail.SMTP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7FDA182-E3B1-4AEA-B1AF-E31DE4FDF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6470" y="2137017"/>
              <a:ext cx="0" cy="490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61AAA47-5CEF-4A94-BFA7-19C692608F02}"/>
                </a:ext>
              </a:extLst>
            </p:cNvPr>
            <p:cNvSpPr txBox="1"/>
            <p:nvPr/>
          </p:nvSpPr>
          <p:spPr>
            <a:xfrm>
              <a:off x="1256778" y="2169191"/>
              <a:ext cx="819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校验地址</a:t>
              </a: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98FED2E-7CFC-416C-83C6-E8B2F2160B7F}"/>
                </a:ext>
              </a:extLst>
            </p:cNvPr>
            <p:cNvGrpSpPr/>
            <p:nvPr/>
          </p:nvGrpSpPr>
          <p:grpSpPr>
            <a:xfrm>
              <a:off x="4044079" y="2627611"/>
              <a:ext cx="1478408" cy="1028789"/>
              <a:chOff x="1796849" y="1361013"/>
              <a:chExt cx="1478408" cy="1028789"/>
            </a:xfrm>
          </p:grpSpPr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6DC5227D-D6BF-4124-B8AF-843EE068F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849" y="1361013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529223B-FFA1-46AE-8712-7D84662CBA07}"/>
                  </a:ext>
                </a:extLst>
              </p:cNvPr>
              <p:cNvSpPr txBox="1"/>
              <p:nvPr/>
            </p:nvSpPr>
            <p:spPr>
              <a:xfrm>
                <a:off x="1936810" y="1576372"/>
                <a:ext cx="1198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smtp: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smtplib.SMTP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E1D551D-5F57-4FF9-B480-2A60CD7A70E0}"/>
                </a:ext>
              </a:extLst>
            </p:cNvPr>
            <p:cNvGrpSpPr/>
            <p:nvPr/>
          </p:nvGrpSpPr>
          <p:grpSpPr>
            <a:xfrm>
              <a:off x="1273067" y="1054976"/>
              <a:ext cx="1661304" cy="1044030"/>
              <a:chOff x="2531026" y="1277653"/>
              <a:chExt cx="1661304" cy="1044030"/>
            </a:xfrm>
          </p:grpSpPr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874E5A19-F481-46DC-B869-D80EBC3C9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1026" y="1277653"/>
                <a:ext cx="1661304" cy="1044030"/>
              </a:xfrm>
              <a:prstGeom prst="rect">
                <a:avLst/>
              </a:prstGeom>
            </p:spPr>
          </p:pic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3B4D32C-3DEC-42A3-9D76-29D4512DEF6D}"/>
                  </a:ext>
                </a:extLst>
              </p:cNvPr>
              <p:cNvSpPr txBox="1"/>
              <p:nvPr/>
            </p:nvSpPr>
            <p:spPr>
              <a:xfrm>
                <a:off x="2751475" y="1493667"/>
                <a:ext cx="1198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地址校验</a:t>
                </a:r>
                <a:endPara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工具类</a:t>
                </a:r>
              </a:p>
            </p:txBody>
          </p:sp>
        </p:grp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6626B7D6-8F57-470F-ADAF-C367AF1733BC}"/>
                </a:ext>
              </a:extLst>
            </p:cNvPr>
            <p:cNvCxnSpPr>
              <a:cxnSpLocks/>
            </p:cNvCxnSpPr>
            <p:nvPr/>
          </p:nvCxnSpPr>
          <p:spPr>
            <a:xfrm>
              <a:off x="2872227" y="3042718"/>
              <a:ext cx="105110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31BC4D8-1AC4-4D7E-B789-20213621BD3E}"/>
                </a:ext>
              </a:extLst>
            </p:cNvPr>
            <p:cNvSpPr txBox="1"/>
            <p:nvPr/>
          </p:nvSpPr>
          <p:spPr>
            <a:xfrm>
              <a:off x="2787575" y="2585440"/>
              <a:ext cx="1220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使用地址与凭证登录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60A5981E-DE82-4B8B-837F-7850CE413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227" y="3238023"/>
              <a:ext cx="105110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E56BB69-DE3B-4B72-80B2-95CB2F766506}"/>
                </a:ext>
              </a:extLst>
            </p:cNvPr>
            <p:cNvSpPr txBox="1"/>
            <p:nvPr/>
          </p:nvSpPr>
          <p:spPr>
            <a:xfrm>
              <a:off x="2764503" y="3250776"/>
              <a:ext cx="1220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发件地址控制权</a:t>
              </a: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7FA022FD-03AC-4838-8686-273B98402BCC}"/>
              </a:ext>
            </a:extLst>
          </p:cNvPr>
          <p:cNvGrpSpPr/>
          <p:nvPr/>
        </p:nvGrpSpPr>
        <p:grpSpPr>
          <a:xfrm>
            <a:off x="1587955" y="3821642"/>
            <a:ext cx="4299023" cy="2460168"/>
            <a:chOff x="1587955" y="3821642"/>
            <a:chExt cx="4299023" cy="2460168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B0B1CE82-FDD0-41C6-8388-6F40EBF33071}"/>
                </a:ext>
              </a:extLst>
            </p:cNvPr>
            <p:cNvGrpSpPr/>
            <p:nvPr/>
          </p:nvGrpSpPr>
          <p:grpSpPr>
            <a:xfrm>
              <a:off x="1703365" y="3874372"/>
              <a:ext cx="1478408" cy="1028789"/>
              <a:chOff x="6039215" y="1855254"/>
              <a:chExt cx="1478408" cy="1028789"/>
            </a:xfrm>
          </p:grpSpPr>
          <p:pic>
            <p:nvPicPr>
              <p:cNvPr id="72" name="图片 71">
                <a:extLst>
                  <a:ext uri="{FF2B5EF4-FFF2-40B4-BE49-F238E27FC236}">
                    <a16:creationId xmlns:a16="http://schemas.microsoft.com/office/drawing/2014/main" id="{1DC8D3D0-153B-460B-955D-20AB9D8DC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9215" y="1855254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5D09328-4259-4A2C-9A10-1B3D7A68528B}"/>
                  </a:ext>
                </a:extLst>
              </p:cNvPr>
              <p:cNvSpPr txBox="1"/>
              <p:nvPr/>
            </p:nvSpPr>
            <p:spPr>
              <a:xfrm>
                <a:off x="6179176" y="2086087"/>
                <a:ext cx="1198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sender: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yagmail.SMTP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BD6F8C98-D5DF-498C-981B-D80C37D8EE52}"/>
                </a:ext>
              </a:extLst>
            </p:cNvPr>
            <p:cNvGrpSpPr/>
            <p:nvPr/>
          </p:nvGrpSpPr>
          <p:grpSpPr>
            <a:xfrm>
              <a:off x="4404543" y="5253021"/>
              <a:ext cx="1478408" cy="1028789"/>
              <a:chOff x="7755246" y="4286151"/>
              <a:chExt cx="1478408" cy="1028789"/>
            </a:xfrm>
          </p:grpSpPr>
          <p:pic>
            <p:nvPicPr>
              <p:cNvPr id="74" name="图片 73">
                <a:extLst>
                  <a:ext uri="{FF2B5EF4-FFF2-40B4-BE49-F238E27FC236}">
                    <a16:creationId xmlns:a16="http://schemas.microsoft.com/office/drawing/2014/main" id="{5522F182-91EC-4992-8053-E66016D00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5246" y="4286151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AC464AB-B9A1-461B-8145-DD0C89F329B4}"/>
                  </a:ext>
                </a:extLst>
              </p:cNvPr>
              <p:cNvSpPr txBox="1"/>
              <p:nvPr/>
            </p:nvSpPr>
            <p:spPr>
              <a:xfrm>
                <a:off x="7890750" y="4609956"/>
                <a:ext cx="1198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:EMail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61C5E9A-0BF0-488C-A725-36F98A5035A2}"/>
                </a:ext>
              </a:extLst>
            </p:cNvPr>
            <p:cNvSpPr txBox="1"/>
            <p:nvPr/>
          </p:nvSpPr>
          <p:spPr>
            <a:xfrm>
              <a:off x="3057218" y="3901678"/>
              <a:ext cx="1478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构建邮件内容</a:t>
              </a: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030CF7A-409D-4805-99F3-397E17A1F7EC}"/>
                </a:ext>
              </a:extLst>
            </p:cNvPr>
            <p:cNvGrpSpPr/>
            <p:nvPr/>
          </p:nvGrpSpPr>
          <p:grpSpPr>
            <a:xfrm>
              <a:off x="4408570" y="3821642"/>
              <a:ext cx="1478408" cy="1028789"/>
              <a:chOff x="8703671" y="1605020"/>
              <a:chExt cx="1478408" cy="1028789"/>
            </a:xfrm>
          </p:grpSpPr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FD62F655-A4F2-4DA0-B33B-806CB7D50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3671" y="1605020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973CF40-82B6-46B1-B45D-E0F4CFFF178E}"/>
                  </a:ext>
                </a:extLst>
              </p:cNvPr>
              <p:cNvSpPr txBox="1"/>
              <p:nvPr/>
            </p:nvSpPr>
            <p:spPr>
              <a:xfrm>
                <a:off x="8843632" y="1835853"/>
                <a:ext cx="119848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builder:</a:t>
                </a:r>
              </a:p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EMailBuilder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4316ECA-0F4C-445B-9F2A-F612616506CC}"/>
                </a:ext>
              </a:extLst>
            </p:cNvPr>
            <p:cNvSpPr txBox="1"/>
            <p:nvPr/>
          </p:nvSpPr>
          <p:spPr>
            <a:xfrm>
              <a:off x="3194678" y="4428370"/>
              <a:ext cx="1133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邮件内容</a:t>
              </a:r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2CA0ABA-DE43-4CE0-BDCD-B8795E307279}"/>
                </a:ext>
              </a:extLst>
            </p:cNvPr>
            <p:cNvGrpSpPr/>
            <p:nvPr/>
          </p:nvGrpSpPr>
          <p:grpSpPr>
            <a:xfrm>
              <a:off x="1771130" y="5249536"/>
              <a:ext cx="1478408" cy="1028789"/>
              <a:chOff x="7511414" y="2792853"/>
              <a:chExt cx="1478408" cy="1028789"/>
            </a:xfrm>
          </p:grpSpPr>
          <p:pic>
            <p:nvPicPr>
              <p:cNvPr id="81" name="图片 80">
                <a:extLst>
                  <a:ext uri="{FF2B5EF4-FFF2-40B4-BE49-F238E27FC236}">
                    <a16:creationId xmlns:a16="http://schemas.microsoft.com/office/drawing/2014/main" id="{625CD3C8-834E-4A70-92A5-33FE657E9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414" y="2792853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81B57C0C-2FDB-4227-852D-FAB707E4ABC1}"/>
                  </a:ext>
                </a:extLst>
              </p:cNvPr>
              <p:cNvSpPr txBox="1"/>
              <p:nvPr/>
            </p:nvSpPr>
            <p:spPr>
              <a:xfrm>
                <a:off x="7651375" y="3008212"/>
                <a:ext cx="1198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smtp: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smtplib.SMTP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3C54CB4-E071-4E46-97CF-A327CF9DF9C1}"/>
                </a:ext>
              </a:extLst>
            </p:cNvPr>
            <p:cNvCxnSpPr>
              <a:cxnSpLocks/>
            </p:cNvCxnSpPr>
            <p:nvPr/>
          </p:nvCxnSpPr>
          <p:spPr>
            <a:xfrm>
              <a:off x="3235363" y="4236165"/>
              <a:ext cx="11336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AF95BDE-03E6-4186-B7A3-80E14E07D690}"/>
                </a:ext>
              </a:extLst>
            </p:cNvPr>
            <p:cNvSpPr/>
            <p:nvPr/>
          </p:nvSpPr>
          <p:spPr>
            <a:xfrm>
              <a:off x="1639453" y="3856342"/>
              <a:ext cx="685954" cy="3014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发件地址</a:t>
              </a:r>
              <a:endPara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控制权</a:t>
              </a: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2CE99F5-C7D8-4D8E-8370-2EF2E814B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7609" y="4410930"/>
              <a:ext cx="114254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752C6433-67A0-4222-AA36-7CB4AA424C6F}"/>
                </a:ext>
              </a:extLst>
            </p:cNvPr>
            <p:cNvCxnSpPr>
              <a:cxnSpLocks/>
            </p:cNvCxnSpPr>
            <p:nvPr/>
          </p:nvCxnSpPr>
          <p:spPr>
            <a:xfrm>
              <a:off x="2394924" y="4772947"/>
              <a:ext cx="0" cy="5558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DDA06CB-6C18-49A4-BC6C-2FB2E42928E9}"/>
                </a:ext>
              </a:extLst>
            </p:cNvPr>
            <p:cNvSpPr txBox="1"/>
            <p:nvPr/>
          </p:nvSpPr>
          <p:spPr>
            <a:xfrm>
              <a:off x="1587955" y="4840474"/>
              <a:ext cx="819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请求发送</a:t>
              </a: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16DF4177-0205-48C0-85D8-1041BA66F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8024" y="4767848"/>
              <a:ext cx="0" cy="5609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71FCCE4-74AA-4493-81A6-A176592D68AE}"/>
                </a:ext>
              </a:extLst>
            </p:cNvPr>
            <p:cNvSpPr txBox="1"/>
            <p:nvPr/>
          </p:nvSpPr>
          <p:spPr>
            <a:xfrm>
              <a:off x="2434290" y="4908173"/>
              <a:ext cx="819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(4)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结果</a:t>
              </a:r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D8B77E4-5809-42BE-A903-DE6C1592372C}"/>
                </a:ext>
              </a:extLst>
            </p:cNvPr>
            <p:cNvCxnSpPr>
              <a:cxnSpLocks/>
            </p:cNvCxnSpPr>
            <p:nvPr/>
          </p:nvCxnSpPr>
          <p:spPr>
            <a:xfrm>
              <a:off x="3400780" y="5776050"/>
              <a:ext cx="831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9BD581A-0E62-4DEE-9903-92EC3D6A53CB}"/>
                </a:ext>
              </a:extLst>
            </p:cNvPr>
            <p:cNvSpPr txBox="1"/>
            <p:nvPr/>
          </p:nvSpPr>
          <p:spPr>
            <a:xfrm>
              <a:off x="3101335" y="5494157"/>
              <a:ext cx="1198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(5)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发送邮件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58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8C6E3715-19E8-4245-A3A8-2267CDE7C499}"/>
              </a:ext>
            </a:extLst>
          </p:cNvPr>
          <p:cNvGrpSpPr/>
          <p:nvPr/>
        </p:nvGrpSpPr>
        <p:grpSpPr>
          <a:xfrm>
            <a:off x="2802231" y="678514"/>
            <a:ext cx="4798217" cy="3685668"/>
            <a:chOff x="2802231" y="678514"/>
            <a:chExt cx="4798217" cy="368566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1EBEDB8-B97A-4822-B079-16D208FDFDDF}"/>
                </a:ext>
              </a:extLst>
            </p:cNvPr>
            <p:cNvSpPr/>
            <p:nvPr/>
          </p:nvSpPr>
          <p:spPr>
            <a:xfrm>
              <a:off x="2802231" y="678514"/>
              <a:ext cx="1269898" cy="5691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sender:</a:t>
              </a:r>
            </a:p>
            <a:p>
              <a:pPr algn="ctr"/>
              <a:r>
                <a:rPr lang="en-US" altLang="zh-CN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yagmail.SMTP</a:t>
              </a:r>
              <a:endParaRPr lang="zh-CN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5B7D50D-2524-4063-927C-E2C1EC605AA8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437180" y="1247681"/>
              <a:ext cx="0" cy="3116501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C25F60A-7E54-425A-87D8-0D4F968F1C77}"/>
                </a:ext>
              </a:extLst>
            </p:cNvPr>
            <p:cNvSpPr/>
            <p:nvPr/>
          </p:nvSpPr>
          <p:spPr>
            <a:xfrm>
              <a:off x="6330550" y="686459"/>
              <a:ext cx="1269898" cy="5691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smtp:</a:t>
              </a:r>
            </a:p>
            <a:p>
              <a:pPr algn="ctr"/>
              <a:r>
                <a:rPr lang="en-US" altLang="zh-CN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smtplib.SMTP</a:t>
              </a:r>
              <a:endParaRPr lang="zh-CN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FC180B7-C9C9-4329-94DC-E499D8BEA8BF}"/>
                </a:ext>
              </a:extLst>
            </p:cNvPr>
            <p:cNvSpPr/>
            <p:nvPr/>
          </p:nvSpPr>
          <p:spPr>
            <a:xfrm>
              <a:off x="4562574" y="678514"/>
              <a:ext cx="1269898" cy="5691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builder:</a:t>
              </a:r>
            </a:p>
            <a:p>
              <a:pPr algn="ctr"/>
              <a:r>
                <a:rPr lang="en-US" altLang="zh-CN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EMailBuilder</a:t>
              </a:r>
              <a:endParaRPr lang="zh-CN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1237F70-D4FC-4D34-AD10-B0486209A257}"/>
                </a:ext>
              </a:extLst>
            </p:cNvPr>
            <p:cNvCxnSpPr>
              <a:cxnSpLocks/>
            </p:cNvCxnSpPr>
            <p:nvPr/>
          </p:nvCxnSpPr>
          <p:spPr>
            <a:xfrm>
              <a:off x="5183442" y="1247681"/>
              <a:ext cx="0" cy="3116501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BB73927-55BF-4E0E-AC06-F6845B5D6743}"/>
                </a:ext>
              </a:extLst>
            </p:cNvPr>
            <p:cNvCxnSpPr>
              <a:cxnSpLocks/>
            </p:cNvCxnSpPr>
            <p:nvPr/>
          </p:nvCxnSpPr>
          <p:spPr>
            <a:xfrm>
              <a:off x="3506336" y="1893919"/>
              <a:ext cx="1604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0FE13B-3D17-42FC-A030-7ABEA5B3A6C2}"/>
                </a:ext>
              </a:extLst>
            </p:cNvPr>
            <p:cNvSpPr txBox="1"/>
            <p:nvPr/>
          </p:nvSpPr>
          <p:spPr>
            <a:xfrm>
              <a:off x="3464277" y="1570442"/>
              <a:ext cx="1688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buildEmail(content)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6FBAFC5-8CC0-4E67-A5B2-C6577ED2474B}"/>
                </a:ext>
              </a:extLst>
            </p:cNvPr>
            <p:cNvSpPr/>
            <p:nvPr/>
          </p:nvSpPr>
          <p:spPr>
            <a:xfrm>
              <a:off x="5113345" y="1495125"/>
              <a:ext cx="140193" cy="113559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E7C42B3-81B7-4B66-884C-829D49219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6336" y="2400509"/>
              <a:ext cx="1604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11D2F11-D60D-4839-B934-338CCB2EE2EF}"/>
                </a:ext>
              </a:extLst>
            </p:cNvPr>
            <p:cNvSpPr txBox="1"/>
            <p:nvPr/>
          </p:nvSpPr>
          <p:spPr>
            <a:xfrm>
              <a:off x="3665508" y="2092732"/>
              <a:ext cx="1332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responseEMail()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E984DD7-10F7-4F4F-8990-ABD975C56030}"/>
                </a:ext>
              </a:extLst>
            </p:cNvPr>
            <p:cNvSpPr/>
            <p:nvPr/>
          </p:nvSpPr>
          <p:spPr>
            <a:xfrm>
              <a:off x="3366143" y="1495125"/>
              <a:ext cx="140193" cy="113559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B0AE100-2FE7-4A46-B29B-256F3656C2F6}"/>
                </a:ext>
              </a:extLst>
            </p:cNvPr>
            <p:cNvCxnSpPr>
              <a:cxnSpLocks/>
            </p:cNvCxnSpPr>
            <p:nvPr/>
          </p:nvCxnSpPr>
          <p:spPr>
            <a:xfrm>
              <a:off x="6935696" y="1247681"/>
              <a:ext cx="0" cy="3116501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A019DDF-A53A-444D-B769-D73E633ED3A7}"/>
                </a:ext>
              </a:extLst>
            </p:cNvPr>
            <p:cNvSpPr/>
            <p:nvPr/>
          </p:nvSpPr>
          <p:spPr>
            <a:xfrm>
              <a:off x="3366143" y="2861200"/>
              <a:ext cx="140193" cy="113559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F82D0FF-0AA2-48B7-AF37-7B810257B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912" y="3156167"/>
              <a:ext cx="3334608" cy="11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0904F80-CE49-4F4E-AD10-C0A96A4CCDBD}"/>
                </a:ext>
              </a:extLst>
            </p:cNvPr>
            <p:cNvSpPr txBox="1"/>
            <p:nvPr/>
          </p:nvSpPr>
          <p:spPr>
            <a:xfrm>
              <a:off x="4409463" y="2848390"/>
              <a:ext cx="16881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requestSend(email)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F36BBC5-A799-419A-A64E-45F8F57EFE06}"/>
                </a:ext>
              </a:extLst>
            </p:cNvPr>
            <p:cNvSpPr txBox="1"/>
            <p:nvPr/>
          </p:nvSpPr>
          <p:spPr>
            <a:xfrm>
              <a:off x="4382862" y="3442985"/>
              <a:ext cx="16881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responseResult()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AC88569-6051-4D78-A67A-BA0A66E27665}"/>
                </a:ext>
              </a:extLst>
            </p:cNvPr>
            <p:cNvSpPr/>
            <p:nvPr/>
          </p:nvSpPr>
          <p:spPr>
            <a:xfrm>
              <a:off x="6864520" y="2829536"/>
              <a:ext cx="140193" cy="113559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23DF17C-F896-4B5B-87D2-DC53D91B5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6338" y="3737276"/>
              <a:ext cx="3358182" cy="22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879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41F8FC-6C01-4650-A2F7-98799D62145F}"/>
              </a:ext>
            </a:extLst>
          </p:cNvPr>
          <p:cNvGrpSpPr/>
          <p:nvPr/>
        </p:nvGrpSpPr>
        <p:grpSpPr>
          <a:xfrm>
            <a:off x="1136735" y="374300"/>
            <a:ext cx="6289573" cy="4992397"/>
            <a:chOff x="1136735" y="374300"/>
            <a:chExt cx="6289573" cy="499239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5BDA69D-1F6B-40BD-8D99-DA70CF81ABBA}"/>
                </a:ext>
              </a:extLst>
            </p:cNvPr>
            <p:cNvGrpSpPr/>
            <p:nvPr/>
          </p:nvGrpSpPr>
          <p:grpSpPr>
            <a:xfrm>
              <a:off x="1136735" y="2989045"/>
              <a:ext cx="1092210" cy="1469675"/>
              <a:chOff x="2042852" y="1071546"/>
              <a:chExt cx="1092210" cy="1469675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7AFAF81E-CF95-4683-8B9E-31075B537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77890" y="1071546"/>
                <a:ext cx="622134" cy="1100343"/>
              </a:xfrm>
              <a:prstGeom prst="rect">
                <a:avLst/>
              </a:prstGeom>
            </p:spPr>
          </p:pic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6CC8548-6E22-47B9-95AC-8615239BEA27}"/>
                  </a:ext>
                </a:extLst>
              </p:cNvPr>
              <p:cNvSpPr txBox="1"/>
              <p:nvPr/>
            </p:nvSpPr>
            <p:spPr>
              <a:xfrm>
                <a:off x="2042852" y="2171889"/>
                <a:ext cx="1092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发件人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0B6AAEF-46CB-443F-99E5-59BE84042F0A}"/>
                </a:ext>
              </a:extLst>
            </p:cNvPr>
            <p:cNvGrpSpPr/>
            <p:nvPr/>
          </p:nvGrpSpPr>
          <p:grpSpPr>
            <a:xfrm>
              <a:off x="6334098" y="2702296"/>
              <a:ext cx="1092210" cy="1469675"/>
              <a:chOff x="7276300" y="1864969"/>
              <a:chExt cx="1092210" cy="1469675"/>
            </a:xfrm>
          </p:grpSpPr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FC85392C-2653-4F9A-B408-8B5857DB5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11338" y="1864969"/>
                <a:ext cx="622134" cy="1100343"/>
              </a:xfrm>
              <a:prstGeom prst="rect">
                <a:avLst/>
              </a:prstGeom>
            </p:spPr>
          </p:pic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6CDDBCA-9442-4F39-BCA7-7AEEDBC1B068}"/>
                  </a:ext>
                </a:extLst>
              </p:cNvPr>
              <p:cNvSpPr txBox="1"/>
              <p:nvPr/>
            </p:nvSpPr>
            <p:spPr>
              <a:xfrm>
                <a:off x="7276300" y="2965312"/>
                <a:ext cx="1092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收件人</a:t>
                </a: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835241B-6FE8-41C0-9F78-944389150110}"/>
                </a:ext>
              </a:extLst>
            </p:cNvPr>
            <p:cNvSpPr txBox="1"/>
            <p:nvPr/>
          </p:nvSpPr>
          <p:spPr>
            <a:xfrm rot="19951883">
              <a:off x="1918426" y="2894083"/>
              <a:ext cx="13104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初始化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6C3B458-C0AA-4D52-9B40-FBA82D46E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4165" y="2989045"/>
              <a:ext cx="1138926" cy="5501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4E02A38-D5F4-4720-B914-2ADA3B4DFD04}"/>
                </a:ext>
              </a:extLst>
            </p:cNvPr>
            <p:cNvGrpSpPr/>
            <p:nvPr/>
          </p:nvGrpSpPr>
          <p:grpSpPr>
            <a:xfrm>
              <a:off x="3364366" y="2636988"/>
              <a:ext cx="1545995" cy="1038635"/>
              <a:chOff x="3822193" y="2835854"/>
              <a:chExt cx="1545995" cy="1038635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5CA529F1-86B6-40B9-8BBC-A6EEFCA040CD}"/>
                  </a:ext>
                </a:extLst>
              </p:cNvPr>
              <p:cNvSpPr/>
              <p:nvPr/>
            </p:nvSpPr>
            <p:spPr>
              <a:xfrm>
                <a:off x="3822193" y="2835854"/>
                <a:ext cx="1545995" cy="66930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14DBBA-849E-4123-8DB0-1FDEF3700338}"/>
                  </a:ext>
                </a:extLst>
              </p:cNvPr>
              <p:cNvSpPr txBox="1"/>
              <p:nvPr/>
            </p:nvSpPr>
            <p:spPr>
              <a:xfrm>
                <a:off x="3875471" y="3505157"/>
                <a:ext cx="143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登录认证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3DA9B42-7C1B-4DE9-8F69-29DEEE669366}"/>
                </a:ext>
              </a:extLst>
            </p:cNvPr>
            <p:cNvGrpSpPr/>
            <p:nvPr/>
          </p:nvGrpSpPr>
          <p:grpSpPr>
            <a:xfrm>
              <a:off x="1729527" y="1308163"/>
              <a:ext cx="1545995" cy="1315634"/>
              <a:chOff x="3822193" y="2835854"/>
              <a:chExt cx="1545995" cy="1315634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053F61A-7B2A-49B0-8991-BAABF07234E4}"/>
                  </a:ext>
                </a:extLst>
              </p:cNvPr>
              <p:cNvSpPr/>
              <p:nvPr/>
            </p:nvSpPr>
            <p:spPr>
              <a:xfrm>
                <a:off x="3822193" y="2835854"/>
                <a:ext cx="1545995" cy="66930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48B7EED-806E-4DE3-BEB5-0836EAF329FD}"/>
                  </a:ext>
                </a:extLst>
              </p:cNvPr>
              <p:cNvSpPr txBox="1"/>
              <p:nvPr/>
            </p:nvSpPr>
            <p:spPr>
              <a:xfrm>
                <a:off x="3875471" y="3505157"/>
                <a:ext cx="14394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用户名密码认证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57E4403-BAD8-4029-BC66-9DFB001D79B3}"/>
                </a:ext>
              </a:extLst>
            </p:cNvPr>
            <p:cNvGrpSpPr/>
            <p:nvPr/>
          </p:nvGrpSpPr>
          <p:grpSpPr>
            <a:xfrm>
              <a:off x="3417644" y="374300"/>
              <a:ext cx="1545995" cy="1038635"/>
              <a:chOff x="3822193" y="2835854"/>
              <a:chExt cx="1545995" cy="1038635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2D69315-3D55-40D0-AE84-96D00AF39F5F}"/>
                  </a:ext>
                </a:extLst>
              </p:cNvPr>
              <p:cNvSpPr/>
              <p:nvPr/>
            </p:nvSpPr>
            <p:spPr>
              <a:xfrm>
                <a:off x="3822193" y="2835854"/>
                <a:ext cx="1545995" cy="66930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F528DFF-6620-46C1-8398-448612AA860F}"/>
                  </a:ext>
                </a:extLst>
              </p:cNvPr>
              <p:cNvSpPr txBox="1"/>
              <p:nvPr/>
            </p:nvSpPr>
            <p:spPr>
              <a:xfrm>
                <a:off x="3875471" y="3505157"/>
                <a:ext cx="143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Keyring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认证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53AF2D5-7411-41F1-B9A2-8A427C41E8EA}"/>
                </a:ext>
              </a:extLst>
            </p:cNvPr>
            <p:cNvGrpSpPr/>
            <p:nvPr/>
          </p:nvGrpSpPr>
          <p:grpSpPr>
            <a:xfrm>
              <a:off x="4999203" y="1174974"/>
              <a:ext cx="1545995" cy="1038635"/>
              <a:chOff x="3822193" y="2835854"/>
              <a:chExt cx="1545995" cy="1038635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3DB28F4-4E45-4109-AFAB-C61C24EC4D3B}"/>
                  </a:ext>
                </a:extLst>
              </p:cNvPr>
              <p:cNvSpPr/>
              <p:nvPr/>
            </p:nvSpPr>
            <p:spPr>
              <a:xfrm>
                <a:off x="3822193" y="2835854"/>
                <a:ext cx="1545995" cy="66930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A71F5F1-DB5F-4966-8BFD-99316493E9B7}"/>
                  </a:ext>
                </a:extLst>
              </p:cNvPr>
              <p:cNvSpPr txBox="1"/>
              <p:nvPr/>
            </p:nvSpPr>
            <p:spPr>
              <a:xfrm>
                <a:off x="3875471" y="3505157"/>
                <a:ext cx="143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OAuth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认证</a:t>
                </a:r>
              </a:p>
            </p:txBody>
          </p:sp>
        </p:grp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E23B484-CD03-4BAF-948C-624C84BED754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66" y="1757605"/>
              <a:ext cx="535392" cy="810707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65E6E80-361E-4BB2-8C87-E8A0B6A1FEA8}"/>
                </a:ext>
              </a:extLst>
            </p:cNvPr>
            <p:cNvCxnSpPr>
              <a:cxnSpLocks/>
            </p:cNvCxnSpPr>
            <p:nvPr/>
          </p:nvCxnSpPr>
          <p:spPr>
            <a:xfrm>
              <a:off x="4137362" y="1437051"/>
              <a:ext cx="0" cy="1114024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1C333A9-C82B-41DA-974A-CEDDDB3252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4969" y="1642814"/>
              <a:ext cx="535388" cy="908261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E7B2949-EDB8-48C1-A2D2-FCE04A97CA0A}"/>
                </a:ext>
              </a:extLst>
            </p:cNvPr>
            <p:cNvSpPr txBox="1"/>
            <p:nvPr/>
          </p:nvSpPr>
          <p:spPr>
            <a:xfrm>
              <a:off x="3622285" y="1914121"/>
              <a:ext cx="10746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扩展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1999D1-7395-4E14-A576-46BD7DFB2F6C}"/>
                </a:ext>
              </a:extLst>
            </p:cNvPr>
            <p:cNvSpPr txBox="1"/>
            <p:nvPr/>
          </p:nvSpPr>
          <p:spPr>
            <a:xfrm rot="1802202">
              <a:off x="2071749" y="3979977"/>
              <a:ext cx="13104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初始化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AB50DD6-1021-4E8B-808B-5483338F2D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4864" y="4010487"/>
              <a:ext cx="1054132" cy="63515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C00BBA8-EF37-430E-B5DB-B4E90381FEE0}"/>
                </a:ext>
              </a:extLst>
            </p:cNvPr>
            <p:cNvGrpSpPr/>
            <p:nvPr/>
          </p:nvGrpSpPr>
          <p:grpSpPr>
            <a:xfrm>
              <a:off x="3311086" y="4328062"/>
              <a:ext cx="1545995" cy="1038635"/>
              <a:chOff x="3822193" y="2835854"/>
              <a:chExt cx="1545995" cy="1038635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A3209A48-2A96-4B51-AB4B-E085EB2C08E4}"/>
                  </a:ext>
                </a:extLst>
              </p:cNvPr>
              <p:cNvSpPr/>
              <p:nvPr/>
            </p:nvSpPr>
            <p:spPr>
              <a:xfrm>
                <a:off x="3822193" y="2835854"/>
                <a:ext cx="1545995" cy="66930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8F91A72-EA7A-433C-B94E-D0F42F08F240}"/>
                  </a:ext>
                </a:extLst>
              </p:cNvPr>
              <p:cNvSpPr txBox="1"/>
              <p:nvPr/>
            </p:nvSpPr>
            <p:spPr>
              <a:xfrm>
                <a:off x="3875471" y="3505157"/>
                <a:ext cx="143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发送邮件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A7B5B54-A15F-4F80-A822-26E2361FFCDE}"/>
                </a:ext>
              </a:extLst>
            </p:cNvPr>
            <p:cNvSpPr txBox="1"/>
            <p:nvPr/>
          </p:nvSpPr>
          <p:spPr>
            <a:xfrm rot="19518260">
              <a:off x="4886010" y="3737683"/>
              <a:ext cx="1517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参与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DFD2263-9678-4FB8-9024-88034E86A8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7868" y="3515785"/>
              <a:ext cx="1537988" cy="110799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298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0FCAE2C-D718-4788-8897-30D8D37521AB}"/>
              </a:ext>
            </a:extLst>
          </p:cNvPr>
          <p:cNvGrpSpPr/>
          <p:nvPr/>
        </p:nvGrpSpPr>
        <p:grpSpPr>
          <a:xfrm>
            <a:off x="444490" y="351050"/>
            <a:ext cx="5490895" cy="3722131"/>
            <a:chOff x="444490" y="388757"/>
            <a:chExt cx="5490895" cy="3722131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7AD408D-8FF4-4268-8428-0AD7B6C9DD12}"/>
                </a:ext>
              </a:extLst>
            </p:cNvPr>
            <p:cNvCxnSpPr>
              <a:cxnSpLocks/>
            </p:cNvCxnSpPr>
            <p:nvPr/>
          </p:nvCxnSpPr>
          <p:spPr>
            <a:xfrm>
              <a:off x="815054" y="394232"/>
              <a:ext cx="1621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284410B-BADA-446A-B67B-B679EFC7D98E}"/>
                </a:ext>
              </a:extLst>
            </p:cNvPr>
            <p:cNvCxnSpPr>
              <a:cxnSpLocks/>
            </p:cNvCxnSpPr>
            <p:nvPr/>
          </p:nvCxnSpPr>
          <p:spPr>
            <a:xfrm>
              <a:off x="815054" y="1231064"/>
              <a:ext cx="1621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B8EC89B-96B3-486F-8828-1738F060EB41}"/>
                </a:ext>
              </a:extLst>
            </p:cNvPr>
            <p:cNvCxnSpPr>
              <a:cxnSpLocks/>
            </p:cNvCxnSpPr>
            <p:nvPr/>
          </p:nvCxnSpPr>
          <p:spPr>
            <a:xfrm>
              <a:off x="815054" y="2067896"/>
              <a:ext cx="1621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3EDFDE2-3988-42FF-B844-5156FDF2FFE2}"/>
                </a:ext>
              </a:extLst>
            </p:cNvPr>
            <p:cNvGrpSpPr/>
            <p:nvPr/>
          </p:nvGrpSpPr>
          <p:grpSpPr>
            <a:xfrm>
              <a:off x="2458475" y="388757"/>
              <a:ext cx="3476910" cy="836830"/>
              <a:chOff x="3340022" y="1303157"/>
              <a:chExt cx="3865667" cy="83683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F166C77-FD25-4904-BE2E-099040B7A8BA}"/>
                  </a:ext>
                </a:extLst>
              </p:cNvPr>
              <p:cNvSpPr txBox="1"/>
              <p:nvPr/>
            </p:nvSpPr>
            <p:spPr>
              <a:xfrm>
                <a:off x="3340024" y="1303157"/>
                <a:ext cx="333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CFC40D5-A69C-4F4B-A0C1-83AC71FBE210}"/>
                  </a:ext>
                </a:extLst>
              </p:cNvPr>
              <p:cNvSpPr/>
              <p:nvPr/>
            </p:nvSpPr>
            <p:spPr>
              <a:xfrm>
                <a:off x="3340022" y="1303157"/>
                <a:ext cx="3865667" cy="83683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E61B3A7-68AF-4D92-A4EE-C03DE7A11800}"/>
                </a:ext>
              </a:extLst>
            </p:cNvPr>
            <p:cNvSpPr txBox="1"/>
            <p:nvPr/>
          </p:nvSpPr>
          <p:spPr>
            <a:xfrm>
              <a:off x="2458476" y="3741556"/>
              <a:ext cx="28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C6C50D0-72A1-429E-BC9E-9F269A0BB187}"/>
                </a:ext>
              </a:extLst>
            </p:cNvPr>
            <p:cNvSpPr txBox="1"/>
            <p:nvPr/>
          </p:nvSpPr>
          <p:spPr>
            <a:xfrm>
              <a:off x="2458476" y="2903117"/>
              <a:ext cx="28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871090D-AA0B-43A9-A37A-B3EDAB2E10B8}"/>
                </a:ext>
              </a:extLst>
            </p:cNvPr>
            <p:cNvGrpSpPr/>
            <p:nvPr/>
          </p:nvGrpSpPr>
          <p:grpSpPr>
            <a:xfrm>
              <a:off x="2458474" y="2065698"/>
              <a:ext cx="3476910" cy="836831"/>
              <a:chOff x="3340022" y="2974623"/>
              <a:chExt cx="3476910" cy="836831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75E1573-FBCE-45F1-A3CD-DD338DC6D827}"/>
                  </a:ext>
                </a:extLst>
              </p:cNvPr>
              <p:cNvSpPr txBox="1"/>
              <p:nvPr/>
            </p:nvSpPr>
            <p:spPr>
              <a:xfrm>
                <a:off x="3340024" y="2974623"/>
                <a:ext cx="287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F15FDCE-1318-43BB-8C66-5C13E88F3A2E}"/>
                  </a:ext>
                </a:extLst>
              </p:cNvPr>
              <p:cNvSpPr/>
              <p:nvPr/>
            </p:nvSpPr>
            <p:spPr>
              <a:xfrm>
                <a:off x="3340022" y="2974624"/>
                <a:ext cx="3476910" cy="83683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CFEA97E1-FF72-4B78-B29B-2F07F5D645B3}"/>
                  </a:ext>
                </a:extLst>
              </p:cNvPr>
              <p:cNvSpPr/>
              <p:nvPr/>
            </p:nvSpPr>
            <p:spPr>
              <a:xfrm>
                <a:off x="3951019" y="3153175"/>
                <a:ext cx="1070532" cy="4703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账密验证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978D165-C3E3-476B-AEEC-F8EA24DF04B2}"/>
                </a:ext>
              </a:extLst>
            </p:cNvPr>
            <p:cNvGrpSpPr/>
            <p:nvPr/>
          </p:nvGrpSpPr>
          <p:grpSpPr>
            <a:xfrm>
              <a:off x="2458474" y="1228062"/>
              <a:ext cx="3476910" cy="836831"/>
              <a:chOff x="3340022" y="2136987"/>
              <a:chExt cx="3476910" cy="836831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35FD22E-6F64-4388-8DC7-350F3982211B}"/>
                  </a:ext>
                </a:extLst>
              </p:cNvPr>
              <p:cNvSpPr txBox="1"/>
              <p:nvPr/>
            </p:nvSpPr>
            <p:spPr>
              <a:xfrm>
                <a:off x="3340024" y="2136987"/>
                <a:ext cx="287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DFBA261-4D98-498D-9565-992CDBDFF416}"/>
                  </a:ext>
                </a:extLst>
              </p:cNvPr>
              <p:cNvSpPr/>
              <p:nvPr/>
            </p:nvSpPr>
            <p:spPr>
              <a:xfrm>
                <a:off x="3340022" y="2136988"/>
                <a:ext cx="3476910" cy="83683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0EE91A42-BC8E-43D0-A175-237025DAAD22}"/>
                  </a:ext>
                </a:extLst>
              </p:cNvPr>
              <p:cNvSpPr/>
              <p:nvPr/>
            </p:nvSpPr>
            <p:spPr>
              <a:xfrm>
                <a:off x="4585880" y="2299989"/>
                <a:ext cx="1112765" cy="4703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邮件构建</a:t>
                </a:r>
              </a:p>
            </p:txBody>
          </p:sp>
        </p:grp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DBD9843-BB75-4603-BC2C-30E620FF2898}"/>
                </a:ext>
              </a:extLst>
            </p:cNvPr>
            <p:cNvSpPr/>
            <p:nvPr/>
          </p:nvSpPr>
          <p:spPr>
            <a:xfrm>
              <a:off x="3069471" y="558034"/>
              <a:ext cx="1093186" cy="47031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邮件发送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7504941-29EE-4638-A546-A7784551ED3C}"/>
                </a:ext>
              </a:extLst>
            </p:cNvPr>
            <p:cNvSpPr txBox="1"/>
            <p:nvPr/>
          </p:nvSpPr>
          <p:spPr>
            <a:xfrm>
              <a:off x="446986" y="2043429"/>
              <a:ext cx="1910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不完整的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发件地址</a:t>
              </a:r>
              <a:endPara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权限控制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DE69E7C-3BE9-4A5E-8F0A-6C22CCEE317D}"/>
                </a:ext>
              </a:extLst>
            </p:cNvPr>
            <p:cNvSpPr txBox="1"/>
            <p:nvPr/>
          </p:nvSpPr>
          <p:spPr>
            <a:xfrm>
              <a:off x="446986" y="1206597"/>
              <a:ext cx="1910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待发送邮件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2571693-6805-46C6-9453-C3E20802B2B5}"/>
                </a:ext>
              </a:extLst>
            </p:cNvPr>
            <p:cNvSpPr txBox="1"/>
            <p:nvPr/>
          </p:nvSpPr>
          <p:spPr>
            <a:xfrm>
              <a:off x="444490" y="393026"/>
              <a:ext cx="1910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Yagmail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邮件发送系统</a:t>
              </a:r>
              <a:r>
                <a: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？</a:t>
              </a: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FC954B2-6831-46C2-A3DA-A14ECBEAED02}"/>
              </a:ext>
            </a:extLst>
          </p:cNvPr>
          <p:cNvSpPr/>
          <p:nvPr/>
        </p:nvSpPr>
        <p:spPr>
          <a:xfrm>
            <a:off x="4362279" y="2212988"/>
            <a:ext cx="1373481" cy="4703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Keyring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9E2E28A-6B84-4C3E-9EE3-88DC7FEA4C7D}"/>
              </a:ext>
            </a:extLst>
          </p:cNvPr>
          <p:cNvSpPr/>
          <p:nvPr/>
        </p:nvSpPr>
        <p:spPr>
          <a:xfrm>
            <a:off x="4448580" y="518676"/>
            <a:ext cx="1200881" cy="4703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OAuth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0B6912-DF04-4162-B333-61DD0763F464}"/>
              </a:ext>
            </a:extLst>
          </p:cNvPr>
          <p:cNvSpPr txBox="1"/>
          <p:nvPr/>
        </p:nvSpPr>
        <p:spPr>
          <a:xfrm>
            <a:off x="172040" y="6153007"/>
            <a:ext cx="7397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https://www.processon.com/diagraming/6187ab1de401fd493d4a63e3</a:t>
            </a:r>
          </a:p>
        </p:txBody>
      </p:sp>
    </p:spTree>
    <p:extLst>
      <p:ext uri="{BB962C8B-B14F-4D97-AF65-F5344CB8AC3E}">
        <p14:creationId xmlns:p14="http://schemas.microsoft.com/office/powerpoint/2010/main" val="127669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247</Words>
  <Application>Microsoft Office PowerPoint</Application>
  <PresentationFormat>宽屏</PresentationFormat>
  <Paragraphs>87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旭</dc:creator>
  <cp:lastModifiedBy>卓 旭</cp:lastModifiedBy>
  <cp:revision>14</cp:revision>
  <dcterms:created xsi:type="dcterms:W3CDTF">2021-11-03T06:23:57Z</dcterms:created>
  <dcterms:modified xsi:type="dcterms:W3CDTF">2021-11-28T05:05:44Z</dcterms:modified>
</cp:coreProperties>
</file>