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66" r:id="rId9"/>
    <p:sldId id="261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59" r:id="rId19"/>
    <p:sldId id="276" r:id="rId20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AAE4C-F7DD-1109-33EE-B297A8447D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B56B2D-EF74-7E7F-3357-3BD8B29BD8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F2E69B-23BC-4936-7DE6-43208A844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C1CC2-1586-48E9-B565-E2783C2E40EB}" type="datetimeFigureOut">
              <a:rPr lang="hr-HR" smtClean="0"/>
              <a:t>3.1.2023.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2F5E0-B30D-AEFB-A271-4AD4832F9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F234A-663A-54AF-4323-DC240CC0F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BF261-5B7E-459B-800D-0978E227629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75444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8C548-F4FA-73FE-6280-AD24A364A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47231D-4F65-3D68-4833-E62EC5A23D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D4F9D-0E9E-3288-618C-090C3EBE5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C1CC2-1586-48E9-B565-E2783C2E40EB}" type="datetimeFigureOut">
              <a:rPr lang="hr-HR" smtClean="0"/>
              <a:t>3.1.2023.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6D91D-16DB-61C3-11F7-7C208D88E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6FDF8-4074-6D25-B4A5-7731B576F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BF261-5B7E-459B-800D-0978E227629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961148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71519E-523A-9640-1CFC-BB114B5C41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53B9EC-CBEC-5DCB-019E-3E9802BE95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E30ED4-65B3-83CB-584D-9A68130AC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C1CC2-1586-48E9-B565-E2783C2E40EB}" type="datetimeFigureOut">
              <a:rPr lang="hr-HR" smtClean="0"/>
              <a:t>3.1.2023.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18A95-0E03-7C9D-DAA3-FCBDDC1BA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52A5F-5A8D-75E4-5CD0-B470F1A6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BF261-5B7E-459B-800D-0978E227629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934702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C6430-6A89-FA9E-652D-B973CD70B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FBC87-171B-8D94-07AC-9AC6F39C2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D741E-604A-6E6C-46DC-D6D032BF3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C1CC2-1586-48E9-B565-E2783C2E40EB}" type="datetimeFigureOut">
              <a:rPr lang="hr-HR" smtClean="0"/>
              <a:t>3.1.2023.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104E88-1732-094F-F9AF-7F8FE1858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8B40E-C04C-7282-6F66-E7B630805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BF261-5B7E-459B-800D-0978E227629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12514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E9CF0-44F7-E4F4-10A4-D5AEE7508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AC0400-DB76-FDEA-CD23-FACEA8960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A52989-4EEA-DAEB-CD8D-54D6E04FE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C1CC2-1586-48E9-B565-E2783C2E40EB}" type="datetimeFigureOut">
              <a:rPr lang="hr-HR" smtClean="0"/>
              <a:t>3.1.2023.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62B0A-6930-CFC9-774B-E270311FF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D30DC-3981-252A-8362-73660E728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BF261-5B7E-459B-800D-0978E227629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914047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D9DA0-7B13-5782-D61E-F51ECED10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7130A-5AE5-8959-1F18-89612E2D72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69325-20F2-8DF8-A309-E38B621C83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94D776-75BA-760B-090D-6260A3F6C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C1CC2-1586-48E9-B565-E2783C2E40EB}" type="datetimeFigureOut">
              <a:rPr lang="hr-HR" smtClean="0"/>
              <a:t>3.1.2023.</a:t>
            </a:fld>
            <a:endParaRPr lang="hr-H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1079E6-A00C-8C5C-A112-C729278CC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76BDA9-07F5-87AE-927E-91CCA37D8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BF261-5B7E-459B-800D-0978E227629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959857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BBC1D-5255-5B06-E55E-5F5A2B926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DCA60-B275-0A6D-D3F5-79B0CDE304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D50D29-E872-DA6B-1BE6-691B678ACA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B10451-F6F4-B277-AAA6-D567A05194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E2B9FE-BAC7-D6BF-B1FD-3595DA60BF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BB0015-7FE0-6BD1-9E5E-29F2E9E8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C1CC2-1586-48E9-B565-E2783C2E40EB}" type="datetimeFigureOut">
              <a:rPr lang="hr-HR" smtClean="0"/>
              <a:t>3.1.2023.</a:t>
            </a:fld>
            <a:endParaRPr lang="hr-H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9ECF48-BC54-2E6B-2503-30F60CF0C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E748CF-92D1-FB14-498F-666E88BB2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BF261-5B7E-459B-800D-0978E227629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44182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F90BC-38BE-8A42-00D4-7CFE41938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2C4A8B-D5CC-8DA4-1D73-54855E243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C1CC2-1586-48E9-B565-E2783C2E40EB}" type="datetimeFigureOut">
              <a:rPr lang="hr-HR" smtClean="0"/>
              <a:t>3.1.2023.</a:t>
            </a:fld>
            <a:endParaRPr lang="hr-H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861A5C-2FE0-026D-3E6E-B100F9B97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C6F1A9-13B6-C4B5-585E-813842C4F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BF261-5B7E-459B-800D-0978E227629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919418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EC3C19-D38B-773E-192C-1152EB0E8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C1CC2-1586-48E9-B565-E2783C2E40EB}" type="datetimeFigureOut">
              <a:rPr lang="hr-HR" smtClean="0"/>
              <a:t>3.1.2023.</a:t>
            </a:fld>
            <a:endParaRPr lang="hr-H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EFC51C-5948-B94A-4AAC-FCA90BCB7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7C1727-DEF9-BDC0-C396-B34B6E39A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BF261-5B7E-459B-800D-0978E227629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742315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691D2-49C3-E032-55F9-2F7BD1A81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9378B-7B27-0478-32CD-D844D9539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C47894-9E30-48BE-C71D-F10B9788EC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28516D-0495-4E1E-984E-70714D0CB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C1CC2-1586-48E9-B565-E2783C2E40EB}" type="datetimeFigureOut">
              <a:rPr lang="hr-HR" smtClean="0"/>
              <a:t>3.1.2023.</a:t>
            </a:fld>
            <a:endParaRPr lang="hr-H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D9C7E2-2169-A42A-F42F-B44F0A058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C4CB9A-42A5-D6BC-6477-65C7034D1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BF261-5B7E-459B-800D-0978E227629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070587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FD7B0-76B5-AAA5-8561-DDFD873BA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82B287-04DF-3033-C9AA-53D0DDACAB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B7DCA4-D204-14E0-FAE4-EEDE98F32A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A480A2-79F0-D153-842D-1B1B25F28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C1CC2-1586-48E9-B565-E2783C2E40EB}" type="datetimeFigureOut">
              <a:rPr lang="hr-HR" smtClean="0"/>
              <a:t>3.1.2023.</a:t>
            </a:fld>
            <a:endParaRPr lang="hr-H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D574FA-9C74-1B26-53FD-FC8927E73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633D4A-9BC1-B6D1-6FEC-63FFAFF5C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BF261-5B7E-459B-800D-0978E227629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726404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D5EF9F-7453-A1BC-F442-3143E2E8B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1C4095-7D2F-49EB-55B9-D2EBB9B29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5B6469-FEB2-60B2-42EB-5346D673F8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C1CC2-1586-48E9-B565-E2783C2E40EB}" type="datetimeFigureOut">
              <a:rPr lang="hr-HR" smtClean="0"/>
              <a:t>3.1.2023.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D0DD8-007B-88CD-AC44-E5962B8537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7AF78-622D-3C73-AB7D-46F7F24189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BF261-5B7E-459B-800D-0978E227629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366797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cses.fi/problemset/task/1660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cses.fi/problemset/task/1084" TargetMode="External"/><Relationship Id="rId2" Type="http://schemas.openxmlformats.org/officeDocument/2006/relationships/hyperlink" Target="https://cses.fi/problemset/task/1621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ses.fi/problemset/task/1629" TargetMode="External"/><Relationship Id="rId4" Type="http://schemas.openxmlformats.org/officeDocument/2006/relationships/hyperlink" Target="https://cses.fi/problemset/task/1619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0lt4np4l1nk4s/zimska_skola23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ses.fi/problemset/task/1083" TargetMode="External"/><Relationship Id="rId2" Type="http://schemas.openxmlformats.org/officeDocument/2006/relationships/hyperlink" Target="https://cses.fi/problemset/task/1068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ses.fi/problemset/task/1094" TargetMode="External"/><Relationship Id="rId4" Type="http://schemas.openxmlformats.org/officeDocument/2006/relationships/hyperlink" Target="https://cses.fi/problemset/task/1069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cses.fi/problemset/task/1640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A249C-39D5-0CEF-5726-DE60A13D03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Natjecateljsko programiranje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7E4329-1ECE-7136-E04C-8ADD85B14F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b="1" dirty="0"/>
              <a:t>Zoltan Palinkaš</a:t>
            </a:r>
          </a:p>
        </p:txBody>
      </p:sp>
    </p:spTree>
    <p:extLst>
      <p:ext uri="{BB962C8B-B14F-4D97-AF65-F5344CB8AC3E}">
        <p14:creationId xmlns:p14="http://schemas.microsoft.com/office/powerpoint/2010/main" val="613919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E33AD-B9D3-C629-3CF3-77D276F93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Two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7A8BF-DE93-FF61-3841-437391E9B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Second method: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DB9A75-BD54-E7B8-D149-758E1B5D8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3200" y="2993675"/>
            <a:ext cx="4665600" cy="349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710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E33AD-B9D3-C629-3CF3-77D276F93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Two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7A8BF-DE93-FF61-3841-437391E9B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Second method: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E2DF3A-4251-819C-5008-9E56DFE62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3200" y="2993675"/>
            <a:ext cx="4665600" cy="349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021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E33AD-B9D3-C629-3CF3-77D276F93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Two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7A8BF-DE93-FF61-3841-437391E9B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Second method: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14B5CF-4033-48CA-418D-BAE185CF2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3200" y="2993675"/>
            <a:ext cx="4665600" cy="349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572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E33AD-B9D3-C629-3CF3-77D276F93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Two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7A8BF-DE93-FF61-3841-437391E9B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Second method: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979363-B5C3-76FD-4238-8A89A484E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3200" y="2993675"/>
            <a:ext cx="4665600" cy="349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3506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E33AD-B9D3-C629-3CF3-77D276F93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Two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7A8BF-DE93-FF61-3841-437391E9B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Second method: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4C7751-5A41-7FDF-09A4-4F81A87F6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3200" y="2993675"/>
            <a:ext cx="4665600" cy="349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170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E33AD-B9D3-C629-3CF3-77D276F93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Two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7A8BF-DE93-FF61-3841-437391E9B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Second method: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6FD4D5-4959-85AB-8FBA-CE26531C4F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3200" y="2993675"/>
            <a:ext cx="4665600" cy="349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6821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E33AD-B9D3-C629-3CF3-77D276F93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Two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7A8BF-DE93-FF61-3841-437391E9B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Second method: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C5035F-9395-04B4-7F7F-992C7A9F4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3200" y="2993675"/>
            <a:ext cx="4665600" cy="349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3339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E33AD-B9D3-C629-3CF3-77D276F93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Two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7A8BF-DE93-FF61-3841-437391E9B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Second method:</a:t>
            </a:r>
          </a:p>
          <a:p>
            <a:r>
              <a:rPr lang="en-US" dirty="0"/>
              <a:t>Subarray Sums I - </a:t>
            </a:r>
            <a:r>
              <a:rPr lang="en-US" dirty="0">
                <a:hlinkClick r:id="rId2"/>
              </a:rPr>
              <a:t>https://cses.fi/problemset/task/1660</a:t>
            </a:r>
            <a:endParaRPr lang="hr-H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64361F-E0DE-C0CE-3590-2ADB69D36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3200" y="2993675"/>
            <a:ext cx="4665600" cy="349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3968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9C10D-2F98-741C-9355-81CD2DCD6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CSES – Sorting and Searching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6BADE-DBD0-ABD7-92F2-19931D04D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Distinct Numbers - </a:t>
            </a:r>
            <a:r>
              <a:rPr lang="en-US" dirty="0">
                <a:hlinkClick r:id="rId2"/>
              </a:rPr>
              <a:t>https://cses.fi/problemset/task/1621</a:t>
            </a:r>
            <a:endParaRPr lang="hr-HR" dirty="0"/>
          </a:p>
          <a:p>
            <a:r>
              <a:rPr lang="en-US" dirty="0"/>
              <a:t>Apartments - </a:t>
            </a:r>
            <a:r>
              <a:rPr lang="en-US" dirty="0">
                <a:hlinkClick r:id="rId3"/>
              </a:rPr>
              <a:t>https://cses.fi/problemset/task/1084</a:t>
            </a:r>
            <a:endParaRPr lang="hr-HR" dirty="0"/>
          </a:p>
          <a:p>
            <a:r>
              <a:rPr lang="en-US" dirty="0"/>
              <a:t>Restaurant Customers - </a:t>
            </a:r>
            <a:r>
              <a:rPr lang="en-US" dirty="0">
                <a:hlinkClick r:id="rId4"/>
              </a:rPr>
              <a:t>https://cses.fi/problemset/task/1619</a:t>
            </a:r>
            <a:endParaRPr lang="hr-HR" dirty="0"/>
          </a:p>
          <a:p>
            <a:r>
              <a:rPr lang="hr-HR" dirty="0"/>
              <a:t>Movie Festival - </a:t>
            </a:r>
            <a:r>
              <a:rPr lang="hr-HR" dirty="0">
                <a:hlinkClick r:id="rId5"/>
              </a:rPr>
              <a:t>https://cses.fi/problemset/task/1629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9057590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E9DD8781-EE72-ECF3-3995-D0195F444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pPr algn="ctr"/>
            <a:r>
              <a:rPr lang="hr-H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HVALA NA POZORNOSTI!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86E3A8B8-DD5C-2FA8-0556-CEB6144D1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63937"/>
            <a:ext cx="10515600" cy="691433"/>
          </a:xfrm>
        </p:spPr>
        <p:txBody>
          <a:bodyPr/>
          <a:lstStyle/>
          <a:p>
            <a:pPr marL="0" indent="0" algn="ctr">
              <a:buNone/>
            </a:pPr>
            <a:r>
              <a:rPr lang="hr-HR" dirty="0">
                <a:hlinkClick r:id="rId2"/>
              </a:rPr>
              <a:t>https://github.com/z0lt4np4l1nk4s/zimska_skola23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157125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05C8B-88A5-DB36-C9E0-F9679160F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CSES - Introductory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6058C-E616-BF1B-C4DC-55EE34004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Weird Algorithm - </a:t>
            </a:r>
            <a:r>
              <a:rPr lang="de-DE" dirty="0">
                <a:hlinkClick r:id="rId2"/>
              </a:rPr>
              <a:t>https://cses.fi/problemset/task/1068</a:t>
            </a:r>
            <a:endParaRPr lang="hr-HR" dirty="0"/>
          </a:p>
          <a:p>
            <a:r>
              <a:rPr lang="en-US" dirty="0"/>
              <a:t>Missing Number - </a:t>
            </a:r>
            <a:r>
              <a:rPr lang="en-US" dirty="0">
                <a:hlinkClick r:id="rId3"/>
              </a:rPr>
              <a:t>https://cses.fi/problemset/task/1083</a:t>
            </a:r>
            <a:endParaRPr lang="hr-HR" dirty="0"/>
          </a:p>
          <a:p>
            <a:r>
              <a:rPr lang="fr-FR" dirty="0" err="1"/>
              <a:t>Repetitions</a:t>
            </a:r>
            <a:r>
              <a:rPr lang="fr-FR" dirty="0"/>
              <a:t> - </a:t>
            </a:r>
            <a:r>
              <a:rPr lang="fr-FR" dirty="0">
                <a:hlinkClick r:id="rId4"/>
              </a:rPr>
              <a:t>https://cses.fi/problemset/task/1069/</a:t>
            </a:r>
            <a:endParaRPr lang="hr-HR" dirty="0"/>
          </a:p>
          <a:p>
            <a:r>
              <a:rPr lang="en-US" dirty="0"/>
              <a:t>Increasing Array - </a:t>
            </a:r>
            <a:r>
              <a:rPr lang="en-US" dirty="0">
                <a:hlinkClick r:id="rId5"/>
              </a:rPr>
              <a:t>https://cses.fi/problemset/task/1094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079307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E33AD-B9D3-C629-3CF3-77D276F93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Two</a:t>
            </a:r>
            <a:r>
              <a:rPr lang="hr-H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r-H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pointers</a:t>
            </a:r>
            <a:endParaRPr lang="hr-H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7A8BF-DE93-FF61-3841-437391E9B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First method:</a:t>
            </a:r>
          </a:p>
        </p:txBody>
      </p:sp>
      <p:pic>
        <p:nvPicPr>
          <p:cNvPr id="1033" name="Picture 9" descr="First slide">
            <a:extLst>
              <a:ext uri="{FF2B5EF4-FFF2-40B4-BE49-F238E27FC236}">
                <a16:creationId xmlns:a16="http://schemas.microsoft.com/office/drawing/2014/main" id="{7BA44AA7-CA36-0594-343F-C1F9E96DE1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652" y="2992854"/>
            <a:ext cx="4666695" cy="3500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9632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E33AD-B9D3-C629-3CF3-77D276F93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Two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7A8BF-DE93-FF61-3841-437391E9B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First method: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E8465E-367A-2745-07E4-229B1A74F8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652" y="2992853"/>
            <a:ext cx="4666695" cy="3500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750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E33AD-B9D3-C629-3CF3-77D276F93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Two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7A8BF-DE93-FF61-3841-437391E9B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First method: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636700-780B-F9F9-8C73-4B8321E89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3200" y="2993675"/>
            <a:ext cx="4665600" cy="349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738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E33AD-B9D3-C629-3CF3-77D276F93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Two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7A8BF-DE93-FF61-3841-437391E9B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First method:</a:t>
            </a:r>
          </a:p>
        </p:txBody>
      </p:sp>
      <p:pic>
        <p:nvPicPr>
          <p:cNvPr id="3074" name="Picture 2" descr="First slide">
            <a:extLst>
              <a:ext uri="{FF2B5EF4-FFF2-40B4-BE49-F238E27FC236}">
                <a16:creationId xmlns:a16="http://schemas.microsoft.com/office/drawing/2014/main" id="{C8625082-371B-D6DA-5044-54DD151EB2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3200" y="2993675"/>
            <a:ext cx="4665600" cy="349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6674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E33AD-B9D3-C629-3CF3-77D276F93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Two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7A8BF-DE93-FF61-3841-437391E9B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First method:</a:t>
            </a:r>
          </a:p>
        </p:txBody>
      </p:sp>
      <p:pic>
        <p:nvPicPr>
          <p:cNvPr id="3074" name="Picture 2" descr="First slide">
            <a:extLst>
              <a:ext uri="{FF2B5EF4-FFF2-40B4-BE49-F238E27FC236}">
                <a16:creationId xmlns:a16="http://schemas.microsoft.com/office/drawing/2014/main" id="{C8625082-371B-D6DA-5044-54DD151EB2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3200" y="2993675"/>
            <a:ext cx="4665600" cy="349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5965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E33AD-B9D3-C629-3CF3-77D276F93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Two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7A8BF-DE93-FF61-3841-437391E9B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First method:</a:t>
            </a:r>
          </a:p>
          <a:p>
            <a:r>
              <a:rPr lang="en-US" dirty="0"/>
              <a:t>Sum of Two Values - </a:t>
            </a:r>
            <a:r>
              <a:rPr lang="en-US" dirty="0">
                <a:hlinkClick r:id="rId2"/>
              </a:rPr>
              <a:t>https://cses.fi/problemset/task/1640</a:t>
            </a:r>
            <a:endParaRPr lang="hr-HR" dirty="0"/>
          </a:p>
          <a:p>
            <a:endParaRPr lang="hr-HR" dirty="0"/>
          </a:p>
        </p:txBody>
      </p:sp>
      <p:pic>
        <p:nvPicPr>
          <p:cNvPr id="4098" name="Picture 2" descr="First slide">
            <a:extLst>
              <a:ext uri="{FF2B5EF4-FFF2-40B4-BE49-F238E27FC236}">
                <a16:creationId xmlns:a16="http://schemas.microsoft.com/office/drawing/2014/main" id="{BC480E3F-65E3-5210-4541-12FAD1F933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3200" y="2993675"/>
            <a:ext cx="4665600" cy="349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4807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E33AD-B9D3-C629-3CF3-77D276F93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Two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7A8BF-DE93-FF61-3841-437391E9B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Second method:</a:t>
            </a:r>
          </a:p>
        </p:txBody>
      </p:sp>
      <p:pic>
        <p:nvPicPr>
          <p:cNvPr id="5122" name="Picture 2" descr="First slide">
            <a:extLst>
              <a:ext uri="{FF2B5EF4-FFF2-40B4-BE49-F238E27FC236}">
                <a16:creationId xmlns:a16="http://schemas.microsoft.com/office/drawing/2014/main" id="{03868BB0-47A4-69CD-D329-DB87707F72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3200" y="2993675"/>
            <a:ext cx="4665600" cy="349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8815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245</Words>
  <Application>Microsoft Office PowerPoint</Application>
  <PresentationFormat>Široki zaslon</PresentationFormat>
  <Paragraphs>46</Paragraphs>
  <Slides>19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3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Natjecateljsko programiranje</vt:lpstr>
      <vt:lpstr>CSES - Introductory Problems</vt:lpstr>
      <vt:lpstr>Two pointers</vt:lpstr>
      <vt:lpstr>Two pointers</vt:lpstr>
      <vt:lpstr>Two pointers</vt:lpstr>
      <vt:lpstr>Two pointers</vt:lpstr>
      <vt:lpstr>Two pointers</vt:lpstr>
      <vt:lpstr>Two pointers</vt:lpstr>
      <vt:lpstr>Two pointers</vt:lpstr>
      <vt:lpstr>Two pointers</vt:lpstr>
      <vt:lpstr>Two pointers</vt:lpstr>
      <vt:lpstr>Two pointers</vt:lpstr>
      <vt:lpstr>Two pointers</vt:lpstr>
      <vt:lpstr>Two pointers</vt:lpstr>
      <vt:lpstr>Two pointers</vt:lpstr>
      <vt:lpstr>Two pointers</vt:lpstr>
      <vt:lpstr>Two pointers</vt:lpstr>
      <vt:lpstr>CSES – Sorting and Searching</vt:lpstr>
      <vt:lpstr>HVALA NA POZORNOSTI!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Zoltan Palinkaš</dc:creator>
  <cp:lastModifiedBy>Zoltan Palinkaš</cp:lastModifiedBy>
  <cp:revision>52</cp:revision>
  <dcterms:created xsi:type="dcterms:W3CDTF">2023-01-02T14:14:45Z</dcterms:created>
  <dcterms:modified xsi:type="dcterms:W3CDTF">2023-01-03T08:56:29Z</dcterms:modified>
</cp:coreProperties>
</file>