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281" r:id="rId13"/>
    <p:sldId id="282" r:id="rId14"/>
    <p:sldId id="300" r:id="rId15"/>
    <p:sldId id="301" r:id="rId16"/>
    <p:sldId id="302" r:id="rId17"/>
    <p:sldId id="283" r:id="rId18"/>
    <p:sldId id="256" r:id="rId19"/>
    <p:sldId id="257" r:id="rId20"/>
    <p:sldId id="258" r:id="rId21"/>
    <p:sldId id="276" r:id="rId22"/>
    <p:sldId id="277" r:id="rId23"/>
    <p:sldId id="287" r:id="rId24"/>
    <p:sldId id="288" r:id="rId25"/>
    <p:sldId id="289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2:34.3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0 445 407 0,'0'0'197'0,"0"0"-107"16,0 0 20-16,0 0-24 0,0 0-33 16,0 0-6-16,0 0-8 15,-11-12-3-15,11 12-5 16,0 0-1-16,0 0-4 15,0 0-13-15,0 0-5 16,0 0-4-16,11 12 4 16,22 15 12-16,7 9-5 15,7 6-2-15,7 1 0 16,6 5-3-16,1-4-5 16,2-2 12-16,-4 2-11 15,2-7 3-15,-4 1-8 16,-1-8 3-16,-2-3-3 0,-7-6-1 15,-7-3 0-15,-3 0 0 16,-10-6 0-16,-1 0-1 16,-3 0-10-16,-3-3-31 15,0-3-36-15,-6 3-56 16,-4-6-53-16,-3-3-115 16,-3 0-241-16</inkml:trace>
  <inkml:trace contextRef="#ctx0" brushRef="#br0" timeOffset="1">986 329 235 0,'0'0'425'0,"0"0"-340"15,0 0-10-15,0 0 3 16,0 0-28-16,0 0 8 16,-3 198 3-16,3-94-3 15,0 18-12-15,-8 7-7 16,8 0-2-16,0 0 0 16,-3-1-15-16,3-5 0 15,-3-4-12-15,-3-7 1 16,-2-12-3-16,-1-19 1 15,-2-12-8-15,5-18-1 0,0-14 1 16,3-5 1-16,-1-20-4 16,0-6 2-16,4-3-6 15,0-3-22-15,0 0-3 16,0 0-30-16,0-15-84 16,0-18-46-16,0-6-51 15,0-8-104-15</inkml:trace>
  <inkml:trace contextRef="#ctx0" brushRef="#br0" timeOffset="2">1538 1242 241 0,'0'0'379'16,"0"0"-291"-16,0 0 31 0,0 0-37 15,0 0-49-15,0 0-11 16,0-93 0-16,0 72-3 16,0-6-8-16,0 0-1 15,0 0-5-15,3 3-4 16,0 3 7-16,4 6 0 16,-4 3 2-16,0 6-1 15,-3 3-9-15,0 3 12 16,0 0-12-16,0 0 6 15,0 0-6-15,0 0-6 16,8 12 6-16,1 15 14 16,5 9 13-16,-5 9 0 15,2 9 4-15,-5 6 3 0,0 3-6 16,5 1-18 0,-8-6 1-16,0-8-6 0,0-4 0 15,-3-11-4-15,0-8 2 16,0-6-1-16,0-6 0 15,0-5-3-15,0-8 2 16,0 2-2-16,0-4-10 16,0 0-12-16,5 0-26 15,-5 0-17-15,0-4-31 16,3-13-104-16,0-1-130 16</inkml:trace>
  <inkml:trace contextRef="#ctx0" brushRef="#br0" timeOffset="3">2079 1247 191 0,'0'0'278'15,"0"0"-251"-15,0 0 58 16,0 0 38-16,0 0-48 15,0 0-32-15,20 0 16 16,-13 0-1-16,2 0-10 16,2 0 0-16,3 0-9 15,-2 0 0-15,5 0 0 16,0 0-9-16,0 0-2 16,2 0 5-16,1 0-22 15,-3 0 8-15,3 0-8 16,0 0-3-16,1 0-4 0,8 0-2 15,-6 0 9-15,2 0-5 16,-6 0 1-16,-2 0-3 16,-3 0 0-16,-5 0-3 15,-1 0 0-15,-5 0 2 16,0 0-3-16,-3 0 0 16,3 0 0-16,-3 0-1 15,0 0 1-15,3 0-2 16,-3 0-12-16,0 0-4 15,0 0-23-15,3 0-33 16,-3 0-59-16,0 0-54 16,0 0-130-16</inkml:trace>
  <inkml:trace contextRef="#ctx0" brushRef="#br0" timeOffset="4">3028 308 481 0,'0'0'168'16,"0"0"-109"-16,0 0 13 15,0 0-2-15,0 0-29 16,0 0-15-16,0 0-10 16,-3-13 11-16,12 13 17 15,22 7 2-15,5 13 5 16,12 10-10-16,8 9 2 15,4 3-19-15,7 6 3 16,0 4-9-16,-1-4-6 16,-2-4-6-16,-7-5 0 15,-4-8-3-15,-2-6-1 16,-8-12 0-16,-2 1 0 16,-9-8-4-16,-1-5-8 0,-4-1-12 15,-7 0-35-15,0 0-17 16,-8 0-38-16,-1 0-70 15,-11 0-126-15</inkml:trace>
  <inkml:trace contextRef="#ctx0" brushRef="#br0" timeOffset="5">3890 0 587 0,'0'0'211'15,"0"0"-201"-15,0 0 66 16,-20 219 35-16,17-113-28 16,3 8-33-16,0 7-7 15,0-2 5-15,0 3-20 16,0-8 3-16,-6-9-15 15,-2-6 1-15,-1-9-7 16,-1-3 1-16,-1-6-2 16,2-4 0-16,1-11-9 15,-1-9 0-15,1-7 0 16,2-11 4-16,3-14-8 0,0-8 0 16,0-11-17-16,3-6-22 15,-3 0-27-15,3 0-76 16,0-27-127-16,0-17-70 15</inkml:trace>
  <inkml:trace contextRef="#ctx0" brushRef="#br0" timeOffset="6">4425 1200 567 0,'0'0'60'16,"0"0"63"-16,0 0-11 16,34 193-32-16,-14-141-21 15,3-4-22-15,4-10 3 16,10-5-7-16,-1-8 0 15,12-19-5-15,1-6 4 16,7 0-6-16,5-39 4 16,2-13-8-16,-5-7-15 15,-15-5 3-15,-11 0-9 0,-14-2 2 16,-11 3-2-16,-7 3 9 16,0 6-9-16,-25 12 6 15,-18 9 1-15,-13 12 5 16,-14 12-2-16,-4 9-11 15,-10 0 2-15,11 0 0 16,7 21-4-16,2 3-2 16,13-3-11-16,8 6-27 15,-1-3-23-15,4 0-83 16,1-1-105-16,2-10-369 16</inkml:trace>
  <inkml:trace contextRef="#ctx0" brushRef="#br0" timeOffset="7">20 2469 12 0,'0'0'577'16,"0"0"-506"-16,0 0 22 15,0 0-18-15,0 0-29 0,0 0-22 16,13 0 4-1,-2 0 5-15,6 0 24 0,3 0-16 16,0 0-9-16,3 0-4 16,4 0-6-16,5 0 8 15,8 0-16-15,1 0 12 16,10 0-8-16,-5 0-4 16,7 0-5-16,1 0-2 15,-1 0 7-15,1-1-11 16,-4-4 13-16,4 0-13 15,-7 5 6-15,2-4-5 16,-2 2 0-16,-4 2 0 16,-2 0 1-16,-4 0-3 15,0-4-2-15,-1 4 1 16,1 0 4-16,0 0-5 0,-1 0 1 16,1 0 1-16,0 0 0 15,-4-1-2-15,7-4 2 16,0 4-2-16,-2-4 0 15,5 4 4-15,-3-7-6 16,1 7 6-16,-3-4-6 16,0 4 4-16,-1-4-4 15,3 5 3-15,-7 0-1 16,4 0 0-16,-3 0 2 16,2 0-4-16,-2 0 9 15,6 0-10-15,0 0 6 16,-4 0-2-16,4 0 0 0,-2 0 1 15,2 0-2-15,3 0 0 16,-2 0 0-16,5 0 3 16,7 0-3-16,-2 0 2 15,2 0-4-15,1 0 4 16,-8 0-4-16,-5 0 4 16,2 5-4-16,-3-4 2 15,-4 4 0-15,1-4-1 16,-3 7 2-16,2-8-2 15,1 0 4-15,0 0-4 16,4 0 2-16,2 0-1 16,4 0 1-16,2 0-1 15,6 0 0-15,-3 0 2 0,3 0-3 16,-9 0 3-16,1 0-3 16,-7 1 2-16,3 4-1 15,-6 1 1-15,2-5 2 16,-2 3-1-16,1-2-2 15,-1 2 0-15,-1-4 3 16,4 0-4-16,0 0 3 16,4 0-2-16,-4 0 1 15,-3 0-2-15,-1 0 2 16,1 0 1-16,0 0-2 16,-4 0 2-16,-2 0-6 15,-2 0 8-15,-2 4-8 16,0-3 8-16,6 4-6 0,1-5 4 15,6 1-3-15,7-1 1 16,-4 0 0-16,-2 0 4 16,-1 0-3-16,-4 0-1 15,1 0 1-15,-5 0 0 16,2 0-1-16,-4 0 0 16,4 0 2-16,-4-1-2 15,4-5-1-15,3 2 1 16,3-6-1-16,-1 4 6 15,9 0-7-15,-5 5 4 16,4-8-4-16,2 3 3 16,9 1-2-16,-2-1 2 15,7 3-1-15,-5 3 0 16,-4 0 1-16,-5 0-3 0,-8 0 3 16,-9-6-2-16,-4 5 2 15,-1 1 1-15,-10-5-2 16,-2 5 0-16,-4-1-1 15,-5 1 1-15,-6 0-2 16,0 0-14-16,0 0-3 16,0-5-10-16,0 5-10 15,0 0-87-15,-26 0-192 16,-18 0-449-16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2:59.9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0 155 25 0,'0'0'305'0,"0"0"-205"15,0 0 37-15,0 0-30 16,0 0-41-16,0 0-5 16,-14 0-31-16,14 0-9 15,0 0-4-15,0 0 11 16,0 0 25-16,14 0-1 16,6 0-7-16,6 0 11 15,12 0-13-15,5 0-3 16,10 0-10-16,10 0-6 0,15 0-4 15,3 0-10 1,5-4 5-16,4-12-2 0,-3 3 5 16,-3-1-9-16,-4 3-6 15,-1 5-3-15,-1 4 6 16,6-2-3-16,-1 4-2 16,1 0 3-16,-2 0-2 15,-1-4 0-15,0 4 2 16,-9-1-8-16,0-4 8 15,-6 5-2-15,-2-1-1 16,-8 1 0-16,4-4-1 16,1 2 0-16,-4-2 2 15,-1-2 0-15,1 1-2 16,-1-1 1-16,5-4 0 16,-1 6-1-16,0-2 0 0,-2 5 4 15,-5-4-1-15,-4-1-3 16,-1 5 1-16,-4-7 2 15,-9 7-2-15,2 1-2 16,-2 0 0-16,0 0 1 16,9 0 0-16,10 0 2 15,6 0 3-15,4 0-2 16,3 0 1-16,-4 0-2 16,-4 0-2-16,2 0 0 15,-7 0 5-15,2 0-1 16,-5 0-5-16,1 0 1 15,3 5 0-15,-3 0 1 0,9 0 4 16,6-4-3-16,-1 4-1 16,4-4-1-16,1 3 2 15,-1-4-2-15,0 2 0 16,-3 2 1-16,-4 0-1 16,-2-4 2-16,-1 1-3 15,-3-1 1-15,-1 5 0 16,-2-5 1-16,-4 1-1 15,4 4-1-15,-4-4 0 16,3 3 1-16,7 2 0 16,-3 0 10-16,4-1-5 15,2 1 0-15,-4 4-4 16,10-4-1-16,-6-1 3 0,-4-1-1 16,-2-2 0-1,-7 6-2-15,1-2 0 0,-1 0 0 16,-4-4 5-16,-2-2-4 15,-4 0 4-15,0 0-4 16,1 0 4-16,-1 0 4 16,-7 0-7-16,-7 0-2 15,-6 0 0-15,-6 0 0 16,-5 0-3-16,-9 0-9 16,0 0-17-16,0 0-9 15,0 0-16-15,-6-12-63 16,-31 0-191-16,-7 1-382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2:59.9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0 302 745 0,'0'0'9'0,"0"0"37"16,0 0 36-16,0 0-53 16,0 0 18-16,0 0-22 15,0 0-17-15,-14-81-6 16,48 57 0-16,16-9 0 16,11-3-1-16,5 0 3 15,10 3-3-15,2 6-2 16,2 6 1-16,-10 12-4 15,-9 9 3-15,-9 3-4 16,-11 36 3-16,-10 18 2 16,-13 9 7-16,-13 3 6 15,-5 9 10-15,-5-6 2 16,-34-3 19-16,-4-5-18 0,-8-10 7 16,-2-8-7-16,-4-8-3 15,-1-7-5-15,3-10-11 16,-3-7 6-16,12-8-6 15,8-6 1-15,9 0-4 16,15 0-8-16,8 0 2 16,6-2-2-16,0-10-6 15,26-9-10-15,29 0-15 16,14 0 9-16,15 9 11 16,-3 8-2-16,-2 4 4 15,-5 6-1-15,-10 25 12 16,-12 7 2-16,-14 7 0 0,-18 10 1 15,-20 5 14-15,0 10 32 16,-31-1-5-16,-22 0 2 16,-14-6-20-16,-7-3 2 15,-2-12-8-15,-8-6 7 16,7-12-12-16,10-6-3 16,0-12-2-16,10-9-5 15,7 0-5-15,7-3 2 16,17 0-14-16,9 0-23 15,17-3-13-15,0-18-74 16,26-12-85-16,28-12-151 16,13 0-138-16</inkml:trace>
  <inkml:trace contextRef="#ctx0" brushRef="#br0" timeOffset="1">1076 1277 776 0,'0'0'42'0,"0"0"53"16,0 0 0-16,-71 167-47 15,48-134-13-15,-4-11-5 0,10-7-18 16,-3-4-8-1,5-11-4-15,1 0-22 0,0 0-78 16,7-33-77 0,7-14-136-16</inkml:trace>
  <inkml:trace contextRef="#ctx0" brushRef="#br0" timeOffset="2">1487 188 610 0,'0'0'117'15,"0"0"-106"-15,0 0 51 0,0 0-35 16,0 0 21-16,0 0 16 15,177-123-31-15,-134 114-12 16,1 6 11-16,2 3-4 16,2 0 0-16,-4 0 5 15,-9 15-7-15,-7 12-13 16,-9 9 0-16,-5 6 3 16,0 3-1-16,-5 6 16 15,-1 0-19-15,-8 9 4 16,0 2 3-16,0 5-4 15,0 1 8-15,0 3-2 16,-8 2-1-16,-4-2-17 0,-2 4 10 16,3 6-10-16,-2 2 9 15,-1-2-8-15,5 0-3 16,1 0 2-16,2-9-3 16,3-1 0-16,0-7 4 15,0-7-3-15,0 1-1 16,-2-10 0-16,2-9-2 15,3-11 1-15,0-10-29 16,0-13 1-16,0-5-18 16,-3 0-10-16,-3 0-36 15,-2-36-79-15,-1-14-159 16,2-14-68-16</inkml:trace>
  <inkml:trace contextRef="#ctx0" brushRef="#br0" timeOffset="3">1794 929 700 0,'0'0'63'0,"0"0"-4"15,0 0 8-15,0 0-7 16,0 0 25-16,0 0-32 16,208-42-5-16,-159 42-16 15,3 0-5-15,0 0-5 16,6 0-8-16,-6 0-8 15,0 0-5-15,-9 0-1 0,-11 0-4 16,3 0-31-16,-6 0-47 16,-3 0-28-16,5 0-56 15,-4 0-120-15</inkml:trace>
  <inkml:trace contextRef="#ctx0" brushRef="#br0" timeOffset="4">3132 1023 430 0,'0'0'219'0,"0"0"-166"16,0 0 102-16,0 0-64 16,0 0-35-16,0 0 30 15,140 5-28-15,-94-5-21 16,5 0-15-16,2-12 5 0,-3 3-25 15,-2-3 2 1,-13 0-8-16,-7-2 1 0,2 7-34 16,4-13-45-16,4 7-45 15,11-7-57-15,-11-1-259 16</inkml:trace>
  <inkml:trace contextRef="#ctx0" brushRef="#br0" timeOffset="5">4399 254 82 0,'0'0'510'0,"0"0"-506"0,0 0 64 16,0 0-35-16,136-156 68 15,-106 141-11-15,4 3-27 16,3 6-34-16,2 3-5 16,1 3-11-16,8 0-6 15,2 0 10-15,2 27-1 16,6 12 36-16,-6 3-34 16,-7 6-5-16,-9 0 23 15,-19 6-19-15,-11 0 3 16,-6 4 2-16,0 2-6 15,-35-8-5-15,-23 2 9 0,-8 0-10 16,-9 3 4-16,2-7-14 16,7-5 4-16,8-9-3 15,15-11-2-15,20-13 2 16,9-12-1-16,14 0 0 16,0 0-12-16,0-12-9 15,10-13-12-15,25 4 17 16,3 6-1-16,10 3 9 15,-1 12 0-15,6 0 4 16,1 0 3-16,-5 10 1 16,-2 19 0-16,-1 13 3 15,-5 6-8-15,-7 5 13 16,-11 1 1-16,-6-3-6 0,-17 9 38 16,0 3-14-16,-3-3-18 15,-34 0 28-15,-10-9-27 16,-10 0 16-16,-10-4-21 15,-2-9 6-15,-9-6-6 16,-3-6-5-16,-2-9 0 16,4-7-2-16,1-3 0 15,12-1-12-15,5-2-9 16,5 2-19-16,2 0-4 16,1-1-76-16,-4 5-67 15,0-6-186-15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2:59.9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1076 52 372 0,'0'0'203'16,"0"0"-96"-16,0 0 19 15,0 0-24-15,0 0-46 16,0 0-2-16,17-52-9 0,-17 52 9 16,0 0-10-1,0 0-11-15,0 0-2 0,0 10-12 16,-23 32 0-16,-14 22-3 15,-16 17 15-15,-16 17-17 16,-12 12-1-16,-6 7 0 16,-3 0 1-16,-4-6-6 15,4-6-4-15,9-12 0 0,14-14 0 16,15-21-3-16,18-19 1 16,13-12-4-16,7-6 4 15,5-4-6-15,9-2 5 16,0 1-6-16,0-7 7 0,0-1-3 15,0-2 1-15,0 0-1 16,0-3-4-16,14 3 6 16,6-2-2-16,7-4 2 15,5 0 1 1,9 0-1-16,13 0 2 16,6 0-2-16,7 0 0 15,6 0-2-15,-3 0 1 16,1 0-3-16,-1 0 0 15,-1-10-3-15,1-5-9 16,-2-2-1-16,-9-4-10 16,-11-1-9-16,-9 1-4 0,-8 0-29 15,-11-6-34-15,-7-4-10 16,1-2-36-16,-11-9-111 0,-3-9-75 16</inkml:trace>
  <inkml:trace contextRef="#ctx0" brushRef="#br0" timeOffset="1">1177 245 648 0,'0'0'71'15,"0"0"-28"-15,0 0 45 16,-3 166 19-16,3-63-21 16,-3 25 11-16,-2 7-39 15,2 3 1 1,0-3-30-16,0-6-5 15,0-4-3-15,3-15-18 16,-3-8 4-16,3-13-6 16,-3-17 1-16,3-18 1 15,0-15-6-15,0-12 2 16,0-15-3-16,0-9-30 16,0-3-31-16,3 0-60 15,20-24-28-15,17-30 17 16,13-30-171-16</inkml:trace>
  <inkml:trace contextRef="#ctx0" brushRef="#br0" timeOffset="2">1701 995 745 0,'0'0'49'0,"0"0"-1"15,0 0 49-15,0 215-19 16,0-134-14-16,14 0-2 15,20-2-28 1,10-10-12-16,8-15-11 16,9-11 6-16,12-16-11 15,14-21 1-15,7-6-5 16,-1-17 1-16,5-32 8 16,-14-25-9-16,-12-10 1 0,-22-5-3 15,-16-1-9 1,-28-1 2-16,-6-1 7 0,-23 3-1 15,-37 11 4-15,-4 15 10 0,-12 24-3 16,-1 18 15-16,-10 15-10 16,3 6-5-16,3 0-7 15,9 0-3-15,14 0 2 16,12 6-2-16,13 0 0 16,10 0-12-16,9 6-9 15,-3 6-39-15,4 9-19 0,-1 9-32 16,1 3-18-16,0 5-114 15,-4-5-134-15</inkml:trace>
  <inkml:trace contextRef="#ctx0" brushRef="#br0" timeOffset="3">0 2250 413 0,'0'0'107'0,"0"0"-67"16,0 0 70-16,0 0-16 15,0 0-32-15,0 0-7 16,0 0-10-16,131-38 19 15,-54 32 4-15,10 6-6 0,17 0-26 16,6 0 0-16,17 0-9 0,13 0-8 16,13 0 4-16,8 0-11 15,7 0-7-15,2-4-1 16,-4 3 5-16,-8-4-5 16,-7 4 4-16,-15-5-5 15,-9 2 0-15,-9-2-6 0,-19 1 9 16,-12-1-8-16,-9-5 6 15,-12 1-7 1,-5-4 3-16,-5 1-6 0,-8-1-27 16,-10 5-28-16,-3 0-15 15,-12 8-56-15,-6-7-25 16,-17 8-154 0</inkml:trace>
  <inkml:trace contextRef="#ctx0" brushRef="#br0" timeOffset="4">1551 3012 528 0,'0'0'203'0,"0"0"-187"0,0 0 64 16,0 0 12-16,0 0-25 15,0 0-33-15,11-72-17 16,6 24-1-16,-2-6 7 0,10-6-5 15,-6-8 5-15,9-1-14 0,-8-6-5 16,0 6-2-16,0 7-1 31,-11 8 3-31,1 20-3 0,-6 11 8 16,-1 13-6-16,-3 8 18 16,3 2-17-16,-3 0-4 15,7 0-5-15,-4 29 5 16,11 13 13-16,-5 12 6 15,5 10-2-15,3 11 0 16,-8 11 6-16,-1 15-7 16,-5 1 5-16,0 6-12 15,0 3 6-15,0 3-8 16,1-7-4-16,-4-11 1 0,0-12 3 16,0-16 1-16,0-7-7 15,0-11 5-15,0-11-5 16,0-5 5-16,0-11-4 0,0-7 1 15,0-7-3 1,0-7 2-16,0 2 1 0,-13-4-2 16,-10 0 7-1,-8 0-6-15,-2 0-4 16,-4-10 1-16,-3-5-2 16,3-2 3-16,4 5 0 15,7-1 0-15,9 5-1 16,6 2 1-16,5 2-8 15,3-1 8-15,3 1-1 16,0 2 0-16,0 2-2 0,0 0 1 16,0 0-1-1,9 0 3-15,25 0 2 16,6 0-1-16,7 0 5 0,7 0-4 16,-1 0 5-16,4 0-5 15,-4 0-2-15,-4 2 2 16,-1 2-2-16,-7-4 0 0,-9 0-2 15,-2 0 0-15,1 0-36 0,-5-18-26 16,5-16-30 0,-1-7-90-16,-4-11-154 0</inkml:trace>
  <inkml:trace contextRef="#ctx0" brushRef="#br0" timeOffset="5">3834 1950 395 0,'0'0'237'16,"0"0"-187"-16,0 0 55 16,0 0-33-16,0 0-23 15,0 0-3-15,47 0 10 16,-27 0-16-16,3 0 3 15,1 0 0-15,2 6-9 16,2 0-10-16,-2-3-20 0,-6 3 6 16,-3 0-10-16,-1 0 0 0,1-3-3 15,-3-3 0-15,-2 0-27 16,2 0-26-16,-4 0-21 16,0 0-50-16,-3 0-51 15,-4 0-104-15</inkml:trace>
  <inkml:trace contextRef="#ctx0" brushRef="#br0" timeOffset="6">3895 2335 480 0,'0'0'45'16,"0"0"59"-16,0 0 45 15,0 0-73-15,170-2 0 16,-126-11-35-16,2 1-28 0,-2-3 4 16,-4-2-9-16,-4-5-3 15,-5 1-5-15,-8 4-1 0,-3 2-58 16,-14 4-56-16,-6 2-156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2:59.9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0 269 656 0,'0'0'101'0,"0"0"-81"0,0 0 15 16,0 0-3-16,0 0 41 0,87 158 2 15,-30-83-21 1,7 6 4-16,9 5-11 0,4-5-7 16,2-11-15-16,5 0-5 15,0-12-12-15,-1-10-2 16,4-10 1-16,-3-5-4 15,-3-8-3-15,-12-8 1 0,-16-1-2 16,-10-5-7-16,-12-5-27 16,-10-2-32-16,-12-4-43 15,-1 0-36-15,-8-6-125 16,0-30-314-16</inkml:trace>
  <inkml:trace contextRef="#ctx0" brushRef="#br0" timeOffset="1">955 106 260 0,'0'0'551'15,"0"0"-545"-15,0 0 3 0,0 0 46 16,28 207 24-16,-2-99 1 15,7 15-23-15,4 6-9 16,-3 7-6-16,-4 3 0 16,-7-8-16-16,-9-5 1 15,-8-8-14-15,-6-6 4 16,0-10-4-16,0-3-2 16,0 0-11-16,0-3 11 15,-3-9-7-15,-6-13-4 0,1-14 0 16,-1-16 1-16,6-13-5 0,-5-14-8 15,8-11-25-15,0-6-52 16,0-6-27 0,0-38-186-1,0-16-186-15</inkml:trace>
  <inkml:trace contextRef="#ctx0" brushRef="#br0" timeOffset="2">2016 1082 836 0,'0'0'18'15,"0"0"41"-15,0 0 41 16,0 0-72-16,0 0 20 15,203 0-7-15,-152 0-14 0,-2-5-19 32,-2-5-8-32,2-5 0 0,3 1-7 15,-3-7-50-15,6-6-64 16,-3-6-39-16,-11 3-162 16</inkml:trace>
  <inkml:trace contextRef="#ctx0" brushRef="#br0" timeOffset="3">3231 496 470 0,'0'0'133'0,"0"0"-72"16,0 0 62-16,0 0-42 0,0 0-25 16,0 0 10-1,-209-117-29-15,165 117-9 0,1 0-7 32,-1 21 2-32,-4 15-9 15,5 12-2-15,7 9 14 0,8 0-11 16,16 8-3-16,4-5 5 15,8-1 8-15,0-9-2 16,25-3-14 0,11-15-7-16,7-7-1 0,11-13-2 15,2-12 2-15,19 0 2 0,-3-31-1 16,3-19-2-16,-12-12-7 16,-19 2-5-16,-15 11-15 15,-12-1 20-15,-14 17 4 16,-3 12 5-16,0 12-4 15,0 6 2-15,0 3-4 16,0 0-3 0,0 18 1-16,0 27 6 15,0 15 10-15,0 9 6 16,7 22 0-16,10 3 2 0,3-1-18 16,-3-3 7-1,0-5 19-15,-1-4-19 16,1 0 5-16,-7-9-1 0,-6-9-1 0,-4-12-1 15,0-6-3-15,0-12-1 16,-8-3 8-16,-11-9-13 16,-12-6 11-16,-1 0-8 15,-12-9-1-15,-7-6 1 16,-2 0-3-16,-7 0 1 16,-4 0-1-16,7-9-2 15,4-15-10-15,13 0-8 0,17-6-21 16,9 0-32-16,14 3-62 15,0-6-31-15,0 3-103 16,14-3-352-16</inkml:trace>
  <inkml:trace contextRef="#ctx0" brushRef="#br0" timeOffset="4">4184 119 603 0,'0'0'62'0,"0"0"-41"16,0 0 58-16,0 0-38 16,0 0 0-16,0 0 14 0,174-89-28 15,-121 74 0 1,4 5 8-16,4 7-2 0,-4 3-12 16,-1 0-6-1,-7 0 3 1,-8 9 0-16,-10 16 2 0,-14 4-10 15,-11 8-2-15,-6 9 15 16,0 9-6-16,-40 11 21 16,-18 8-10-16,-5 1 3 15,-10 0-11-15,6-3 0 16,10-6-10-16,7 0 4 0,7-3-3 16,6 2-10-16,4-6 9 15,2 1-6-15,14 0 2 16,5-5-5-16,12-5 2 15,0-7 0-15,0-7-6 16,35-9 4-16,20-10-1 16,17-5 0-16,20-12 2 0,10 0 3 15,10-8-1-15,1-24-4 16,-12-3-3-16,-11 0-11 16,-24 8-11-1,-19 6-9-15,-24 8-23 16,-20 7-24-16,-3 6-6 15,-12 0-99-15,-36 0-174 0</inkml:trace>
  <inkml:trace contextRef="#ctx0" brushRef="#br0" timeOffset="5">40 2315 371 0,'0'0'43'0,"0"0"-34"16,0 0 83-16,0 0-1 0,0 0 21 16,0 0-14-16,174 0-22 15,-110 0 0-15,12 0-16 16,1 0-9-16,13 0 4 16,14 0-18-16,6-6-6 15,8 3 0-15,1 1-16 16,-1-2 4-16,9-2-6 15,6 0 3-15,4-5-9 16,13-1 5-16,-2-1-6 16,-4 5-2-16,-14 8-1 15,-11 0-3-15,-4 0 9 16,-5 0-9-16,6 0 4 0,15 0-3 16,10 0 6-16,3 0-5 15,2 0-2-15,9-6-3 16,4-13 3-16,12 4 0 15,9-5 1-15,-10 5-4 16,-12 5 6-16,-21 1-4 16,-13 9 2-16,-5 0 0 15,2 0-1-15,3 0 1 16,0-2 4-16,-8-4-4 16,-9-7 0-16,7-1 1 15,13-7-4-15,3-6 1 16,-3-4-4-16,-29 0-51 15,-32 8-6-15,-25 2-68 0,-18 0-4 16,-14 4-114-16,-9 3-408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2:59.9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192 512 327 0,'0'0'430'16,"0"0"-422"-16,0 0 30 16,0 0 10-16,0 0-15 15,0 0 28-15,-144 125-16 16,121-77-4-16,9 8 6 15,7-1 14-15,7 4-20 16,0-4-10-16,10-2-4 16,33-11-18-16,18-12-8 0,16-12 10 15,10-12 2 1,14-6-2-16,6-3 6 0,6-42-10 16,0-12 3-16,-9-15-4 15,-6-8-2-15,-29 4-3 16,-16 0 3-16,-22 1-8 15,-19 0 11-15,-12 0-9 16,-6 2 2-16,-37 2-4 16,-11 12 0-16,-2 16 1 15,1 8 6-15,3 17-2 16,-2 6-1-16,7 9-3 16,-3 3-1-16,1 0 0 15,-5 15 1-15,7 17 6 16,4-4-2-16,8 4-1 15,9-4-5-15,9-1-12 0,11-2-26 16,6-4-33-16,0 6-34 16,0-4-27-16,29 6-51 15,5-2-72-15</inkml:trace>
  <inkml:trace contextRef="#ctx0" brushRef="#br0" timeOffset="1">1331 758 375 0,'0'0'377'0,"0"0"-331"0,7 152 94 16,-7-90-33-16,0 1-14 15,0-3-42-15,0-6-20 16,0-3-6-16,-17-12-22 15,7-3 3-15,-4-15-4 16,8-7-4-16,0-13-14 16,-2-1-40-16,5 0-41 15,3-33-110-15,0-15-83 16,6-15-263-16</inkml:trace>
  <inkml:trace contextRef="#ctx0" brushRef="#br0" timeOffset="2">1976 69 669 0,'0'0'174'0,"0"0"-171"16,0 0 37-16,0 0-8 15,0 0-10-15,0 0 24 16,90-33-7-16,-52 21-14 16,-6 3 6-16,2 0 5 0,-4 6-13 15,1 3 7 1,-5 0-23-16,0 0 19 0,-2 0-12 16,-1 24 3-16,-3 9-5 15,-6 3 8-15,-5 15-1 16,-4 0 1-16,-2 11-2 15,-3-7-7-15,0 3 7 16,0 0-11-16,0 4 9 16,0-5-8-16,0 7 6 15,0 1-7-15,0-1-3 16,0 1 4-16,0 3-6 16,-3-7-2-16,-8 1 3 15,-3-2-5-15,2-6 5 16,-2-12-6-16,-3-6 1 0,1-9-17 0,2-6-15 15,0-4-4-15,5-13-25 16,-2-4-55-16,8 0 10 16,-3-3-51-16,0-24-138 0,-8-3-109 15</inkml:trace>
  <inkml:trace contextRef="#ctx0" brushRef="#br0" timeOffset="3">1899 679 650 0,'0'0'105'15,"0"0"-34"-15,0 0 5 0,0 0-7 16,0 0 0-16,0 0 9 16,104-6-5-16,-44 6-2 15,7 0-36-15,14-11-2 16,8-8-12-16,9-8-11 0,-5 0-6 15,-6-2-2-15,-6-8-2 0,-9 7 0 16,-8 1 0-16,-10 2-20 16,-7 6-6-16,-15 3-33 15,-12-1-63-15,-9 8-83 16,-11 5-162-16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2:59.93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67 803 796 0,'0'0'47'0,"0"0"-27"15,0 0 50-15,0 0-30 16,0 0-10-16,0 0-13 16,-6-148-8-16,6 92 5 15,-3-7 9-15,3-11-7 16,0-7-10-16,0-1 1 0,0 8-6 15,0 14 2 1,0 24 1-16,0 21 21 0,0 12 18 16,0 3-8-16,0 0-19 0,0 30-10 15,0 24 2 1,0 24 7-16,0 15 11 0,0 17-4 16,0 3-1-16,0 5 0 15,0-11 3 1,0-5-11-16,0-7-8 15,0-14 5-15,0-12-7 16,0-12 5-16,-7-12-7 16,3-9-1-16,-2-12 1 15,-1-9 2-15,4 0-3 16,-5-9 1-16,5 0-2 0,0-6-32 16,0 0-6-16,-5 0-8 15,5 0-95-15,0-6-66 16,3-12-190-16</inkml:trace>
  <inkml:trace contextRef="#ctx0" brushRef="#br0" timeOffset="1">468 1263 839 0,'0'0'38'15,"0"0"47"-15,0 0 36 16,0 0-50-16,0 0-31 15,0 0-15-15,0 6-12 16,0-6-11-16,0 0-1 16,0 0-1-16,0 3-2 15,0-3-3-15,0 0-42 0,0 0-19 16,-6 0-77-16,-2 0-77 16,-1 0-214-16</inkml:trace>
  <inkml:trace contextRef="#ctx0" brushRef="#br0" timeOffset="2">1093 0 753 0,'0'0'68'0,"0"0"-67"15,0 0 42-15,0 0 33 16,-90 168-3-16,79-78-23 16,2 12 12-16,3 6-13 0,6 10 6 15,0 3-19-15,0 2-15 16,15-4-6-16,23 3-4 16,-1-8 9-16,9-18-11 15,1-6 3-15,4-9-11 16,-1-7 0-16,-4-9-1 15,4-5 0-15,-2-8-3 16,-9-8 10-16,-2-11-13 16,-11-12 6-16,-9-9 0 15,-3-9-16-15,-8-3-51 16,8-3-61-16,-4-42-7 16,4-8-62-16,-8-13-242 15</inkml:trace>
  <inkml:trace contextRef="#ctx0" brushRef="#br0" timeOffset="3">1825 156 638 0,'0'0'101'16,"0"0"-99"0,0 0 93-16,0 0-10 15,127 218-9-15,-77-136-26 16,7 3-9-16,4-6 3 16,-4-11-20-16,-4-7-7 15,1-13-4-15,-5-9-9 0,-5-7-4 16,-1-5 0-16,-10-13 0 0,1-7-51 15,-11-7-36-15,0 0-29 16,-2-15-51-16,-7-23-189 16</inkml:trace>
  <inkml:trace contextRef="#ctx0" brushRef="#br0" timeOffset="4">2585 129 848 0,'0'0'103'0,"0"0"-102"31,0 0 31-31,-8 186 45 0,8-67 11 16,0 15-8-16,3 7-37 16,14-3-5-16,0 5-10 15,0-11-4-15,-4-9-11 16,4-15 1-16,-7-15-9 15,0-6 1-15,-4-12 1 16,-6-17-7-16,0-9 4 16,0-23-5-16,0-8 1 15,0-14 0-15,0-4-13 0,-3 0-11 16,-10-22-27 0,-1-14-115-16,5-7-51 15,9-5-98-15,0 0-215 16</inkml:trace>
  <inkml:trace contextRef="#ctx0" brushRef="#br0" timeOffset="5">3279 959 811 0,'0'0'36'0,"0"0"30"0,0 0 51 16,0 0-71-16,197-21-19 16,-154 21-12-16,-5 0-12 15,-6 0-3-15,2 0-6 16,-7 0-55-16,-1-10-23 16,2-9-72-16,-5-10-165 15</inkml:trace>
  <inkml:trace contextRef="#ctx0" brushRef="#br0" timeOffset="6">4459 258 317 0,'0'0'378'15,"0"0"-355"-15,0 0 24 16,0 0 27-16,0 0-32 16,-181-63 6-16,145 63-11 15,2 0-12-15,1 27 9 16,-4 6-15-16,3 12-2 0,5 3 23 15,2 6-5-15,13 5 0 16,8 4-1-16,6-3 11 16,0-3-25-1,0-10-3-15,9-5-14 16,25-11 0 0,7-14-6-16,5-11 1 0,7-6 1 15,7-6 2-15,1-29 4 16,-1-20-5-16,-10 1-4 15,-10 0-1-15,-13 4 3 16,-7 9-1-16,-9 13 1 0,-5 8 2 0,-3 13-3 16,-3 7 3-16,0 0 8 15,0 0-7-15,0 11-1 16,0 26 0-16,6 11 3 16,5 2 1-16,6 8 2 15,-1-1-6-15,4 5 8 16,0 5-3-16,0 4 5 15,0-7-6-15,-3 6 13 16,-8-1-10-16,-1-9-3 16,-8 0 1-1,0-12-5-15,0-3 10 0,0-3-6 16,-8-3 7 0,-15-6-6-16,-6-6 5 0,-5 0-8 15,-2-12-1 1,-4-3-1-16,2-6 0 0,-2-6 1 15,5 0-1 1,4 0-6-16,-2-13-18 16,5-13 2-16,5-10-32 15,10-3-73-15,13-12-80 0,0-3-72 16,0-9-272-16</inkml:trace>
  <inkml:trace contextRef="#ctx0" brushRef="#br0" timeOffset="7">5061 393 350 0,'0'0'242'0,"0"0"-240"15,0 0 73-15,0 0 6 16,0 0-13-16,0 0-2 0,144-54 0 16,-115 51-33-16,1 3 0 0,-2 0-8 15,-5 0-11-15,0 0 19 16,-3 12 2-16,0 9 3 15,-10 11-14-15,-7 6 10 16,-3 6-5-16,0 14-6 16,-13-4 0-1,-18 6-3-15,-1 1-9 16,-2-1 1-16,4 0-2 16,-1 3-1-16,8-3 1 15,3-1-5-15,4 0 2 16,2-5-6-16,11-6 0 15,0-9 1-15,3-6-2 16,0-6 0-16,0-9 0 0,9 0-2 16,12-9 2-16,2-6-4 0,11-3-1 15,6 0-17 1,4-12-5-16,2-21-29 0,1-9-59 16,-7-3-59-16,-14-6-138 15,-9 6-353-15</inkml:trace>
  <inkml:trace contextRef="#ctx0" brushRef="#br0" timeOffset="8">5692 42 531 0,'0'0'253'0,"0"0"-193"16,0 0 73-16,137 195-44 15,-93-123 5-15,-1 0-12 0,-2 2-36 16,2 1-24-16,0-4 0 16,-2 4-6-16,-2 10 5 0,-8-8-10 15,-5 7 1-15,-6-10 0 16,-6 1-5-16,-11 0-2 15,-3 6 3-15,0-3-5 16,0 3 2-16,-11-9-3 16,-9 2 2-1,0 1-4 1,1-14 1-16,-1-3 1 0,3-10-1 16,-3-15-1-16,6-6 0 15,2-18-1-15,4-5-2 16,2-2-24-16,-4-2 0 0,3 0-18 15,0 0-12-15,1 0-97 16,-8-2-108-16,0-17-355 16</inkml:trace>
  <inkml:trace contextRef="#ctx0" brushRef="#br0" timeOffset="9">6986 847 280 0,'0'0'401'0,"0"0"-361"16,0 0 15-16,0 0 7 0,0 0 0 15,0 0-2-15,-5 0-10 16,5 0-1 0,0 0 17-16,0 0-30 15,0 0 1-15,14 4 5 0,10-2-1 16,2-2-21-16,8 4 2 15,9-4-9-15,7 0-6 16,7 0-3-16,4 0-1 16,-1 0-3-16,-7 0 2 15,-6 0-2-15,-10-4 2 16,-8 2-2-16,-9 2-6 16,-9 0-12-1,-1 0-11-15,-7 0-21 16,1 0-36-16,-4 0-40 0,0 0-5 15,0 0-39-15,0 6-61 16,-24 15-142-16</inkml:trace>
  <inkml:trace contextRef="#ctx0" brushRef="#br0" timeOffset="10">7215 1272 22 0,'0'0'571'15,"0"0"-526"-15,0 0 48 16,0 0 20-16,0 0-35 16,0 0-11-16,44 66-1 15,-10-60 1-15,0-3-8 16,5-3-5-16,4 0-11 15,1 0-23-15,-1 0-3 16,5 0-13-16,-4 0 2 0,2 0-6 16,1 0 5-16,-7-6-7 15,-3 3 2-15,-11-3-2 16,1 0-14-16,-7-3-16 16,-3-3-35-16,0 0-37 0,-5-3-77 15,-4 3-156-15</inkml:trace>
  <inkml:trace contextRef="#ctx0" brushRef="#br0" timeOffset="11">8670 445 317 0,'0'0'242'0,"0"0"-228"15,0 0 56-15,0 0 26 16,0 0-34-16,0 0-9 16,-14-49-8-16,14 39-4 0,0-7-3 15,17 2-14-15,6-3 2 16,5-3-9-16,8 0-1 0,4 0-9 15,11-6 8-15,-1 3-5 16,-1 6-1-16,6 0 4 16,-9 9-1-16,-2 3 3 15,-7 6-15 1,-8 0 5-16,-2 9 5 16,-10 24-1-16,0-3 1 15,-14 15 5 1,-3 6 3-16,0 11 8 15,-30-2-3-15,-18-1-19 0,2 7 9 16,-10-3-7-16,-5 4 4 16,1-1-7-16,0 3 6 0,4-4-2 15,1 3 2-15,12-2 4 16,6-3-13-16,7-3 6 16,13-6-5-16,3-3 8 15,14-12-8-15,0 0 0 16,0-3-1-16,14-9 0 0,20-6 1 31,7-9 0-31,2-6-2 0,10-6 2 16,4 0 1-16,2-30-2 15,2-6-2-15,-4-15-22 16,0 0-18-16,7-12-46 16,-1-6-50-16,7-11-59 15,0-7-185-15</inkml:trace>
  <inkml:trace contextRef="#ctx0" brushRef="#br0" timeOffset="12">9820 353 614 0,'0'0'110'16,"0"0"-103"-16,0 0 88 15,0 0-21-15,-98 173 1 16,86-121-5-16,4-2-19 16,8 10 0-16,0-5-3 0,0-7-9 31,8-3-16-31,18-9-6 0,7-9-13 16,7-11 3-16,11-15-6 15,13-1-2-15,6-11 3 16,13-31 4-1,-4-12 1-15,-4-6-5 16,-12-1 0-16,-16 1 0 0,-18 0-3 16,-12 1 1-16,-17-1-2 0,0 4-3 15,0-4 4-15,-26 3 2 16,-8 12-1-16,1 12 1 16,-4 9-1-16,0 15 6 15,-2 9-6-15,-6 0 0 16,2 0-4-16,-4 21 3 15,1 6-6 1,9 0-18-16,4 6-54 0,7 6-9 16,9 2-15-1,0-1-90-15,10 1-132 0</inkml:trace>
  <inkml:trace contextRef="#ctx0" brushRef="#br0" timeOffset="13">9860 1365 638 0,'0'0'40'16,"0"0"87"-16,0 0-7 15,79 161-31-15,-41-133-27 16,11-2 7-16,9-5-24 0,5-14 3 16,7-7-11-16,4 0-2 15,2-1-14-15,-1-32-3 16,-9-14-8 0,-5-1-4-16,-12-12 1 15,-8 0-6-15,-12-6-1 16,-12-3 1-16,-17-3-1 15,0-8-6-15,-20 4 3 16,-29 8-10-16,-6 12 13 0,-1 22-5 16,-7 16-2-16,-8 16 6 15,-8 2-15-15,-8 2-1 16,-11 25-24-16,5-2-51 16,-5 2-66-16,12-4-142 15,5 4-353-15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2:59.9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0 669 0,'0'0'76'0,"0"0"-66"16,0 0 33-16,0 0 48 0,0 0-31 15,124 191-2-15,-78-120-9 16,7-2-2-16,5 4-1 16,-1-2-8-1,2-1-13-15,1-11-15 16,4-11-4-16,-7-1-6 15,1-7 5-15,-6 1-5 16,-8-8-1-16,-4-6-33 16,-7-9-25-16,-2-3-47 15,-8-15-34-15,-3 0-107 16,-6 0-101-16</inkml:trace>
  <inkml:trace contextRef="#ctx0" brushRef="#br0" timeOffset="1">876 27 622 0,'0'0'270'16,"0"0"-268"-16,0 0 47 15,0 0 59-15,0 170-14 16,0-74-39-16,0 15 3 15,0 9-31-15,0-7 5 16,0 3-16-16,0-8 0 16,6-3-4-16,-6-12-3 15,0-6 2-15,0-6-10 16,0-6 6-16,0-1-3 0,-9-9-3 16,-8-11 1-16,-3-6 0 15,3-8-4-15,-4-19 2 16,4-3-1-16,8-3-10 15,-5-15-6-15,5 0-19 16,3 0-23-16,-2 0-111 16,8-21-39-16,0-12-112 15</inkml:trace>
  <inkml:trace contextRef="#ctx0" brushRef="#br0" timeOffset="2">1487 747 656 0,'0'0'70'0,"0"0"-33"15,0 0 79-15,0 0-39 16,0 0-13-16,0 0 6 15,133 0-12-15,-96 0-25 16,10 0 2 0,-4 0-19-16,1-8-7 15,-10 8-9-15,-11-1 3 0,0 1-6 16,-9 0-8-16,-1 0-35 0,-6 0-24 16,-4 0-22-1,1 0-56-15,-4 0-78 0,0 0-60 16</inkml:trace>
  <inkml:trace contextRef="#ctx0" brushRef="#br0" timeOffset="3">1570 1241 287 0,'0'0'400'15,"0"0"-347"-15,0 0 81 16,0 0-24-16,0 0-41 16,208 86 8-16,-144-76-7 0,-8-4-18 15,-2 0-17-15,-14-6-23 16,-4 0-8-16,-8 0 0 16,-5 0-2-16,-6-6-4 15,-1-15-18-15,1 0-45 0,3-6-64 16,-3 7-64-16,0 7-147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2:59.9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0 297 599 0,'0'0'87'0,"0"0"-86"0,0 0 57 16,0 0-8-16,0 0-1 16,0 0-22-16,24-128-10 15,5 101 21-15,2 0 6 16,6 0-7-16,7 6-9 16,2-3 17-16,1 9-2 15,2-3-15-15,3 15-9 16,-3 3-2-16,-5 0-13 15,-1 0 5-15,-9 12-6 16,-8 15 6-16,-5 0-9 16,-9 8 7-16,-4-1 1 15,-5 7 10 1,-3-2-5-16,0 9-2 0,-8 0 7 16,-21 2-8-16,-4 4-3 0,-12-6 9 15,-1 6-3-15,-1 1-6 16,-2-1-5-16,5 2 5 15,1 0-6-15,2-2 5 16,7 0-6 0,5-6 6-16,6 3-3 15,9-3-3-15,1-15 0 0,9 0 4 16,4-12-6 0,0 0 2-16,0-3-2 0,0-3 2 15,14-3 0-15,12 0 0 16,14-3-1-16,1-3 1 15,5-6 0-15,1 0 0 16,4 0-3-16,-5-6-8 16,7-21-8-16,-2-6-19 0,5-9-35 15,-2-12-45-15,4-3-71 16,-6-6-109-16,-5 3-213 0</inkml:trace>
  <inkml:trace contextRef="#ctx0" brushRef="#br0" timeOffset="1">1174 135 586 0,'0'0'44'15,"0"0"-36"-15,0 0 90 16,0 0-8-16,0 0-35 16,-37 167-8-16,37-134 2 15,0 4-16-15,0 1 14 16,12 1-19 0,16-11 1-16,2-1-8 15,4-7-3-15,9-7-9 0,4-7-2 0,2-6 0 16,6 0 0-16,0-12 2 15,0-22-3-15,-9-14 2 16,-6 3-7-16,-10-3 2 16,-10-6-3-16,-9 10-2 15,-11 2-3-15,0-5 2 16,-17 14 2-16,-13 12-13 16,-7 0-4-16,0 15 6 15,-3 6-17-15,-1 0-22 16,1 6-9-16,4 21-31 15,-1 6-29-15,5 3-75 0,7-3-39 16,5 8-134-16</inkml:trace>
  <inkml:trace contextRef="#ctx0" brushRef="#br0" timeOffset="2">1183 859 17 0,'0'0'562'0,"0"0"-530"15,0 0 109 1,0 0-47-16,-14 168-2 0,25-135-32 16,13 6 0-16,2-6-1 15,8 0 2-15,6 3-7 16,4-3-19-16,8-12-14 0,-2-3-11 15,14-18 5-15,4 0-6 16,8 0 6-16,-2-33-13 16,2-12 6-16,-6-3-4 15,-13-12-4-15,-7 0-1 16,-22 0-1-16,-19 6-3 16,-9-6 1-1,-6-8-4-15,-41 8-3 16,-13-3 0-16,-4 9 1 15,4 18 7-15,10 16-1 16,10 13-1-16,6 7-2 16,1 0-20-16,10 0-29 15,9 7-6-15,8 11-1 0,6-3-3 16,0-1-37-16,9-5-64 16,22-5-77-16,8-4-135 15</inkml:trace>
  <inkml:trace contextRef="#ctx0" brushRef="#br0" timeOffset="3">2537 443 282 0,'0'0'428'0,"0"0"-367"16,0 0 49-16,20 196-11 15,-11-131-44-15,5-5-4 16,0 8-8-16,3-14-7 16,-4 0-17-16,1-3 4 15,-2-3-14-15,2-12-9 16,-5-3 6 0,-1-3-4-16,-5-9-2 15,-3-6-18-15,0-9-34 16,0-6-67-16,0 0-43 15,-14 0-175-15</inkml:trace>
  <inkml:trace contextRef="#ctx0" brushRef="#br0" timeOffset="4">2413 859 559 0,'0'0'69'16,"0"0"11"-1,0 0 82-15,0 0-104 0,201 0-22 0,-151-6-17 16,0-8-15-16,1 1-4 16,5-14-5-16,1-8-68 15,0-4-58-15,-4 3-132 16</inkml:trace>
  <inkml:trace contextRef="#ctx0" brushRef="#br0" timeOffset="5">3774 277 317 0,'0'0'322'16,"0"0"-299"-16,0 0 101 16,0 0-24-16,0 0-26 15,0 0-12-15,-64-94-8 16,27 86-15 0,-3 8 4-16,-3 0-15 15,-7 0-9-15,-4 15-13 16,1 18-1-16,-1 8 10 15,10-3-9-15,12 5 24 0,5 1-10 16,10-2-6 0,6 4-5-16,11-5 1 0,0 5-4 15,0-13 4-15,17-6-6 16,13-6-4-16,1-10 6 0,6-11-6 31,-1 0 4-31,4 0-3 16,-3-27 8-16,-4-11-5 0,-5-4 0 0,-8 3-4 0,-11 6 3 15,-3 5-6 1,2 16 6 0,-8 6-6-16,3 6 2 15,4 0-1-15,-1 12-9 16,11 22 8-16,0 1 3 0,3 17 1 16,0 2 1-1,3 5 3-15,-2 1-7 0,2 2 7 16,-3 4-4-16,-6-3 0 0,-2 3 3 15,-9-6-2-15,-3-9 2 16,0-9-1-16,0-9-3 16,0-6 0-1,0 0 7-15,0-15-8 0,-15 3 3 16,-10-9-2-16,-1-6 4 16,-7 6-3-1,-4-6-1-15,-6 0-7 16,-4 0-8-16,4-12-6 0,-1-9-8 15,10-12-49 1,14-6-72-16,14-3-28 0,6-12-110 16,0 0-295-16</inkml:trace>
  <inkml:trace contextRef="#ctx0" brushRef="#br0" timeOffset="6">4188 227 500 0,'0'0'31'0,"0"0"56"0,0 0 37 15,0 0-41 1,0 0-18-16,177-85 3 16,-134 79-20-16,0 5 14 0,1-4-44 15,-13 5-1-15,-2 0 11 16,-5 24 3-16,-4 6-7 16,-6 9-4-16,-5 8 9 15,-6-3 3-15,-3 4-12 16,0 6 3-16,0-8-5 0,-9 4-3 15,-14 2-11-15,-1-8 8 16,-2 10-7-16,-8 0 3 16,4 8-3-16,-7-8 0 31,6 6-2-31,2-6-1 0,-1-6 4 16,7 3-4-16,3-15 2 15,0 3 0-15,6-6-3 16,4-6-1-16,6 0 2 15,4-9-2-15,0 3 1 16,0 0 0-16,0-6-1 16,0 3 0-16,17-4 0 15,6-1 1-15,5 2 0 16,-2-3-1-16,1-4 2 0,2-8-2 16,8 0 3-16,-3 0-2 0,-1 0 0 15,1-14 3-15,-7-7-5 16,2 0 1-16,-1-6-4 15,1-6-12-15,2 0-6 16,-4 0-8-16,-1 6-14 16,-6 6-48-1,-3 3-104-15,-7 3-241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2:59.9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0 742 536 0,'0'0'145'15,"0"0"-126"-15,0 0 111 16,0 0-44-16,0 0-5 16,0 0-21-16,111 75-4 15,-68-63-14-15,10 3 3 16,15-3-9-16,5-7-13 16,7 5 0-16,7-4-16 15,0 0-1-15,-3-6-4 0,-15 5 0 16,-8-5-2-16,-15 0-7 15,-16 0-33-15,-7 0-56 16,-6 0-31-16,-14 0-12 16,-3 0-28-16,0 0-3 15,-15 0-236-15</inkml:trace>
  <inkml:trace contextRef="#ctx0" brushRef="#br0" timeOffset="1">7 1193 623 0,'0'0'80'0,"0"0"-58"15,0 0 84-15,0 0-10 16,0 0-17-16,170 0-15 15,-100 0-14-15,11 0-17 16,12-15-1-16,7-12-17 16,7 6-2-16,-3-3-5 15,-14 3-8-15,-12 1-1 16,-23 5-4-16,-17 8-22 16,-15 1-49-16,-9 0-7 0,-5-2-41 15,-3 1-63 1,-6-5-115-16</inkml:trace>
  <inkml:trace contextRef="#ctx0" brushRef="#br0" timeOffset="2">802 561 416 0,'0'0'489'16,"0"0"-476"-16,0 0-10 16,0 0 33-16,0 0-1 15,0 0 14-15,70-5-7 0,-13 5 0 16,7 0-7-16,-4 0-12 16,4 0-14-16,-4 0-3 15,-7 11 4-15,1 16-4 16,-15 4-3-16,-5 13 5 15,-8 10-4-15,-15 13 32 16,-11 4-15-16,0 16 8 16,-8-4-7-16,-27 4 2 15,-5 0-8-15,-1-15 1 16,-2-9-8-16,2-9-6 16,1-9-3-16,8-12 3 15,1-12-8-15,4-9-21 0,10-3-29 16,5-9-105-16,12 0-52 15,0 0-298-15</inkml:trace>
  <inkml:trace contextRef="#ctx0" brushRef="#br0" timeOffset="3">2297 113 789 0,'0'0'27'0,"0"0"16"16,0 0 58-16,93 207-17 15,-36-120-2-15,16 2-9 16,4-8-21-16,7 0-24 16,0-16-13-16,-5 2 0 15,-2-23-3-15,-1-1-4 16,-1-11-2-16,-9 1-5 15,-2-12 1-15,-11-5-1 16,-10-5-2-16,-6-5 0 0,-17 2-32 16,-6-8-55-1,-7 0-54-15,-1-29-33 0,2-4-175 16</inkml:trace>
  <inkml:trace contextRef="#ctx0" brushRef="#br0" timeOffset="4">3185 125 819 0,'0'0'129'0,"0"0"-115"16,0 0 83-16,6 242-8 15,2-128-3-15,-5 14-32 0,0-1-13 16,0 2-15-1,-3-4 3-15,0-12-7 0,0-2-9 16,-17-6-2-16,-9-6-10 16,2-6 4-16,1-10-2 15,0-16-5-15,9-13 3 16,8-13-2-16,3-20-9 16,3-15-18-16,0-6-9 15,0 0-16-15,0-27-79 0,0-16-96 16,9-10-87-1,25-7-168-15</inkml:trace>
  <inkml:trace contextRef="#ctx0" brushRef="#br0" timeOffset="5">4148 690 686 0,'0'0'139'0,"0"0"-125"15,0 0 115-15,0 0-31 16,0 0-17-16,0 0-23 16,147 21-8-16,-115-9-28 15,6 1-9-15,-1-5-7 16,0-2 1-16,-4 0-6 0,1-6 2 15,-5 0-3-15,-6 0-9 16,1 0-23-16,-7 0-50 16,-8 0 7-16,-4 0-43 15,-5 0-67-15,0 0-114 0</inkml:trace>
  <inkml:trace contextRef="#ctx0" brushRef="#br0" timeOffset="6">4157 1145 548 0,'0'0'168'16,"0"0"-79"-16,0 0 47 15,0 0-39-15,0 0-30 0,0 0 6 16,214 72-8-16,-163-72-23 15,-1 0-22-15,-4 0-14 0,-2-6 4 16,-4-15-10 0,0 3 0-16,-3-9-11 0,-4 0-11 15,-2 6-49-15,-5-5-52 16,-2 13-53-16,-10-1-203 16</inkml:trace>
  <inkml:trace contextRef="#ctx0" brushRef="#br0" timeOffset="7">5484 663 714 0,'0'0'155'16,"0"0"-113"-16,0 0 85 15,0 0-34-15,0 0-42 16,0 0-4-16,-3-54-26 15,-3 18-11-15,6-3 2 0,0-14-5 16,0-7 2-16,0-8-9 16,0-7 2-16,6-3-1 15,11 0 3-15,0 15-4 16,-1 24-1-16,-6 24 1 0,-6 10 0 16,-4 5 4-16,0 0-2 15,3 11-2-15,4 40 3 16,3 33 21-16,-1 30 2 15,2 20-8-15,3 8 10 16,-8-3-13 0,3-16 2-16,5-12-15 15,3-16 2-15,-4-14-2 16,1-15-2-16,-5-18 0 16,2-15 0-16,-2-12-4 15,-4-15-2-15,1-6-27 16,-3 0-17-16,0 0 6 15,8-9-26-15,9-21-110 0,3-3-30 16,7-3-145-16</inkml:trace>
  <inkml:trace contextRef="#ctx0" brushRef="#br0" timeOffset="8">6193 422 750 0,'0'0'28'0,"0"0"-10"0,0 0 55 15,0 0-10-15,0 0 17 16,161-162-26-16,-126 141-14 16,3 9 9-16,-1-3-12 15,0 15 1-15,-7 0-13 16,-4 0-2-16,2 6-14 15,-5 30 4-15,-3 3-2 16,-4 6-4-16,-2 6 13 16,-8 3-8-16,-6 5 0 15,0-5 1-15,0-1-4 0,-20 1 1 16,-10 0 0-16,1 4-2 0,-8-4 2 16,-4 5-1-16,4 1-3 15,1-2-1-15,5 0-5 16,5 2 9-16,9-6-9 15,3-6 3-15,11 0-2 16,3-3 2-16,0-6-3 16,0-12-1-1,17-6 1-15,3-6 0 16,10-3-4-16,7-12-1 16,3 0 1-16,7 0-25 15,4-27-10-15,8-21-9 16,7-12-63-16,9-6-188 0,-9-9-257 15</inkml:trace>
  <inkml:trace contextRef="#ctx0" brushRef="#br0" timeOffset="9">7175 1004 6 0,'0'0'823'16,"0"0"-802"-1,0 0 87-15,7 186 16 16,13-138-43-16,14 0-24 16,6-9-3-16,13-6-26 15,14-12 2-15,10-9-7 0,13-12 1 16,11 0-8-16,6-18 3 16,6-30-12-16,-3-12-1 15,-3-15 0-15,-12 3-5 16,-19-9 1-16,-19 0 1 15,-28 2 3-15,-15-2-6 16,-14-7 0-16,-11-5-4 16,-41 7 4-16,-18-1-2 15,-17 13 2-15,-10 26 7 0,-7 24-6 16,-6 24 24-16,3 0-23 16,-3 51 3-16,6 15-4 0,11 9-2 15,9 10 1-15,20 3 0 16,15-1 0-16,12-1-1 15,13 1-11-15,13-4-23 16,5-10-1-16,6-5-28 16,0-8-92-1,0-12-238-15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2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752 39 245 0,'0'0'73'0,"0"0"-6"15,0 0-15-15,0 0 3 16,0 0-15-16,0 0 11 16,0 0-7-16,0 0 13 15,28-27-16-15,-22 27 6 16,-3-6-16-16,-3 2-1 16,0 2-2-16,0-2 0 15,0 4 5-15,0 0-8 16,0 0 8-16,0 0-1 0,0 0 0 15,0 0-2 1,0 0-5-16,0 0-8 0,0 0-3 16,0 0 2-16,-20 14-8 15,-3 7 13-15,-7 2-12 16,-7 8 1-16,0 4-9 16,-3 1 11-16,1 6-7 15,-1-3 0-15,5 3 3 16,-2-1-8-16,5 3 6 15,-9 6-4-15,-2 12 1 16,0-7 2-16,2-2 5 16,4-8-9-16,5-9 2 15,-3 0-3-15,6-3 2 16,-2-3-4-16,8-6 2 0,7-9-1 16,5-3-2-16,2-12-17 15,6 3-20-15,-2-3-2 16,2 0-20-16,-3 0-7 15,0 0-13-15,1-12-68 16,5-18-87-16,0-6-144 16</inkml:trace>
  <inkml:trace contextRef="#ctx0" brushRef="#br0" timeOffset="1">191 306 389 0,'0'0'86'16,"0"0"-2"-16,0 0-16 16,0 0-1-16,0 0-6 15,0 0-5-15,97 164-19 16,-84-125-11-16,1-6-16 15,0-3-2-15,-2-3-4 16,-1-6-1-16,1-3-1 16,-1 0-2-16,-1-3 0 15,-3-3 2-15,0 0-2 16,-4-3-44-16,3 0-21 0,-1 0-84 16,1-3-23-16,0-3-151 15</inkml:trace>
  <inkml:trace contextRef="#ctx0" brushRef="#br0" timeOffset="2">729 731 387 0,'0'0'95'16,"0"0"15"-16,0 0-44 15,0 0-3-15,0 0 0 16,0 0-12-16,40-96-16 16,-37 69 3-16,5-3-14 15,1 0-3-15,2-8-10 16,-2 10-6-16,8 1-5 15,-7 1 3-15,-2 15 3 16,-2 0-6-16,-6 6 3 16,0 5-3-16,0 0 5 15,0 0-5-15,0 6 1 0,3 25 1 16,0 12 13 0,-3 5 12-16,0 3-12 0,0-3 4 15,3-3-13-15,-3-9 4 16,0-6-8-16,5-3-2 15,-5-9 0-15,0-3 4 16,0-6-8-16,0 0-18 16,0-3-23-16,0 3-52 15,0-3-47-15,6 0-39 16,3-3-45-16,8-3-47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2:34.3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813 0 732 0,'0'0'77'0,"0"0"32"16,0 0 6-16,0 0-49 16,0 0-18-16,-171 141-9 15,125-72-6-15,2 6-17 16,-5 11-4-16,2 6-8 15,-1 5 2-15,1-5-5 16,7 2-2-16,4-13 4 16,-4-4-6-16,3-15-2 15,0-8-23-15,-4-9-58 16,3-3-54-16,-6-15-65 0,-4-9-181 16</inkml:trace>
  <inkml:trace contextRef="#ctx0" brushRef="#br0" timeOffset="1">115 336 733 0,'0'0'71'0,"0"0"7"15,180 15 54-15,-110 22-61 16,7 12-37-16,-7 6-4 16,-3 9 3-16,-7-1-10 15,-6 1-13-15,-4-7-8 16,-4-10 1-16,-2-5-2 16,-4-11-2-16,-6 0 1 15,-7-10-34-15,-4-8-22 16,-6 1-40-16,-2-13-92 15,-7-1-118-15</inkml:trace>
  <inkml:trace contextRef="#ctx0" brushRef="#br0" timeOffset="2">1428 952 596 0,'0'0'45'0,"0"0"-24"16,0 0 84-16,0 0-35 0,0 0-33 15,20-183 0-15,-14 139-3 16,1-10-11-16,0 0-1 16,0 8-11-16,-1 4 5 15,-3 15-3-15,2 15 11 16,-2 7 3-16,-3 5 4 16,0 0-13-16,6 5-4 15,5 22-6-15,4 16 15 16,-1 14 6-16,0 5 1 15,-1 11 0-15,-3-2-20 16,3-3 6-16,-5-7-15 16,-5-8 7-16,0-4-6 15,0-2-1-15,-3-8-1 16,0-6 4-16,3-6-6 0,-3 0 4 16,3-15-4-16,2-3-29 15,-5-3-20-15,3-6-62 16,0 0-42-16,0 0-18 15,3-12-150-15</inkml:trace>
  <inkml:trace contextRef="#ctx0" brushRef="#br0" timeOffset="3">2113 844 116 0,'0'0'642'0,"0"0"-623"15,0 0 119-15,0 0-22 16,0 0-51-16,0 0-30 16,131-6-3-16,-114 6-18 15,-2 0-10-15,8 0 0 16,2 0-1-16,2 0-6 15,2 0-9-15,2 0-26 16,-2 0-50-16,1 0-58 16,1 0-104-16,-5 0-154 15</inkml:trace>
  <inkml:trace contextRef="#ctx0" brushRef="#br0" timeOffset="4">3823 15 218 0,'0'0'432'0,"0"0"-359"16,0 0-12-16,0 0 9 16,0 0-27-16,0 0 22 15,0 63-3-15,0-12-1 16,-12 9-11-16,-5 6-3 16,-6 15-2-16,-4 0-15 15,1 8-1-15,-5 1-12 16,5-1 3-16,-5 5-8 15,1-8 1-15,1-11-5 16,-5 5 0-16,-4-14-7 16,6-3-1-16,-2-9 0 15,-2 3-1-15,5-9 0 16,2-6-26-16,-2-6 5 0,7-9-38 16,1-12-62-16,6-9-69 15,1-6-141-15</inkml:trace>
  <inkml:trace contextRef="#ctx0" brushRef="#br0" timeOffset="5">3302 544 587 0,'0'0'184'0,"0"0"-149"16,0 0 89-16,0 0-30 16,131 187-7-16,-97-139-50 15,-2-6-1-15,6 8-12 16,-9-3 8-16,-1-5-21 16,-5-2-6-16,-3 1-4 15,0-14 0-15,-4 6-1 16,1-9-5-16,3-6-17 15,-3 0-43-15,0-18-53 16,3 0-101-16,1-6-143 16</inkml:trace>
  <inkml:trace contextRef="#ctx0" brushRef="#br0" timeOffset="6">4109 1134 81 0,'0'0'513'0,"0"0"-466"16,0 0 97-16,0 0-37 16,0 0-32-16,113 159-20 15,-87-129-38-15,5-6 63 0,5-15-45 16,1-3 15-1,6-6-19-15,7 0-12 0,4-3-3 16,-4-27-5-16,1-6-11 16,-12-9 0-16,-2-9 0 15,-14-6 0-15,-3-9 2 16,-16-3-2-16,-4-3 0 16,0 5 1-16,-33 7-1 15,-10 9 4-15,-4 15 1 16,-7 5 8-16,-10 13-8 15,4 1-4-15,4 16 0 16,5 4-2-16,7 0-8 16,1 18 5-16,10 16-17 15,2-1-15-15,11 0-48 16,5-6-43-16,7-6-62 0,5-15-177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2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608 0 540 0,'0'0'85'0,"0"0"-8"15,0 0-8-15,0 0-19 0,0 0 15 16,0 0-18-16,-140 150-11 16,109-102-18-16,-1 4 12 15,-6 2 5-15,1 1 3 16,5-1-25-16,-3-1-2 16,9-5-7-16,0-3-3 15,-2-6 2-15,5-3 1 16,-4-6-3-16,4-6-1 15,3-3 0-15,3-6-10 16,4-3-33-16,3-6-13 16,3-3-29-16,-7 0-35 15,2-3-59-15,1 0-45 16,5-6-116-16</inkml:trace>
  <inkml:trace contextRef="#ctx0" brushRef="#br0" timeOffset="1">147 282 430 0,'0'0'98'16,"0"0"-18"-16,0 0 21 16,0 0-21-16,0 0-26 15,0 0-4-15,73 124-26 16,-62-97-1-16,1 1-18 0,-1 4 2 15,2-5-6-15,-3-3 2 16,-3-3-2-16,-1-3-1 16,2-3-3-16,-2 0-46 15,0-3-31-15,2-3-78 16,1-6-75-16,-3-3-201 16</inkml:trace>
  <inkml:trace contextRef="#ctx0" brushRef="#br0" timeOffset="2">677 511 312 0,'0'0'127'0,"0"0"-87"16,0 0 51-16,0 0-41 16,0 0 1-16,0 0-18 15,142-24 11-15,-116 24 18 16,-6 0-19-16,0 0-12 16,-3 0 6-16,-4 6-6 15,-3 6-15-15,0 3 1 16,-6 3-10-16,-4 3 13 15,0 6-10-15,0 3 10 0,-7 0 2 16,-13 6 0-16,-4-3-4 16,1 3-2-16,0-6 6 15,6-6-16-15,4-3 2 16,6-6-7-16,3-3 7 16,1 2-8-16,3-8 3 15,0-2-3-15,0-4 1 16,0 0-2-16,10 0 2 15,14 0 7-15,3 0 1 16,10 0 0-16,-1 0-4 16,1 0 1-16,0-9-3 15,-7-6-3-15,-4 2-2 16,2-1 2-16,-10 2-8 0,3 6-35 16,-7-3-19-16,-8 6-6 15,1 0-26-15,0 3-77 16,-7 0-157-16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2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634 0 229 0,'0'0'53'0,"0"0"44"16,0 0 18-16,0 0-42 0,0 0-8 16,0 0-4-16,-59 42-23 15,45-30 10-15,-6 1-18 16,-3 1 1-16,-7 5-10 15,-1 2-2-15,-1 0 13 16,-2 6-20-16,4 1 6 16,-1-1-4-16,2 1 5 15,3 4-11-15,-5-5 11 16,1 3-3-16,4-3-6 16,1-6-5-16,5-2-1 15,1 7-2-15,2-5-2 16,3 3 0-16,-3 0 0 0,5-6 0 15,-2 0 0 1,4-3-13-16,0-3-24 0,3-6-34 16,-3 0-26-16,6-6-71 15,-2 0 33-15,3 0-109 16</inkml:trace>
  <inkml:trace contextRef="#ctx0" brushRef="#br0" timeOffset="1">61 333 446 0,'0'0'30'0,"0"0"60"0,0 0-3 15,0 0 4-15,0 0-6 16,0 0-26-16,82 26-18 16,-54-5 7-16,-5 0-11 15,-3 3-11-15,0 6-2 16,0-3-12-16,-4-3-8 16,4 3-2-16,-6-3-2 15,0-6 2-15,-5-6-3 0,2 0 1 16,-2-3-13-1,1-3-35-15,1 0-36 0,-2-3-53 16,2-3-85-16,1 0-156 16</inkml:trace>
  <inkml:trace contextRef="#ctx0" brushRef="#br0" timeOffset="2">896 314 129 0,'0'0'127'0,"0"0"-28"0,0 0-2 15,0 0-15-15,0 0-19 16,0 0-29-16,126 33-2 16,-115-12-9-16,-2 0 12 15,-4-3 1-15,-5 6 4 16,0-6-15-16,0 3 15 16,0 3-5-16,-28-6 6 15,-2 3-2-15,-1-6-20 16,2-6-7-16,12 0-8 0,4-6 0 15,10-3-2-15,3 0-1 16,0 0-1-16,0 0-17 16,0 0-10-16,0 0-8 15,6 0 21-15,7 0 9 16,4 0 5-16,-3 0-1 16,3 0 1-16,-5 0 0 15,2 0 0-15,-4 3-1 16,0 9 0-16,-7 0-1 15,-3 3 4-15,0 3 6 16,0 3 12-16,0 0 14 16,-23 3 1-16,-8 0-8 15,-4 0 6-15,-3 0 1 0,-2-4-6 16,0 1-4 0,7-11-12-16,7 2-10 0,6 0-1 15,3-8 0-15,-4-4-2 16,7 4-1-16,-3-4-20 15,5 0-35-15,-2 0-33 16,2 0-84-16,-8 0-236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2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7 458 0,'0'0'41'16,"0"0"1"-16,0 0 25 15,0 0-26-15,0 0 49 16,0 0-44-16,107 0-10 16,-79 0-5-16,-5 0-12 15,4 0-7-15,-4 0-5 0,3 0-6 16,-2 0-1-1,-1 0 0-15,0 0-21 0,-9 0-60 16,-8 0-37-16,-1 3-9 16,-5 4-38-16,0 4-79 15</inkml:trace>
  <inkml:trace contextRef="#ctx0" brushRef="#br0" timeOffset="1">11 268 447 0,'0'0'48'0,"0"0"36"0,0 0 16 16,0 0-16-16,0 0 14 15,0 0-31-15,136 36-11 16,-101-36-12-16,-9 3-24 15,0-3-11-15,1 0-6 16,1 0-3-16,-2 0-5 16,3 0-73-16,-5-18-121 15,-10 3-208-15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2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224 638 308 0,'0'0'151'15,"0"0"-55"-15,0 0 8 16,0 0-23-16,0 0-11 16,0 0-24-16,0 0-5 15,0 0-10-15,0 0-1 16,3 0-11-16,0 0-1 16,1 0 2-16,-1 0-4 15,1 0 9-15,2 0-2 16,8 0 5-16,3-21-9 0,1-9-1 15,7-6-18-15,5-6 1 16,-4-6 1-16,5-3-2 16,-8-3-1-16,-7 3-6 15,-5-4 7-15,-8 5-3 16,-3 2-4-16,0 1-5 16,0 11 12-16,0 7-12 15,0 10 11-15,0 7 0 16,-3 6-1-16,0 3 2 15,-1 3-4-15,4 0 1 16,0 0-6-16,-4 0 7 16,1 0-2-16,3 0 1 15,-3 0 2-15,3 0 0 0,0 0 1 16,-4 0 0 0,1 0 2-16,-3 0 0 0,2 9 5 15,-3 1 1-15,1 1 4 16,-2 5-2-16,-1 5-3 15,0 10 0-15,-5 3-3 16,0 9 3-16,-2 9-1 16,-1 2 0-16,-3 1 9 15,6 1-2-15,2-2-12 16,1-6 5-16,2 3-4 16,1-6 0-16,2 3 5 15,-1-3-1-15,-3 3 4 0,0 1-7 16,-1 1 4-1,2 2-6-15,-2-4 0 0,2 6 1 16,3-2-1-16,-8-2 3 16,3 2-4-16,5-2 0 15,-3-2 2-15,1 0-3 16,2-5 3-16,-1 0-4 16,0-6 3-16,4 2-1 15,-4-1 1-15,4-5-1 16,0-3 0-16,-5 0 0 15,5 0 0-15,0-3-1 16,0 0 0-16,-3-3-5 0,-2 0-11 16,5-3-6-1,0-3-2-15,0-3-12 0,3-3-11 16,-3-3-2-16,3-3-32 16,-5-6-38-16,2 0-57 15,0 0-22-15</inkml:trace>
  <inkml:trace contextRef="#ctx0" brushRef="#br0" timeOffset="1">0 1343 516 0,'0'0'42'16,"0"0"35"-16,0 0 21 15,0 0-29-15,0 0-27 16,0 0-11-16,117-6-16 16,-97 6 0-16,0 0-1 15,3 0-7-15,-6-5-2 16,3 4-5-16,4-3 0 15,-1 2-2-15,6 2-31 16,-1-8-55-16,2 1-100 16,-4-7-73-16</inkml:trace>
  <inkml:trace contextRef="#ctx0" brushRef="#br0" timeOffset="2">785 1057 223 0,'0'0'356'15,"0"0"-335"-15,0 0 46 0,0 0-3 16,0 0 18-16,0 0-30 16,-104 150-29-16,88-107 1 15,-1-3 7-15,6 1 15 16,5-7-20-16,3 7-7 16,3-7-7-16,0 7 7 15,0-2-8-15,0 0 0 16,0-9-1-16,0 0-5 15,9-6-1-15,2-3-4 16,2 0 3-16,1-9-3 16,0-3-2-16,-2-6-10 15,5-3-38-15,3 0-25 0,4 0-29 16,2-12-83-16,-3-15-77 16</inkml:trace>
  <inkml:trace contextRef="#ctx0" brushRef="#br0" timeOffset="3">1334 1144 539 0,'0'0'81'0,"0"0"-19"16,0 0 24-16,0 0-18 16,-101 156-25-16,74-112-16 15,4 4-23-15,-3 5 12 16,-2-5 7-16,-2 6-11 16,7-6 0-16,0-3-12 15,0-3-1-15,6-6 1 16,3-12-3-16,4-6-28 15,0-6-25-15,3-12-21 16,1 0-63-16,2 0-27 16,-3-9-251-16</inkml:trace>
  <inkml:trace contextRef="#ctx0" brushRef="#br0" timeOffset="4">1013 1290 229 0,'0'0'137'16,"0"0"-68"-16,0 0 30 16,0 0-58-16,0 0-1 15,0 0-12-15,116 75 0 0,-88-48-10 16,-10 0 12-1,3 5-17-15,-4 1 15 0,-3 0-9 16,-5-3-12-16,-1-3-6 16,-5-9 3-16,0-3-4 15,-3-6-7-15,0-9-52 16,0 0-31-16,0 0-9 16,0 0-164-16</inkml:trace>
  <inkml:trace contextRef="#ctx0" brushRef="#br0" timeOffset="5">1473 1075 390 0,'0'0'65'0,"0"0"6"15,0 0-5-15,64 152-7 16,-41-102 30-16,0-6-33 16,-3 5-21-16,-3-1-4 15,0 1-11-15,-3 4 3 16,-4-5-10-16,-1 3 0 16,-4-6 1-16,1 3 14 15,-6-3-9-15,0-3-13 16,0-6 0-16,0-4-5 0,0-5 3 15,0-11-4-15,0 1 0 16,0-7-2-16,0-5-55 16,-3-4-32-16,0-1-60 15,-2 0-103-15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2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6 219 433 0,'0'0'58'0,"0"0"28"16,0 0-21-16,0 0 3 15,0 157-3-15,0-119-4 16,9-5-38-16,11-3-9 16,3-12-5-16,4-6-3 15,4-12 5-15,9 0 5 16,3-15 14-16,1-21-16 0,-1-11-5 15,-4-7-9-15,-5 0-14 16,-8-5-21-16,-9 5 18 16,-3 0 6-16,-7 6 4 15,-7 8 7-15,0 13 0 16,0 13 7-16,0 5 11 16,0 9-8-16,0 0-3 15,0 0-6-15,0 9-1 16,0 20 2-16,0 13 8 15,0 10 2-15,0 12 15 16,0 11-2-16,0 6 0 16,0 6-9-16,0 6-4 15,0 0 1-15,0-3-7 16,9-3-3-16,-1 0-2 0,-2 4-1 16,-3-6 0-16,-3-2 0 15,0-8 0-15,0-6 4 16,0 0-3-16,-6-1 1 15,-8-14-2-15,1-12 2 16,-1-15-1-16,5-9 0 16,1-9 4-16,-4-3-5 15,-2-6 9-15,-9 0-9 16,-4 0 2-16,0 0 1 16,0-21 3-16,-2 0 15 15,-2-11-8-15,4-1-2 0,1-9-7 16,6-6-4-16,3 0-3 15,14-2-4-15,3 4-8 16,0 11-4-16,0-1-5 16,11 3-22-16,12 0-20 15,3-1-20-15,1 1-82 16,2 0-114-16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2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0 309 11 0,'0'0'598'0,"0"0"-566"16,0 0 45-16,0 0-33 15,0 0 27-15,0 0-14 16,5-60-42-16,1 36-9 0,0 0 2 15,5-3-7-15,-2-3-1 16,-2 0 1-16,4 0-1 16,2 3 0-16,-3 3-1 15,4 4 0-15,-8 13 1 16,0 1 0-16,-3 6 1 16,-3 0-1-16,5 0 0 15,-2 0 0-15,0 7 2 16,0 25 11-16,0 1 10 15,0 9 23-15,0 6-9 16,-3 6-11-16,0 3 7 16,0-6-12-16,0 0-2 15,0-7-6-15,0-13-10 0,0 2-1 16,0-11-2-16,0-5 2 16,-6 3-2-16,0-8-35 15,0-1-55-15,-5-1-56 16,5-3-104-16,-2 1-253 15</inkml:trace>
  <inkml:trace contextRef="#ctx0" brushRef="#br0" timeOffset="1">512 516 716 0,'0'0'84'0,"0"0"-67"16,0 0 3-16,0 0-20 16,0 0-4-16,0 0-87 15,3-11-145-15,8 6-265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2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0 459 607 0,'0'0'66'0,"0"0"7"15,0 0 38-15,0 0-40 0,0 0 7 16,0 0-15-16,11 144-30 16,-11-92 1-16,0-2-6 15,0 8-6-15,0 2 8 16,3 3-5-16,0 0-12 16,-3 0 5-16,0 0 2 15,0-6-8-15,0-3 0 16,0-4-2-16,0-14-8 15,0-3 3-15,0-11-1 16,0 0-4-16,0-7 1 16,0-5-1-16,0-4 0 0,0 0 0 15,0-5 0 1,0 3 0-16,0 2 0 0,0 0-1 16,0-2 2-16,0-2-1 15,0-2 0-15,3 3 0 16,8-1 1-16,-2-2-1 15,5 4 0-15,3-4 0 16,2 0 3-16,6 0-2 16,1 0 5-16,4 0-6 15,-4 0 0-15,5 0 0 16,-5 0 1-16,4 0-1 16,1 0 3-16,-8 0-3 15,0 0 0-15,-6 0 0 0,-4 0-5 16,-2 0-3-1,-2 0-22-15,2 0-34 0,-5 0-37 16,5 0-35-16,-8 0-78 16,0 0-234-16</inkml:trace>
  <inkml:trace contextRef="#ctx0" brushRef="#br0" timeOffset="1">775 1380 213 0,'0'0'361'16,"0"0"-315"-16,0 0 98 15,0 0-54-15,0 0-16 16,0 0-12-16,11-101-30 16,-5 84-21-16,0 1 2 15,2 6 9-15,-2-2 12 16,-3 4-13-16,-3 5 10 16,0 0-5-16,0 3-8 15,0 0-7-15,0 0-11 16,0 6-4-16,0 23 4 0,0 4 26 15,0 0-7-15,0-1-5 16,0 1-3-16,4 0-3 16,3 1 1-16,0-1 1 15,-4 0-1-15,0-6-8 16,4-4 2-16,-3-4-3 16,2-8-1-16,-6-5 0 15,3 0-2-15,-3-6-25 16,0 0-45-16,0 0-22 15,0 0-39-15,0 0-110 16,0-21-316-16</inkml:trace>
  <inkml:trace contextRef="#ctx0" brushRef="#br0" timeOffset="2">1761 919 459 0,'0'0'70'0,"0"0"15"15,0 0-13-15,0 0-27 16,0 0 13-16,0 0-22 16,0 21-18-16,0-3 9 15,-3 9 15-15,0 0-8 16,-3 6 15-16,3 3-13 16,3 9-23-16,0 9 10 15,0 3-4-15,0-3 1 16,0 2 3-16,0-6-4 15,0-4-17-15,0-7 3 16,0-7-3-16,0-5 1 0,0-6-2 16,0-5-1-16,0-10-3 15,0-4-48-15,0-2 0 16,0 0-35-16,0 0-7 16,0 0-120-16,-8-18-183 15</inkml:trace>
  <inkml:trace contextRef="#ctx0" brushRef="#br0" timeOffset="3">1726 1198 364 0,'0'0'165'0,"0"0"-91"15,0 0 54-15,0 0-54 16,173-54-5-16,-133 45-26 16,-1 6-22-16,-8 3-6 15,-4 0-14-15,-7 0-1 16,0 0-18-16,-3 6-49 16,6 6-44-16,-3-3-64 15,4-3-87-15</inkml:trace>
  <inkml:trace contextRef="#ctx0" brushRef="#br0" timeOffset="4">2518 701 495 0,'0'0'66'0,"0"0"45"16,0 0 6-16,0 0-4 15,-37 206-51-15,37-146 11 16,0-3-39-16,0-3-1 15,6-6-3-15,14-9-19 16,6-12 8-16,8-9-18 16,10-15 7-16,8-3-6 15,12-6 6-15,0-31-8 16,-1-10-3-16,-12-4-61 16,-18-3 7-16,-10 0 3 15,-15 6 20-15,-8 9 20 0,0 12 14 16,0 12 3-1,0 3 21-15,-8 12 13 0,-1 0-24 16,1 0-2-16,5 0-3 16,-3 21 9-16,3 18 12 15,3 9-1-15,0 12 8 16,0 0-18-16,0 6 4 16,0 0-8-16,0 8 4 15,12 1-9-15,2 2 1 16,3 5-3-16,0 1-1 15,-1 7 1-15,-2 1-6 16,-5 1 1-16,5-3 3 16,-8-2-5-16,5-3 0 15,-2-9 0-15,-1-9-1 0,1-6-1 16,-9 0 2-16,0-12-1 16,0-7-42-16,0-14 43 15,-6-16 5-15,-14-1 0 16,-6-3-5-16,-9-3 7 15,-2-4-6-15,5 0 2 16,-6 0 2-16,6-5-1 16,-5-22-3-16,3-10-1 15,1-13 1-15,5-15-2 16,10-13 1-16,7-9-2 16,11 3-17-16,0 4-1 15,0 13 15-15,20 5 2 16,9 8-3-16,12 0-16 0,5 4-3 15,2 4-9 1,-4 10-1-16,-9 9-5 0,-7 4-6 16,-5 11-31-16,-7-1-62 15,-2 11-87-15,-3 2-111 16</inkml:trace>
  <inkml:trace contextRef="#ctx0" brushRef="#br0" timeOffset="5">1628 1294 89 0,'0'0'16'16,"0"0"7"-16,0 0-2 15,0 0 63-15,0 0-6 16,0 0-36-16,-27 0-12 16,27 0-9-16,0 0-2 0,-3 0 0 15,3 0 15-15,-3 0 10 16,-4 0 1-16,3 0-10 16,-2 0-11-16,3 0-4 15,-2 0 0-15,2 0 0 16,0 0 0-16,3 0 10 15,-3 0 3-15,3 0 11 16,0 0-10-16,-3 0 0 16,3 0 8-16,0 0-3 15,0 0-3-15,0 0-14 16,0 0 1-16,0 0 4 16,0 0-6-16,0 0 6 15,0 0-6-15,0 0 2 16,0 0-8-16,0 0 5 15,0 0-9-15,0 0 3 0,0 0-6 16,0 0-3-16,0 0-1 16,0 0-3-16,0 0 3 15,12 0 1-15,6 0 8 16,2 0-4-16,6 0 10 16,2-9-13-16,1 2 4 15,6 1-3-15,-3 1-4 16,5 2 2-16,0 3-1 15,-7 0 7-15,4 0-6 16,-4 0-1-16,-7 0 0 0,0 0-4 16,-3 0 1-1,-3 0-1-15,-4 0 0 0,-6 0 0 16,-4 0-1-16,-3 0-3 16,4 0 0-16,-4 0-31 15,3 0-30-15,4 0-63 16,-7 0-43-16,0 0-114 15,0 0-306-15</inkml:trace>
  <inkml:trace contextRef="#ctx0" brushRef="#br0" timeOffset="6">3453 1333 539 0,'0'0'64'0,"0"0"58"15,0 0-30-15,0 0-38 16,0 0 17-16,0 0-19 15,0 0-12-15,-7-55 2 16,10 44-13-16,11 1 23 16,2-7-14-16,1 7-11 15,3-7-7-15,0 2 6 16,-3 0-9-16,4 3-6 16,-9 0 2-16,5 3-4 15,-3 0-5-15,3-3-1 0,-2 6-3 16,3 0 2-16,2 3-2 15,-6 3 0-15,-2 0 0 16,2 0 1-16,-5 0-1 16,2 0-3-16,-5 0-2 15,1 6 4-15,-7 6 2 16,0 0-4-16,0 3 6 16,0 9-1-16,0 0 5 15,-7 5-5-15,-16 2 5 16,-6 7-4-16,-5-4 5 15,4 7-6-15,-4-7 3 16,8 3-5-16,2-1 3 16,4-3-2-16,6-2 0 0,2-2 0 15,7-2 2-15,2-2-2 16,3-4 1-16,0-4-3 16,0-5 4-16,0-3-5 15,8 1 4-15,12-4 1 16,9-1-2-16,4-5-1 15,7 0 1-15,1 0 1 16,-1 0 0-16,-3-9-1 16,-7-3-2-16,-7-3-11 15,-3 7-12-15,-3-5-30 16,-8 7-32-16,5-2-58 16,0-1-105-16,-4-1-187 0</inkml:trace>
  <inkml:trace contextRef="#ctx0" brushRef="#br0" timeOffset="7">4167 1524 88 0,'0'0'747'0,"0"0"-701"16,0 0 59-16,0 0-63 15,0 0-32-15,0 0-2 16,0 0-8-16,0 0-3 16,0 0-42-16,0 0-27 15,0 0-65-15,0 0-92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2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 0 702 0,'0'0'58'0,"0"0"33"16,0 0-20-16,0 0 46 15,0 0-30-15,0 0-41 16,0 161-8-16,0-104 9 15,-7 0-16-15,1 0-1 16,3 0-12-16,-2-3 9 16,2 0-21-16,0-1 4 0,0-3 5 15,0-2-10-15,0-4 11 16,0-1-15-16,-2-3 7 16,2-5-7-16,0-5 3 15,0 3-1-15,3-6-3 16,-3 0 1-16,0-6 0 15,3-2-2-15,0-5 2 16,0-1-3-16,0-1 6 16,0-1-9-16,0-1 12 15,0 2-12-15,0-1 7 16,0-1-2-16,0 0 0 16,0-4 0-16,0 3-1 0,0-3 2 15,3 1-5-15,6-2 8 16,2 0-8-16,1-1 8 15,5-4-6-15,4 0 4 16,2 0-1-16,3 0 1 16,5 0 0-16,-5 0-1 15,-2 0 5-15,-1 0-7 16,0-4 2-16,1-1 0 16,-4 0-1-16,0 4 0 15,-3-4-2-15,-8 4 0 16,-4 1-5-16,-2 0-13 15,-3 0 8-15,0 0-13 16,0 0-6-16,3 0-51 0,-3 0-46 16,6 0-51-1,-3-4-146-15</inkml:trace>
  <inkml:trace contextRef="#ctx0" brushRef="#br0" timeOffset="1">742 892 489 0,'0'0'47'16,"0"0"44"-16,0 0-24 0,0 0 0 15,0 0 2-15,0 0-24 16,121-19-10-16,-109 19 12 16,-4 0-13-16,-2 0 10 15,-6 0-9-15,0 16 24 16,0 5-11-16,0 2-6 15,-6 4 4-15,-14 3-11 16,-4 7-13-16,-1 0-8 16,2-4 5-16,3 0-19 15,8-3 7-15,-2-3-4 16,8-8 1-16,6 1-2 16,0-5 1-16,0-6-3 0,0 0 1 15,3-3 0 1,20-3 0-16,11-3 4 0,16 0-4 15,7 0-1-15,7-14 3 16,11-8 1-16,3 1-4 16,-8-6 0-16,-7 3 0 15,-13 4-18-15,-16 4-3 16,-11 4-35-16,-9-2-11 16,-11 7-25-16,-3-3-30 15,0-1-108-15,0-5-274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2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353 484 441 0,'0'0'108'16,"0"0"1"-16,0 0-35 16,0 0-25-16,0 0-5 15,0 0-23-15,0 0-16 16,0 0 1-16,0-12-3 15,0 12 5-15,0 0-3 16,0 0 4-16,0 0 3 16,0 0 2-16,0 0 3 0,0 0-4 15,0 0 9-15,0 0-3 16,0 0 9-16,0 0-11 16,0 0-1-16,0 0-5 15,0 0 0-15,0 0 2 16,0 0-2-16,0 0 6 15,0 0-7-15,0 0 6 16,0 0-10-16,0 0 10 16,0 0-5-16,0 0-1 15,0 0 0-15,0 0-4 16,0 0 4-16,0 0 0 0,0 0-3 16,0 0-3-16,0 24 2 15,0 9 2-15,0 12 6 16,0 3-7-16,0 6-7 15,0 3 9-15,0 8-8 16,0 0 6-16,0-1-6 16,0-5 4-16,0-7-5 15,0-4 2-15,-3-9-2 16,0-3 0-16,3-9 0 16,0-6 1-16,0-7 0 15,0-5 1-15,0-3-4 16,0-2-9-16,0-4-24 15,-3 0-20-15,-3 0-22 16,-2 0-53-16,-5-6-101 0,-4-15-13 16,-3 0-162-1</inkml:trace>
  <inkml:trace contextRef="#ctx0" brushRef="#br0" timeOffset="1">0 915 359 0,'0'0'148'15,"0"0"-10"-15,0 0-22 16,0 0-29-16,0 0-17 0,214-83-25 16,-165 65 13-16,-2 3-24 15,-4-2-10-15,-6 6-7 16,-7-3-2-16,-7 7-11 15,-3 1-4-15,0-2 0 16,-3 8-4-16,0 0-34 16,0-3-60-16,4 3-31 15,-1-3-67-15,0 0-56 16</inkml:trace>
  <inkml:trace contextRef="#ctx0" brushRef="#br0" timeOffset="2">789 448 478 0,'0'0'103'16,"0"0"25"-16,0 0-10 15,0 0-39-15,0 174-24 16,12-132-4-16,8-9-9 16,7-7-28-16,10-16 0 15,6-7-2-15,11-3 9 16,2-18 8-16,5-30-13 0,-7-15-10 16,-7-6-4-16,-7 3 1 15,-17 9-2-15,-14 13 1 16,-6 16 1-16,-3 13 0 15,0 10 3-15,0 5 2 16,0 0 0-16,0 0-7 16,0 32-2-16,0 16 2 15,0 15 0-15,0 12-1 16,11 9 2-16,6 14 1 16,2-1-1-16,6 10 9 15,-2 0-5-15,-3 5 5 16,0-4-8-16,-1-1-1 15,-2-3 2-15,-3-8-2 16,-5-6-2-16,2-6 0 0,-8-9 1 16,-3-6-1-16,0-12 3 15,0-10-2-15,0-9 5 16,0-13-6-16,0-4 9 16,-6-9-1-16,-17-7 6 15,-5-3 3-15,-8-2-4 16,-4 0-2-16,-11 0-7 15,-2-2 5-15,-4-13-6 16,1 0 3-16,-5-7-5 16,7-1 2-16,8-2-2 15,5 2-1-15,15-2 0 16,9-2-3-16,11 0 1 0,6-3-39 16,0 0-20-16,0-3-28 15,14-3-38-15,18 0-80 16,2-3-170-16</inkml:trace>
  <inkml:trace contextRef="#ctx0" brushRef="#br0" timeOffset="3">1747 1029 458 0,'0'0'61'0,"0"0"41"16,0 0-39-16,0 0-25 15,0 0 11-15,0 0-19 0,170-79-7 16,-139 79-8 0,-4 0-2-16,-4 0-8 0,-6 0 4 15,-5 21-2-15,-4 10 17 16,-8 1 27-16,0 5 9 15,0-2-9-15,-23-1-17 16,-5-5-8-16,-1-2-7 16,2-8 0-16,4-7-10 15,-5-7 3-15,13-1-6 16,-3-4-2-16,8 0-1 16,7 0-2-16,3 0-1 15,0 0-6-15,0 0-5 16,0 0-7-16,17 0 6 0,6-4-4 15,6 4 7 1,2 0 5-16,2 0-6 0,-5 0 3 16,-5 0-6-1,-3 10 7-15,-7 7-3 0,-3 5 9 16,-10 3-3-16,0-2 3 16,0 2 0-16,0-2 10 15,-14-1 14-15,-12-6 6 16,-5 5 5-16,-1-9-15 15,-3 2-3-15,3-7-8 16,-2-2 7-16,11-5-7 16,2 0-7-16,12 0-2 15,6 0-28-15,3 0-41 16,0 0-60-16,0 0-145 0,3-9-218 16</inkml:trace>
  <inkml:trace contextRef="#ctx0" brushRef="#br0" timeOffset="4">2522 1194 719 0,'0'0'119'15,"0"0"-73"-15,0 0 50 0,0 0-73 16,0 0-2-16,0 0-13 16,0 2-8-16,0-2-29 15,0 0-47-15,0 0-140 16,0-21-232-16</inkml:trace>
  <inkml:trace contextRef="#ctx0" brushRef="#br0" timeOffset="5">2990 0 701 0,'0'0'72'0,"0"0"-18"16,0 0 27-16,0 0-11 15,0 0 18-15,6 177-45 16,-6-112-10-16,0 9-11 16,0-2 5-16,0 0 1 15,0-3-10-15,0 3 8 16,0-3-15-16,0-9 12 15,0-3-17-15,0-4 9 16,-6-3-8-16,3-6-2 0,0-1 0 16,0-3-4-16,0-11 4 15,3-2-2-15,-5-6-1 16,5-2 0-16,0-1-1 16,0-3 2-16,0-4-2 15,0 5 0-15,0-1-1 16,0-7-1-16,0 5 1 15,0-5-1-15,0 2 5 16,0-1-5-16,8-1 2 16,4 2 4-16,5 1-5 15,0-1 1-15,0 0 2 16,7-3-2-16,-1-3-1 0,6-4 3 16,9 0 4-1,2 0-6-15,0 0 12 0,-4 0-12 16,1 0 1-16,-3 0 3 15,-4 0-5-15,-4 0 0 16,-6 0 0-16,0 0 0 16,-6 0 2-16,-1 0-4 15,1 0 2-15,-4 0-9 16,-3-4-16-16,5-2-30 16,-1-1-47-16,6-3-50 15,-5-5-147-15,2-3-457 16</inkml:trace>
  <inkml:trace contextRef="#ctx0" brushRef="#br0" timeOffset="6">4026 842 114 0,'0'0'483'0,"0"0"-463"16,0 0 90-16,0 0-57 16,0 0 0-16,0 0 11 15,175-55-53-15,-139 55 0 16,-5 0-1-16,-5 5-1 15,-3 8 19-15,-6 8 16 16,-10 5 1-16,-7 1-3 16,0 5 23-16,0 1-19 15,-27 0-1-15,-4 1-16 16,2-11-4-16,-1-5-7 16,7 1-8-16,3-11-3 15,6 1-7-15,11-5 4 16,3-4-2-16,0 2-4 15,0-2 2-15,0 0-5 16,0 4-5-16,3 2 1 0,14-4 8 16,6 7-1-16,0 3 0 15,1-3-1-15,5 7 3 16,-1-5-8-16,-2 7 7 16,1 3-1-16,-10 6 2 15,-3 9-1-15,-8 5 1 16,-6 7-1-16,0 0 3 15,0-3 2-15,-17-3-4 16,-6-3 21-16,-11-6-7 16,1-6 0-16,-4-9 6 15,0-6-7-15,1-3-2 16,-4-6-6-16,-1-3 0 0,1 0-4 16,0 0-2-16,-1 0 2 15,12 0-2-15,-1 0-11 16,7-9-18-16,-2 3-41 15,2 3-89-15,-6-3-133 16,-5 0-473-16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2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820 23 506 0,'0'0'90'16,"0"0"43"-16,0 0-53 16,0 0-35-16,0 0 86 15,0 0-121-15,0 0 42 16,0 0 0-16,9-23-15 16,-9 23-5-16,0 0-2 15,0 0 9-15,0 0-23 16,0 0 3-16,0 0-5 15,0 0 1-15,0 0-9 16,0 23 0-16,-9 30 8 16,-22 16 8-16,-5 6-7 15,-12 9 1-15,1-6-3 0,1-3-7 16,2-3 3 0,-2-3-7-16,-1-6 6 0,4-3-7 15,3-4 0-15,6-6 0 16,4-4 1-16,-1-5-4 15,2-1 5-15,-5-5-7 16,-2 1 4-16,-1 1 0 16,-4-1-14-16,4-7-11 15,2 2-55-15,7-14-76 16,15-13-28-16,6-4-74 16,7-27-76-16</inkml:trace>
  <inkml:trace contextRef="#ctx0" brushRef="#br0" timeOffset="1">244 205 576 0,'0'0'141'0,"0"0"-14"15,0 0-66-15,0 0 6 16,0 0-50-16,0 0-1 16,76 42 32-16,-41-6-5 0,-6 9 17 15,2-3-40-15,2 3 2 16,1 3-3-16,-2 3 5 16,2 3 6-16,0 0 8 15,-1-6-22-15,4 1-2 16,-4-5 1-16,4-1-7 15,0-3 6-15,-4-1-11 16,-2-10 1-16,-2 5-3 16,-6-11-1-16,-2 2 1 15,-1-5-1-15,-6-7 0 16,-5-1 0-16,-1-7 0 16,-5 1 0-16,-3-2-4 15,0-4-34-15,0 0-33 0,0 0-27 16,6-19-43-1,11-22-198-15,6-11-307 0</inkml:trace>
  <inkml:trace contextRef="#ctx0" brushRef="#br0" timeOffset="2">1361 559 358 0,'0'0'309'0,"0"0"-287"16,0 0 114-16,0 0-78 15,0 0-4-15,0 0 11 0,83 0-14 16,-59 0-14-16,-1 6 0 16,3-3-24-16,-2 3-2 15,-1-1-6-15,0-4 1 16,-3 2-4-16,-3-3-1 15,0 0-1-15,-3 0-1 16,-1 6-34-16,-6-3-23 16,-3 3-74-16,-4 2 14 15,0-1-67-15,0-1-70 16</inkml:trace>
  <inkml:trace contextRef="#ctx0" brushRef="#br0" timeOffset="3">1263 929 356 0,'0'0'33'0,"0"0"94"15,0 0-27-15,0 0 2 16,0 0-3-16,0 0-37 15,130 25-31-15,-96-25-13 16,-4 0-8-16,1 0-3 16,-2 0-1-16,-2 0-6 0,-3 0-1 15,0-4-51-15,-4 2-109 16,3-5-78-16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2:34.3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45 236 0,'0'0'547'0,"0"0"-525"15,0 0 17-15,0 0 77 0,0 0-38 16,0 0-5-16,80 0-10 15,-56 0-15-15,-1 0-14 16,3 0-9-16,-2 0-9 16,3 0-12-16,3 0 2 15,-1 0-1-15,2 0-8 16,-1 0 7-16,-4-6-7 16,-3 0 3-16,2-3-13 15,-5-2-16-15,-1 4-44 16,-5 4-24-16,-8 0-41 15,-1 3-36-15,-5 0-94 16,0 0-136-16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2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0 667 562 0,'0'0'8'0,"0"0"75"0,0 0-43 16,25-153 13-16,-13 96 10 16,8-15-34-16,0-12 3 15,0-5-28-15,1 12 1 16,-4 18 8-16,-5 18 12 16,-1 22 7-16,-8 5 9 15,-3 14-3-15,0-2-9 16,3 2-2-16,-3 0-25 15,3 0 0-15,5 6-1 16,1 27-1-16,1 19 7 16,0 8 4-16,-6 12 25 15,-4 6 8-15,0-3-23 0,0 9 3 16,0-6-1-16,0 0-5 16,-7-6 4-16,-4-4-21 15,2-3 3-15,-2 1-1 16,2-3-3-16,-2-5 2 15,5-8-1-15,0-4-2 16,0-9 2-16,1-10-3 16,2-10-1-16,3-6-25 15,0-7-54-15,0-4-38 16,0 0-23-16,0-9-85 16,11-22-305-16</inkml:trace>
  <inkml:trace contextRef="#ctx0" brushRef="#br0" timeOffset="1">352 1100 535 0,'0'0'52'16,"0"0"65"-16,0 0-25 15,0 0-19-15,0 0-6 16,-8 177-30-16,5-144-12 15,-3-6-17-15,6-1-4 16,-3-10-2-16,3 1-2 16,0-11 0-16,0-6-29 0,0 0-101 15,0 0-127-15,0-30-339 16</inkml:trace>
  <inkml:trace contextRef="#ctx0" brushRef="#br0" timeOffset="2">820 496 421 0,'0'0'178'15,"0"0"-124"-15,0 0 26 0,0 0-72 16,0 0 4-16,0 0 21 16,70-66-14-16,-47 57 14 15,3 6-21-15,1 3 7 16,-3 0-8-16,-5 0-10 16,-2 18 1-16,-3 6 1 15,-5 3 4-15,-6 6 5 16,-3 6 8-16,0 3 13 15,-6 0 31-15,-23-3-22 16,-8 0 6-16,-7-3 11 0,-2-4-34 16,2-9 3-1,10-4-8-15,8-7-1 0,6-7-11 16,3-5-4-16,10 0-2 16,4 0 6-16,3 0-6 15,0 0-2-15,0 0-13 16,0-4-16-16,10-1-13 15,21 3 17-15,9 2 24 16,-1 0-3-16,-2 0 3 16,-3 21-5-16,-5 8 6 15,-2 7-4-15,-7-3 3 16,0 4 2-16,-12-5-1 16,-5 1 0-16,-3-2 0 15,0-4 24-15,-11 0 4 16,-15-2 9-16,-4-8-14 0,-7-2 7 15,0-7-12-15,0 0-4 16,-2-8-9-16,-1 0-3 16,5 0-1-16,3 0-1 15,4 0-1-15,8-16-26 16,7 3-53-16,10-6-31 16,3-4-87-16,3-10-169 15</inkml:trace>
  <inkml:trace contextRef="#ctx0" brushRef="#br0" timeOffset="3">1558 331 466 0,'0'0'12'0,"0"0"119"15,0 0-83-15,0 0-5 16,0 0 32-16,184-163-32 15,-145 146-1-15,-2 1 0 0,-3 0-19 16,-4 7-10-16,-4 3 0 16,2 5-13-16,-2 1 13 15,-2 0-4-15,-4 0-8 16,0 16 0-16,-3 6 3 16,-4 5 7-16,-6 5 3 15,-4 1 26-15,-3 2-8 16,0 1 15-16,0 3-2 15,0-3-1-15,-3 3-19 16,-22 3 2-16,5-3-17 0,-3 3 4 16,0 0-9-1,-4-3 3-15,1 0 12 0,-5 0-13 16,-1 2 3-16,1 1 1 16,1-4-1-16,1 1-7 15,5-3 2-15,0-5-3 16,8 2 0-16,-1-4-2 15,3 2 4-15,5-5-1 16,-2-2-1-16,5-3 0 16,3-2 0-16,-1-4-4 15,4-3 2-15,0-1 0 16,0-1 0-16,0-4 1 16,0 0-2-16,0-1 1 15,0 1-2-15,0 0 4 16,4 2-2-16,16-3 0 0,6-5 0 15,11 0 4 1,4 0-3-16,5 0 1 0,1 0-2 16,-4-13 0-16,4 1 2 15,-4 1-4-15,3-5 3 16,3 1-2-16,-11 3-30 16,-4-3-24-16,-10 7-7 15,-4-1-8-15,-6-1-37 16,-11-1-74-16,0-1-208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2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90 561 0,'0'0'117'0,"0"0"25"16,0 0-47-16,0 0-31 15,0 0 15-15,0 0-25 16,0 0-9-16,0 0-9 15,9-90 4-15,-9 90 7 16,0 0-28-16,0 0 3 16,0 0-16-16,0 2-5 15,3 34 1-15,0 16 7 16,2 19 19-16,-5 8-14 0,0 8 5 16,0 4-6-1,0 5 1-15,0 0-3 0,0 15-2 16,0 0-8-16,0 0 3 15,0-2-2-15,0-15-1 16,0-8-1-16,0-11 3 16,0 0-6-16,0-1 6 15,0-7-3-15,0-8 2 16,0-8-4-16,0-6 4 16,0-3-3-16,0-3 2 15,0 0 1-15,0-6-2 16,0-3 2-16,0-6-7 15,0-3 11-15,0-6-10 16,0 0 8-16,0-6-7 0,0-3 3 16,0-3 0-16,0 0 0 15,0-3 1-15,0 3-5 16,0 0 6-16,0-3-5 16,0 3 4-16,0-3-2 15,0 5 1-15,6-5 0 16,14 1 4-16,3-1-4 15,4 0 1-15,10 0-1 16,6 0 3-16,7 0-3 16,4 0 1-16,-1-15-1 15,1 3 0-15,-10 0-2 16,-9 3 6-16,-4 0-5 0,-11 6 2 16,-10 0-2-1,1 3 2-15,-11 0-3 0,3 0-2 16,-3 0-3-16,0 0-23 15,0 0 1-15,0 0-31 16,0 0-97-16,0 6-49 16,0 3-152-16</inkml:trace>
  <inkml:trace contextRef="#ctx0" brushRef="#br0" timeOffset="1">908 1768 522 0,'0'0'52'16,"0"0"5"-16,0 0 42 16,0 0 11-16,0 0-32 15,0 0-28-15,44-129-13 16,-34 96 3-16,-3-3 9 16,-1-2-25-16,0 2-4 15,-1 8-6-15,1 1-5 0,-6 7 7 16,3 7-12-16,-3 3 5 15,3 6 8-15,-3 2-5 16,0 2-4-16,3 0-8 16,-3 0 0-16,5 0-1 15,1 0 1-15,-3 6 0 16,3 11 0-16,2 9 2 16,-2 10 3-16,0 3 6 15,-2 4 10-15,0 7-2 16,-1 1-7-16,4-3 7 15,-4 3-13-15,0-3 13 16,1-3-11-16,-1-3 1 0,-3 0-3 16,4-3-3-16,-4-9 4 15,0 0-6-15,3-6 2 16,0-4-3-16,-3 1 7 16,0-4-4-16,0-1 0 15,0-1-3-15,0-4 5 16,0 1-3-16,0-2 0 15,0-9 1-15,0 5-3 16,0-6-1-16,0 4 1 16,0-4 3-16,-6 0 4 15,-11 0 4-15,-4 0-3 16,1 0-4-16,0 0 0 16,0 0-1-16,7 0-2 15,3 0 3-15,3 0-5 0,7 0 2 16,0 0 0-16,-3 0-1 15,3 0 0-15,0 0-1 16,0 0 0-16,0 0-3 16,0 0 0-16,0 0 1 15,0 0 1-15,3 0 1 16,11 0 2-16,2 0-1 16,1 0 0-16,0 0 0 15,-8 0 0-15,2 0 2 16,-5 0-4-16,-3 0-12 15,1 0-12-15,0 0-38 0,-1 0-35 16,4 0-36 0,-4-10-66-16,-3-1-256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2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204 15 307 0,'0'0'147'0,"0"0"-75"15,0 0 40-15,0 0-28 16,0 0-6-16,0 0-9 0,-6-12-20 16,6 9 0-16,0 3 1 15,-5 0-5-15,5 0-9 16,-3 0 0-16,0 0-16 15,0 0-8-15,0 0-2 16,-11 9-6-16,-3 24-1 16,-4 18 1-16,-5 17 14 15,0 3 20-15,2 10 6 16,1 0-29-16,6-6 2 16,11-2-5-16,3-4-6 15,3 1-3-15,0-9 1 16,0 4 6-16,0-5-6 15,15-6 0-15,2-6-2 0,0-9 3 16,1-6-4 0,-3-9 0-16,-1-3 0 0,0-9 0 15,-5-6-2-15,2-3 2 16,-2-3 1-16,2 0-2 16,-1 0-12-16,4-6-44 15,1-21-22-15,2-6-15 16,6-3-59-16,5-6-69 15,-5-6-63-15</inkml:trace>
  <inkml:trace contextRef="#ctx0" brushRef="#br0" timeOffset="1">852 226 302 0,'0'0'329'16,"0"0"-305"-16,0 0 52 15,0 0 21-15,0 174-10 16,-9-119 8-16,-5 5-50 16,-3 0-11-16,0-1 9 15,4-1-15-15,-4-3-11 16,0-4-13-16,5-5 5 15,-2-2-9-15,-3-8 0 16,7-3 0-16,-4-9 0 0,5-6 0 16,-2-3 0-16,2-9-15 15,-2-6-55-15,2 0-25 16,1-9-104-16,-1-21-73 16,3-9-151-16</inkml:trace>
  <inkml:trace contextRef="#ctx0" brushRef="#br0" timeOffset="2">534 467 448 0,'0'0'97'16,"0"0"-42"-16,0 0 3 16,0 0-50-16,0 0 53 0,0 0 40 15,57 59-29-15,-30-10-18 16,4 3 23-16,-5 3-40 15,4 4-3-15,-4-5-15 16,2-5 0-16,-5-5-4 16,-3-8-8-16,-3-6-1 15,-4-9-6-15,-7-6 1 16,-1-9 1-16,-5-3-4 16,0-3 2-16,0 0-22 15,0 0-32-15,0-30-96 16,0-15-98-16,-5-9-123 15</inkml:trace>
  <inkml:trace contextRef="#ctx0" brushRef="#br0" timeOffset="3">1052 99 531 0,'0'0'17'16,"0"0"88"-16,0 0-18 16,115 177-6-16,-83-119 9 15,2 2-42-15,-4 1-4 0,-4-5-1 16,-6-2-7 0,-3 2 14-16,-3-1-17 0,-4-1 10 15,0 5-4-15,-3-5-15 16,-7-3 3-16,0 0-6 15,0-6-2-15,0 0-6 16,0-6-6-16,-3-6-6 16,-8-6 2-16,-2-6-1 15,6-3-2-15,0-6 3 16,1-6-6-16,3-6 1 16,0 0-41-16,3 0-46 15,0-1-40-15,0-26-102 16,0-14-117-16</inkml:trace>
  <inkml:trace contextRef="#ctx0" brushRef="#br0" timeOffset="4">1728 660 513 0,'0'0'57'0,"0"0"15"16,0 0 16-16,0 0-16 0,0 0 9 16,0 0-29-16,87 11 3 15,-64-6-2-15,0 1-18 16,0-1 0-16,1-4-20 15,-4 3-8-15,3 0-3 16,-6 2-4-16,3-5 3 16,-3 4-3-16,0-5 3 15,-4 0-3-15,-2 0-1 16,-5 0-62-16,0 0-25 16,2 0-32-16,-8 1-47 15,0 4-11-15,0 0-138 16</inkml:trace>
  <inkml:trace contextRef="#ctx0" brushRef="#br0" timeOffset="5">1754 990 470 0,'0'0'82'0,"0"0"-16"16,0 0-7-16,0 0 9 0,0 0 14 15,0 0-1-15,0 18-19 16,11-12 2-16,5-3-16 15,1-3 2-15,0 3-6 16,9-3-4-16,-3 0-1 16,5 0-11-16,-1 0-11 15,-4 0-2-15,0 0-9 16,0 0 7-16,-3 0-7 16,4 0 4-16,-7 0-1 15,-8 0-8-15,2 0 0 16,-5 0 0-16,-3 0-1 15,-3 0 1-15,0 0-2 16,0 0-2-16,0 0-9 0,3 0-42 16,-3 0-54-16,0 0-65 15,0 0-125-15,0-9-323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2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935 224 142 0,'0'0'386'0,"0"0"-264"15,0 0 4-15,0 0-39 16,0 0-30-16,0 0-11 16,0 0-8-16,0 0-10 0,3-14-6 15,-3 14-1-15,0 35 13 16,0 9 39-16,-9 16-22 15,-15 0-11-15,-3 7-9 16,0-2-7-16,1-5-9 16,3 3-6-16,-8 2-1 15,1-8-3-15,-2 3 6 16,-3-9-10-16,6-3 3 16,-2-3-3-16,2-6 2 15,-2 0-3-15,1-6-1 16,4-3 0-16,2-3 1 15,4-7 0-15,3-10-33 0,3 2-21 16,2-7-35-16,1-5 13 16,5 0 1-16,3 0 1 15,3-27-61-15,0-17-16 16,0-7 15-16,0-6-106 16</inkml:trace>
  <inkml:trace contextRef="#ctx0" brushRef="#br0" timeOffset="1">470 628 398 0,'0'0'133'0,"0"0"-30"16,0 0-38-16,0 0 7 15,0 0-14-15,0 0-6 16,98-44-16-16,-75 48-4 16,3 23 22-16,2 6-2 15,1-1-17-15,1 5-7 16,7-4 6-16,0-5-15 0,-4 4 2 15,4-8-11-15,-3-6 4 16,-11-3-5-16,-2-9-6 16,-6 3 2-16,-4-3 0 15,-2-3-5-15,-4 3 1 16,-2 0-3-16,0-6 5 16,0 3-6-16,0 0-4 15,-3 0-40-15,0 3-45 16,0 6-62-16,0 0-94 15,0 0-139-15</inkml:trace>
  <inkml:trace contextRef="#ctx0" brushRef="#br0" timeOffset="2">1397 867 396 0,'0'0'207'15,"0"0"-102"-15,0 0 20 16,0 0-57-16,0 0-27 16,0 0 7-16,119-3-22 0,-85 3 22 15,2 0-39-15,9 0-2 16,-9 0-4-16,4 0 0 15,-9 0-2-15,-8 0 1 16,-3 0-4-16,-4 0-31 16,1 0-74-16,0 0 0 15,3 0-215-15,0-12-196 16</inkml:trace>
  <inkml:trace contextRef="#ctx0" brushRef="#br0" timeOffset="3">2566 376 53 0,'0'0'478'0,"0"0"-363"15,0 0 28-15,0 0-46 16,-64 165-37-16,32-105 1 16,1 8-8-16,-6-2-12 15,1-3-17-15,-1-3 3 16,-1-6-21-16,-2 0-3 0,1-6 0 16,2-6-1-1,0-6-4-15,8-9 2 0,5-12-2 16,7-9-23-16,6-6-50 15,5 0-35-15,0-16-98 16,0-25-36-16,1-7-94 16</inkml:trace>
  <inkml:trace contextRef="#ctx0" brushRef="#br0" timeOffset="4">2054 562 424 0,'0'0'143'15,"0"0"-65"-15,0 0 58 16,0 0-47-16,0 0-20 0,0 0-29 16,135 149-9-16,-102-101-8 15,4 3 14-15,-8 0-7 16,2 0-24-16,-4-9-1 16,-4-6-4-16,0-6-2 15,-3-9-3-15,4-6-13 16,-7-9-90-16,6-6-56 15,-3 0-129-15</inkml:trace>
  <inkml:trace contextRef="#ctx0" brushRef="#br0" timeOffset="5">2994 786 372 0,'0'0'133'0,"0"0"-1"16,0 0-59-16,177-30-2 16,-137 25-47-16,-6 5 18 15,-5 0-21-15,-5 0-11 16,-7 11 2-16,-11 5-3 15,-6 10 22-15,0-2 10 0,0 12 30 16,0 3-22 0,-3 9 2-16,-24 3-13 0,-2 0-9 15,-8 0 1-15,6 0-7 16,4-1-5-16,7-2-14 16,11-8 5-16,6 2-6 15,3-5-3-15,0-4 4 16,20-6-6-16,16-2 4 15,15-4-1-15,2-10-1 16,7-7 2-16,-3-4-4 16,-4 0-3-16,-3-13-37 15,-7-16-42-15,-6-17-28 16,-10-2-194-16,-13-1-274 16</inkml:trace>
  <inkml:trace contextRef="#ctx0" brushRef="#br0" timeOffset="6">467 0 308 0,'0'0'60'0,"0"0"8"15,0 0 22-15,0 0-19 16,0 0-9-16,0 0-10 16,-64 0-24-16,49 0 11 15,-2 9-1-15,0 2 7 16,0-1-10-16,-1 7-5 16,0-1-6-16,-2 8 3 0,-8 3-2 15,5 8-5-15,-1-1 10 16,-2 9-18-16,3 9 19 15,3 4-5-15,-4 11 8 16,4 2-12-16,-3 6 7 16,3 8 2-16,0 6-24 15,6-1 7-15,4 10-1 16,7-5-1-16,0-6-9 16,3 2 5-16,0-8-4 15,0-4-3-15,9-4 2 16,12-8-1-16,5-7-4 15,5-8 4-15,-2-8-4 16,5-11 6-16,2-10-8 0,-2-13-2 16,7-8-74-16,5 0-37 15,7-6-49-15,1-27-293 16</inkml:trace>
  <inkml:trace contextRef="#ctx0" brushRef="#br0" timeOffset="7">3688 0 423 0,'0'0'29'16,"0"0"93"-16,0 0-52 0,0 0-18 15,0 0 40-15,0 0-54 16,132 162 19-16,-102-108-7 15,-4 10-6-15,5 3-1 16,-5 2-16-16,-2 8 8 16,-1 4-14-16,-9 4 16 15,-5 0-11-15,-3-1-1 16,-1-6-7-16,-5 0 3 16,0-3-14-16,0 0 17 15,0 2 1-15,-17-7 6 16,-10-2-13-16,-4-8-4 15,-1-3-4-15,-2-7-7 16,0-7 5-16,4-11-6 0,7-5-1 16,0-9 1-16,3-3-2 15,3-9 0-15,4-2-6 16,2-4-41-16,8 0-64 16,3 0-38-16,0-22-156 15,3-8-165-15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2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4485 1065 641 0,'0'0'159'16,"0"0"-147"-16,0 0 10 15,0 0-9-15,0 0-13 16,0 0-12-16,20 0-158 16,-11-16-97-16</inkml:trace>
  <inkml:trace contextRef="#ctx0" brushRef="#br0" timeOffset="1">5015 10 597 0,'0'0'124'0,"-30"183"8"16,21-83-35-16,5-4-5 0,4 2-41 16,0-6-1-16,17-8-25 15,6-6 4-15,8-6 6 16,1-6 0-16,-1-4-21 15,-1-13-2-15,4-2-11 16,-8-8 6-16,4-7-7 16,-2-9 3-16,-10-3-7 15,-1-11 9-15,-3-7-10 16,-4-2 0-16,7-2-86 16,3-33-65-16,3-13-152 15,0-12-287-15</inkml:trace>
  <inkml:trace contextRef="#ctx0" brushRef="#br0" timeOffset="2">6075 199 541 0,'0'0'100'0,"0"0"76"16,0 0-63-16,-20 207 8 15,0-142-39-15,-3-2-22 0,0 0-18 16,-8-3-13 0,-5-3 4-16,2-6-7 0,-7-3-3 15,9-6-19-15,1-9 3 16,-2-3-3-16,-1-7-6 15,2-7 3-15,-2-5-2 16,7-10-1-16,-4-1-44 16,2 0-66-16,6-6-52 15,2-22-119-15,7-13-164 16</inkml:trace>
  <inkml:trace contextRef="#ctx0" brushRef="#br0" timeOffset="3">5717 295 529 0,'0'0'153'0,"0"0"-58"16,0 0 60-16,0 0-71 16,0 0-12-16,205 159 10 15,-165-106-42-15,-7 2 18 16,1-2-19-16,-8-2-16 15,-3-9-3-15,-5-6-16 16,-1-9-3-16,-5-6 4 16,-1-9-8-16,-5-3 6 15,-3-3-6-15,0 0-2 16,-3-6-36-16,0 0-67 0,0 3-61 16,0-3-100-16,0 3-114 15</inkml:trace>
  <inkml:trace contextRef="#ctx0" brushRef="#br0" timeOffset="4">6229 840 374 0,'0'0'205'0,"0"0"-112"16,0 0 86-16,0 0-105 15,0 0 26-15,0 0-31 0,150 3-20 16,-113-3-26-16,-4 0 0 16,1 0-8-16,-1-3-6 15,4-6-6-15,-3-3 1 16,6 3-8-16,-1 0 0 16,-2 3-24-16,0-3-61 15,-4-3-56-15,4 0-115 16,0-3-263-16</inkml:trace>
  <inkml:trace contextRef="#ctx0" brushRef="#br0" timeOffset="5">7562 385 656 0,'0'0'18'0,"0"0"68"16,0 0 2-16,0 0 9 16,0 0 23-16,0 0-55 15,-53 149-9-15,19-92-13 16,2 6-11-16,-5 0-1 0,-7 0-25 15,4-3 2 1,0 0 0-16,-1-9-13 0,1-1 8 16,4-7-4-16,5-10 2 15,8-6-2-15,3-7-22 16,7-13-69-16,-4-7-18 16,3 0-80-16,8-2-112 15,0-34-206-15</inkml:trace>
  <inkml:trace contextRef="#ctx0" brushRef="#br0" timeOffset="6">7091 432 334 0,'0'0'312'0,"0"0"-265"15,0 0 131-15,0 0-111 16,0 0 27-16,150 180-39 15,-119-135-21-15,2-3-8 16,-2-3-7-16,1 0-11 16,-5-6-7-16,1-3-1 15,-5-3 5-15,0-3-13 16,-3 0 4-16,-7 2-75 16,4-13-104-16,-6-5-122 15</inkml:trace>
  <inkml:trace contextRef="#ctx0" brushRef="#br0" timeOffset="7">7759 804 98 0,'0'0'522'0,"0"0"-491"16,0 0 43-16,0 0-4 15,0 0-21-15,0 0 42 0,121-63-46 16,-104 60 7 0,-1 3-14-16,1 0-14 0,0 0 9 15,0 0-26-15,-5 0 11 16,5 6-17-16,-3 12 11 15,-5 6-10-15,-6 3 13 16,-3 3 12-16,0 0 4 16,0-3 4-16,0 0-10 15,-12-3 12-15,-8-6-21 16,0 2 3-16,3-8-19 16,4-3 7-16,-1-3-4 15,4-5-2-15,6-1 1 16,1 0 0-16,3 0 0 15,0 0-2-15,0 0-2 16,0 0-2-16,0 0 0 0,11 0-8 16,12 0 10-16,7 0-2 15,7 0 4-15,3 5 0 16,-4 0 1-16,-2 11-2 16,-4-3 5-16,-10 7-9 15,-6 1 1-15,-8-6 1 16,-6-7 6-16,0 3-2 15,0 3-1-15,0-3 0 16,-20-1 0-16,-13 5 5 16,-10-3-4-16,-1-1 3 15,-10 1-8-15,8-6-3 16,-1 3-31-16,7-9-91 0,13 0-27 16,10 0-73-16,11-11-181 15</inkml:trace>
  <inkml:trace contextRef="#ctx0" brushRef="#br0" timeOffset="8">8609 0 630 0,'0'0'30'0,"0"0"149"16,107 172-56-16,-75-105-20 15,2 2-5-15,0 2-52 16,-1 3 7-16,1-5-16 15,-1 6 3-15,1 0-8 16,-8-3-25-16,-3-3 11 16,-9-3-13-16,-4-3 8 15,-7-4-12-15,-3-4 6 0,0-7-4 16,0 0-1 0,-16-1 0-16,-12-9 1 0,-1-1 3 15,-2-7-5-15,-2-7 1 16,10-5 3-16,-3-5-10 15,-5-7-27-15,-2-6-34 16,-1 0-126-16,-6 0-137 16,-4-13-448-16</inkml:trace>
  <inkml:trace contextRef="#ctx0" brushRef="#br0" timeOffset="9">0 1665 498 0,'0'0'87'16,"0"0"20"-16,0 0-11 15,0 0-30-15,0 0-2 16,0 0-19-16,-4-12-1 15,4 9-12-15,0 0 4 16,0 3 3-16,4 0 3 0,16 0-22 16,3 0 8-16,10 0 5 15,7 0 4-15,3 0-17 16,12 0 2-16,3-3 2 16,11-3-15-16,4 0 3 15,4 0-7-15,2-3 3 16,-4 4-7-16,-6-1-1 15,1 5 5-15,-3-3-3 16,1 4-1-16,-6 0 3 16,-2 0-5-16,-2 0 4 15,-6 0-3-15,3 0 4 16,-6 0-4-16,-2-5 2 0,-4 0 0 16,-2 4 0-16,-1-4-1 15,0 5 1-15,1 0 1 16,-9 0-2-16,5 0 3 15,-3 0-5-15,-1 0 1 16,4 0 0-16,-3 0 0 16,2 11 3-16,-2-6-6 15,-5 5 8-15,2-4-5 16,-7 3 1-16,-1-2 1 16,-3-1-2-16,3 5 0 15,-2-2 1-15,5-3 0 16,0 0 0-16,5-3 0 15,-1 3-2-15,-1 0 5 16,2 0-8-16,2-5 8 16,1 7-1-16,3-2-3 0,3 0 0 15,-4 0 3-15,1 0-3 16,0 0 0-16,-4 0 0 16,1 3 0-16,-1 0 2 15,-2-3-4-15,-2 0 4 16,5-3 0-16,-1 0-2 15,4-3 0-15,0 0 1 16,4 0 1-16,-6 0-4 16,9 0 4-16,-1 0-4 15,5 0 4-15,-1 0-1 0,-4 0-1 16,-3 0 0 0,-4 0-1-16,-2 0 3 0,3 0-6 15,7 0 7-15,-4 0-7 16,-1 0 8-16,-2 0-8 15,0 0 3-15,3 0 0 16,-4 0 1-16,4 0 1 16,-2 0-1-16,-9 0 1 15,8 0-4-15,-3 0 9 16,-1 0-12-16,4 0 12 16,-4 0-11-16,1 0 5 15,0 0 0-15,-5 3 0 16,9 3 3-16,-3 0-6 15,2 0 6-15,4 3-8 16,-1-6 11-16,4 3-12 0,2 0 10 16,4-3-5-16,-2 3 1 15,1 0 0-15,-2 0 1 16,-1-3 0-16,1 3-2 16,1-6 2-16,2 3-4 15,-1 0 6-15,2-3-4 16,2 3 3-16,1-3-2 15,2 0 0-15,-5 0 1 16,-4 0-2-16,-7 0 2 16,-4 0 0-16,1 0-1 15,-8 0 0-15,2 0 0 16,-4 0 1-16,4 0-1 0,-2 0 0 16,4 0 0-16,4 3 1 15,3 0-3-15,-3 0 4 16,10 0-5-16,0-3 8 15,13 0-8-15,7 0 5 16,5 0-2-16,0 0 0 16,-9-6-1-16,-16 3 1 15,-7 3 0-15,-4 0-2 16,-2-3 6-16,-5 3-8 16,6-3 6-16,-1 3-4 15,-2-3 2-15,5 0 0 16,1 3 0-16,5-6 2 15,0 3-5-15,4 0 6 0,-1-3-7 16,-2 3 5 0,2 0-3-16,1-3 4 0,4 3-2 15,2-3 0-15,1 3 1 16,-4-3-5-16,-4 0 8 16,-2 0-8-16,-4 0 9 15,0 0-10-15,0 3 9 16,4-3-5-16,-1 0 1 15,1 0 0-15,-1 0 0 16,-3 0 0-16,1 3 0 16,2-3 2-16,4 0-6 15,8-2 8-15,3 1-7 0,-1-2 6 16,4-2-3 0,-9 1 1-16,9-2-1 0,5 0 0 15,1-3 1-15,3 3-2 16,-7-2 7-16,-5 2-12 15,-5 5 12-15,-19-1-4 16,-8 7 0-16,-6-4 1 16,-6 5 2-16,-5-1-5 15,-1 1 0-15,-2 0 3 16,-3-5-7-16,4 5 10 16,0 0-12-16,0-1 5 15,-7-3-32-15,0-2-19 16,0-5-105-16,0-3-228 15</inkml:trace>
  <inkml:trace contextRef="#ctx0" brushRef="#br0" timeOffset="10">344 2066 111 0,'0'0'271'16,"0"0"-232"-16,0 0 79 15,0 0-15-15,0 0-29 16,0 0 3-16,0 0-16 15,-134 167-9-15,114-107 26 16,0 7-29-16,0 4-6 16,3 1 0-16,0 6-2 0,0 2-14 15,4-5 5-15,-1 6-4 16,5 3-12-16,1 6 12 16,8-3-12-16,0 0 7 15,0-6-18-15,17-6 12 16,14-1-12-16,5-9-1 15,4-13-3-15,1-4 6 16,2-9-7-16,-3-10 2 16,-7-8-2-16,-2-8-3 15,-11-7-12-15,-3-6-70 16,-4 0-60-16,4-25-144 16,-8-10-416-16</inkml:trace>
  <inkml:trace contextRef="#ctx0" brushRef="#br0" timeOffset="11">1503 2441 391 0,'0'0'112'15,"0"0"70"-15,0 0-22 16,0 0-99-16,0 0-28 16,0 0 5-16,0-10 20 15,-3 16-24-15,-17 21-5 0,-14 10 21 16,-3 1-22-16,-2 10-1 15,-9 4-8-15,-2 2 2 16,-2 6-6-16,-6-1 9 16,-2 9-2-16,-1 10-8 15,6-6-1-15,7 3-9 16,12-6-1-16,10-9 2 16,5-6-9-16,1-5 7 15,9-11-6-15,-1-7 2 16,4-15-12-16,8-5-40 15,-3-11-19-15,3 0-3 16,0 0-26-16,0-32-168 16,0-11-159-16</inkml:trace>
  <inkml:trace contextRef="#ctx0" brushRef="#br0" timeOffset="12">841 2641 548 0,'0'0'167'0,"0"0"-144"16,0 0 138-16,0 0-88 16,0 0 22-16,0 0-20 0,174 96-24 15,-134-48 7-15,1 5-26 16,-1 1 2-16,-4 0-16 15,-2 3-2-15,-5-3-11 16,2 0 8-16,-4 0-4 16,-7-1 3-16,0-5-4 15,0-8-5-15,-8-4 5 16,5-4-8-16,-6-5 0 16,-1-16 2-16,-4 1-4 15,-2-3 3-15,0-9-2 16,-4 0 1-16,0 0-2 15,0 0-19-15,0 0-24 16,0 0-42-16,0 0-44 16,0 0-77-16,0 0-298 15</inkml:trace>
  <inkml:trace contextRef="#ctx0" brushRef="#br0" timeOffset="13">1770 3381 106 0,'0'0'208'0,"0"0"-137"16,0 0 57-16,0 0-38 15,0 0-26-15,0 0-9 16,0 0 7-16,0 0-22 16,0 0-3-16,0 0 5 0,0 0 3 15,0 0 10-15,0 0-3 16,0 0 0-16,0 0-1 15,0 0-4-15,0 0-4 16,0 0 5-16,0 0-17 16,0 0-2-16,0-1-6 15,0-11-10-15,0-14-7 16,0-2-5-16,3-14-2 16,14-5 0-16,6-10 1 15,-5-3 1-15,2 3 1 16,-6 6-1-16,-5 9-1 15,-3 15 0-15,2 3 1 16,-5 12-3-16,-3 6 4 16,0 3-4-16,0 3 3 15,0 0-3-15,0 0-1 0,3 0 2 16,3 9-5-16,5 27 3 16,-5 12 2-16,1 12 2 15,-3 6 5-15,-1-3-6 16,-3-3 10-16,0-3-8 15,0-9 5-15,0-6-5 16,0-9-1-16,0-2 1 16,0-6-1-16,0-2-2 15,0-11 3-15,0 1-4 16,0-5-3-16,0-4-3 16,0-4-47-16,0 0-63 15,0 0-34-15,10-10-118 0,7-23-381 16</inkml:trace>
  <inkml:trace contextRef="#ctx0" brushRef="#br0" timeOffset="14">2308 3171 768 0,'0'0'27'0,"0"0"46"15,0 0 15-15,0 0 7 16,0 0-11-16,0 0-33 16,95 0-15-16,-72 0 8 0,3 0-23 15,-3 0-4-15,1 0-14 16,-1 0-1-16,-3 0 1 16,-3 0-2-16,0 0-2 15,0 0-40-15,2-6-56 16,1-3-85-16,8-9-71 15,1-3-101-15</inkml:trace>
  <inkml:trace contextRef="#ctx0" brushRef="#br0" timeOffset="15">3565 2533 690 0,'0'0'51'0,"0"0"63"15,0 0-44-15,0 0 24 16,0 0-33-16,-46 171 2 16,23-105-20-16,-5 2 8 15,1 1-24-15,-2 3 0 16,-5-3-7-16,-3 0-1 15,1-9-12-15,5-6-4 16,1-6-1-16,7-6 2 0,6-3-7 16,-3-4 7-16,3-6-8 15,1-4 0-15,2-10-33 16,1-3-61-16,6-12-30 16,-7 0-89-16,8 0-116 15</inkml:trace>
  <inkml:trace contextRef="#ctx0" brushRef="#br0" timeOffset="16">3083 2791 604 0,'0'0'31'15,"0"0"38"-15,0 0 110 0,0 0-48 16,0 0-39-16,0 0-17 15,155 161-32-15,-122-113 4 16,4-3-20-16,-4 0-3 16,-2-3-12-16,-5-6-3 15,-3 3-2-15,-3-6-7 16,-3-1 0-16,-3-4 1 16,-1-2-3-16,-2-10 2 15,-2-4-12-15,2-2-67 16,-2 0-39-16,5-10-77 15,2 0-154-15</inkml:trace>
  <inkml:trace contextRef="#ctx0" brushRef="#br0" timeOffset="17">3835 3195 397 0,'0'0'217'0,"0"0"-147"15,0 0 43-15,0 0-41 16,0 0 4-16,0 0 1 16,112-51-18-16,-97 45-1 0,2 0-16 15,-3 3-9-15,-8 3-7 16,-2 0-8-16,-4 0-11 15,0 0 9-15,0 0-11 16,0 0 4-16,0 12-9 16,0 18 23-16,-13 6-4 15,-1 3 4-15,0 3-10 16,5-3-10-16,6 2 7 16,0-3-10-16,3-5 6 15,0 0-2-15,0-8-7 16,0-2 4-16,9-10-2 15,14-7 2-15,8-6 1 16,2 0-2-16,4 0-23 16,0-6-35-16,-1-24-52 15,-5-7-39-15,-5-5-222 0,-12-7-251 16</inkml:trace>
  <inkml:trace contextRef="#ctx0" brushRef="#br0" timeOffset="18">4500 2362 572 0,'0'0'37'0,"0"0"84"0,81 160 28 15,-50-89-47-15,-5 12 3 16,4-2-27-16,-4 6-12 16,-1 0-12-16,-2 0-25 15,-7 0 7-15,-2-6-22 16,-1-6 0-16,-6-5-6 16,-1-10 7-16,-6-8-14 15,0-4 7-15,0-9-7 16,0-7 4-16,-6-1-5 15,-8-10 0-15,1 0-3 16,-1-13-19-16,5-2-49 16,-5-2-99-16,8-4-64 0,3 0-181 15</inkml:trace>
  <inkml:trace contextRef="#ctx0" brushRef="#br0" timeOffset="19">5316 2393 66 0,'0'0'628'16,"0"0"-555"-16,0 0 34 16,0 0-1-16,-79 210-11 15,62-141-2-15,0 10-27 16,7 8-18-16,10 6-7 16,0-6-9-16,0 0 3 15,0-6-21-15,3-6 7 16,17-5-15-16,4-6 3 15,5-4-2-15,2-7-1 16,-1-5-1-16,-1-9-3 16,-1 1-3-16,-2-20 5 15,-2 1-8-15,-1-2 6 0,0-13-5 16,8-4-24-16,-1-2-17 16,-1 0-55-16,-1 0-93 15,-13 0-173-15</inkml:trace>
  <inkml:trace contextRef="#ctx0" brushRef="#br0" timeOffset="20">6556 2576 407 0,'0'0'221'0,"0"0"-207"15,0 0 89-15,0 0-13 16,0 0-10-16,-203 166-2 16,159-106-20-16,-2 9-25 15,-5-3 28-15,1 6-24 16,1-9 6-16,1 0-21 15,1-7 0-15,7-7-12 16,4-1-7-16,2-5-1 16,8 0 3-16,-1-15-9 0,7 3 9 15,-3-4-10 1,-2-11 3-16,13-5-9 0,-2-11-50 16,7 0-7-16,1 0-46 15,-2 0-94-15,5-27-7 16,0-9-106-16</inkml:trace>
  <inkml:trace contextRef="#ctx0" brushRef="#br0" timeOffset="21">5855 2865 162 0,'0'0'463'15,"0"0"-433"-15,0 0 53 16,0 0 19-16,0 0-13 15,0 0 16-15,116 99-38 0,-81-39-1 16,-3 6-23-16,-2 0-1 16,4 3-9-16,-5-9-23 15,-1-4 2-15,-5-6-8 16,-3-8-3-16,1-3 1 16,-6-12 2-16,-4-6-7 15,-2-6 5-15,-1-3-4 16,1-8-33-16,-2-4-51 15,7 0-39-15,3 0-64 16,3 0-122-16</inkml:trace>
  <inkml:trace contextRef="#ctx0" brushRef="#br0" timeOffset="22">6671 3445 650 0,'0'0'58'0,"0"0"53"15,0 0-62-15,0 0-11 16,0 0-7-16,0 0-4 16,46-140-11-16,-40 107 18 15,4 0-7-15,-3 4-12 16,0 2-11-16,-1 12-2 0,-1 6 0 15,-2 6-2-15,-3 3 6 16,3 0-5-16,3 0 2 16,2 3-1-16,-2 24 25 15,0 15 17-15,0 8 7 16,2-1-3-16,-5 5-21 16,3 0 1-16,2-2-20 15,1-6-3-15,-2-5-3 16,0-5-2-16,0-5 3 15,-4-4-6-15,0-19 3 16,-3 1-3-16,3 1-31 16,1-10-91-16,0 0-60 15,-1 0-107-15</inkml:trace>
  <inkml:trace contextRef="#ctx0" brushRef="#br0" timeOffset="23">7175 3389 496 0,'0'0'204'16,"0"0"-194"-16,0 0 106 16,0 0-48-16,0 0-15 15,0 0 6-15,179-35-48 0,-151 35-3 16,-4 0-8-1,-1 0 1-15,-3 0-2 0,0 0-64 16,0 0-76-16,-7-7-144 16</inkml:trace>
  <inkml:trace contextRef="#ctx0" brushRef="#br0" timeOffset="24">8351 2672 558 0,'0'0'84'0,"0"0"24"16,0 0 26-16,0 0-52 15,-77 199 7-15,47-136-37 16,4 6 2-16,-8 6-23 16,4-6 11-16,-1-3-21 15,-1 0-6-15,4-4-10 16,2-12-2-16,2-2-3 16,7-11 2-16,2-8-4 15,-2-4 2-15,9-8-3 16,-1-8-33-16,-5-5-25 0,4-4-17 15,-4 0-86-15,5-19-103 16,3-19-12-16</inkml:trace>
  <inkml:trace contextRef="#ctx0" brushRef="#br0" timeOffset="25">7880 2907 544 0,'0'0'29'0,"0"0"97"16,0 0 14-16,0 0-27 15,0 0-18-15,113 165-24 0,-82-117-31 16,2 0 11-16,-2-3-16 16,4 0-4-16,-4-4-15 15,-4-3-9-15,2-1-3 16,-1-10 1-16,-2 0-10 15,-2-6 10-15,-4 0-10 16,-3-4 4-16,-5-5-40 16,2 1-77-16,-4-11-71 15,0-2-149-15</inkml:trace>
  <inkml:trace contextRef="#ctx0" brushRef="#br0" timeOffset="26">8702 3192 340 0,'0'0'86'16,"0"0"28"-16,0 0-11 15,0 0-35-15,0 0 10 16,0 0-36-16,144-39-3 16,-127 39-2-16,-2 0-13 15,-1 12 11-15,-3 14 1 16,-8-7 6-16,-3 10-7 0,0-7 6 16,0 2-3-16,0-3-3 15,-23 4 0-15,0-8-3 16,-2-5-6-16,2 2-24 15,10-13 7-15,2 4-6 16,11-5 2-16,0 0-3 16,0 0 1-16,0 0-3 15,0 0-1-15,0-5-20 16,11-6-14-16,9 1 11 16,7 4 4-16,-4 0 15 15,3 6 5-15,1 0-1 16,1 0 0-16,-5 11-1 0,-3 11 4 15,-3 4-2-15,-11-3 9 16,-3 8 5-16,-3 1 19 16,0 1-11-16,-3-6 9 15,-20 6-15-15,0-12 1 16,-5-2-12-16,2-4-3 16,-12-9-3-16,3-4 1 15,-6-2-23-15,1 0-89 16,3 0-46-16,11-27-91 15,8-17-349-15</inkml:trace>
  <inkml:trace contextRef="#ctx0" brushRef="#br0" timeOffset="27">9568 2007 639 0,'0'0'28'15,"0"0"151"-15,0 0-44 0,0 0-29 16,123 221-21-1,-100-137-22-15,-6 5-8 0,0 1-22 16,-3 0 2-16,-2 1-14 16,2-5 5-16,-7 1-8 15,-4 5 9-15,-3-5-20 16,0-6 9-16,0-3-4 16,0-6-7-16,0-6 2 15,-16-2-5-15,-1-4-4 16,-3-6 4-16,0-2-4 15,-3-10 4-15,-4 0-1 16,2-9 1-16,7-4-2 16,-2-4 0-16,6-4 0 15,3-6-3-15,-2-3-11 0,7-1-20 16,2-11-14-16,-6 0-25 16,-1 0-91-16,2 0-72 15,-5 0-167-15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3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3 579 0,'0'0'206'15,"0"0"-71"-15,0 0-3 16,0 0-48-16,0 0-40 0,0 0-12 15,0 0 1-15,0 0-7 16,20-9 0-16,-17 9 3 16,7 15-4-16,-2 32 6 15,-2 1-13-15,-3 12 14 16,0 11-15-16,-3-4 3 16,0 1-14-16,0 7 4 15,0 9-4-15,0 5-5 16,-6-2 7-16,-4 6-8 15,3 0 4-15,0-6 0 16,4 0-4-16,0-6 2 16,3-6-2-16,0-7 1 0,0-18 1 15,0-2-4-15,0-12 5 16,0-5-7-16,0-10 10 16,0-7-12-16,0-1 12 15,0-7-7-15,0-4 1 16,0 4 0-16,0-6-1 15,0 6 3-15,0-6-4 16,0 0 5-16,0 0-5 16,0 0 4-16,0 0-4 15,6 0 3-15,4 0-1 16,4 0 0-16,9 0 0 16,11 0 3-16,2 0-1 15,1 0 1-15,3 0-2 0,-3 0-2 16,-1-8 4-16,1 2-7 15,-3 6 6-15,-4-6-2 16,-4 6 0-16,-9 0 2 16,-6 0-6-16,-5 0 8 15,-3 0-10-15,-3 0 8 16,4 0-4-16,-1 0-7 16,1 0-16-16,-4 0-6 15,3 0-14-15,7 0-14 16,1-7-90-16,12-1-77 15,6-11-166-15</inkml:trace>
  <inkml:trace contextRef="#ctx0" brushRef="#br0" timeOffset="1">916 1337 665 0,'0'0'69'0,"0"0"19"15,0 0 52-15,0 0-55 16,0 0-23-16,0 0-18 16,0-25-33-16,0-4 5 15,4 2-12-15,-1-4 6 16,0 6 3-16,0-2 9 0,0 6 5 15,0 3 3 1,-3 3-24-16,5 3-4 0,-2 6 2 16,0 3-4-16,0 3 0 15,-3 0 0-15,3 0-4 16,0 0-6-16,5 27 6 16,-2 8 4-16,0 13 15 15,2 6 5-15,-5 6-3 16,0-1 0-16,-3 1 4 15,3 1-11-15,-3-7 0 16,0-4-1-16,0-2-9 16,0-11 4-16,0-10-3 0,0-2 3 15,0-12-8 1,0 7 6-16,0-13-4 0,4 7-1 16,-4-14 1-16,3 6-43 15,-3-6-49-15,4 0-43 16,2 0-44-16,4-26-184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3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98 3 0,'0'0'701'0,"0"0"-689"16,0 0 99-16,0 0 0 15,0 0-32-15,0 0 16 16,74-17-41-16,-47 11-13 0,4 2-11 16,-2-2 3-1,-2 1-20-15,4-5-6 0,-8 4-5 16,3 0-2-16,-3 1 0 16,4-7-8-16,-4 4-35 15,0 6-51-15,-6-3-29 16,0-1-92-16,-7 6-41 15,-6 0-64-15</inkml:trace>
  <inkml:trace contextRef="#ctx0" brushRef="#br0" timeOffset="1">34 360 531 0,'0'0'80'0,"0"0"-55"16,0 0 78-16,0 0 14 15,0 0-24-15,0 0-1 16,37 5-16-16,-13-5-16 15,-1 0-20-15,0 0-10 16,0 0-7-16,1-5-19 16,2-1 2-16,-1-10-4 0,1 5-4 15,-6 5 1 1,-3-7-50-16,-4 5-50 0,-10 8-171 16,-3-6-523-16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3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148 0 632 0,'0'0'87'16,"0"0"-21"-16,0 0 43 15,0 0-45-15,0 0-7 16,0 0 4-16,-84 113-1 15,68-53-13-15,-1 14-5 16,3 8 15-16,5 10-30 16,1 4 5-16,8-3-12 15,0 0 3-15,0-6-13 16,0-12 0-16,11-2-4 16,9-7-2-16,7-5 2 15,-1-14-5-15,5-1 0 16,-5-10 3-16,-5-7-7 0,-4-4 6 15,-2-2-6-15,-4-9 2 16,-2-7-8-16,-1-1-27 16,-5-6-57-16,3 0-55 15,5 0-83-15,2-13-74 16,0-18-286-16</inkml:trace>
  <inkml:trace contextRef="#ctx0" brushRef="#br0" timeOffset="1">602 607 245 0,'0'0'335'16,"0"0"-321"-16,0 0 52 15,28-171 14-15,-22 123-15 16,0-3-4-16,5 9-33 16,-5-5-5-16,0 7 18 15,-1 13-9-15,-5-2-13 16,0 17 0-16,0 11 12 16,0 1-3-16,3 0-11 15,-3 0-17-15,0 0 3 0,3 28 7 16,0 20 28-1,4 20 10-15,3 4-12 0,-3 3-16 16,7 3-4-16,-8-3-2 16,0-3 2-16,-1-4-1 15,1-1-1-15,-3-5-12 16,0-2 0-16,0-12 0 16,-3-4 0-16,3-8-2 15,-3-5-2-15,5-4-2 16,-2-6-67-16,0-9-77 15,3-6-90-15,-3-6-224 16</inkml:trace>
  <inkml:trace contextRef="#ctx0" brushRef="#br0" timeOffset="2">1003 1058 86 0,'0'0'621'0,"0"0"-539"16,0 0-8-16,0 0 2 15,0 175-6-15,0-143-32 16,0-5-20-16,0-7-11 16,0-7-3-16,0-5-2 15,0-6-2-15,0-2-11 16,0 0-98-16,3-2-93 0,5-33-290 15</inkml:trace>
  <inkml:trace contextRef="#ctx0" brushRef="#br0" timeOffset="3">1622 160 456 0,'0'0'148'0,"0"0"-138"15,0 0 68-15,0 0-14 16,0 0 2-16,0 0-7 15,130 108-23-15,-121-69-3 16,-1 9 2-16,-5 0 10 16,-3 0-14-16,0-3 8 15,0-6-3-15,-17-6 6 16,-3-6-12-16,0-12-9 16,0-3-8-16,4-3-10 15,-1-9 5-15,0 0-8 0,3 0 0 16,11 0-18-16,0 0-1 15,3 0-4-15,0 0-13 16,0 0-9-16,20-3 18 16,10 3 18-16,4 0 8 15,6 0 0-15,-3 15 1 16,2 9-3-16,-5 5 6 16,0-7-5-16,-4 5 3 15,-13 5-1-15,-5 1 3 16,-9 3 25-16,-3 3 18 15,0-12 0-15,0 5-8 16,-18-5-1-16,-13-8-3 0,-7 1-25 16,3-11 6-1,-9 3-14-15,-2-6 4 0,-8-3-3 16,4 3-2-16,7-2 0 16,5-2-12-16,15-2-61 15,6 0-52-15,14 0-81 16,3 0-249-16</inkml:trace>
  <inkml:trace contextRef="#ctx0" brushRef="#br0" timeOffset="4">2250 415 88 0,'0'0'518'0,"0"0"-516"16,0 0 29-16,0 0 33 0,0 0-6 15,0 0-8-15,133-66-18 16,-113 66 8-16,8-6-13 16,-8 6 6-16,4 0-6 15,2 0-3-15,-6 0-8 16,0 12-2-16,-3 9-3 15,-1 12 11-15,-5 0 1 16,-5 3 6-16,-3 3 15 16,-3 0-12-16,0 0-4 15,0-6 3-15,0 0-6 16,-3 3-2-16,-14 3 1 16,1-4-7-16,-8-1-7 15,0 7 7-15,4 3-6 0,-3-11 0 16,7 9-6-1,-1-3 9-15,6-6-14 0,5-5 3 16,6-8-2-16,0 1 0 16,0-2-1-16,0-11-1 15,0-1 0-15,14-1 2 16,16-6-2-16,13 0 3 16,7-15-6-16,1-16-7 15,5-4-37-15,-8 1-48 16,-5-5-20-16,-10 7-84 15,-10 1-144-15</inkml:trace>
  <inkml:trace contextRef="#ctx0" brushRef="#br0" timeOffset="5">3005 160 546 0,'0'0'249'0,"0"0"-244"16,0 0 85-16,0 0-8 15,0 0 5-15,0 0-2 16,135 141-33-16,-120-87 14 0,2 0-32 15,3 6 0-15,-3 0-15 16,1-6-2-16,-3 6-7 16,-1-12 4-16,3 6-5 15,-5-1 2-15,-4 1-5 16,2 0-4-16,-7 5 10 16,1-11-10-16,-4 10 11 15,0-10-13-15,0-4 1 16,0 5 1-16,0-1-1 15,-11-10-2-15,-3-3 3 16,2-2-2-16,-2-6 1 16,2 0-2-16,-2 0 1 0,0-6 0 15,-2-9-2-15,5 3 0 16,2-9-26-16,1 0-15 16,5-6-42-16,3 0-48 15,0 0-34-15,0-27-275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3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206 56 402 0,'0'0'167'0,"0"0"-104"15,0 0 53-15,0 0-13 16,0 0-44-16,0 0-5 16,0 0-6-16,0-17-10 0,0 17-2 15,0 0 5 1,0 0 4-16,0 0-26 0,0 0 7 15,-6 9 1-15,-11 18-1 16,-10 14 1-16,1 14-4 16,-5 7 1-16,1 13-9 15,4 14 4-15,1 10-11 16,13 3 13-16,6 3-17 16,6-9 8-16,0-3-5 15,9-8-2-15,17 0-1 16,11-8-4-16,4-8 0 15,2 4 5-15,1-8-7 16,-1-11 6-16,-3 0-5 0,-7-7 2 16,-2-13 1-16,-5-7-2 15,-6-7-1-15,-10-14-2 16,1 0 1-16,-8-6 1 16,0 0-37-16,3 0-3 15,-1-12-63-15,1-21-58 16,-3-2-115-16,-3 1-435 15</inkml:trace>
  <inkml:trace contextRef="#ctx0" brushRef="#br0" timeOffset="1">958 329 479 0,'0'0'229'15,"0"0"-191"1,0 0 105-16,0 0-64 0,0 0-12 15,0 0-36-15,0-48-16 16,7 27-2-16,0-8 2 16,-4-2 1-16,0-7-10 15,0-1-1-15,0-1-2 16,2 5-4-16,1 8 7 16,-3 12-5-16,-3 11 4 15,0 2 7-15,0 2 6 16,0 0-12-16,0 0-3 15,0 14 1-15,0 38 0 0,0 23 30 16,0 11 20 0,-6 9-27-16,3 4-3 0,3-3-11 15,-5-3-5-15,5-12-2 16,0-9-6-16,0-12 3 16,0-12 3-16,0-13-10 15,0-8 8-15,0-6-6 16,0-9 2-16,0-5-1 15,0 1-13-15,0-2-51 16,5-6-43-16,-5 0-37 16,9 0-61-16,2-21-287 15</inkml:trace>
  <inkml:trace contextRef="#ctx0" brushRef="#br0" timeOffset="2">1258 811 572 0,'0'0'219'16,"0"0"-124"-16,0 0 29 16,0 187-31-16,0-139-15 15,0-5-45-15,0-5-5 16,0 1-17-16,0-12 9 16,0-8-9-16,0-4-6 15,0-7-5-15,0-4 1 16,0-4-2-16,0 0-16 15,0 0-58-15,0-33-89 16,11-13-205-16</inkml:trace>
  <inkml:trace contextRef="#ctx0" brushRef="#br0" timeOffset="3">1603 349 447 0,'0'0'140'0,"0"0"-140"0,0 0 73 15,0 0-7-15,0 0-3 16,0 0-31-16,187-106 9 15,-146 96-5-15,-1 4 9 16,-5 6-2-16,0 0-27 16,2 0-1-16,-8 20 5 15,-5 8 14-15,-7 13-8 16,-11 4 13-16,-6 4 3 16,0 4 0-16,0-8-1 15,-6-3-5-15,-21-9-13 16,-4 0-3-16,2-12-8 15,-1-3-9-15,5-9 4 0,7-3-3 16,4-6-2 0,8 0-1-16,1 0-2 0,5 0-2 15,0 0-8-15,0-12-22 16,0 3-15-16,28 3 26 16,-2 6 3-16,7 0 18 15,4 0-2-15,-3 0 2 16,-1 21 0-16,-2 6-1 15,-11 0 2-15,-5 6 0 16,-7 0 3-16,-5 0-1 16,-3 3 27-16,0-3 2 15,0-6-7-15,-3-1-4 16,-14-11-7-16,-3 2-2 16,0-11-8-16,-3 4-2 15,-4-10 1-15,1 0-2 0,1 0 0 16,5 0-17-16,4-14-63 15,6 1-42-15,10-8-86 16,0 0-113-16</inkml:trace>
  <inkml:trace contextRef="#ctx0" brushRef="#br0" timeOffset="4">2649 185 603 0,'0'0'24'16,"0"0"23"-16,0 0 60 15,0 0-50-15,0 0 16 16,0 0-38-16,121-92 1 16,-98 82-4-16,-3 8 11 15,1-4-16-15,-6 6 6 16,2 0-11-16,0 0-10 16,-3 0-1-16,-5 0-8 0,1 0 7 15,-2 18-4-15,-2 3 15 16,-6 8-4-16,0 5 20 15,0 3-8-15,0 3-2 16,-6 2-7-16,-12 11-9 16,1-5 3-16,0-8-9 15,-1 7 8-15,1-5-11 16,0-6 12-16,-4 6-9 16,1-9 3-16,0 6-7 15,-3 0 3-15,6-3 0 16,1-3-3-16,2 0 2 15,4 0-1-15,0-3-4 0,7-4 7 16,0 1-9 0,3-14 8-16,0 7-5 0,0-9 1 15,0-1-1-15,0-4 0 16,9-1 2-16,8-5-2 16,10 0 4-16,-1 0-3 15,8 0 2-15,0-5 0 16,2-11-1-16,-2 5 1 15,-1 5-2-15,-2-8 0 16,-5 7-4-16,-3 1 8 16,-3-4-8-16,1 6 9 15,-4 3-10-15,-5-4 7 16,2 5-4-16,-5-1 3 16,5 1-1-16,0-6 0 15,-4-2-10-15,-4 2-6 0,5 0-9 16,-2 0-27-16,-4 6-38 15,1 0-21-15,-6 0-50 16,0 0-67-16,0 0-107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3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1 818 617 0,'0'0'207'0,"0"0"-129"0,0 0 2 16,0 0-15-16,0 0-25 16,0 0 4-16,0 0-21 15,0 0 9-15,-8 0 7 16,8 0-9-16,0 0 4 16,0 0-14-16,0 0 4 15,0 0-3-15,17 3 2 16,0 6-8-16,3 0-6 15,4-9-5-15,-4 6-1 16,3-3 1-16,0-3-2 16,0 3-3-16,4-3 5 15,-2 0-8-15,-7 0-8 0,2 0-12 16,-3 0-40 0,0-3-55-16,1-6-17 0,-9-3-76 15,2 6-123-15</inkml:trace>
  <inkml:trace contextRef="#ctx0" brushRef="#br0" timeOffset="1">695 584 506 0,'0'0'182'16,"0"0"-93"-16,0 0 2 16,0 0-47-16,75-197 1 15,-57 153 5-15,-1 1-4 16,0 7-5-16,1 7 8 16,-9 10-18-16,-1-2-19 15,-2 15 22-15,-6 0-12 16,0 6 0-16,3 0-9 15,0 0-5-15,8 6-6 16,1 28 7-16,2 20 12 16,0 12 1-16,-5 3 4 15,-2 10-15-15,0 2-1 16,-7-6-6-16,0 3 2 0,0-9-4 16,0-3-2-16,0-6 0 15,0-9 3-15,0-9-5 16,0-15 6-16,0-6-5 15,0-1 1-15,0-13-11 16,0-1-20-16,0-6-25 16,0 0-70-16,3 0-28 15,7-1-32-15,1-25-183 16</inkml:trace>
  <inkml:trace contextRef="#ctx0" brushRef="#br0" timeOffset="2">1277 998 621 0,'0'0'177'16,"0"0"-77"-16,0 0 41 16,7 175-47-16,-7-121-35 15,0-6-24-15,0-3-5 16,0-5-21-16,0-11-4 15,-4-2-5-15,4-8-4 16,0-13-24-16,0-6-60 16,0 0-43-16,0-4-97 15,4-38-221-15</inkml:trace>
  <inkml:trace contextRef="#ctx0" brushRef="#br0" timeOffset="3">1768 258 210 0,'0'0'590'15,"0"0"-546"-15,0 0 18 16,0 0-9-16,0 0 29 15,0 0-21-15,-17 94-15 0,11-50-10 16,0-1 9-16,-2 1-10 16,2 4-13-16,3 5-1 15,3-5-6-15,0 0-5 16,0-3-1-16,3-6-1 16,14 3 4-16,3-3-9 15,3-12 3-15,-3 0-6 16,-3-15 2-16,-1-3-2 15,-2-3-3-15,-5-6-10 16,8 0-20-16,-3 0-7 16,3-27-34-16,-1 0-36 0,-2-6-53 15,0 0-81 1,-5 0-248-16</inkml:trace>
  <inkml:trace contextRef="#ctx0" brushRef="#br0" timeOffset="4">2008 537 630 0,'0'0'141'0,"0"0"-53"16,0 0 22-16,0 0-7 15,0 164-26-15,0-104-42 16,0 3 9-16,0 0-19 16,0-6 3-16,0-6-23 0,0-6 2 15,4-4-4 1,6-8-3-16,0-12 0 0,-3-4-6 15,0-7-23 1,-1-4-30-16,-1-6-42 0,4 0-74 16,0-27-107-16</inkml:trace>
  <inkml:trace contextRef="#ctx0" brushRef="#br0" timeOffset="5">2427 112 596 0,'0'0'133'0,"0"0"-58"16,0 0 47-16,0 0-54 15,110 183 6-15,-80-105-10 16,1 5-2-16,1-3-6 15,-1 1-8-15,-8 0-23 16,-2-6-5-16,-9 3-12 16,-4 3-4-16,-5-6 4 15,-3-1-7-15,0-8 3 16,0-7 1-16,-3-1-1 16,-25 1-2-16,-5-7-4 15,-7-5-3-15,6-7 4 16,-2-13-15-16,5-10-11 15,8-7-65-15,3-4-24 0,7-6-31 16,6 0-108-16,7-16-331 16</inkml:trace>
  <inkml:trace contextRef="#ctx0" brushRef="#br0" timeOffset="6">3367 0 631 0,'0'0'83'0,"0"0"31"16,0 0-9-16,-95 168 5 15,69-95-10-15,-1 11-31 16,7 9 2-16,0-1-23 16,9-3-8-16,5-2-20 15,6-6-3-15,0-3-12 16,0-15 0-16,14 0 8 0,6-6 3 15,3-4-10-15,-3-9-3 16,7-1-2-16,-1-9 3 16,-3 1-4-16,8-8 0 15,-4-4 0-15,-4-2 0 16,3 0 0-16,-2-3-1 16,-4-5-4-16,3 2-6 15,0-9-19-15,-3-4-2 16,1 4-37-16,-1-6-283 15,-9 0 292-15,-11 0-355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2:34.3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85 539 0,'0'0'105'0,"0"0"-64"0,0 0 65 16,0 0-9-16,0 0-31 15,0 0 0-15,0 5-5 16,7-5-9-16,10 0 13 16,0 0-15-16,6 0-19 15,3 0-8-15,8-1-4 16,2-9-11-16,8-1 10 15,-4-3-15-15,-3 7 5 16,-8 1-6-16,-2-2-1 16,-10 8 1-16,0-7-4 0,-3 2 1 15,-8 4-2-15,3-4-5 16,-1 5-28-16,-5 0 4 16,-3-1-38-16,0 1-38 15,0-5-84-15,0-1-109 16,0 3-256-16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3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0 530 651 0,'0'0'169'0,"0"0"-57"15,0 0-4-15,0 0-67 0,0 0-2 16,0 0-17-16,0-75-4 16,8 57-10-16,-5-9 11 15,6 0-3-15,-3 0 11 16,2-14-16-16,1 3-4 16,-1-5 4-16,1-1-10 15,-2-8 6-15,0 8-3 16,3-2 7-16,-7 19-8 15,0 12 1-15,5 9 2 16,-8 6-1-16,3 0 5 16,-3 0-9-16,0 15-2 15,0 31 2-15,0 16 11 16,0 23-1-16,0 7 5 0,-7 9-7 16,-3 1-2-16,7-6-4 15,-1-3-2-15,1-6 2 16,3-9-2-16,-4-10-2 15,4-13 2-15,0-2-2 16,0-9-8-16,0-8-9 16,0-3-41-16,0-18-35 15,0-3-16-15,0-12-65 16,7 0-97-16,10-12-150 16</inkml:trace>
  <inkml:trace contextRef="#ctx0" brushRef="#br0" timeOffset="1">321 857 340 0,'0'0'301'16,"0"0"-158"-16,0 0-7 16,0 0-54-16,0 191-41 15,0-153-33-15,0-5-1 16,0-12-7-16,0-3 0 15,0-9-7-15,0-3-34 16,0-6-38-16,0 0-30 16,0-21-91-16,0-12-241 15</inkml:trace>
  <inkml:trace contextRef="#ctx0" brushRef="#br0" timeOffset="2">716 208 281 0,'0'0'178'0,"0"0"-81"16,0 0 10-16,0 0-16 15,0 0-15-15,0 0 0 0,194-43-57 16,-158 53 1-16,-5 17 6 16,-5 0-17-16,-9 11 25 15,-1-1 39-15,-6 7-32 16,-10-2-15-16,0 5 32 16,0-14-25-16,-10 0-8 15,-17 0-2-15,4-12-11 16,-3 6 0-16,-1-15-8 15,4 0-2-15,6-12-2 16,0 0 4-16,8 0 1 16,4 0-1-16,2 0-4 15,3 0-8-15,0 0-25 16,0-3-5-16,17 3 19 0,6 0 1 16,3 0 14-16,9 6 0 15,-6 18-3-15,2 12 5 16,-8 3 3-16,-3 6-1 15,-7 3 0-15,-5 6 15 16,-8 8 13-16,0-8 5 16,-4 0-6-16,-13-6-8 15,-6-10 3-15,0-13-12 16,-5-5 8-16,-1-5-10 16,5-9 11-16,-7 0-8 15,2-6-2-15,2 0-7 16,1-6 3-16,-2-21-5 0,13 0-13 15,1 0-5-15,11-6-17 16,3 6-27-16,0 0-53 16,0-5-50-16,23-9-130 15,6 7-301-15</inkml:trace>
  <inkml:trace contextRef="#ctx0" brushRef="#br0" timeOffset="3">1515 300 420 0,'0'0'156'0,"0"0"-76"15,0 0 25-15,0 0-32 16,0 0 0-16,0 0-31 16,124-81-5-16,-106 79 10 15,2 2-7-15,-3 0-13 16,0 0-9-16,1 0-2 15,-6 6-5-15,-1 5-4 0,-2 5 15 16,-1 1-12-16,-5 4 0 16,-3 6 8-16,0 6 24 15,0-6-15-15,0 14 3 16,-14-8-11-16,-6-5-10 16,0 10 11-16,-4-2-13 15,1 3 3-15,-3 0-8 16,-1 3 11-16,4 6-11 15,-5-3 2-15,2 0-1 16,3-3 1-16,3-3-3 16,6-9-1-16,7 2 0 15,4-11 2-15,3 6-4 16,0-6 4-16,0-2-5 0,0 6 5 16,0-9-2-16,6 1 0 15,12-2 0-15,-5-3-1 16,8-6 1-16,2 1-1 15,3 1-1-15,1-8 0 16,-4 0 4-16,-3 0-4 16,3 0 4-16,-3 0-2 15,1-8 0-15,2-5-7 16,0-4-9-16,0 1-14 16,1-5-20-16,3-2-38 15,0 2-22-15,-1 0-94 16,5 0-131-16</inkml:trace>
  <inkml:trace contextRef="#ctx0" brushRef="#br0" timeOffset="4">2386 737 61 0,'0'0'516'0,"0"0"-436"0,0 0 13 16,0 0-50-16,0 0-16 15,0 0-1-15,0 0 2 16,0 0 6-16,0 0 6 15,0 0 28-15,0 0-16 16,0 0 0-16,0 0-6 16,0 0-4-16,0 0-2 15,0 0-13-15,0 0 1 16,0 0-22-16,0 0 1 16,0 0-7-16,0 0 6 15,0 0-1-15,0 0 0 0,0 0 0 16,0 0-2-16,0 0-3 15,0 0 0-15,5 0 8 16,4 0-4-16,0 0 6 16,8 0-4-16,0 0 0 15,6 0-5-15,-2 0 1 16,-1 0 0-16,0 0 0 16,-3 0-2-16,0 0-3 15,-5 0 1-15,-1 0-21 16,-4 0-7-16,-4 0-45 15,7 0-21-15,6 0-52 16,1 0-99-16,0-6-288 16</inkml:trace>
  <inkml:trace contextRef="#ctx0" brushRef="#br0" timeOffset="5">2998 563 164 0,'0'0'493'0,"0"0"-484"16,0 0 88-16,0 0-12 16,0 0-11-16,24-167-22 15,-18 139 0-15,1 1-8 16,0 7-12-16,-4 8 4 0,0 7-7 15,-3 5-3-15,0 0-12 16,0 0 13-16,0 0-24 16,3 0 4-16,5 27 3 15,1 11 20-15,-3 10-7 16,2 12-2-16,-5 5-7 16,-3 10-3-16,0-3 2 15,0 3-10-15,0-6 6 16,0-3-4-16,0-6 1 15,0-8-5-15,-3-3-2 16,-5-17 2-16,5 1-2 16,3-12-3-16,0-15-23 15,0 0-12-15,0-6-71 0,0 0-8 16,0 0-34-16,0-12-162 16,0-15-243-16</inkml:trace>
  <inkml:trace contextRef="#ctx0" brushRef="#br0" timeOffset="6">3449 1179 492 0,'0'0'209'15,"0"0"-118"-15,0 0 23 16,0 0-43-16,-23 156-19 16,17-126-14-16,-2 1-29 15,2-2-2-15,3-8-7 16,-5-11 2-16,8-5-2 16,0-5-16-16,0 0-64 15,0-9-65-15,0-30-214 16</inkml:trace>
  <inkml:trace contextRef="#ctx0" brushRef="#br0" timeOffset="7">3863 450 562 0,'0'0'154'0,"0"0"-74"16,0 0 42-16,0 0-44 16,0 0-14-16,0 0-33 15,44 173-2-15,-36-158-9 16,-2-3-3-16,3-6-2 16,-1-6-10-16,4 0 5 15,8 0-7-15,11 0 11 16,5 0-12-16,1 0 2 15,7 3-4-15,2 15 1 0,-6 0 0 16,4 6 2-16,-7 3 6 16,-11 3-7-16,-2 3 14 15,-7-3-1-15,-3 9 8 16,-5-6-10-16,-3 2 12 16,-6-2-7-16,0-6-2 15,0-6 7-15,0 0-12 16,0 2 7-16,-20-8-8 15,-3 3 0-15,-7-3-4 16,1-5-1-16,-5-4-5 16,0-6-2-16,1 0 1 15,-1 0-22-15,-6 0 4 0,4 0-33 16,-1-6-34-16,-7-4-35 16,10-11-65-16,-1-6-106 15,11-6-176-15</inkml:trace>
  <inkml:trace contextRef="#ctx0" brushRef="#br0" timeOffset="8">3834 356 509 0,'0'0'101'0,"0"0"-55"15,0 0 71-15,0 0-35 16,0 0 9-16,0 0-13 16,133-21-36-16,-92 17-1 15,2 2 5-15,-3 2-16 16,1-14-22-16,-1 8-3 15,-4-3-2-15,1 3-3 16,-3-1-1-16,-5 1-15 16,-5 2-46-16,-7 0-33 0,-8 4-83 15,-9 0-74-15,0 0-243 16</inkml:trace>
  <inkml:trace contextRef="#ctx0" brushRef="#br0" timeOffset="9">4676 229 326 0,'0'0'371'0,"0"0"-308"15,124 160 77-15,-84-100-55 16,-7 12-6-16,-2 3 5 15,-8 0-30-15,0 3 3 0,0-3-11 16,-9-1-29-16,-4-13 12 16,-4-3-20-16,-3-4 0 15,-3-6-8-15,0-9 0 16,0-12 1-16,0 1-3 16,-6-20 1-16,-4 4-22 15,-7-12-47-15,-3 0-77 16,-3 0-134-16,-3 0-441 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3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39 609 0,'0'0'54'0,"0"0"64"16,0 0-28-16,0 0-42 0,0 0-13 15,0 0-5 1,121-21-24-16,-97 19 10 0,-1-2-6 16,0 4-8-16,-6-6-2 15,-3 0-11-15,-5 6-55 16,-2 0-23-16,-4 0-74 15,-3 0-79-15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3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0 785 0,'0'0'59'0,"0"0"-1"16,0 0 44-16,0 0-18 15,0 0 3-15,0 0-12 16,63 14-31-16,-22-14-9 0,2 0-17 16,7 0-6-1,-4 0-5-15,2 0-5 0,-4 0-2 16,-9 0 1-16,-1 0-4 16,-4-6-19-16,-10 6-22 15,-9 0-44-15,-2 0-10 16,-9-8-59-16,0 8-50 15,0 0-94-15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3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0 191 420 0,'0'0'159'0,"0"0"-89"16,0 0 13-16,0 0-6 16,0 0-33-16,0 0 1 15,23-6-21-15,-12 6 10 16,4 0 7-16,-1 0-14 15,3 0 6-15,-3 0-8 16,-5 0 4-16,5 0-12 16,-1 0 3-16,1 0-7 15,3 0 3-15,-2 0-5 16,2 0-6-16,0 0 8 16,4 0 0-16,-4 0 8 15,-2 0-8-15,5 0 3 0,-3 0-14 16,7 0 7-1,-1 0-9-15,5 0 5 0,-2 6-5 16,4-6 1 0,4 3-2-16,3 0 5 0,2-3-7 15,1 0 8-15,0 0-7 16,-3 0 4-16,4 0 1 16,-6 0 0-16,0 0-1 15,2 0 1-15,-8 0-1 16,1-3-1-16,1 0 7 15,-5-3-9-15,0 6 3 16,2-6 2-16,5 6-3 16,-2-6 3-16,4 6-2 15,6 0-2-15,2 0 3 0,-2 0-3 16,2 0 3-16,-3 0 2 16,1 0-4-16,-1 0-1 15,-4 0 3-15,-2 0-2 16,0 0 0-16,-2 0 3 15,-2 0-2-15,-2 0 0 16,1 0 0-16,-3 0-1 16,2 6 1-16,2 0-1 15,-1-6-1-15,5 6 0 16,-4-6 2-16,1 0-1 16,-2 0 0-16,2 3 1 15,-4-3-4-15,2 0 7 16,5 0-8-16,-7 3 5 0,2 0-2 15,-1 3 0-15,-2-6 0 16,4 6 0-16,4-6 2 16,3 0-4-16,-1 0 6 15,4 0-7-15,3 0 8 16,-2 0-6-16,-1 0 3 16,-3 0-1-16,-4 0-1 15,1 0 0-15,-5 0-1 16,6-6 4-16,-6 6-6 15,5 0 7-15,6 0-7 16,4-6 6-16,-1 3-4 16,1 0 1-16,-1 3 0 0,0-3 0 15,-2 3 2 1,-2 0-5-16,1 0 6 0,-3-6-7 16,0 0 6-16,-1 6-2 15,-2-6 0-15,6 6-1 16,-2 0 1-16,-3-6 0 15,2 6 2-15,-3 0-1 16,2-3-2-16,4 3 2 16,1 0-5-16,2 0 11 15,-3-5-9-15,1 4 2 16,-1 1 0-16,-1-6-1 16,1 6 2-16,-3-6-5 15,1 6 8-15,-9 0-9 0,2-9 9 16,5 4-8-1,-2 5 7-15,3-1-6 0,-1 1 3 16,1 0 0-16,9 0 0 16,1 0 4-16,7-6-8 15,-1 6 7-15,1 0-6 16,-1-6 6-16,-2 6-5 16,-1 0 3-16,-7 0-1 15,0 0 0-15,1 0 2 16,-1 0-6-16,4 0 8 15,-4-8-8-15,4 8 7 16,1 0-3-16,-2 0 0 0,1-6 3 16,-4 6-3-1,4 0 1-15,-1 0 0 0,5 0 1 16,-1 0-3-16,-4 0 6 16,6 0-5-16,-6 0 4 15,-2 0-4-15,-1 0 2 16,3 0-2-16,1 0 4 15,0 0-3-15,4 0 6 16,-8 0-7-16,-7 0 5 16,1 0-5-16,-3 6 9 15,2-6-9-15,1 0 5 16,-3 0-3-16,-1 0 2 16,1 0-8-16,-2 0 8 15,2 8-6-15,-4-8 7 16,-2 0-2-16,-5 0 0 0,6 6-5 15,1-6 3-15,7 0-1 16,3 0 0-16,-5 0 3 16,0 0-2-16,2 0 0 15,7 0-2-15,5 0 5 16,3 0-8-16,-6 0 7 16,-6 0-3-16,4 0 0 15,-1-6 0-15,7-9-2 16,-1 3 6-16,-4 4-9 15,-9 1 10-15,-10 1-11 16,-5 6 10-16,-1 0-9 16,-3 0 6-16,0 0-1 0,0 0 0 15,6 0 2 1,3 0-4-16,4 0 6 0,1 0-9 16,6 0 8-16,2 0-6 15,1 0 6-15,4 0-3 16,2 0 0-16,-2 0 0 15,4 6-1-15,-5 1 5 16,-3 7-9-16,-1-8 10 16,4 1-11-16,-2 1 12 15,-4-2-11-15,0 0 9 16,-4-6-4-16,-2 0 0 16,-2 0 1-16,2 0-4 15,-4 0 7-15,5 0-8 0,-1 0 9 16,-1 0-10-1,7 0 10-15,0 0-6 0,-1 0 1 16,1 0 0-16,-8 0-1 16,2 0 4-16,5-6-7 15,4 6 8-15,-2-6-8 16,-4 6 8-16,-5 0-7 16,-3-8 4-16,2 8-1 15,-1 0 0-15,2 0 1 16,2 0-2-16,-1 0 3 15,-4-6-5-15,0 6 6 16,-9 0-6-16,4 0 7 0,-1-1-7 16,0 1 5-1,3-5-2-15,-3 5 0 0,0 0 2 16,-3 0-5-16,7 0 8 16,2 0-9-16,0-1 4 15,9-5 0-15,-9 6 0 16,8-8 1-16,6-4-1 15,4 11 1-15,2-5-1 16,-5 6 0-16,-12-8 0 16,-9 8 1-16,-3 0-6 15,0-6 9-15,-4 6-6 16,-2 0 2-16,1-1 0 16,-4 1 0-16,4-5 3 15,8 4-6-15,7-3 6 16,4 2-6-16,1-6 7 0,2 2-8 15,-10 0 4-15,-1 5-2 16,3 1 2-16,2-4 3 16,1 4-3-16,-5 0 1 15,-7 0-9-15,0 0 12 16,3 0-8-16,-4 0 8 16,4 0-6-16,-3-4 4 15,0 4 0-15,6 0-2 16,0-6 1-16,1 6-4 15,-1 0 4-15,3 0-3 16,-1 0 2-16,-6 0 0 16,5 0 0-16,-5 0 0 0,6 0 0 15,1 0 0-15,4 0-5 16,4 0 12-16,-8 0-15 16,-3 0 16-16,-6 0-13 15,-3 0 8-15,-1 0-6 16,1 0 3-16,-2 0 0 15,8 0-1-15,0 0 5 16,1 0-9-16,5 0 10 16,-1 0-11-16,-2 0 13 15,0 0-13-15,0 0 8 16,4 6-2-16,33-6 0 16,41 8 3-16,25-7-1 15,9 5-2-15,-33-6-14 0,-42 0 14 16,-29 0-2-16,-11 0 5 15,1 6-2-15,-9-6-1 16,2 8 0-16,-8-8-1 16,0 0 4-16,-1 2-7 15,4 2 8-15,2-4-8 16,-2 0 7-16,5 0-5 16,-1 0 4-16,1 0-1 15,-2 0-1-15,-1 0 2 16,-5 0-6-16,2 1 8 15,-2 4-10-15,4-5 12 16,3 1-11-16,1 5 8 0,10-6-6 16,2 8 4-1,0-8-1-15,5 6 0 0,-4-6 2 16,-10 0-4-16,-5 0 4 16,2 0-3-16,-5 0 1 15,5 0-1-15,-4 0 1 16,4 0-1-16,-5 0 1 15,2 0 0-15,3 0 0 16,1 0 3-16,9 0-7 16,0 0 5-16,3-6-5 15,-4 6 4-15,0-8-1 16,-6 2 1-16,-7 5-2 16,0 1-1-16,-6 0-3 15,-1 0 4-15,0 0-15 16,0 0 10-16,-3 0-19 0,0 0-13 15,0-5-44-15,0 0-33 16,0-5-164-16,-6-2-409 16</inkml:trace>
  <inkml:trace contextRef="#ctx0" brushRef="#br0" timeOffset="1">869 455 513 0,'0'0'107'15,"0"0"-40"-15,0 0 29 16,0 0-31-16,0 0 2 16,0 0-16-16,0 0 14 15,7-24-16-15,-7 24 0 16,0 0-3-16,0 0-5 15,0 0 11-15,0 0-21 16,0 0 1-16,0 0-15 0,0 0-4 16,0 15-9-1,-21 24 4-15,-5 9-6 0,6 6 5 16,3 14 1-16,7-3-6 16,3 10 4-16,7-3-4 15,0 3 6-15,0-8-5 16,0-7 0-16,17-12-1 15,6-4-2-15,8-2 1 16,-5 5-1-16,1-14 1 16,-4-6 1-16,-3-6-3 15,-3-6 2-15,-4-3-2 16,-3-6-10-16,-3 0-7 16,0-3-30-16,-3 3-40 15,2-6-8-15,8 0-60 16,1 0-65-16,2-9-160 0</inkml:trace>
  <inkml:trace contextRef="#ctx0" brushRef="#br0" timeOffset="2">1417 763 588 0,'0'0'96'0,"0"0"-5"16,0 0-12-16,0 0-20 16,0 0-22-16,0 0 0 15,26-176-21-15,-18 134 10 16,1-3-3-16,-1 0 1 15,-2 3-9-15,-3 3 0 16,-3 18-1-16,3 6 6 16,-3 15 6-16,0 0-9 15,0 0-10-15,0 0-7 16,3 3 0-16,5 30 0 16,-2 18 2-16,-3 9 9 15,3 9 15-15,2 11 1 16,-5-5-6-16,4-4-4 15,-1 4-17-15,1-8 7 0,-3-1-4 16,-1-7 0-16,0-5-1 16,-3-11 0-16,3-11-2 15,2-12-1-15,-5-7-11 16,0 1-44-16,3-14-12 16,-3 0-40-16,3 0-32 15,0 0-7-15,0 0-124 16</inkml:trace>
  <inkml:trace contextRef="#ctx0" brushRef="#br0" timeOffset="3">1945 1209 370 0,'0'0'121'16,"0"0"18"-16,0 0-15 15,0 0-35-15,0 0-23 16,0 0-28-16,56 164-12 0,-56-146-3 15,5 3 0 1,-5-9 5-16,0 3-11 0,0-9-6 16,0 0-10-16,0 0-1 15,0-6-5-15,0 0-51 16,0 0-30-16,0 0-49 16,0-12-154-16</inkml:trace>
  <inkml:trace contextRef="#ctx0" brushRef="#br0" timeOffset="4">2550 608 448 0,'0'0'173'0,"0"0"-121"16,0 0 15-16,0 0-20 15,0 0 5-15,0 0-13 0,37-69-10 16,-21 57-7-16,4 3-3 16,3 3 7-16,2 6-7 15,1 0 5-15,1 0-16 16,-4 0 4-16,0 0-10 15,-6 21 1-15,-3 6 6 16,-5 6 13-16,-6 2 5 16,-3 4 7-16,0-3-2 15,0 3-8-15,-20-7 14 16,-6-5-18-16,0 0 1 16,2-11-13-16,1 1 0 15,6-8-6-15,3-5-1 16,5-4 3-16,6 0-4 0,3 0 0 15,0 0-3-15,0 0-6 16,0 0-11-16,0 0-5 16,0 0 2-16,9 0 20 15,14 0 2-15,0 0 0 16,8 0-2-16,-1 0 4 16,-1 8-6-16,2 13 9 15,-4 12-9-15,-10-6 10 16,-3 13-5-16,-5-7 6 15,-9 0 19-15,0-1 0 16,0-5-4-16,0 0 5 16,0-6-10-16,-9-1 5 0,-11-7-11 15,-4 2 1-15,0 5-11 16,-3-8 3-16,1-5-1 16,3 1-1-16,2-8-2 15,1 6-14-15,3 0-7 16,8-6-50-16,-2 9-20 15,2-9-67-15,6 6-72 16,-2-6-163-16</inkml:trace>
  <inkml:trace contextRef="#ctx0" brushRef="#br0" timeOffset="5">3272 1090 574 0,'0'0'43'15,"0"0"87"-15,0 0-23 16,0 0-39-16,0 0-6 0,0 0-9 16,151 0-28-1,-131 0-19-15,-8 0-5 0,5 0-1 16,0 0 0-16,0 0-24 16,-4 0-79-16,-2 0-47 15,-5 0-113-15</inkml:trace>
  <inkml:trace contextRef="#ctx0" brushRef="#br0" timeOffset="6">3944 736 488 0,'0'0'36'16,"0"0"37"-16,0 0-14 15,0 0 15-15,83-176-19 16,-73 149-3-16,0 12 10 16,-6 9-3-16,-1 0-16 15,-3 6 2-15,3 0-18 16,-3 0-2-16,0 0-12 15,3 9-5-15,2 24 30 16,4 12-12-16,-3 3 10 16,2 14 5-16,-2 9 3 0,-6-1-22 15,0 8 3-15,0-12-23 16,0 3 10-16,0-9-10 16,0-1 0-16,0-11-4 15,0-1 4-15,0-8-1 16,0-6-1-16,0-6-18 15,0-12-35-15,0-9-62 16,0-6-68-16,0 0-89 16,0 0-252-16</inkml:trace>
  <inkml:trace contextRef="#ctx0" brushRef="#br0" timeOffset="7">4482 1217 515 0,'0'0'163'16,"0"0"-93"-16,0 0 6 16,0 0-4-16,3 153-41 15,-3-126-27-15,0-6-2 16,0-6-2-16,-3 3-9 15,-4-12-59-15,4-6-228 16,-1 0 35-16</inkml:trace>
  <inkml:trace contextRef="#ctx0" brushRef="#br0" timeOffset="8">4959 572 307 0,'0'0'309'15,"0"0"-293"-15,0 0 47 16,0 0 61-16,0 0-32 0,0 0-13 15,0 89-32-15,-3-56-2 16,0-5-7-16,0 7 6 16,3 3-21-16,0 1 5 15,0 1-7-15,0 1 8 16,0-1-9-16,0 2-14 16,0-3 6-16,0-12-6 15,17 5 3-15,1-10-8 16,0-11 2-16,5 5-2 15,-3-11-1-15,3 1 0 16,5-6-9-16,2 0-23 16,-1 0-33-16,2-6 0 0,-5-21-73 15,-2-5-59-15,-4-7-159 16</inkml:trace>
  <inkml:trace contextRef="#ctx0" brushRef="#br0" timeOffset="9">5344 662 499 0,'0'0'189'16,"0"0"-158"-16,0 0 74 16,0 0 38-16,0 0-36 15,0 166-31-15,0-106-31 0,0 7-5 16,0-13-15-16,0 0-11 15,0-16 0-15,0-1-13 16,0-6 0-16,0-3 1 16,0-1-4-16,0-7-102 15,0-8 79-15,0-12-129 16,0 0-66-16,0 0-158 16</inkml:trace>
  <inkml:trace contextRef="#ctx0" brushRef="#br0" timeOffset="10">5688 365 516 0,'0'0'148'0,"0"0"-72"15,0 0 49-15,118 162-59 16,-83-108 29-16,-1 6-22 16,-1 2-11-16,-2-2-20 15,-8-1-2-15,-6 1-6 16,-4 0-23-16,-6 1 5 16,-7-1-16-16,0-6 0 0,0-10 2 15,0 4 1 1,-3-1-1-16,-17-5-1 0,-5 3-2 15,7-3-3-15,-10-9-4 16,12-6-47-16,2-6 14 16,3-3-30-16,5-12-29 15,6-6-94-15,0 0-135 16</inkml:trace>
  <inkml:trace contextRef="#ctx0" brushRef="#br0" timeOffset="11">6316 1292 624 0,'0'0'242'16,"0"0"-211"-16,0 0 59 15,0 0-22-15,0 0-59 16,0 0-9-16,34-42-11 16,-20 22-64-16,1 13-32 0,-4-13-127 15</inkml:trace>
  <inkml:trace contextRef="#ctx0" brushRef="#br0" timeOffset="12">6942 500 295 0,'0'0'197'0,"0"0"-168"15,0 0 40-15,0 0-13 16,0 0 13-16,0 0 29 16,20-45-11-16,-20 45-30 15,0 0 15-15,0 0-10 16,0 0-9-16,0 0-20 16,0 0-6-16,0 18 10 15,-25 24-15-15,-1 15 10 16,0 12-20-16,2 12 15 15,4 10-15-15,6 5 3 16,8 4 3-16,6-8-3 0,0-3 0 16,0-8-11-1,17-15 4-15,16 0-8 0,4-12 11 16,6 0-11-16,4-6 5 16,4-3-4-16,-8-12 0 15,4-3-2-15,-7-6 4 16,-7-15-6-16,-2-3-5 15,-8 0-8-15,-3-6-14 16,-4 0 0-16,4 0-35 16,-3 0-24-16,-3 0-11 15,-2 0-95-15,-1 0-48 16,-8 0-161-16</inkml:trace>
  <inkml:trace contextRef="#ctx0" brushRef="#br0" timeOffset="13">7833 780 590 0,'0'0'216'0,"0"0"-105"15,0 0 22-15,0 0-41 16,0 0-35-16,0 0-2 15,0 0-15-15,-9-65-28 16,9 44 2-16,0-5-11 16,0-1 5-16,3-6-7 15,7 0 2-15,3 3-1 16,-3-3-1-16,-2 6-2 0,1 9 3 16,-3 3-5-1,-1 15 6-15,-5-6-4 16,0 6 1-16,0 0 0 0,3 0-1 15,-3 27 1-15,0 18 5 16,0 24 10-16,0 5 6 16,0 12-10-16,0 1 3 15,0-6-9-15,0 1 2 16,0-10-4-16,0-19-3 16,0 1 0-16,0-13 3 15,0-8-6-15,0-6 7 16,0-20-8-16,0 7-6 15,0-14-8-15,0 6-25 16,0-6-40-16,0 0-28 16,9 0-46-16,5 0-27 0,6 0-65 15,3 0-301-15</inkml:trace>
  <inkml:trace contextRef="#ctx0" brushRef="#br0" timeOffset="14">8348 1144 600 0,'0'0'225'0,"0"0"-79"15,0 160-15-15,0-121-52 16,0 3-27-16,0-9-29 16,0-6-7-16,0-6-13 0,0-3 5 15,0-12-7 1,0 3 3-16,0-3-4 0,0-6 0 15,0 0-22-15,0 0-42 16,0 0-31-16,0 0-58 16,0-21-123-16,17-18-271 15</inkml:trace>
  <inkml:trace contextRef="#ctx0" brushRef="#br0" timeOffset="15">8565 662 339 0,'0'0'288'0,"0"0"-240"16,0 0 30-16,0 0-19 16,0 0-19-16,0 0 5 15,98-150-12-15,-69 138 10 16,-5 0-3-16,3 9-24 15,0 3 0-15,-1 0 4 16,1 0-3-16,4 0-11 16,-5 21 25-16,-3 6-7 15,-3 0 8-15,-10 12-7 16,-6-4 20-16,-4-2-12 0,0 3-10 16,-11-13-3-1,-15 0-7-15,0-3-1 0,2-5-4 16,4-4-3-16,6-5-4 15,3-6-1-15,8 6 1 16,3-6-1-16,0 0-5 16,0 0-19-16,0 0-17 15,3 0-23-15,22 0 45 16,5 0 9-16,7 0 10 16,-1 15-1-16,1 12 1 15,-3-2-1-15,-8 16-1 16,-6-1 2-16,-7 2 0 15,-2 3 15-15,-11-3 17 16,0-4 6-16,0 1-1 16,-11-10-19-16,-12-2 9 0,-4-8-18 15,-2 1 11-15,-2-5-20 16,-5-9 10-16,-1 0-9 16,3-6 1-16,4 0 0 15,7 0-2-15,9 0 0 16,5 0-2-16,9 0-16 15,0 0-23-15,0 0-50 16,0 0-65-16,0 0-80 16,9 0-123-16</inkml:trace>
  <inkml:trace contextRef="#ctx0" brushRef="#br0" timeOffset="16">9374 1169 532 0,'0'0'123'0,"0"0"31"15,0 0-24-15,0 0-52 16,0 0-13-16,0 0-19 16,168 87-14-16,-139-87-15 15,2 0-12-15,-7 0-2 16,-1 0-3-16,-8 0-28 15,6-26-71-15,3-1-91 16,-5-7-163-16</inkml:trace>
  <inkml:trace contextRef="#ctx0" brushRef="#br0" timeOffset="17">10046 990 522 0,'0'0'209'15,"0"0"-155"-15,0 0 11 16,0 0-25-16,0 0-9 16,110-189-16-16,-90 145 1 15,0 2 22-15,0-5-13 0,-3 7-8 16,0-1-4-16,-4 2-7 15,-5 12 3-15,-2 12 28 16,-3 9 5-16,0 0-17 16,-3 6-19-16,0 0-1 15,0 0-4-15,0 24 4 16,0 24 16-16,0 6 33 16,0 14-14-16,0 1-11 15,0 8-10-15,0-2-8 16,0-2 0-16,0-8-8 15,0-1 4-15,0-10-6 16,0-2 1-16,0-13-2 16,0-3 0-16,0-9 0 15,0-3-10-15,0-9-16 0,0-3-59 16,0-9-61-16,0-3-60 16,0 0-133-16</inkml:trace>
  <inkml:trace contextRef="#ctx0" brushRef="#br0" timeOffset="18">10658 1182 625 0,'0'0'113'0,"0"0"-68"16,0 0 22-16,0 0-15 15,0 176-28-15,0-164-14 16,-3 3-4-16,-2-9-6 16,2-6 0-16,0 0-43 15,3-6-148-15,0-27-351 16</inkml:trace>
  <inkml:trace contextRef="#ctx0" brushRef="#br0" timeOffset="19">11052 709 609 0,'0'0'182'0,"0"0"-134"0,0 0 30 15,0 0-28-15,0 0-1 16,0 0-9-16,57 11-20 15,-44-5 5-15,1 10-13 16,9-5 4-16,0 5-7 16,4-5 8-16,0 10-11 15,0 0 1-15,-7-3-2 16,0 12 3-16,0 1 4 16,0 4-6-16,-4 5 15 15,1-1-3-15,-6 9 7 0,-2-10-7 16,2 5 14-16,-5-11-18 15,-6 9 3-15,0-14 9 16,0 6-14-16,0-6 14 16,0-6-13-16,-17 0 1 15,0-3-5-15,-9-3-2 16,-1-3-5-16,-4 0 5 16,-4-12-6-16,-3 9-1 15,6-9 3-15,-2 0 0 16,0 0-6-16,7 0 3 15,4 0-2-15,0 0-18 16,3-15-1-16,3-9-6 16,4-3-34-16,2-9-64 15,11-3-48-15,0-15-73 0,0-2-155 16</inkml:trace>
  <inkml:trace contextRef="#ctx0" brushRef="#br0" timeOffset="20">11119 602 119 0,'0'0'297'16,"0"0"-200"-16,0 0 15 15,0 0 4-15,0 0-27 16,0 0-12-16,46-30-13 16,-29 24-7-16,0-6-6 15,3 3-2-15,4 3-10 16,10-6-23-16,1 0 10 15,3 3-4-15,-1 3-11 16,-14 6-10-16,-6 0-1 0,-8 0 0 16,2 0-4-1,-1 0-14-15,-4 0-30 0,-3 0-29 16,5 0-45-16,-2 6-43 16,0-6-124-16</inkml:trace>
  <inkml:trace contextRef="#ctx0" brushRef="#br0" timeOffset="21">11784 434 492 0,'0'0'90'0,"0"0"-14"16,0 0 5-16,0 0-12 15,0 0 21-15,133 207-20 16,-105-145 5-16,-2 4-7 16,-6-1-11-16,-3 4-21 0,-4 4-8 15,1-2 3-15,-11-7-9 16,0-6 11-16,-3-3-12 16,0 4 5-16,0-11-13 15,0 0-2-15,-3-9-6 16,-6-6-4-16,-2 0-1 15,-2 0 2-15,6-6-4 16,-3 6 4-16,-1-6-5 16,2-6-14-16,-2 0-16 15,8-9-67-15,3-12-32 16,0 0-55-16,0 0-102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3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55 307 0,'0'0'488'15,"0"0"-458"-15,0 0 61 16,0 0 10-16,0 0-23 15,0 0-6-15,130-21-29 16,-87 15-11-16,7 0 14 16,4-3-27-16,-1 3 3 15,-2 6-9-15,-8 0-3 16,-13 0-8-16,-10 0-1 16,0 21-1-16,-6 12 1 0,-2 6 7 15,-5 15-8-15,-7 9 12 16,0 9-10-1,0-6 5-15,0 3-7 0,-7-3 8 16,-5 2-7-16,1-3 1 16,-6-5-4-16,5-6 5 15,1 7-6-15,-2-7 9 16,6-4-11-16,1-2 5 16,2-15-11-16,1-2-25 15,-4-6-33-15,-6-6-39 16,-7-11-69-16,3-8-110 15,-3 0-350-15</inkml:trace>
  <inkml:trace contextRef="#ctx0" brushRef="#br0" timeOffset="1">113 719 638 0,'0'0'119'16,"0"0"-37"-16,0 0 31 16,0 0-51-16,184-59-9 15,-131 43-5-15,7-5-35 16,10-6-9-16,5 0-4 16,-6-4-3-16,9 3-50 15,-5-5-86-15,-4 4-108 0,-11-4-377 16</inkml:trace>
  <inkml:trace contextRef="#ctx0" brushRef="#br0" timeOffset="2">1330 175 466 0,'0'0'173'16,"0"0"-128"-16,0 0 64 16,0 0-49-16,0 0 8 0,0 0 5 15,194-60-22-15,-148 60-25 16,-3 0 8-16,-5 0-11 16,-6 0 2-16,-9 0-15 15,-5 15-2-15,-8 12-5 16,-7 9 5-16,-3 6 3 15,0-3 4-15,0 9 15 16,-3-6-7-16,-20 3 6 16,-5-6-13-16,2-3 9 15,0 1-16-15,-5 0 3 16,-2 1-1-16,-7 1-2 16,-1 3 4-16,-5-3-6 0,2 3 3 15,-2-2-3 1,6-5 4-16,5 1-2 0,9-5 3 15,9-8-3-15,5-2-4 16,4-5-4-16,8-5-1 16,0-5 0-16,0-6 3 15,0 6-5-15,20-6 5 16,20 0 0-16,18 0 0 16,5 0 3-16,13-17-6 15,5-5 0-15,0 1 0 16,-1-9-9-16,-10 6-14 15,-7 1-5-15,-10 2-7 16,-6 6-44-16,-10 3-43 16,-11 5-114-16,-9 7-148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4:52.3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187 261 11 0,'0'0'561'0,"0"0"-511"16,0 0 80-16,0 0-19 15,0 0-16-15,0 0-10 16,0-9-26-16,0 9-8 16,0 0 1-16,0 0 11 0,0 0-19 15,0 0-14-15,-13 33-12 16,-18 8 4-16,-1 13-10 16,-2 1 5-16,4 9-12 15,7 0 5-15,9 1-6 16,8-5 7-16,6 1-6 15,0-11 0-15,12-2-5 16,25-11 4-16,10-6-6 16,10-10 4-16,16-14-2 15,14-7 3-15,17-1-3 16,9-40 4-16,8-13-4 16,-8-11-1-16,-18-2-18 0,-23-8 12 15,-22 3-6-15,-16-3 10 16,-17-4-8-16,-17 4 7 15,0 0 3-15,-3 3 1 16,-31 12 0-16,-6 6 1 16,-1 21-2-16,1 6 2 15,4 12-3-15,-1 12-2 16,-3 3 2-16,0 0-3 16,-1 0-4-16,9 24-14 15,1 3-8-15,4 9-34 16,7 9-13-16,0-6-20 15,5 3-44-15,10-3-30 16,5-6-103-16</inkml:trace>
  <inkml:trace contextRef="#ctx0" brushRef="#br0" timeOffset="1">1303 715 643 0,'0'0'125'16,"0"0"6"-16,0 0-18 0,28 196-22 16,-28-152-11-1,0-3-33-15,0-8-15 0,0-6-24 16,0-6 1-16,0-9 1 15,0-9-8-15,0 3 3 16,0-6-5-16,-5 0-52 16,2 0-48-16,3-21-117 15,0-18-174-15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6:47.4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101 24 732 0,'0'0'66'0,"0"0"54"16,0 0-42-16,0 0-24 15,0 0 13-15,0 0-29 16,43 0 3-16,-23 0-4 16,0 0-1-16,7 0-14 15,-4 0 3-15,5 0-10 16,-5 0-7-16,0-4-3 15,1-2-3-15,-4 4 0 0,0-2-1 16,0 2-2-16,-8 2-1 16,2-4-6-16,-7 4-20 15,0 0-10-15,-4 0-68 16,-3 0-3-16,0 0-23 16,0 0-26-16,0 6 25 15,-17 6-61-15</inkml:trace>
  <inkml:trace contextRef="#ctx0" brushRef="#br0" timeOffset="1">0 437 467 0,'0'0'88'0,"0"0"0"15,0 0 29-15,0 0-23 16,0 0-6-16,0 0-2 16,34 26-15-16,-11-20-5 15,4-5-17-15,0 4 3 16,0 1-24-16,2 0-3 15,-1 0-5-15,2 0-12 16,-1 0-5-16,-1-3 4 0,1 3 4 16,-2-6-11-16,-1 0 5 15,-1 0-5-15,-10 0 3 16,-1 0 1-16,-4 0-4 16,-3 0-12-16,0 0-20 15,-7 0-34-15,0-9-60 16,0-6-86-16,0 0-231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6:47.4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204 325 780 0,'0'0'90'16,"0"0"-57"-16,0 0 18 15,0 0-9-15,-100 165 37 16,76-96 1-16,1 9-40 15,3 3-3-15,3 10-10 0,4 0-2 16,6-5-7 0,7-7-5-16,0-8 6 0,0-3-19 15,11-8 4-15,9-5-2 16,6-2 0-16,8-8-1 16,-4-6-1-16,-1-6-25 15,2-12 14-15,-5-9-38 16,1-6-24-16,4-6-52 15,-5 0-74-15,1-15-81 16</inkml:trace>
  <inkml:trace contextRef="#ctx0" brushRef="#br0" timeOffset="1">1280 628 546 0,'0'0'103'16,"0"0"-45"-16,-90 160 56 15,53-87-34-15,-6 4-4 16,-1 2-25-16,-2 2-35 15,-4 0-5-15,2-1-8 16,-1 0-1-16,2-11 0 0,10-9-4 16,0-15-18-16,10-9-18 15,4-12-57-15,3-15-25 16,11-9-75-16,1 0-258 16</inkml:trace>
  <inkml:trace contextRef="#ctx0" brushRef="#br0" timeOffset="2">795 767 500 0,'0'0'88'15,"0"0"11"-15,0 0 3 0,0 0-14 16,178 210-11-16,-142-147-18 15,-2 1-28-15,-1-11-4 16,1-4-19-16,-8-7 0 16,-6-5-7-16,-6-10-1 15,-8-6-13-15,-6 0-37 16,0-8-55-16,0-7-247 16,0-6 234-16</inkml:trace>
  <inkml:trace contextRef="#ctx0" brushRef="#br0" timeOffset="3">1404 0 617 0,'0'0'69'0,"0"0"1"16,0 0 3-16,127 181-21 16,-83-88 31-16,-1 15-10 15,1 0-40-15,-1-4 14 0,-3-8 11 16,-4-4-37-16,-2-1 18 16,-7-1-23-16,-4-7 10 15,-6-4-15-15,-3-8-1 16,-8-8 4-16,-6-4-6 15,0-10 2-15,0-2-8 16,0-5 7-16,-3-3-4 16,-17-6-4-16,6-6 0 15,-6-6 0-15,4-9-1 16,2-9-7-16,0 0-34 16,5-3-16-16,-2 0-47 15,8 0-56-15,0-21-94 16,3-3-161-16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6:47.4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 20 611 0,'0'0'96'15,"0"0"-23"-15,0 0 16 16,0 0-34-16,0 0 29 15,0 0-30-15,3-20-16 16,-3 20-5-16,0 0-3 16,0 0-4-16,0 0-10 15,0 4-2-15,0 23-11 0,0 12 32 16,0 13-7 0,0 13-15-16,0 14 4 0,0 7-6 15,0 5-4-15,0 0-5 16,0-1 4-16,0-9-4 15,0-3 3-15,-3-6-3 16,3-3 2-16,0-3-4 16,0-2 1-16,0 0 0 15,0 1 0-15,0 1 1 16,-6-9-1-16,0-3 0 16,-2-8 1-16,2-11-3 15,2 5 2-15,1-7-1 16,0-4 0-16,-1-4 1 15,1-8 0-15,3-1-1 16,0-5 0-16,-4-5 0 0,4 2 0 16,-3-6 1-16,3 2-1 15,0-4 1-15,0 0-2 16,0 1 2-16,0 4 0 16,0-4 0-16,0 4 0 15,0-4 2-15,0 4-3 16,0-2-1-16,0-2 1 15,0 4-3-15,3-4 6 16,11 4-2-16,3-4 1 16,2-1 0-16,6 5 1 15,-2-4-3-15,0 4 4 16,1-1-4-16,-1 1 0 0,3 1 1 16,5 0-1-16,-1 0 0 15,-4-3-1-15,0 3 1 16,-9-5-8-16,-3 5-13 15,-1 2-16-15,-2-2-26 16,3-6-36-16,-2 0-70 16,-1 0-124-16,1 0-298 15</inkml:trace>
  <inkml:trace contextRef="#ctx0" brushRef="#br0" timeOffset="1">753 1399 467 0,'0'0'186'0,"0"0"-142"15,0 0 27-15,0 0-35 16,0 0 5-16,0 0-12 16,55-66-10-16,-37 57-2 15,2 1 11-15,8-2-2 0,2 1 5 16,4 7 5-16,1 2-15 16,-1 0-11-16,-1 0 18 15,1 0-23-15,-11 0 9 16,-2 17 12-16,-7-1-21 15,-8 1 1-15,-3 4 4 16,-3 0 16-16,0 0 13 16,0 4-1-16,-6 4-16 15,-15 2 0-15,-5 6-6 16,-8 1-2-16,5 5-11 16,-2-4-2-16,1-2 9 15,4 1-10-15,6-2 0 16,-1-3 3-16,7-3-2 15,5-3-1-15,-2-3 0 16,8-3 3-16,3-3-3 0,0 0 0 16,0-3-5-16,0-3 5 15,0-6-9-15,0 0 8 16,17-6-4-16,10 0 5 16,7 0-5-16,1 0-12 15,12-9-3-15,4-15-47 16,2-3-22-16,1-3-10 15,-7-3-224-15,-10 0-269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6:47.4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5551 70 72 0,'0'0'765'0,"0"0"-746"16,0 0 83-16,0 0-19 15,-104 230 5-15,78-123-5 0,-1 13-18 16,4 9-16 0,3 8-22-16,9-12-4 0,5-4 1 15,6-11-17-15,0-7-6 16,0-14 0-16,17-5-1 16,9-7 2-16,5-11-4 15,2-6 4-15,1 0-7 16,-2-12 5-16,-5-9-33 15,1-12 30-15,-13-9 1 16,5-12-6-16,-3-6-48 16,0 0-62-16,0-6-63 15,-4-18-159-15</inkml:trace>
  <inkml:trace contextRef="#ctx0" brushRef="#br0" timeOffset="1">404 0 502 0,'0'0'120'0,"0"0"-17"15,0 0 16-15,0 0-65 16,0 0-10-16,0 0 17 16,0 0-34-16,-27 0-9 15,7 16-11-15,-6 13 9 16,-11 17 0-16,1 8-1 15,-4 15 16-15,-1 10-14 16,1 11-1-16,0 6-9 0,7 3 15 16,2 0-6-16,14 0 3 15,11 4-16-15,6-1 9 16,0-2-11-16,0-13 0 16,17-10 0-16,9-8 3 15,12-7-5-15,-6-8 1 16,8-12-4-16,4-6 4 15,-4-6 6-15,0-6-6 16,-2-9-6-16,-9-9 5 16,1-6-12-16,-6 0-36 15,0 0-28-15,-4 0-13 16,0-12-48-16,-1-18-98 16,-2-3-256-16</inkml:trace>
  <inkml:trace contextRef="#ctx0" brushRef="#br0" timeOffset="2">1774 247 762 0,'0'0'135'0,"0"0"-116"15,0 0 28-15,0 0-5 16,-93 193 47-16,50-112-21 16,-4 6-39-16,-1 0 6 15,2 0-18-15,-1-1 5 16,1-4-14-16,2-3 5 15,4 0-12-15,0-10 3 16,2-1-4-16,3-1-2 16,1-13-15-16,1-10-22 15,5-11 25-15,5-12-45 16,0-10-14-16,3-8-74 0,-1-3-30 16,6-9-151-1</inkml:trace>
  <inkml:trace contextRef="#ctx0" brushRef="#br0" timeOffset="3">1153 852 590 0,'0'0'48'16,"0"0"66"-16,0 0-9 15,0 0-24-15,0 0 12 16,173 64-45-16,-129-35-2 15,7 5-13-15,-5 1-13 16,-5 1 0-16,-6 1-8 0,-1-2 6 16,-4-5-16-16,-5-5-4 15,-10-7 1-15,2-3-16 16,-3-7-29-16,-2-2-31 16,2-6-70-16,0 0-123 15,-1 0-266-15</inkml:trace>
  <inkml:trace contextRef="#ctx0" brushRef="#br0" timeOffset="4">2109 1102 228 0,'0'0'553'0,"0"0"-541"16,0 0 81-16,0 0-52 0,0 0 16 15,174 33-12-15,-137-31-16 16,-5 2-20-16,3-4-9 16,-3 0-9-16,2 0-41 15,3 0-70-15,2-19-115 16,5-8-201-16</inkml:trace>
  <inkml:trace contextRef="#ctx0" brushRef="#br0" timeOffset="5">3729 305 620 0,'0'0'155'0,"0"0"-94"15,0 0 24-15,0 0-19 16,-90 177 0-16,50-105-6 16,-3 6-24-16,-4 2-13 15,-3 7 14-15,-4-1-25 16,1 10 6-16,-1 0-16 0,1-3-2 16,2-9-42-1,5-10 42-15,5-19 0 0,6-7-4 16,-2-10-45-16,7-8-31 15,-1-18-45-15,8-12-15 16,14 0-93-16,-2-20-265 16</inkml:trace>
  <inkml:trace contextRef="#ctx0" brushRef="#br0" timeOffset="6">3011 793 20 0,'0'0'624'0,"0"0"-574"16,0 0 94-16,0 0-83 15,0 0-17-15,188 125 28 16,-142-83-33-16,1-3-26 16,-7-3-1-16,-3-3-11 15,-7-2-2-15,-4-5-3 16,-2-2-32-16,-4-3-74 15,0-2-57-15,-6-4-158 16</inkml:trace>
  <inkml:trace contextRef="#ctx0" brushRef="#br0" timeOffset="7">3894 1370 319 0,'0'0'359'0,"0"0"-314"16,0 0 75-16,0 0-89 16,0 0 34-16,0 0-8 15,3-175-27-15,3 138-6 16,2 1-7-16,-2 3 12 15,0 4 9-15,5 2-11 0,-5 2-17 16,5 10 5-16,-2 1-2 16,2 5-6-16,-5 9-6 15,0 0-2-15,1 0-9 16,3 11 1-16,4 26 9 16,-1 11 10-16,-2 2 4 15,-2 4-8-15,2 0 5 16,-2-3-5-16,-3-4 2 15,2-8-7-15,-8-3-2 16,0-8-12-16,0-1-42 16,0-4-10-16,0-8-50 15,-11-9-24-15,-6-6-88 16,5 0-252-16</inkml:trace>
  <inkml:trace contextRef="#ctx0" brushRef="#br0" timeOffset="8">4292 371 595 0,'0'0'190'15,"0"0"-144"-15,0 0 47 16,0 0-43-16,0 0 8 15,183 147 16-15,-137-60-10 16,-8 15-18-16,-4 6-17 0,-11 4 8 16,-8-4-32-16,-1-8 12 15,-4-2-7-15,1-3-8 16,-5-14-2-16,-3-6-29 16,-3-15 28-16,0-12 1 15,0-6-3-15,-3-6-66 16,-17-9 10-16,-4-12-50 15,1-9-38-15,3-6-89 16,11-3-175-16</inkml:trace>
  <inkml:trace contextRef="#ctx0" brushRef="#br0" timeOffset="9">6985 320 536 0,'0'0'203'0,"0"0"-111"16,0 0 33-16,0 0-69 16,0 0-25-16,0 0-9 15,-53 99-1-15,13-36 16 16,-8 15 4-16,-5 3-5 16,-4 6 10-16,4 5-23 15,-4 4-8-15,4 0-7 16,2-6 0-16,4-7-4 15,4-8-3-15,6-6-2 16,4-1-1-16,7-14-3 0,6-9-37 16,6-15-28-16,4-12-26 15,6-12-12-15,4-6-40 16,0 0-78-16,0-27-250 16</inkml:trace>
  <inkml:trace contextRef="#ctx0" brushRef="#br0" timeOffset="10">6383 713 753 0,'0'0'32'0,"0"0"89"0,61 214-57 16,-35-123 6-16,4 1 7 15,1-2-33-15,-2-5-35 16,5-14 4-16,-4-6-6 16,1-14-5-16,-8-12-2 15,-8-9-1-15,-1-12-3 16,-7-6-28-16,-3-6-27 16,2-6-46-16,-2 0-59 15,2 0-78-15,1-21-240 16</inkml:trace>
  <inkml:trace contextRef="#ctx0" brushRef="#br0" timeOffset="11">7179 1254 791 0,'0'0'52'0,"0"0"57"16,0 0-26-16,0 0-31 16,0 0 22-16,0 0-30 15,190 0-27-15,-149 0 4 16,-4 0-17-16,-1 0 2 16,-10 0-4-16,-1 0-4 0,-7 0-6 15,-4 0-48-15,-3 0-31 16,-5 0-52-16,4-2-97 15,-3-7-106-15</inkml:trace>
  <inkml:trace contextRef="#ctx0" brushRef="#br0" timeOffset="12">8676 413 788 0,'0'0'49'16,"0"0"33"-16,0 0-37 15,0 0 21-15,-94 183 7 16,55-108-34-16,-4 3 4 15,-1 0-19-15,-4 5 8 16,5-12-5-16,-4 2-22 16,4-5-4-16,-7-5 3 15,4-3-7-15,-2-8 3 16,4-10-12-16,5-5-43 16,5-9-14-16,0-7-23 15,5-15-75-15,-1-6-103 0</inkml:trace>
  <inkml:trace contextRef="#ctx0" brushRef="#br0" timeOffset="13">7997 782 757 0,'0'0'20'0,"0"0"84"16,0 0-21-16,127 167-13 0,-80-108 19 15,-1 1-39 1,6-3-23-16,-3-3-13 0,-2-6-11 16,-4-9 1-16,-6 1 0 15,-7-11-4-15,-2 2-4 16,-5-8-34-16,-3-3-29 16,0-5-52-16,-7-9-74 15,1-6-207-15</inkml:trace>
  <inkml:trace contextRef="#ctx0" brushRef="#br0" timeOffset="14">9047 1068 621 0,'0'0'71'0,"0"0"0"15,0 0-29-15,0 0 3 16,0 0 21-16,0 0-31 16,147-33 0-16,-121 37-16 15,1 23 3-15,-2 0-2 16,-7 5-13-16,-4 1-7 15,-8 0 14-15,-6 0 6 0,0-3-12 16,-3-3 16-16,-23-2-4 16,-8-7 3-16,1-3-9 15,2-5 4-15,5-3-13 16,3-1-2-16,6-2-4 16,7-4 3-16,7 4-3 15,3-4 2-15,0 0-2 16,0 0-2-16,0 0 2 15,0 0-17-15,0 0 11 16,6 0 7-16,8 0 1 16,2 0 4-16,4 0-2 15,-3 0-6-15,3 6 4 16,-3 7-6-16,-3 8 6 16,-1 5-1-16,-3 1 0 15,-3 1 4-15,-4 7 1 0,-3 4-4 16,0 0 7-16,0 0-7 15,0-6 14-15,-14-3-4 16,-5-3 17-16,-1-9-10 16,-8-3-5-16,-4-3-3 15,-2-6-6-15,-2-3-1 16,-9-3-1-16,1 0-4 16,6 0-4-16,1-6-14 15,2-12-24-15,9 0-12 16,3-6-32-16,13-3-60 15,6-9-101-15,4-6-125 16</inkml:trace>
  <inkml:trace contextRef="#ctx0" brushRef="#br0" timeOffset="15">9825 87 672 0,'0'0'46'0,"87"212"136"15,-36-95-112-15,-1 0 17 16,-4 0-23-16,-9 0 1 16,1-5-9-16,-6-4-17 15,-4-6-2-15,-12-6-15 16,-9-2 1-16,-7-11-12 16,0-8 6-16,0-4-7 15,-4-14 0-15,-23-6-7 16,-2-6 0-16,-2-6 0 15,-2-3-3-15,-4-6 0 0,5-3-17 16,-9-3-9-16,1-4-51 16,-3-16-78-16,-9-4-122 15,0 0-416-15</inkml:trace>
  <inkml:trace contextRef="#ctx0" brushRef="#br0" timeOffset="16">201 2041 625 0,'0'0'14'0,"0"0"58"0,0 0-21 15,0 0 1-15,0 0 31 16,0 0-43-16,0 0-17 16,0 0-17-16,0 0 21 15,0 0-7-15,0 0 18 16,14 0-3-16,15 0 10 15,8 2-8-15,4 3-6 16,8 1-5-16,7 2-8 16,15-6 5-16,8 2-6 15,13-4-6-15,1 0-6 16,4 0 6-16,3 0-11 16,-3-4 7-16,0-6-3 15,-3 3-4-15,-4-3 5 0,-6 8-3 16,-8-2-2-16,-2 4 4 15,-4 0-6-15,-3 0 5 16,-1 0-4-16,-2 0 3 16,-4 0 0-16,4 0-2 15,-4 0 3-15,7 0-4 16,0 0 2-16,-4 0-1 16,4 6 3-16,3 0-5 15,7 3 4-15,1-3-3 16,-2 0 1-16,-2-2 0 15,-4-2-2-15,0 3 4 16,-4 1-4-16,1 4 2 0,0 0-1 16,1-5 2-16,1 1-4 15,1-2 3-15,0-2 0 16,1 4 0-16,-4 1 3 16,-7-1-7-16,-1 2 8 15,2 1-9-15,2 1 9 16,1-4-6-16,-4 3 4 15,-4-1-3-15,2-2 1 16,-1 7 0-16,-1-1-1 16,-2-1 3-16,-1 5-4 15,1-5 5-15,-1 5-6 16,4-7 5-16,0-1-3 0,-1-2 1 16,5-2 0-16,2-4 2 15,-2 0-1 1,-1 0-2-16,-7 0 4 0,4 0-3 15,-4 0 1-15,4 0-2 16,-4 0 5-16,8 0-6 16,5 0 2-16,2 0 0 15,-1 0 0-15,-8 0 2 16,1-4-4-16,-2-2 4 16,-1 4-8-16,-1-4 10 15,-2 2-6-15,-1-1 4 16,-3-1 0-16,1 2-2 15,1 2 0-15,3-2 0 0,8-1 0 16,4-5-5-16,0 4 10 16,-1 0-9-16,1 1 8 15,-7 1-1-15,-5 4-3 16,-6-2 0-16,-2-2 2 16,-1 4 0-16,5-2 2 15,2 2-1-15,1 0 3 16,2 0-6-16,-1 0 4 15,3 0 1-15,3 0-3 16,-1 0 0-16,4 0 0 16,-1 0-1-16,-2 0 3 15,6 0 0-15,-1 0-3 16,7 0 4-16,8 6-5 16,-1 2 5-16,4 1-4 0,-8 3 7 15,8-8-6-15,6 1-1 16,14 1 0-16,13-2 3 15,0-2-6-15,1-2 8 16,-15 0-11-16,-7 0 7 16,-9 0-2-16,-14 0 1 15,-12 0-1-15,-15 0 0 16,-12-6-1-16,-10 4-3 16,-7-2 8-16,-3 4-9 15,-5-5 5-15,-6 1-4 16,3 2-17-16,2-2-16 0,-2-4-31 15,-3-1-100 1,-3-7-105-16,0 5-323 0</inkml:trace>
  <inkml:trace contextRef="#ctx0" brushRef="#br0" timeOffset="17">368 2522 588 0,'0'0'105'0,"0"0"-30"16,0 0 29-16,0 0-63 15,0 0-8-15,0 0 24 16,0 0-28-16,-118 114-4 15,89-51 13-15,-2 9 9 16,1 15-8-16,7 9-1 16,3 14-9-16,11 5-8 15,9 3 5-15,0-3-16 0,3-11 2 16,32-9-11 0,17-14-1-16,-3-18 2 0,5-9-2 15,-4-12 0-15,0-15-1 16,-4-9 1-16,2-12-34 15,-1-6-62-15,-4 0-9 16,4-33-49-16,-7-6-128 16,-3-9-121-16</inkml:trace>
  <inkml:trace contextRef="#ctx0" brushRef="#br0" timeOffset="18">1568 2927 576 0,'0'0'104'15,"0"0"-9"-15,-74 170-20 16,30-84-12-16,-2 7 7 15,-1-3 5-15,-4 0-30 16,8-15-11-16,4-5-18 16,-1-12-12-16,2-10 1 15,9-9-2-15,-5-6 0 16,0-12-3-16,-2-3-2 0,-4-9-47 16,2-9-50-16,1 0-83 15,8-5-139-15</inkml:trace>
  <inkml:trace contextRef="#ctx0" brushRef="#br0" timeOffset="19">1002 3381 602 0,'0'0'78'16,"0"0"76"-16,0 0-72 15,0 0-32-15,188 143 13 0,-148-103-24 16,-3 2-4-16,2 1-23 16,-2-5-5-16,4-5-7 15,-4-1-11-15,-5-11 6 16,-1-9-84-16,-4-3-10 16,-7-9-137-16,-11 0-188 15</inkml:trace>
  <inkml:trace contextRef="#ctx0" brushRef="#br0" timeOffset="20">1754 3653 546 0,'0'0'60'15,"0"0"68"-15,0 0-59 16,0 0-16-16,0 0 15 16,0 0-20-16,141-54-2 15,-121 54-6-15,-3 0 14 16,-4 0-21-16,-2 0-12 16,-5 2-14-16,-3 13-3 15,-3 7 6-15,0 0 2 16,0 10-3-16,0 1 3 15,-9 4 6-15,-15 7-10 16,0-5 4-16,5 0-6 0,2-3-1 16,3-6-3-16,5-3-3 15,6-3 2-15,-2-6-1 16,5-3 0-16,0-3 0 16,0-3 7-16,0-9-6 15,11 0-1-15,1 0 3 16,5 0-6-16,6-3-1 15,5-24-37-15,-1-3-53 16,-1-6-65-16,-6-3-130 16</inkml:trace>
  <inkml:trace contextRef="#ctx0" brushRef="#br0" timeOffset="21">2573 3591 715 0,'0'0'49'0,"0"0"66"16,0 0-38-16,0 0-26 15,0 0 38-15,170 31-54 16,-139-25-34-16,-11-2-2 15,0-4-33-15,1 0-30 0,-6 0-98 16,-1 0-122 0,0 0-303-16</inkml:trace>
  <inkml:trace contextRef="#ctx0" brushRef="#br0" timeOffset="22">3757 3104 687 0,'0'0'124'0,"0"0"-74"15,0 0 17-15,0 0 9 16,-178 164 13-16,119-99-24 15,-5 8-17-15,1-1-19 16,-1-3-2-16,7-4-11 16,7-3-6-16,7-11-8 15,2-8-2-15,4-5-1 16,-3-5-31-16,11-9-35 16,5-15-165-16,7-9 131 15,14-3-385-15</inkml:trace>
  <inkml:trace contextRef="#ctx0" brushRef="#br0" timeOffset="23">3208 3264 558 0,'0'0'219'16,"0"0"-149"-16,0 0 68 15,0 0-86-15,0 0-24 16,171 100 9-16,-131-65-20 15,-3 5-9-15,-4-5-7 16,-7 1 0-16,2-3-1 16,-8-6-43-16,7 2-31 15,-4-10-45-15,6-4-72 16,-1-3-124-16</inkml:trace>
  <inkml:trace contextRef="#ctx0" brushRef="#br0" timeOffset="24">4014 3827 473 0,'0'0'177'0,"0"0"-77"15,0 0-19-15,0 0-56 16,0 0 40-16,0 0-13 15,0-140-16-15,0 107-19 0,0-3-2 16,7 3 4-16,2 4-11 16,5 1 0-16,-5 10 3 15,2 9-7-15,-2 3 0 16,-1 6-4-16,-2 0 8 16,4 0-5-16,4 15 8 15,-4 16-11-15,0-2 17 16,-4 7-8-16,5-3-6 15,-8 2-2-15,0-6-1 16,0 2 1-16,-3-7 0 16,0-3-2-16,0-11-47 15,0 1-12-15,0-11-52 0,0 0-53 16,0 0-107 0</inkml:trace>
  <inkml:trace contextRef="#ctx0" brushRef="#br0" timeOffset="25">4411 2972 548 0,'0'0'235'16,"0"0"-182"-16,0 0 51 15,0 0-25-15,0 0-15 16,0 0-3-16,154 173-12 15,-114-91 9-15,-3 7-6 16,-7-2-5-16,1-3-39 0,-5-1 6 16,1 0-11-16,-7-5 8 15,-3-3-3-15,-11-3 2 16,-6-6-10-16,0-6 2 16,0-6-1-16,0-12 3 15,0-6-7-15,-6-9 3 16,0-6-11-16,-2-3-20 15,2-4-36-15,-1-7-67 16,-3-1-100-16,-3-6-165 16</inkml:trace>
  <inkml:trace contextRef="#ctx0" brushRef="#br0" timeOffset="26">4104 3741 421 0,'0'0'126'0,"0"0"-44"15,0 0 14-15,0 0-28 16,0 0-14-16,0 0-3 15,-14 0-29-15,14 0-3 16,0 0-4-16,0 0 2 16,0 0 9-16,0 0-10 15,0 0 6-15,0 0-9 0,0 0 10 16,-3 5-3-16,3-5 0 16,0 0-3-16,-3 0 3 15,0 0-1-15,3 0-10 16,-3 1 4-16,-2-1-11 15,5 0 7-15,0 0-6 16,0 0 8-16,0 0 1 16,0 0 4-16,0 0 6 15,0 0-3-15,0 0 5 16,0 0-10-16,0 0 3 16,0 0-5-16,0 0 4 15,0 0-8-15,0 0 2 16,0 0-5-16,0 0 0 0,0 0 4 15,0 0-8 1,0-7 7-16,0-8-6 0,0-2 4 16,8 1-3-16,1-2-1 15,2-2-1-15,-1 4 0 16,0-4 2-16,-3 8-2 16,-1 1 1-16,0-1-2 15,2-1 0-15,-5 7 3 16,0 0-3-16,0-1 1 15,0-1 2-15,8 0-2 16,-5-3-1-16,5 1 1 16,-2-3 3-16,-2 5-6 15,0 2 6-15,0 2-4 16,-4 2 3-16,0 2-5 0,-3 0 4 16,0 0-2-16,0 0 0 15,0 0-1-15,0 0 0 16,0 0 1-16,4 0-5 15,6 20 10-15,-1 7-7 16,5 9 4-16,-8 6 6 16,2 5-8-16,-2 1 10 15,-6 3-2-15,0-8-6 16,0 7 1-16,0-2 0 16,0-3-1-16,0 3-1 15,0-6 1-15,0 0 1 16,0-3 1-16,0-6-4 15,0 0 1-15,0 0 0 0,-3 2 0 16,0-8-2 0,0-5 4-16,-2 0-5 0,5-6 4 15,-3-1-3-15,0-2 2 16,0 1-1-16,0-6 0 16,0-3 1-16,-2 3-4 15,-1-6 5-15,0 2-5 16,-1-2 5-16,-7 2-4 15,-3-4 4-15,0 0 2 16,2 0-1-16,-2 0-3 16,0 0 3-16,3 0-2 15,8 0 0-15,-4-6 3 0,6 2-6 16,1 2 4-16,3 2-4 16,0 0 1-16,0 0 1 15,0 0-4-15,0 0-5 16,0 0 8-16,0 0 1 15,13 0-3-15,14 0 7 16,7 0-3-16,6 0-1 16,4 0 6-16,-1 0-4 15,-3 0-1-15,-7 0 2 16,-7 0 0-16,-6 0-6 16,-9 0 6-16,-8 0-6 15,-3 0 0-15,0 0 3 16,0 0-18-16,0 0-11 0,3 0-8 15,-3 0-11 1,4 0-51-16,-1-4-111 0,1-7-155 16</inkml:trace>
  <inkml:trace contextRef="#ctx0" brushRef="#br0" timeOffset="27">6112 2711 369 0,'0'0'410'15,"0"0"-388"-15,0 0 104 16,0 0-86-16,0 0 3 16,0 0 6-16,-177 195-2 15,148-111-3-15,6 12 12 16,2 17-6-16,4 4-11 15,7-4-7-15,3-1-6 16,7-14-6-16,0-6-12 0,0-11 6 16,0-15-9-16,14-6 0 15,13-9-5-15,7-6 0 16,-2-6-3-16,-1-9 3 16,-1-9-1-16,2-12-21 15,6-9-13-15,8 0-48 16,8-12-31-16,4-30-80 15,1-12-111-15,-2-9-320 16</inkml:trace>
  <inkml:trace contextRef="#ctx0" brushRef="#br0" timeOffset="28">7276 2846 707 0,'0'0'78'0,"0"0"43"16,-141 191-52-16,78-99-15 16,2 6 16-16,5 3-26 15,2-3-13-15,8-4-12 16,5-13-2-16,4-8-8 15,8-12-6-15,2-8-3 0,-1-11 0 16,5-12-1-16,3-6 0 16,1-12-27-16,2-9-57 15,0-3-50-15,3-6-119 16,5-33-156-16</inkml:trace>
  <inkml:trace contextRef="#ctx0" brushRef="#br0" timeOffset="29">6611 3124 731 0,'0'0'25'15,"0"0"84"-15,0 0-25 0,0 0-6 16,0 0 15-16,174 186-39 16,-131-115 7-16,4 4-28 15,-4 0-26-15,1-1-3 16,-1-8-2-16,-3-6-1 15,1-6-1-15,-9-9 1 16,-5-3-2-16,0-9-15 16,-6-9-30-16,-1-6-17 15,-5-9-38-15,2-3-61 16,0-6-95-16,4 0-205 16</inkml:trace>
  <inkml:trace contextRef="#ctx0" brushRef="#br0" timeOffset="30">7540 3643 453 0,'0'0'121'16,"0"0"-40"-16,0 0 12 16,0 0-56-16,0 0 17 15,0 0-10-15,0-10-15 16,12 9-5-16,8 1 23 15,-2 0-1-15,2 0-11 16,-3 0-10-16,0 0-1 16,-5 0 3-16,-1 0-13 15,-2 0-3-15,-6 0-10 0,5 7 9 16,-8 7-9 0,0-2 10-16,0-1-7 0,0 5 3 15,0 0 8-15,0 7 2 16,-3 4-2-16,-14 4-4 15,-6 2 1-15,-5 5 6 16,5-5-1-16,2 0-9 16,1-3 5-16,8 0-10 15,-5-3 2-15,3-3 0 16,5 0-4-16,-1-3 4 16,6 0-5-16,1-6 5 15,-1-3-3-15,4-1 4 16,0-7-5-16,0 2-1 15,0 0 0-15,0 0 0 16,0 0 5-16,14 3-3 0,7-6 6 16,-1 5-4-16,6-7 9 15,7-1-9-15,1 0 3 16,6 0 1-16,-4 0-7 16,-5 0 3-16,-2 0-1 15,-6-1-6-15,-2-13 3 16,-4 2 0-16,3-3-27 15,-3 0 1-15,0-4-35 16,-2-4-28-16,2-7-42 16,-3-3-93-16,-4-3-243 15</inkml:trace>
  <inkml:trace contextRef="#ctx0" brushRef="#br0" timeOffset="31">8258 3708 744 0,'0'0'60'16,"0"0"92"-16,0 0-75 16,0 0-12-16,0 0-6 15,0 0-20-15,127 17-14 16,-107-11-7-16,0-6-16 15,0 0 3-15,-3 0-5 0,0 0-24 16,4 0-29-16,2 0-40 16,3 0-54-16,11-3-151 15,7-22-240-15</inkml:trace>
  <inkml:trace contextRef="#ctx0" brushRef="#br0" timeOffset="32">9672 2948 587 0,'0'0'112'15,"0"0"45"-15,0 0-70 16,0 0-45-16,0 0-10 15,0 0-19-15,-30 78 22 16,-4-13 17-16,-9 2-12 16,-7 12 3-16,0 2-19 15,-1 0 0-15,5-8-2 16,2-8-17-16,4-3-1 16,7-12 0-16,6-1-8 15,3-13 8-15,4-9-6 16,5-6 2-16,4-8-25 0,2-2-46 15,-5-8-33 1,-3-3-71-16,-4 0-139 0</inkml:trace>
  <inkml:trace contextRef="#ctx0" brushRef="#br0" timeOffset="33">9117 3023 757 0,'0'0'39'0,"0"0"78"0,0 0-23 15,0 0-12 1,0 0-10-16,167 191-19 0,-130-135-16 16,-4 5-4-16,1-5-7 15,-8 2-14-15,-2-4-1 16,-1-6-9-16,0-6-2 15,-3-3 2-15,0-2-2 16,1-4 0-16,-4 0-1 16,0-6-31-16,0-3-34 15,-5-6-50-15,8-9-78 16,-3-9-127-16</inkml:trace>
  <inkml:trace contextRef="#ctx0" brushRef="#br0" timeOffset="34">9937 3474 535 0,'0'0'85'0,"0"0"-32"16,0 0 31-16,0 0-41 16,0 0 25-16,0 0-19 15,122-23-10-15,-102 23 8 16,1 5 2-16,-4 17-21 16,0-1-4-16,-5 4-5 0,-1-2-5 15,-5 0-9-15,-6-2 0 16,0 4 6-16,0-8-6 15,0-1 8-15,-14 1-6 16,-12-2 9-16,-1 2-12 16,4-7 10-16,0-4-12 15,9 0-1-15,8-6-1 16,6 5 0-16,0-5 0 16,0 0 0-16,0 0-1 15,0 0-27-15,0 0 10 16,9 0 18-16,8 0-2 0,0 0 4 15,3 0-2-15,0 9 3 16,-2 3 1-16,0 4 3 16,-4 4-6-16,0 4 9 15,-8 6-8-15,-3 0 12 16,-3 0-6-16,0-3 8 16,0-3-10-16,-9-3-4 15,-11-3-2-15,-3 0 4 16,-5-3-1-16,1-3-1 15,-2-3-4-15,3-3 0 16,-5-6-54-16,-2 0-52 16,5 0-55-16,2-12-111 15,9-21-275-15</inkml:trace>
  <inkml:trace contextRef="#ctx0" brushRef="#br0" timeOffset="35">10645 2568 663 0,'0'0'98'0,"0"0"15"16,0 0-4-16,117 233-54 15,-97-140 25-15,0 2-25 0,0 2-15 16,-8 4 3 0,5 1-19-16,-3 0 14 0,-1-6-19 15,-9 2 12-15,-4-2-20 16,0-1 8-16,-7-2-8 16,-26-6 1-16,-7-6 3 15,-7-4-2-15,-4-10-2 16,5-4-11-16,5-9 7 15,6-1-5-15,4-11-3 16,7-13 5-16,4-4-5 16,3-8 1-16,8-5-7 15,-5-5 1-15,2-7-31 0,-2 0-2 16,-3 0-63 0,-4 0-127-16,-5-9-368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2:34.3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0 286 608 0,'0'0'161'15,"0"0"-91"-15,0 0 18 0,0 0-38 16,0 0-29-16,0 0 33 16,0 0-12-16,133 50 0 15,-84-23-7-15,9 6 6 16,8 8-12-16,4 1-5 16,5-2-8-16,-2 10 1 15,4-8-6-15,-4 0-5 16,-3-3 13-16,-10-6-15 15,-9 0 2-15,-12-6-3 16,-8-3-3-16,-5-9 2 0,-5-3-3 16,-7-4 1-1,-2-4-1-15,-1 2-17 0,-5-3-19 16,-6-3-18-16,0 3-60 16,0-3-33-16,0 0-61 15,3-6-191-15</inkml:trace>
  <inkml:trace contextRef="#ctx0" brushRef="#br0" timeOffset="1">1139 175 750 0,'0'0'68'15,"0"0"19"-15,0 0 0 0,0 0-39 16,0 0-10-16,0 0 41 16,33 248-23-16,-33-119-9 15,0 11-9-15,0 4-16 16,0 0 1-16,-16-1-8 16,2-14-2-16,-3-12-5 15,0-19 3-15,5-9-4 16,-2-17-6-16,1-15 2 15,2-9-1-15,5-15-3 16,-2-9 3-16,5-15-4 16,3-9-20-16,0 0-11 0,-3 0-19 15,3-21-76-15,0-12-36 16,0-3-85-16,0-6-231 16</inkml:trace>
  <inkml:trace contextRef="#ctx0" brushRef="#br0" timeOffset="2">1793 1006 501 0,'0'0'98'15,"0"0"-11"-15,0 0 13 0,0 0-56 16,0 0-8-16,0 0-14 16,0 0-4-16,0 0-6 15,0 0 18-15,0 0 4 16,0 0 4-16,0 0-4 0,0 0 1 15,0 0-8-15,0-5-1 16,0 4 3 0,0 1-13-16,0 0 2 15,0 0-10-15,0 0 8 0,0 0-5 16,0 0 0-16,0 0-3 16,0 0 1-16,0 0 5 15,0 0-7-15,0 0 3 0,0 0 0 16,0 0-1-16,0 0-6 15,0 0 2-15,0 0-4 0,0-5 0 16,0 5 0-16,0 0 0 16,0 0-2-16,0 0 6 15,0 0-5-15,0 0 0 16,0 0 1 0,0 0 4-1,0 0-1-15,0 0-1 0,0 0-1 16,0 0 1-1,0 0-1-15,0 0-2 0,0 0 0 16,0 0 1 0,0 0 1-16,0 0-4 0,3 0 4 15,-3 0-2-15,0 0 0 16,0 0 2-16,0 0 1 16,0 0-1-16,0 0 2 15,0-1-4-15,0 1 3 16,5 0-1-16,1 0 0 15,-3 0 0-15,0-4-1 16,5 0 5-16,-2 4-4 16,4 0 1-16,-3 0 0 15,0-1-2-15,-1 1 2 16,5-5-3-16,1 4 3 16,5 1-3-16,0-5-1 15,3 5 1-15,1-1 4 0,-1 1-1 16,3-5 5-1,3 5-5-15,4-3 5 0,1 3-5 16,-2 0 4-16,2 0-5 0,-4 0-1 16,-4 0 1-1,-3 0-1-15,-3 0 1 16,-5 0-2-16,2 0 0 0,-4 0 0 16,1 0 0-16,-8-3-4 15,0 3-13-15,-3 0-9 16,0 0-13-16,0 0 1 0,0 0-53 15,0 0-104-15,0 0-214 16</inkml:trace>
  <inkml:trace contextRef="#ctx0" brushRef="#br0" timeOffset="3">2652 192 426 0,'0'0'208'15,"0"0"-182"-15,0 0 62 16,0 0 7-16,0 0-30 0,0 0 0 16,28 12-8-16,-2 9 8 15,7 6-11-15,7 7-3 16,4 1-15-16,2 2-18 15,5 1 8-15,2 3-13 16,1-7-3-16,2 1 2 0,-5-2-2 16,-1-3-8-1,-4-3 4-15,-5-3-5 16,-7-6 1-16,-2 0-3 16,-11-6 5-16,-4 0-7 15,-3-3 3-15,-2 0-7 0,-1 0-24 16,-2 0-25-1,-3 3-57-15,-1-6-37 0,-2 3-81 16,-3-9-165 0</inkml:trace>
  <inkml:trace contextRef="#ctx0" brushRef="#br0" timeOffset="4">3592 0 519 0,'0'0'245'0,"0"0"-230"16,0 0 41-16,0 0 68 0,-3 192-28 16,-8-86-8-16,-2 18-2 15,2-1-33-15,2-3-18 0,6-9-13 16,0-6-2-16,-2-1-12 15,5-7 11-15,0 0-13 16,0-13 6-16,0-9-9 16,0-11-2-16,0-14-1 15,0-8 0-15,0-15 0 16,0-12-5 0,0-10-19-16,0-5-29 15,0 0-48-15,0-26-82 16,11-16-128-16,12-2-212 15</inkml:trace>
  <inkml:trace contextRef="#ctx0" brushRef="#br0" timeOffset="5">4147 1017 772 0,'0'0'64'0,"0"0"7"15,57 162 46-15,-27-108-36 16,-1-12-18-16,11-6-6 16,7-12-23-16,1-9-16 15,5-9 7-15,1-6-11 16,-1 0-1-16,4-33-3 15,-7-11-9-15,-7-14 0 0,-6-5 2 16,-11-3 0-16,-2-4-2 16,-10 0 1-16,-14-4-4 15,0 5-4-15,-24 12-4 16,-27 15-4-16,-12 15 7 16,-7 15-18-16,-6 12-10 0,-5 0-66 15,-5 9 4-15,5 21-60 0,0 3-122 16,8-3-338-16</inkml:trace>
  <inkml:trace contextRef="#ctx0" brushRef="#br0" timeOffset="6">494 2098 620 0,'0'0'74'0,"0"0"-47"15,0 0 79-15,0 0-28 16,0 0 10-16,237-41-8 16,-147 41-25-16,14-6 5 15,15 0-10-15,19 3-3 16,13 0-26 0,16 0 2-16,7 0-2 15,3 0-1-15,2 0-5 16,0 3-6-16,-2 0 0 15,-10 0-8-15,-10 0 16 0,-7 0-14 16,-3 0 9 0,0-4-12-16,1-10 11 0,-12 2-7 15,-9 0 2-15,-17 3-3 16,-17 3-3-16,-9 3 1 0,-13 0 3 16,-9 0-8-16,-4-3 6 15,-4 0-4-15,-7-3 4 16,-4-3-4-16,-6 3-2 0,-10 0-12 15,-7 0-7-15,-5 3-21 16,-1 0 6-16,-3 0-76 16,-5 3-101-16,-6 3-238 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6:47.4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10553 1618 636 0,'0'0'181'0,"0"0"-152"15,0 0 68-15,0 0-66 16,0 0 51-16,0 0-11 16,51 0-40-16,-39 0-7 15,-1 0-4-15,2 0 0 16,1 0-11-16,0 0-4 15,-2 0-3-15,-1 0-4 16,-2 0 2-16,5 0-33 16,-5-10-54-16,2 3-72 15,-8-7-117-15,-3 1-237 16</inkml:trace>
  <inkml:trace contextRef="#ctx0" brushRef="#br0" timeOffset="1">150 0 437 0,'0'0'443'0,"0"0"-381"16,0 0 35-16,0 0-56 16,0 0 1-16,0 0-1 15,0 0-23-15,0 72-4 16,-5-3 44-16,-4 15-17 16,-5 21-8-16,-1 15-10 15,-2 10 7-15,0 2-16 16,3-3-12-16,1-1 2 15,-4-11-4-15,8-6 4 16,1-12-2-16,5-12 2 16,3-12-4-16,0-12 6 0,0-10-5 15,0-11-1-15,0-9 2 16,0-10 0-16,11-2-4 16,-5-9 4-16,-3-3-2 15,0 1 3-15,-3-8-5 16,0-2 4-16,0 0-1 15,0 0 0-15,0 0-1 16,0 4 1-16,0-2 2 16,3-2-6-16,2 3 7 15,1 1-9-15,4-2 10 16,7 4-4-16,0 0 0 16,6 1 1-16,3-5 0 15,11 2 2-15,1-2 0 16,5-2-3-16,-4 4 1 0,1-4 3 15,-9 0-8-15,-4 0 4 16,-4 0-2-16,-12 0 1 16,-2 0-2-16,-6 0-22 15,0 0-27-15,5 0-40 16,-5 0-69-16,3 0-107 16,0-4-432-16</inkml:trace>
  <inkml:trace contextRef="#ctx0" brushRef="#br0" timeOffset="2">764 1410 603 0,'0'0'144'0,"0"0"-36"16,0 0-37-16,0 0-16 15,0 0 6-15,0 0-31 0,14-6-12 16,-8 6-6-16,5 0 19 15,5 0-17-15,1 0 9 16,3 0-2-16,0 0 9 16,-3 0-7-16,-3 0-8 15,-2 0 0-15,2 0-7 16,-8 0-1-16,1 0-3 16,0 3 4-16,-7 3 0 15,4 0 1-15,-4 3 2 16,0 0-5-16,0 0 1 15,0 3-3-15,0 3 6 0,0 5-7 16,0-1 9 0,0 12-10-16,-14 0 10 0,-10 3-6 15,-2 3 8 1,3-6-3-16,-4-2-5 0,7 1-6 16,3-3 1-16,0 4 2 15,0-2-2-15,2 2-1 16,4-8 4-16,4 2-3 15,4-10-1-15,3-3 0 16,0-3-1-16,0-7-4 16,0 4 3-16,7-2 4 15,13-4 2-15,6 0-2 16,8 0 0-16,2 0-2 16,7-16 0-16,-2-7-3 15,2-11-26-15,0 1-3 0,1-9-35 16,2-2-42-16,2-8-72 15,2-8-153-15,-7-4-240 16</inkml:trace>
  <inkml:trace contextRef="#ctx0" brushRef="#br0" timeOffset="3">1714 396 780 0,'0'0'51'16,"0"0"8"-16,0 0-46 0,0 0 34 15,-57 214 48-15,37-96-34 16,0 9-6-16,10 2-20 16,6-6 5-16,4-9-18 15,0-3 7-15,0-12-21 16,23-4 3-16,8-9-2 15,2-7-4-15,-2-10-4 16,1-13 0-16,-4-10-2 16,-5-13 3-16,-6-12-4 15,-1-7-21-15,-5-14-18 16,1 0-73-16,5-6 19 16,3-33-83-16,0-5-130 15</inkml:trace>
  <inkml:trace contextRef="#ctx0" brushRef="#br0" timeOffset="4">2245 1095 636 0,'0'0'97'0,"0"0"-61"16,0 0 39-16,31-164-27 15,-16 109 16-15,2-9-25 16,3 7-21-16,-6 8 19 16,-4 7-1-16,-3 15 5 0,-4 6-8 15,1 13-8-15,-4 1-4 16,0 7 7-16,0 0-3 16,0 0-25-16,0 9-6 15,0 34-2-15,0 22 8 16,3 22 6-16,0 11 10 15,-3 7 4-15,0-3 6 16,0-3-9-16,0-6-8 16,0-4-2-16,0-14-5 15,0-14-2-15,0-3 2 16,0-13-5-16,0-5 3 16,0-7-1-16,0-12-34 15,0-13-52-15,0-8-50 0,3 0-52 16,5-24-146-1</inkml:trace>
  <inkml:trace contextRef="#ctx0" brushRef="#br0" timeOffset="5">2673 1510 646 0,'0'0'148'0,"0"0"-45"16,17 152-41-16,-11-102 5 15,2-9-25-15,-8-7-24 16,3-11-15-16,0-7-1 0,0-10-4 16,-3-6 2-1,3 0-51-15,5-25-110 0,1-20-220 16</inkml:trace>
  <inkml:trace contextRef="#ctx0" brushRef="#br0" timeOffset="6">3170 614 286 0,'0'0'258'0,"0"0"-213"15,0 0 44-15,0 0-36 16,0 0 12-16,0 0 0 16,168-90-24-16,-131 86 0 15,3 4-12-15,0 0-16 16,1 0 7-16,-9 27-3 16,-2 9 0-16,-10 12-1 15,-6 4 7-15,-11 2-2 16,-3 2 1-16,0-2 3 15,-20-2 11-15,-16-3 10 16,-7-7-15-16,-8-8-7 16,4 1-16-16,1-11 4 0,2-9-10 15,10-6 6-15,8-9-7 16,6 0 4-16,10 0-1 16,6 0-4-16,4 0-7 15,0-8 3-15,0 4-16 16,24-2-6-16,20 6 25 15,5 0-3-15,9 0 0 16,-2 15 0-16,1 15 4 16,-7 6-1-16,-10 6-3 15,-14 9 2-15,-12 3-2 16,-11 0 4-16,-3 0 0 16,0-1 15-16,-17-5 8 15,-12-6 7-15,-8-8-5 0,-1-6-5 16,0-7-9-16,0-6-3 15,1-5 0-15,0-10-5 16,1 0-3-16,-1 0 2 16,3 0-4-16,11-19-19 15,10-3-32-15,10-1-22 16,3-2-82-16,0 2-189 16,20-9-387-16</inkml:trace>
  <inkml:trace contextRef="#ctx0" brushRef="#br0" timeOffset="7">4190 764 389 0,'0'0'402'0,"0"0"-396"16,0 0 48-16,0 0-12 16,0 0-13-16,0 0 34 15,124-46-33-15,-94 46-13 16,-7 0 26-16,0 19-18 16,-3 2-10-16,-3 8 3 15,-3 4 15-15,-10 2-15 16,-4 3 10-16,0-1 7 15,0 2-4-15,-8 0-5 16,-22-2-3-16,-4 7 0 16,-5 4-11-16,-4-3 5 0,0 3-11 15,-1 3 4-15,4-3-9 16,6 0 2-16,7 0-2 16,7-1 0-16,9-4-2 15,8-4-2-15,3-6 2 16,0-4-1-16,0-10-1 15,24-3 6-15,10-7-4 16,3-9 1-16,9 0-10 16,-5 0-8-16,2-21-78 15,-7-11 1-15,-2-15-14 16,-5-8-112-16,-4-13-134 16</inkml:trace>
  <inkml:trace contextRef="#ctx0" brushRef="#br0" timeOffset="8">4722 460 509 0,'0'0'150'0,"0"0"-135"16,0 0 123-16,0 0-33 15,130 187-9-15,-97-101-15 16,1 11-3-16,-5-1-33 15,-8-4-19-15,2 3 9 16,-9-8-2-16,-8-3-11 0,2-6-11 16,-8 0-4-1,0-3 1-15,0-9-7 0,0-2 4 16,0-16-4-16,-17-2 4 16,-3-5-4-16,-1-7-1 15,1-7 2-15,0-6-2 16,3-9 0-16,8-6-23 15,-5-6-53-15,8 0-48 16,2 0-20-16,4-16-107 16,0-16-326-16</inkml:trace>
  <inkml:trace contextRef="#ctx0" brushRef="#br0" timeOffset="9">5688 1257 604 0,'0'0'121'0,"0"0"-44"15,0 0 32-15,0 0-80 16,0 0 32-16,0 0-11 15,133-6-14-15,-100 6-11 16,4 0-9-16,0 0-1 16,-7 0-11-16,-10 0 0 0,0 0-4 15,-3-6-20-15,-3 0-69 16,-8 3-85-16,-6 3-104 16,0 0-190-16</inkml:trace>
  <inkml:trace contextRef="#ctx0" brushRef="#br0" timeOffset="10">5593 1699 562 0,'0'0'67'0,"0"0"67"0,0 0-22 15,0 0-44-15,0 0 14 16,202 27-37-16,-156-27-35 16,1-18-6-16,-4-5-4 15,-5 0-26-15,-6 0-103 16,-4-4-98-16,-9 2-116 16</inkml:trace>
  <inkml:trace contextRef="#ctx0" brushRef="#br0" timeOffset="11">6981 439 649 0,'0'0'180'15,"0"0"-115"-15,0 0 36 16,0 0-43-16,0 0 5 16,0 0-15-16,-133 21-10 15,78 45-7-15,-1 16 18 16,5 13-2-16,5 10-8 16,6 3-27-16,13 5 14 15,4-2-15-15,12-3 2 0,8-6-2 16,3 9 1-1,0-4 1-15,14-9-12 0,12 2 8 16,8-23-9-16,7-4 0 16,5-7 1-16,1-14-1 15,-1-12 3-15,-5-8 0 16,-12-11-3-16,-6-12-2 16,-3-9-24-16,-6 0-40 15,0 0-29-15,-8-15-171 16,-6 0-356-16</inkml:trace>
  <inkml:trace contextRef="#ctx0" brushRef="#br0" timeOffset="12">7629 1251 703 0,'0'0'74'0,"0"0"-23"15,0 0-4-15,0 0-30 16,-3-165 13-16,6 111 19 0,17-8-23 16,3 1-3-1,1-3 1-15,-7 10-3 0,0 12-1 16,-8 15-1-16,-1 15 8 15,-8 5-20-15,0 7 2 16,0 0-9-16,0 3-7 16,0 36 0-16,0 21 7 15,0 18 28-15,0 17 5 16,-17 10 1-16,3 6 7 16,-3 3 0-16,4-4-23 15,2-8-10-15,2-10-2 16,6-5 1-16,0-12-7 15,-2-14 0-15,5-14-2 16,0-13-1-16,0-17-15 16,0-5-58-16,0-8-42 0,0-4-97 15,0-10-119-15</inkml:trace>
  <inkml:trace contextRef="#ctx0" brushRef="#br0" timeOffset="13">7984 1691 866 0,'0'0'100'15,"0"0"-22"-15,-3 164-1 16,-2-116-45-16,5-6-17 16,0-11 1-16,0-8-14 0,0-8-2 15,0-9 0-15,0-6-13 16,0 0-91-16,0-12-65 15,11-26-213-15</inkml:trace>
  <inkml:trace contextRef="#ctx0" brushRef="#br0" timeOffset="14">8612 845 468 0,'0'0'102'0,"0"0"-49"16,0 0 62-1,0 0-51-15,200-40-5 0,-146 40-14 16,-7 0-21-16,-7 0 9 16,-11 25-5-16,-8 6-15 15,-11 7 1-15,-10 11 6 16,0 8 15-16,0 0 4 15,-20 3-9-15,-14-3-17 16,2-9 3-16,-6-6-10 16,4-12 6-16,5-9-5 15,6-9 0-15,5-6-5 16,15-6 0-16,3 0-4 0,0 0-5 16,0 0-24-1,27-9-3-15,7-3-15 0,2 12 32 16,1 0 10-16,-3 0 7 15,-5 24-1-15,-2 12 0 16,-4 11 2-16,-6 2 6 16,-11 10 0-16,-6 0 26 15,0-1-1-15,-6-2 11 16,-24-1-4-16,-7-8-2 16,-3-7-3-16,-3-11-2 15,-4-8-3-15,4-6-28 16,-1-9 7-16,4-2-5 15,-3-4-6-15,8 0 3 16,9-15-24-16,9-18-81 16,14-13-45-16,3-8-106 0,0-8-420 15</inkml:trace>
  <inkml:trace contextRef="#ctx0" brushRef="#br0" timeOffset="15">9460 845 678 0,'0'0'25'15,"0"0"32"1,0 0 2-16,0 0-27 0,0 0 45 15,181-33-32-15,-144 33-8 16,7 16-1-16,-4 7-11 16,-1 9 5-16,-5 6-13 15,-11-2-5-15,-6 4-6 16,-10 2 10-16,-7 5 0 16,0-2 9-16,0 3 18 15,-14-3-11-15,-16 3 1 16,-10 0-16-16,-4-3 7 15,1 3-12-15,3-3 3 16,4 3-9-16,-4 0-2 0,6 6 3 16,-7 0-7-1,6 2 7-15,1 0-6 0,7-2 6 16,7-6-6-16,3-8 3 16,11-3-4-16,6-8 0 15,0-3 0-15,0-4 0 16,0-5 5-16,6-2-3 15,14-4 0-15,7-10 0 16,7-1 0-16,3 0-1 16,6 0-2-16,1-19-2 15,-1-2-20-15,-7 0-9 16,-2-5-31-16,-2 3-31 0,-1-2-35 16,-4-2-141-1,-4-3-356-15</inkml:trace>
  <inkml:trace contextRef="#ctx0" brushRef="#br0" timeOffset="16">11255 1395 85 0,'0'0'487'15,"0"0"-373"-15,0 0 44 0,0 0-54 16,0 0-13 0,0 0-8-16,0 0-19 0,0 0-29 15,31-42-2-15,-25 18-6 16,4-6-1-16,1-9-11 15,9-12-6-15,0-9-7 16,6-9 1-16,-3-14-5 16,4 2 6-16,-7-1-7 15,0 14 7-15,-3 20-7 16,-11 25 4-16,-3 13-1 16,-3 10 0-16,0 0-2 15,0 25 1-15,0 35-8 16,0 32 9-16,-9 27 5 15,-14 19 13-15,3 12-12 0,0-1 11 16,3-7-14-16,3-15-3 16,7-19 3-16,1-14-1 15,3-19-4-15,3-19 4 16,0-9-5-16,0-20-8 16,0-11-20-16,0-5-39 15,0-11-50-15,0 0-72 16,0-11-86-16,9-26-384 15</inkml:trace>
  <inkml:trace contextRef="#ctx0" brushRef="#br0" timeOffset="17">11723 1939 613 0,'0'0'168'0,"0"0"-140"15,0 0 54-15,-14 182-61 16,14-155-5-16,0-12-14 16,0-8-2-16,0-7-23 15,0 0-38-15,17-22-51 16,10-26-169-16</inkml:trace>
  <inkml:trace contextRef="#ctx0" brushRef="#br0" timeOffset="18">12252 909 590 0,'0'0'89'0,"0"0"-66"15,0 0 40-15,0 0-45 16,194-118 35-16,-151 118 16 15,1 0-44-15,-6 14 5 16,-3 26 25-16,-12 4-19 16,-9 10-16-16,-14 5 7 15,0-2 5-15,0 3-11 0,-28-6-3 16,-8-3 10 0,-1-9-13-16,-3-9 4 0,2-9-12 15,9-6 3-15,6-6-6 16,6-9 3-16,10 0-7 15,7-3 3-15,0 0-3 16,0 0-25-16,0 0 9 16,18-3-22-16,14 3 28 15,5 0 9-15,4 0-3 16,-4 18 4-16,-5 12 0 16,-2 11 0-16,-5 8 0 15,-10 5 3-15,-10 10 3 0,-5 2 28 16,0-3-10-1,-20 1 11-15,-21-7-11 0,-5-9 2 16,-5-5-7-16,4-10-1 16,1-6-12-16,5-10-5 15,7-12-2-15,8-5-5 16,6 0-18-16,7-15-55 16,6-29-55-16,7-25-69 15,0-22-107-15</inkml:trace>
  <inkml:trace contextRef="#ctx0" brushRef="#br0" timeOffset="19">13043 641 269 0,'0'0'491'15,"0"0"-483"-15,0 0 92 16,0 0-52-16,0 0 19 16,0 0 18-16,164 210-35 15,-127-135 0-15,-1 1-8 16,-2 2-5-16,-8 3-3 16,-5 3-9-16,-4-3-4 15,-14 11-1-15,-3-4-2 16,0 1-15-16,-6-6 13 0,-18-10-11 15,1-14-1 1,-5-7-2-16,2-7 1 0,6-13-2 16,-1-7 0-16,6-13-2 15,4-6-4-15,2-6-10 16,-2 0-22-16,5 0-23 16,6-27-78-16,0-16-56 15,0-16-122-15</inkml:trace>
  <inkml:trace contextRef="#ctx0" brushRef="#br0" timeOffset="20">14199 464 822 0,'0'0'70'0,"0"0"-24"16,0 0 43-16,-133 233-4 16,86-116-20-16,4 12 4 15,3 5-31-15,6-8-4 16,7-9-9-16,10-6-1 16,14-9-12-16,3-5 2 15,0 3-7-15,31 5 1 16,9-1 6-16,7-9-14 0,3-14 0 15,-4-15 2-15,8-12-1 16,-4-6-1-16,-4-9-14 16,-5-9 13-16,-15-12-6 15,-12-9 5-15,-5-6-21 16,-4-3-12-16,-2 0-30 16,3 0-45-16,1-12-99 15,-3-15-223-15</inkml:trace>
  <inkml:trace contextRef="#ctx0" brushRef="#br0" timeOffset="21">14864 1104 658 0,'0'0'43'0,"0"0"89"15,0 0-77-15,0 0-13 16,0 0 31-16,41-162-35 15,-24 113-8-15,-3-3-4 16,1-4 16-16,-4 1-19 16,1 5-5-16,-1 11-2 15,-1 14-1-15,-3 10 8 0,-4 13-10 16,-3 2-1 0,0 0-9-16,0 11-3 0,0 47 1 15,0 29 9-15,0 24 11 16,0 20 13-16,-10 3-18 15,0-2-3-15,4-4-1 16,-2-14-8-16,5-17-2 16,3-8 1-16,0-20-6 15,0-13 6-15,0-17-6 16,0-14 3-16,0-14-18 16,0-11-39-16,0 0-61 15,0 0-20-15,11-33-102 16,9-15-336-16</inkml:trace>
  <inkml:trace contextRef="#ctx0" brushRef="#br0" timeOffset="22">15275 1780 810 0,'0'0'21'15,"0"0"46"-15,0 173-29 16,0-135-29-16,0-9 2 15,0-8 0-15,0-7-11 16,0-14-9-16,0 0-41 16,5-8-24-16,15-26-129 15,3-15-225-15</inkml:trace>
  <inkml:trace contextRef="#ctx0" brushRef="#br0" timeOffset="23">15871 689 333 0,'0'0'260'15,"0"0"-250"-15,0 0 52 16,0 0-56-16,0 0 50 0,204-109 23 15,-160 109-28-15,-1 0-6 16,0 0-17-16,-7 28 4 16,-11 19 4-16,-13 16-4 15,-12 10-5-15,0 2 18 16,0 1-16-16,-29-7-4 16,-2-12-12-16,-5-9 22 15,-4-6 0-15,0-12-10 16,5-6-5-16,6-9-13 15,9-12-1-15,6-3-5 16,8 0 4-16,6 0-5 16,0-9-12-16,0-6-15 15,23-3-1-15,14 6 3 0,7 9 10 16,2 3 11 0,-6 0 3-16,1 12-1 0,-1 24 2 15,-7 6-2-15,-6 9 1 16,-11 9 0-16,-16 0 2 15,0 6 5-15,-12-2 29 16,-32 0 2-16,-10-7 1 16,-3-7-10-16,1-7-4 15,1-14-13-15,12-4 0 16,7-14-9-16,13-7 0 16,-2-4-1-16,2 0-1 15,8-15-14-15,1-22-34 0,7-13-59 16,7-13-39-1,0-12-108-15,33-11-246 0</inkml:trace>
  <inkml:trace contextRef="#ctx0" brushRef="#br0" timeOffset="24">16686 805 624 0,'0'0'27'15,"0"0"52"-15,0 0-29 16,0 0-26-16,0 0 45 0,0 0-32 16,205-135 4-16,-173 129 23 15,2 4-26-15,-4 2 7 16,-4 0-13-16,2 0-6 15,-5 0-9-15,-6 14 1 16,-7 7 2-16,-4 10-4 16,-6 5 3-16,0 5 0 15,0 9 7-15,0 0-7 16,-13 3 4-16,-10 1-12 16,-8 2 3-16,-1-2 0 15,-6 3-6-15,-2-3 4 16,0-3-8-16,0 0 9 15,4 5-8-15,-1-7 4 0,-1 4-7 16,12-3 5-16,6-2-7 16,6-6 3-16,8-3 2 15,3-6 0-15,3-8-5 16,0-8 1-16,0-4-1 16,0-5 0-16,0-4-2 15,23-2 2-15,3-2 4 16,11 0-3-16,7 0 1 15,-1 0-4-15,4-8-8 16,-7-11-7-16,0-2-14 16,1-2-5-16,-1-4-48 0,0-4-47 15,-4 2-92-15,1-2-148 16</inkml:trace>
  <inkml:trace contextRef="#ctx0" brushRef="#br0" timeOffset="25">17646 1353 695 0,'0'0'63'15,"0"0"75"-15,0 0-96 16,0 0 39-16,0 0-11 0,0 0 3 15,46 21-14-15,-23-12-15 16,-2-1-13-16,2-4 1 16,-3-1-11-16,0-3-10 15,0 0-5-15,-6 0-5 16,-4 0 0-16,0 0-1 16,-6 0-1-16,2 0-29 15,-3 0-25-15,3 0-38 16,-1 0-41-16,-5 0-100 15,0 0-295-15</inkml:trace>
  <inkml:trace contextRef="#ctx0" brushRef="#br0" timeOffset="26">18294 1314 601 0,'0'0'94'15,"0"0"27"-15,0 0-48 0,0 0-44 16,0 0 22-16,0 0-1 15,11-171-29-15,4 117-3 16,2-6 7-16,3-11 4 16,0-5-16-16,4-3-10 15,-1 0 0-15,-3 17-2 16,-3 20 2-16,-4 15 2 16,-6 17 15-16,-4 10-3 0,-3 0-7 15,0 0-5 1,0 18-4-16,0 43 6 0,0 22 32 15,0 17 6-15,-14 13-15 16,-9 1-6-16,3 2-11 16,-3-11-2-16,10-12-6 15,-1-6-3-15,8-12 0 16,-1-11 0-16,3-14-2 16,4-9 0-16,0-14 0 15,0-10-8-15,0-7-25 16,0-5-34-16,0-5-20 15,17 0-30-15,18-5-69 16,0-28-115-16</inkml:trace>
  <inkml:trace contextRef="#ctx0" brushRef="#br0" timeOffset="27">18768 1543 671 0,'0'0'215'0,"0"0"-128"15,0 0 23-15,-63 192-65 16,50-155-19-16,5-10-2 16,5-12-20-16,3-9-4 15,0-6-1-15,0 0-16 16,0 0-31-16,3-25-26 16,32-17-123-16,5-14-52 15,6-13-242-15</inkml:trace>
  <inkml:trace contextRef="#ctx0" brushRef="#br0" timeOffset="28">19337 812 643 0,'0'0'95'0,"0"0"-12"15,0 0-5-15,0 0-27 16,0 0 18-16,0 0-16 15,-91 158-25-15,91-143-3 16,0-4-10-16,0-2-6 0,4-3-7 16,26 0 1-1,7 1 0-15,13 1 1 16,4 5-2-16,-1 14-2 0,1 5 1 16,-11 10 2-16,-4 6-1 15,-8 3-2-15,-8 3 7 16,-9 3-3-16,-8 5 16 15,-6-2 12-15,0-1 2 16,-14-5 5-16,-18 0-11 16,-5-2 0-16,-7-8-15 15,-2-5 8-15,2-5-11 16,-2-13 0-16,6-7-10 16,2-5 2-16,-2-5-1 15,0-4 2-15,-4 0-3 16,1-9-16-16,3-16-4 0,4-10-25 15,5-11-49-15,14-10-17 16,14-19-84-16,3-15-81 16,0-12-253-16</inkml:trace>
  <inkml:trace contextRef="#ctx0" brushRef="#br0" timeOffset="29">19360 680 541 0,'0'0'31'0,"0"0"43"15,0 0-6 1,0 0 9-16,0 0 3 0,197-91-41 16,-160 82-10-16,4-3-17 15,-6 6 6-15,-8 4-17 16,-2 2-1-16,-10 0-7 15,-4 0-41-15,-5 0-38 16,-3 0-74-16,8 0-44 16,-5 0-225-16</inkml:trace>
  <inkml:trace contextRef="#ctx0" brushRef="#br0" timeOffset="30">20132 450 581 0,'0'0'82'0,"0"0"111"0,10 241-60 16,-10-118-16-16,0 6-30 15,-3 0-8-15,-11-4-37 16,-2-11-15-16,2-12-16 16,0-15 2-16,-1-12-11 15,-2-7 2-15,-3-14-4 16,3-12 2-16,-1-9-4 15,6-6 2-15,-5-6-1 16,-3 0-34-16,-3 6-52 16,-12-6-88-16,-8 2-168 15</inkml:trace>
  <inkml:trace contextRef="#ctx0" brushRef="#br0" timeOffset="31">6888 2439 268 0,'0'0'158'0,"0"0"-70"15,0 0 16-15,0 0-35 16,0 0-16-16,0 0-29 16,20 0 4-16,-14 0 7 0,0 6-3 15,5-3-9 1,-1 3 5-16,4 3 3 0,-2-6 14 16,8 3-4-16,3-3-9 15,1-3 0-15,4 3-6 16,4-3 2-16,2 0-12 15,-1 3 3-15,4 0-10 16,3 0 7-16,1-3 8 16,2 0-12-16,0 0 7 15,7 0-14-15,4 0 10 16,-1 0-10-16,7-3 6 16,-7 0-7-16,-2 0-1 15,-7 3-2-15,-4 0 0 0,-4 0-2 16,1 0 4-1,3 0 4-15,1 0-6 0,2 0 4 16,3 0-3-16,-2 0 2 16,-1 0-4-16,1 0 1 15,-4 0 1-15,3-3-1 16,1 0-1-16,-1 0 4 16,4 0-7-16,-4 0 5 15,1-3-4-15,-1 3 1 16,-6 0 1-16,3 3 0 15,-2 0 2-15,0 0-5 16,10 0 6-16,-4 0-7 0,5 0 9 16,1-6-7-1,1 3 3-15,-1 0-1 0,-1-3 1 16,3 0 0-16,0 0-1 16,6 3 4-16,-1 0-4 15,-1 0 1-15,-2 0-1 16,-7 0 3-16,-1 3-3 15,1 0 0-15,4 0 0 16,-5 0-1-16,4 0 3 16,-4 0-4-16,1 3 5 15,-4 0-5-15,5 3 6 16,-1-3-8-16,-1 3 5 16,1 0-1-16,-4 3 0 15,1-3 1-15,-1-3-3 16,1 3 4-16,-1-3-2 0,8 3 3 15,-4 3-6-15,2-3 7 16,1 0-5-16,-2 0 2 16,-5 3 0-16,1-3 0 15,-4 3 0-15,4-3 0 16,-1-3 3-16,3 3-7 16,1-3 7-16,6-3-7 15,4 0 6-15,0 0 0 16,7 0-3-16,0 0 0 15,-1 0-2-15,1 0 5 16,-15 0-6-16,-12 0 7 16,-4 0-8-16,-7 0 8 0,5 0-4 15,10 0 0 1,2-6 2-16,10 0 0 0,4-3-1 16,1 0 1-16,-6 0 1 15,9 0-3-15,-1 3 2 16,7 0-2-16,0 3 4 15,-15 0-2-15,-8 3-2 16,-10 0 2-16,-8 0-3 16,-9 0 2-16,0-3-2 15,-1-3 4-15,-5 3-7 16,-2-3 9-16,5 3-7 16,3 3 2-16,3-3 0 15,6-3 0-15,12 3 2 0,11-3-4 16,12-3 6-1,2 3-6-15,1-6 6 0,-1 6-8 16,7-3 4-16,0 3 0 16,7-3 2-16,-4 0 0 15,-1 3-4-15,-6 6 6 16,-7 0-8-16,5 0 8 16,-7 0-8-16,0 0 8 15,4 0-8-15,-8 0 7 16,7 0-3-16,1 0 0 15,5 0 3-15,7 3-7 16,-3 0 8-16,4 0-7 0,-4 3 7 16,-3-6-8-16,4 3 4 15,-4-3 0-15,2 0-1 16,-2 0-1-16,6 0 0 16,-2 0 4-16,5 0-4 15,5 0 6-15,3 0-8 16,9 0 6-16,4 0-4 15,7 0 2-15,6 9 0 16,-3 0 0-16,-8-3 0 16,-1 3 0-16,-5-3 0 0,5-3 0 15,-5 3 2 1,8-3-4-16,-1 3 2 16,-4 0 0-16,-3 0 2 0,-9-3 0 15,-3 0-2-15,-4 3 2 16,-4 3-4-16,0-3 4 15,2-3-3-15,0 0 2 16,14-3-1-16,-2 3 0 16,-1 0 0-16,1-3-1 15,-3 0 0-15,-8 0-1 16,1 0 4-16,3 0-7 16,-6 0 10-16,2 0-11 15,-2 0 9-15,-4 0-3 16,0 0 0-16,-2 0 1 15,2 0-3-15,0 0 6 0,4 0-8 16,-1 0 8-16,0 0-8 16,-7 0 8-16,3 0-4 15,-3 0 0-15,-2 0 0 16,-1 0-2-16,1 0 6 16,6 0-9-16,0 0 10 15,4 0-9-15,-1 0 8 16,0-3-8-16,1-6 4 15,-1 3-1-15,-2-3 0 16,-1 6 1-16,-6-3-2 16,-12 3 6-16,-8 0-8 15,-7 0 8-15,-11 0-8 16,-2 3 10-16,3 0-10 16,-3-3 4-16,2 3 0 15,4-6 0-15,1 3 0 0,1 0-5 16,-1 0 10-16,-8 0-12 15,1 0 6-15,-4 0-4 16,-3 0-18-16,-5 3-10 16,-1 0-28-16,-11 0-28 15,0 0-57-15,-11 0-78 16,-41 0-422-16</inkml:trace>
  <inkml:trace contextRef="#ctx0" brushRef="#br0" timeOffset="32">7322 2884 252 0,'0'0'229'16,"0"0"-134"-16,0 0 4 15,0 0-9-15,0 0-19 16,0 0-17-16,0-6-28 16,-3 6 3-16,-8 0-2 15,2 6 20-15,-8 15-6 16,-3 9 3-16,-1 9-3 16,-5 19 3-16,0 15 8 15,-8 9-4-15,-1 13-10 16,6-1-18-16,3 7-2 0,5-2-9 15,8-6 3-15,9 0-7 16,4-3 1-16,0-5-1 16,4 0 5-16,13-4 7 15,6 0-13-15,0-1 11 16,3-5-11-16,-1-7 2 16,2-11-5-16,-1-9 0 15,-3-12 1-15,-3-6-2 16,-3-6 1-16,-4-3 0 15,-2-6-1-15,-8-6 1 16,3-6-2-16,-6-3 2 16,0 3-2-16,5-3 2 15,-5 0-3-15,0 0-11 0,0 0-14 16,3 0-3-16,-3 0-16 16,3-6-43-16,3-18-102 15,-6-9-135-15</inkml:trace>
  <inkml:trace contextRef="#ctx0" brushRef="#br0" timeOffset="33">8134 3507 541 0,'0'0'148'0,"0"0"-85"15,0 0 33-15,0 0-28 16,0 0 18-16,0 0-15 0,0 0-21 15,-10 6 2-15,10-6 1 16,0 0 2-16,0 0-12 16,0-12-15-16,0-12-23 15,0-6-2-15,0-6-3 16,0-6 3-16,0-5-2 16,0-1 2-16,0 9-4 15,3 11 5-15,1 13-6 16,-1 9 2-16,-3 6-1 15,0 0-1-15,0 28-8 16,0 32 10-16,0 29 3 16,0 13 12-16,-14 12-8 15,-3 2 5-15,5-13-8 16,1-2 5-16,2-14-5 16,1-9-3-16,2-12-1 0,3-12 4 15,-3-18-8-15,1-13 7 16,5-9-7-16,0-12-17 15,0-2-8-15,0 0-19 16,0-2-35-16,0-29-89 16,8-15-72-16,12-10-65 15</inkml:trace>
  <inkml:trace contextRef="#ctx0" brushRef="#br0" timeOffset="34">8508 3124 589 0,'0'0'259'16,"0"0"-202"-16,0 0 36 16,0 0-33-16,0 0-30 15,0 0 7-15,0 52-5 16,0 2 13-16,-9 1 12 15,-5 5-22-15,0-3-8 16,1-3-16-16,-1-3 9 16,8-6-12-16,0 0 7 15,1-3-11-15,5-3 9 16,0-6-11-16,0 0 4 0,5 0-3 16,18-7-1-16,7-4-2 15,-1 0 6-15,8-7-10 16,4-5 7-16,-4-4-6 15,-5-6 3-15,3 0-1 16,-6 0-6-16,2-26-21 16,-5-1-10-16,4-9-39 15,-2-3-36-15,-5-3-4 16,-3-3-37-16,-7 0-79 16,-7 3 10-16,-2-3-50 15,-4 6 231-15,0 9 42 16,0 12 180-16,0 9 7 0,0 9-25 15,0 0-27-15,0 0-61 16,-4 18-17-16,-6 27 31 16,1 12 2-16,-8 15 5 15,3 9-27-15,2 0-13 16,-2 2-29-16,11-16-3 16,0-3-18-16,3-6 8 15,0-10-13-15,0-10 5 16,0-7-5-16,0-4 2 15,0-10-2-15,0-11-24 16,3 2 16-16,-3-8-93 16,3 0 0-16,-3 0-83 15,0-16-167-15</inkml:trace>
  <inkml:trace contextRef="#ctx0" brushRef="#br0" timeOffset="35">8404 4323 256 0,'0'0'330'0,"0"0"-219"16,0 0 60-16,0 156-37 0,0-102-54 15,0 0-14 1,0 0-43-16,0-6-9 0,-3-6-2 16,-3-12-11-16,3-9-1 15,0-9 4-15,3-6-8 16,0-6-43-16,0 0-36 15,0-18-78-15,0-27-296 16</inkml:trace>
  <inkml:trace contextRef="#ctx0" brushRef="#br0" timeOffset="36">9213 3968 629 0,'0'0'58'15,"0"0"41"-15,0 0-41 16,0 0 11-16,0 0 28 15,0 0-29-15,81 2-26 16,-65-2 11-16,8 0-10 16,-4 0-16-16,-1 0 9 15,6 0-17-15,-7 0-5 16,0 0-11-16,2 0-2 16,-6 0 1-16,-2 0-4 15,-1 0-10-15,-5 0-37 0,-3 0-28 16,2 0-17-1,-5 0-39-15,0-2-103 0,0-2-103 16</inkml:trace>
  <inkml:trace contextRef="#ctx0" brushRef="#br0" timeOffset="37">10106 3864 503 0,'0'0'94'0,"0"0"23"16,0 0-9-16,0 0-28 16,0 0-1-16,0 0-10 15,47-123-18-15,-38 104 10 16,2-8-19-16,-2-5 11 16,2-1-25-16,-1 0 2 15,0 0-11-15,-3-3-12 0,2-3 1 16,2-3-8-1,-2 3 3-15,5 0-1 0,-5 3-2 16,5 9 4-16,-4 6-8 16,-3 4 5-16,-4 11-1 15,-3 6 0-15,0 0-1 16,0 0 0-16,3 23-14 16,-3 34 15-16,0 21 6 15,0 24 15-15,0 9-5 16,-20 6 0-16,0-5-8 15,3-6-6-15,5-13 5 16,1-9-5-16,5-9-4 16,-1-9 7-16,0-8-11 15,7-10 6-15,0-9-8 16,0-12-25-16,0-6-23 0,0-12-68 16,0-6-40-16,0-3-52 15,0 0-150-15</inkml:trace>
  <inkml:trace contextRef="#ctx0" brushRef="#br0" timeOffset="38">10581 4151 637 0,'0'0'34'0,"0"0"31"15,0 0-23-15,-78 160-28 16,72-133-14-16,6-10-12 16,0-7-76-16,0-9 3 15,0-1-92-15,0 0-179 16</inkml:trace>
  <inkml:trace contextRef="#ctx0" brushRef="#br0" timeOffset="39">10827 3597 440 0,'0'0'58'0,"0"0"16"15,0 0-33-15,0 0 24 16,0 0 22-16,0 0-51 16,0 0-28-16,118-90 18 15,-82 75 1-15,4 3 13 16,0 3-17-16,-2 6 3 16,-1 3-5-16,-8 0 5 15,-9 27 1-15,-7 18 12 16,-13 6-3-16,0 9-4 0,0-3 0 15,-9 0-21-15,-15-6 17 16,-2-10-3-16,3-7-1 16,-8-5-9-16,4-6 4 15,4-7-5-15,3-5-10 16,6-7-3-16,5-4 6 16,6 0-3-16,3 0 0 15,0 0-4-15,0-6-7 16,0-7 5-16,6 1-9 15,20 3 3-15,11 3 0 16,4 6-3-16,-1 0 9 16,-4 0-11-16,1 27 11 15,-3 13-4-15,-5 10 3 16,-5 4 1-16,-10 9 2 0,-11-5 0 16,-3-2 2-16,0-4 3 15,-3-8-4-15,-21-6 7 16,-4-8-6-16,-4-9 3 15,-2-3-5-15,1-9 0 16,-1-3-7-16,2-6-37 16,-6 0-35-16,1 0-66 15,8-33-90-15,8-18-180 16</inkml:trace>
  <inkml:trace contextRef="#ctx0" brushRef="#br0" timeOffset="40">11573 3082 690 0,'0'0'90'0,"0"0"-61"16,0 0 54-16,110 200-23 15,-70-110 9-15,-2 6-21 16,-3 0-11-16,-7 0-16 16,-8-1 7-16,-7-14-11 15,-2-1 13-15,-8-7-8 0,-3-5-5 16,0-7 1 0,0-5-4-16,0-4-1 0,0-8-11 15,0 3 1-15,-3-13-1 16,-14 1 1-16,-4-8-1 15,4-6-4-15,3-3-7 16,-1-3-49-16,4-8-44 16,-1 4-9-16,-2-2-57 15,0-2-90-15,1 1-157 16</inkml:trace>
  <inkml:trace contextRef="#ctx0" brushRef="#br0" timeOffset="41">12252 4387 869 0,'0'0'148'16,"0"0"-85"-16,0 0 73 0,0 0-78 15,0 0-5-15,0 0-31 16,3 0-9-16,0 0-10 16,-3 0-3-16,3 0 0 15,0 0-15-15,1-4-44 16,-1-7-61-16,8 0-3 16,6-11-64-16,3-5-121 15</inkml:trace>
  <inkml:trace contextRef="#ctx0" brushRef="#br0" timeOffset="42">12892 3176 820 0,'0'0'22'16,"0"0"47"-16,-15 187 37 16,-2-76-14-16,3 9 19 15,8 8-49-15,6-9-12 16,0-5-19-16,0-8 1 16,23-10-19-16,14-12 3 15,16 3-7-15,10-5-7 0,1-13 3 16,0-6 1-1,-7-12-1-15,-11-12-3 0,-5-6-4 16,-9-9 3-16,-12-18-5 16,-3-6-10-16,-6 0-13 15,-1 0-21-15,7-21-28 16,0-9-114-16,-5-3-174 16</inkml:trace>
  <inkml:trace contextRef="#ctx0" brushRef="#br0" timeOffset="43">13919 3645 218 0,'0'0'586'0,"0"0"-548"15,0 0 80-15,0 0-69 16,0 0-31-16,0 0 28 0,3-159-26 16,11 114 9-1,0-6 4-15,-5 0 4 0,2 1-25 16,-2 8 6-16,0 14-11 16,-1 8-2-16,-2 14 4 15,-6 6-7-15,0 0-2 16,3 14 7-16,-3 37-5 15,4 27 16-15,0 18 19 16,-4 18-15-16,0 3 0 16,0-4-3-16,0-9-18 15,0-10 1-15,0-11 3 16,0-8-9-16,0-8 9 16,0-7-9-16,0-12 4 15,0-11 0-15,-4-10-18 16,-3-15-40-16,4-8-55 0,3-4-32 15,0 0 5-15,0-22-244 16</inkml:trace>
  <inkml:trace contextRef="#ctx0" brushRef="#br0" timeOffset="44">14257 4268 616 0,'0'0'110'0,"0"0"-81"16,0 0 42-16,0 158-54 0,0-123 10 15,0-16-14-15,0-5-10 16,0-7-3-16,0-7-35 16,0 0-71-16,0 0-67 15,0-27-277-15</inkml:trace>
  <inkml:trace contextRef="#ctx0" brushRef="#br0" timeOffset="45">14751 3322 502 0,'0'0'178'15,"0"0"-116"-15,0 0 48 0,0 0-78 16,0 0-1-16,0 0 2 16,0 26 23-16,0 2 4 15,-6 10-11-15,-5 1-9 16,2 3-10-16,-2 6-9 16,2-3 7-16,6 3-12 15,3-3 3-15,0 3 0 16,0-1 2-16,0-7-7 15,6 1-3-15,11-9-4 16,3-1-6-16,3-12-1 0,1-5 3 16,-4-6-6-1,6-8-9-15,0 0-28 0,8 0-28 16,4-29-38-16,0-14-40 16,0-9-88-16,-1-3-68 15</inkml:trace>
  <inkml:trace contextRef="#ctx0" brushRef="#br0" timeOffset="46">15159 3465 565 0,'0'0'150'0,"0"0"-79"15,0 0 60-15,0 0-8 16,-20 230-1-16,3-148-51 16,7 5-17-16,0-4-28 15,6-6-6-15,1-10-7 16,3-7-7-16,0-12-1 0,0-6-2 15,-3-13-5-15,3-4 5 16,-3-8-6-16,3-1-20 16,0-5-44-16,0 1-62 15,0-4-42-15,0-8-116 16,0 0-147-16</inkml:trace>
  <inkml:trace contextRef="#ctx0" brushRef="#br0" timeOffset="47">15509 4153 611 0,'0'0'111'0,"0"0"-61"16,0 0 50-16,0 0-61 16,0 0 22-16,0 0-21 15,182-39-32-15,-153 34-8 16,5-5 0-16,-1-2-46 15,4-5-39-15,-3-8-149 16</inkml:trace>
  <inkml:trace contextRef="#ctx0" brushRef="#br0" timeOffset="48">16322 3723 531 0,'0'0'48'0,"0"0"67"16,0 0-30-16,104-159-34 16,-78 108 18-16,2-3-23 15,-5-6-24-15,-3-3 5 16,-7 6 5-16,-7 8-11 15,-1 12 1-15,1 16 12 16,-6 14 3-16,0 2 9 16,0 5-23-16,0 0 1 15,0 0-23-15,0 16 7 0,0 28-3 16,0 18 29-16,0 10-15 16,-3 6 4-16,-8-3-9 15,8 3-4-15,-4-9 0 16,1 0-8-16,-2 0 4 15,-1-4-6-15,1 0 1 16,5-7 2-16,3-4-3 16,0-6 0-16,0-12-10 15,0-9-16-15,0-10-38 16,0-5-50-16,0-2-29 16,0-5-41-16,0-1-63 15,0-4-97-15</inkml:trace>
  <inkml:trace contextRef="#ctx0" brushRef="#br0" timeOffset="49">16819 3953 283 0,'0'0'443'0,"0"0"-333"15,0 0 8-15,0 0-25 16,0 0-20-16,-9 177-15 16,3-145-23-16,-5-5-20 0,5-2-5 15,-5-7-9-15,5-1-1 16,-4-2 0-16,3-5-149 16,7-10 145-16,0 0-78 15,0-17-133-15,3-29-199 16</inkml:trace>
  <inkml:trace contextRef="#ctx0" brushRef="#br0" timeOffset="50">17342 3429 839 0,'0'0'62'0,"0"0"-16"15,0 0 29-15,0 0-28 0,0 0 24 16,0 0-38-16,-51 129-14 16,51-120-11-16,0-3 9 15,0-3-8-15,0 0-8 16,17 3 4-16,9 0-3 16,5 6 4-16,2 0-3 15,7 6-4-15,-3 0 4 16,0 9-4-16,-7 3 1 15,-4 3 0-15,-9 3 3 16,-3 1 2-16,-5 1 6 0,-5-1 4 16,-1 0 8-1,-3-2-12-15,0-5 11 0,0-3-13 16,0-2 11-16,0-7-9 16,-13-3-2-16,-7-4 3 15,0-1-9-15,-6-2 3 16,-5-4-3-16,1-2-1 15,-4-2 0-15,-2 0-4 16,-1 0-4-16,-3 0-7 16,3-14-15-16,1-1-23 15,8-6-36-15,5-6-15 16,14-10-34-16,9-5-72 16,0-6-101-16,0-7-96 15</inkml:trace>
  <inkml:trace contextRef="#ctx0" brushRef="#br0" timeOffset="51">17342 3294 493 0,'0'0'67'16,"0"0"53"-16,0 0-31 15,0 0-27-15,0 0 1 16,0 0-31-16,139-33-15 16,-112 30 0-16,4-3-17 0,-5 1 0 15,0 4-29-15,-2-5-65 16,-4-4-100-16,-6 0-83 16</inkml:trace>
  <inkml:trace contextRef="#ctx0" brushRef="#br0" timeOffset="52">17900 3132 541 0,'0'0'79'0,"0"0"66"15,0 0-32-15,70 189-28 0,-53-120 20 16,-5 0-22-1,-1 0-13-15,1 3-16 0,-4-3-6 16,-2 0-20-16,-3 2 0 16,-3-6-15-16,0 10 2 15,0 0-6-15,-3-2-6 16,-14-4 7-16,-3-9-10 16,0-6 0-16,8-6 4 15,-2-4-8-15,1-6 8 16,6-7-7-16,-3-2 3 15,7-8 0-15,-5-6-10 16,5-3-7-16,3-6-5 0,-3-3-30 16,0-3-48-1,-3 0-54-15,-8 0-55 0,-3 0-327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6:47.5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3 478 0,'0'0'230'15,"0"0"-159"-15,0 0 59 16,0 0-86-16,0 0-2 16,0 0 24-16,6-3-37 15,1 3 0-15,6 0-4 16,5 0 29-16,2 0-10 15,3 0-6-15,0 0-16 16,4 0-9-16,-1 0 3 0,8 0-10 16,-5 0 1-1,-5 0-3-15,-4 0-5 0,-3 0 6 16,-6 0-10-16,-2 0 5 16,-6 0-22-16,0 0-16 15,2 0-34-15,-5 0-26 16,0 0 0-16,0 0-18 15,0 0-66-15,0 0-77 16</inkml:trace>
  <inkml:trace contextRef="#ctx0" brushRef="#br0" timeOffset="1">17 441 426 0,'0'0'119'0,"0"0"3"15,0 0-33-15,0 0-5 16,0 0-13-16,0 0-23 16,-17 107-13-16,17-106 9 15,6-1-11-15,14 0 24 16,4 0 1-16,10 0-16 15,1 0-18-15,3-7-12 16,-4-3-7-16,-8 5-3 16,1-1-1-16,-14 1 1 0,0 5-4 15,-5 0-40-15,-5 0-33 16,0 0-38-16,3-1-28 16,-3 1-82-16,-3-9-74 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6:47.5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427 327 172 0,'0'0'323'16,"0"0"-273"-16,0 0 114 16,0 0-60-16,0 0-27 15,0 0-1-15,-181 90-7 0,137-48-31 16,1 13 10-16,0 5 7 16,-1 13-4-16,10 4-13 15,11-2-7-15,10 3-1 16,13 2-22-16,0-10 6 15,7-4-12-15,33-4 9 16,10-14-8-16,16-12-3 16,18-12 2-16,11-21-2 15,4-3 2-15,5-21 1 16,-7-27-1-16,-10-15 0 16,-14 0-4-16,-19-7-3 15,-15-5 5-15,-11-10-6 16,-19-7 1-16,-9-16 4 0,0 2 1 15,0 9 0-15,-23 16 2 16,0 24-6-16,3 21 7 16,-4 12-3-16,-2 9 2 15,3 3 3-15,-8 6-4 16,-2 6 0-16,-4 0-2 16,-3 0 3-16,2 0-9 15,3 9 11-15,4 9-8 16,1 6 0-16,7 3-13 15,0 0-29-15,6 6-17 16,6 3-25-16,8 0-27 16,3-3-76-16,0-2-85 0,31-14-271 15</inkml:trace>
  <inkml:trace contextRef="#ctx0" brushRef="#br0" timeOffset="1">1226 1011 792 0,'0'0'30'0,"0"0"104"16,-78 183-50-16,58-129-35 15,3-6-13-15,5-9-1 0,-2-9-22 16,7-9-10-1,1-9-3-15,2-9 4 0,0-3-8 16,4 0-42-16,0 0-20 16,0-30-96-16,0-18-184 15</inkml:trace>
  <inkml:trace contextRef="#ctx0" brushRef="#br0" timeOffset="2">1784 114 617 0,'0'0'77'16,"0"0"-21"-16,0 0 25 15,0 0-66-15,0 0 39 16,186-105-33-16,-132 99-3 15,-1 6 9-15,1 0 15 16,-4 9-9-16,-7 27-16 16,-9 12-4-16,-11 9 1 15,-19 9 5-15,-4 0 11 16,0-3 6-16,-38 0-17 16,-5-9 14-16,-10-1 3 15,-4-9 7-15,-7-5-18 16,4-11-2-16,4-8-6 0,2-5-10 15,1-5-4-15,10-8 2 16,5-2-1-16,12 0-3 16,9 0 0-16,11-6-1 15,6-2-11-15,0-5-10 16,9 7 2-16,31 6 11 16,7 0-5-16,4 0 11 15,-1 0 1-15,-1 27-4 16,-5 7 7-16,-4 7-7 15,-6 5 3-15,-11 8 1 16,-6 2 1-16,-17 1 0 16,0 3 0-16,-4-4 2 0,-26 1 5 15,-13-3 0-15,-4-6 13 16,-13-6-11-16,-4-3 9 16,1-9-14-16,-1-6-3 15,12-6-1-15,8-12-5 16,10-6-16-16,11 0-56 15,13-21-26-15,10-24-76 16,0-24-96-16,24-15-331 16</inkml:trace>
  <inkml:trace contextRef="#ctx0" brushRef="#br0" timeOffset="3">3067 69 703 0,'0'0'53'16,"0"0"69"-16,0 0-29 15,0 0-20-15,-193 168-17 16,142-102 5-16,1 9-22 15,-4 6 14-15,4 6-15 16,7 4-7-16,5-1-9 0,12 1-15 16,9-8 1-16,11 0-6 15,6-2 9-15,0-6-11 16,20-6 6-16,23-9-4 16,10-12-2-16,11-15 0 15,10-9-2-15,2-21 1 16,-2-3 2-16,-4-12-3 15,-9-30 1-15,-12-15-1 16,-15-6 0-16,-13-3 2 16,-18 0 0-16,-3 13 0 15,0 13 2-15,-38 13 0 16,-11 13 23-16,-15 14-15 16,-10 0 4-16,-5 6-14 15,1 25 5-15,12 1-3 16,5 6 0-16,12-2-2 0,2-3 2 15,10 3-4-15,3 0-2 16,7-3 0-16,1 0-45 16,3-9-76-16,-1 0-179 15,-3-9-473-15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6:47.5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93 6 696 0,'0'0'112'0,"0"0"-50"0,0 0 61 15,0 0-59-15,0 0 7 16,0 0 5-16,176 0-43 16,-135 0 5-16,-4 0-19 15,-4 0 7-15,-2 0-24 16,-8 0 3-16,-3 0-5 16,-3 0 0-16,-5 0 0 15,-5-1-17-15,-3 1-27 16,-4 0-23-16,0 0-26 15,0 0-72-15,-11 0-144 16,-18 0-287-16</inkml:trace>
  <inkml:trace contextRef="#ctx0" brushRef="#br0" timeOffset="1">0 517 551 0,'0'0'156'0,"0"0"-45"0,0 0-20 16,0 0-34-16,0 0 12 0,0 0-6 15,136 57-30-15,-99-57 49 16,-1 0-31-16,1 0-19 15,-3 0-22-15,-4 0-9 16,-4-11-1-16,-3-5-17 16,-6-1-30-16,0 2-40 15,-3-1-34-15,-7 1-112 0,-7 3-160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6:47.5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173 0 786 0,'0'0'123'0,"0"0"-122"15,0 0 51-15,0 0-6 16,-99 167 24-16,79-72 17 16,3 16-19-16,0 12 2 15,4-6-32-15,6-1-4 16,7-13-24-16,0-6-1 15,0-16-8-15,23-2 6 16,5-16-5-16,4-7-2 16,2-4 4-16,-1-10-1 0,1-9-6 15,-4-10 6-15,-4-8-9 16,2-9 3 0,-5-6-4-16,0 0-36 0,4-13-13 15,10-29-37-15,3-11-48 16,7-6-59-16,-1-7-216 15</inkml:trace>
  <inkml:trace contextRef="#ctx0" brushRef="#br0" timeOffset="1">1193 253 629 0,'0'0'95'0,"0"0"-18"16,0 0 58-16,-14 156-34 15,-12-84-7-15,0 9-34 16,-5 0-20-16,1-6-16 16,1-3 1-16,-2-9-12 15,4-3 4-15,1-7-16 16,3-9 0-16,3-4 1 15,0-11-4-15,6-10-18 16,0-11-39-16,4-8-39 0,-4 0-74 16,-1 0-134-1,1-21-266-15</inkml:trace>
  <inkml:trace contextRef="#ctx0" brushRef="#br0" timeOffset="2">719 487 137 0,'0'0'608'0,"0"0"-591"15,0 0 23-15,0 0-2 16,0 0 4-16,0 0 4 16,60-27 16-16,-36 27-13 15,-1 9-4-15,3 21-4 16,1 15 10-16,4 3-16 0,-2 9 0 15,5 0-4-15,-1 3-10 16,-2-1-6-16,5-5-7 16,-5-6 7-16,1-8-11 15,-6 3-2-15,-5-3 3 16,2-7-5-16,-9 0 2 16,0-10-1-16,-2-2-1 15,-9-6 2-15,2-3-4 16,-5-5-27-16,0-5-59 15,0-2-16-15,0 0-19 16,0-9-128-16,0-20-233 16</inkml:trace>
  <inkml:trace contextRef="#ctx0" brushRef="#br0" timeOffset="3">1511 39 632 0,'0'0'129'15,"0"0"8"-15,107 214-20 0,-63-130-47 16,-6 0 12-1,3 0-13-15,-7-6-22 0,-5-3-13 16,-9-4-10-16,-6-4 1 16,-11 1-15-16,-3-3 10 15,0-2-11-15,0 1 5 16,0-4-11-16,-17-1 1 16,-6 1 2-16,3-4-5 15,-3-8-1-15,0-4 1 16,5-6-6-16,-2 3 1 15,0-14-14-15,5-9-72 16,4-12-24-16,8-6-16 16,3-18-59-16,0-23-209 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6:47.5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 0 637 0,'0'0'150'16,"0"0"-84"-16,0 0 13 15,0 0-22-15,0 0-19 16,0 0-5-16,0 0 10 15,0 128 51-15,0-53-43 16,0 6-10-16,0 11-34 16,0 16 10-16,0 13-10 15,-3 3 9-15,-8-6-2 16,5-2-6-16,-1-8 0 16,3-6-3-16,1-9 2 15,-1-9-5-15,4-2 1 0,0-7-2 16,0-8 0-16,0-5 0 15,0-8 3-15,0-2-8 16,0-10 9-16,0-4-9 16,0-1 9-16,-3-8-8 15,3-8 6-15,-3-1-4 16,3-13 1-16,0 3 0 16,0-5-1-16,0 1 4 15,0 0-7-15,0 2 9 16,0-7-8-16,0 4 7 15,0-4-7-15,0-1 4 16,0 0-1-16,0 0 2 0,3 0-1 16,7 0 5-1,7 0-5-15,0 0 6 0,9 0-3 16,5 0 2-16,2 0-5 16,4-7 8-16,0-7-8 15,-7 7 1-15,-1-7-2 16,-9 7 3-16,0 1-6 15,-6 0 8-15,0 2-10 16,-4 4 2-16,-4-4-9 16,5 4-29-16,-5-6-1 15,5 0-37-15,4-5-49 16,2-10-15-16,0 0-128 16,3-6-281-16</inkml:trace>
  <inkml:trace contextRef="#ctx0" brushRef="#br0" timeOffset="1">805 1275 34 0,'0'0'598'0,"0"0"-553"16,0 0-20-16,0 0-4 16,0 0 20-16,0 0 19 15,87-12-33-15,-50 12-24 16,0 0 5-16,-4 23 0 15,-2-1 40-15,-11 16-17 16,-14-1-10-16,-6 10 4 16,0-1 23-16,0 4-12 15,-20-2-4-15,-6-9 4 16,-1-3-16-16,4-9-2 16,-5-4-14-16,2-1 5 15,2-5-7-15,1-4 0 0,6-7-1 16,8-6 3-1,4 0-4-15,5 0-7 0,0 0-5 16,0 0-19-16,0 0 16 16,8-6-1-16,12-1 13 15,6 5 1-15,1-2 0 16,10 4 2-16,0 0-1 16,-4 0 0-16,-2 13 0 15,-8 10-1-15,-8 10-1 16,-4 8 3-16,-11-1 12 15,0 2 19-15,0 5-14 16,-14-8 2-16,-6-9 0 0,-3-3-13 16,0-6 4-1,-1-9-10-15,1 0 0 0,3-12-18 16,-3 0-22-16,6 0-63 16,4-30-46-16,6-20-179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6:47.5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251 0 527 0,'0'0'68'0,"0"0"45"15,0 0-11-15,0 0-29 16,0 0-23-16,0 0 7 16,0 0-33-16,-44-2 5 15,32 29 3-15,-5 12 11 16,0 9-7-16,-6 17-10 15,-1 14 13-15,1 7-8 16,-3 12 4-16,3-5-16 16,2 0 5-16,7-6-18 15,8-9 8-15,6-2-9 16,0-5-4-16,3-1 5 16,21-7-6-16,2 1 5 0,5-8-3 15,1 1 0-15,3-3 0 16,-3-12-4-16,5-5 3 15,-7-10-1-15,1-10 0 16,-5-6-56-16,-6-11 24 16,0-5-90-16,4-35 1 15,2-14-98-15,8-8-203 16</inkml:trace>
  <inkml:trace contextRef="#ctx0" brushRef="#br0" timeOffset="1">1207 231 232 0,'0'0'570'0,"0"0"-530"16,0 0 10-16,0 0 7 15,0 0 23-15,-66 224-2 16,32-128-25-16,-4 3-17 16,0 0 3-16,-3-6-3 15,-2-4-11-15,0-12-11 16,5-10-10-16,4-11-3 0,5-10-1 16,9-17 1-16,-1-8-3 15,12-11 2-15,-2-10-40 16,2 0-59-16,1-16-83 15,2-22-36-15,3-14-63 16,-3-10-116-16</inkml:trace>
  <inkml:trace contextRef="#ctx0" brushRef="#br0" timeOffset="2">829 626 552 0,'0'0'120'16,"0"0"-52"-16,0 0 91 15,0 0-78-15,0 0 13 16,127 168-20-16,-93-120-36 16,-7-6-7-16,-1 1-8 0,-3-5-6 15,1-3-9-15,-7-6 0 16,3-2-7-16,-3-8 3 16,0-5-2-16,3-5-4 15,0-5-24-15,3-4-55 16,4 0-63-16,-1 0-142 15,1-10-280-15</inkml:trace>
  <inkml:trace contextRef="#ctx0" brushRef="#br0" timeOffset="3">1648 917 656 0,'0'0'135'0,"0"0"-82"15,0 0 76-15,0 0-88 16,0 0 3-16,0 0-20 16,158 14-22-16,-132-14 4 15,1 0-5-15,-1 0-2 16,2 0-13-16,4 0-84 16,6-15-111-16,2-17-273 15</inkml:trace>
  <inkml:trace contextRef="#ctx0" brushRef="#br0" timeOffset="4">2891 198 352 0,'0'0'462'0,"0"0"-407"15,0 0 30-15,0 0-1 16,0 0-3-16,-53 164-8 16,22-95-32-16,-1 12 8 15,-5-3-26-15,-7 12 3 16,1-3-13-16,-4-4-9 16,7-8-2-16,0-15 1 15,2-10-6-15,3-8 3 0,1-5-3 16,1-14-42-16,-1-10-62 15,5-13-70-15,5 0-110 16,4-15-245-16</inkml:trace>
  <inkml:trace contextRef="#ctx0" brushRef="#br0" timeOffset="5">2307 701 88 0,'0'0'642'15,"0"0"-574"-15,0 0 82 16,0 0-77-16,184 96 1 16,-141-72-2-16,1-3-20 0,-8 4-19 15,-2-3-15-15,-8-6-6 16,-3 6-12-16,-3-1 4 16,4 6 0-16,-1-2-8 15,-3-4-120-15,-3-9 122 16,0-6-154-16,6-6-13 15,1 2-270-15</inkml:trace>
  <inkml:trace contextRef="#ctx0" brushRef="#br0" timeOffset="6">3113 1114 607 0,'0'0'99'0,"0"0"-12"0,0 0 8 16,0 0-53-16,52-162 13 15,-41 121-16-15,-1-1-28 16,0 8 4-16,3 1 1 16,-2 7-1-16,-2 11 8 15,-3 8-18-15,5 7 0 16,-2 0-4-16,2 0 20 15,2 28 17-15,-6 14-31 16,3 7 6-16,-4 3 2 0,2 2 7 16,-2-4-20-1,-3-2 0-15,-3-9 0 0,0-3 1 16,0-9-6-16,0-6 3 16,0-5-17-16,0-11-76 15,0-5-5-15,-6 0-54 16,0-9-95-16</inkml:trace>
  <inkml:trace contextRef="#ctx0" brushRef="#br0" timeOffset="7">3556 245 719 0,'0'0'111'16,"0"0"-6"-16,64 216 19 16,-41-114-17-16,5 0-33 15,-8 8-19-15,3-7-19 16,-7 0-6-16,1 3-12 16,-3-14-1-16,-8-5-14 15,0-10 4-15,-1-8-3 16,-5-8-3-16,0-7-1 15,0-4-2-15,-8-14-1 16,-12-12-5-16,0-6-17 16,0-9-88-16,1-3-119 0,-1-3-217 15</inkml:trace>
  <inkml:trace contextRef="#ctx0" brushRef="#br0" timeOffset="8">4770 196 525 0,'0'0'88'0,"0"0"-72"16,0 0 82-16,0 0-27 16,0 0 20-16,0 0-19 15,-147 179-6-15,117-72-8 16,-4 22 38-16,0 15-30 16,11 5-15-16,10-3-23 15,10-11-12-15,3-14-1 16,0-13-11-16,33-11 7 15,7-22-11-15,7-6 2 16,-1-15 1-16,5-9-5 0,-7-9 5 16,-12-15-6-16,2-12 2 15,-10-9-32-15,-1 0-54 16,6-18-48-16,2-24-71 16,2-15-140-16</inkml:trace>
  <inkml:trace contextRef="#ctx0" brushRef="#br0" timeOffset="9">5809 467 560 0,'0'0'112'15,"0"0"-37"-15,0 0 18 16,-99 228-27-16,51-141 25 16,1 4-22-16,-3 0-18 15,4-1-7-15,2-7-3 16,1-1-22-16,3-12-1 16,6-9-16-16,1-7-1 15,-1-12 0-15,8-9-2 16,-5-12-21-16,1-7-56 15,4-14-71-15,-1 0-136 16,4-15-292-16</inkml:trace>
  <inkml:trace contextRef="#ctx0" brushRef="#br0" timeOffset="10">5358 754 582 0,'0'0'83'16,"0"0"-1"-16,60 151 55 16,-37-75-69-16,4-3 20 15,4-2-42-15,1-5-23 16,2-3-12-16,-1-9 1 0,1-6-12 16,-4-7 2-1,-3-13-2-15,-6-7 2 0,-9-9-4 16,2-12-52-16,3 0-85 15,-2 0-113-15,6-22-217 16</inkml:trace>
  <inkml:trace contextRef="#ctx0" brushRef="#br0" timeOffset="11">6144 1164 621 0,'0'0'43'16,"0"0"99"-16,0 0-47 16,0 0-42-16,0 0 30 15,0 0-55-15,187-2-11 16,-160 2-12-16,-1 0 2 15,-3 0-7-15,-3 0 1 16,-3 0-2-16,0 0-73 16,-1 0-25-16,1 0-35 15,-3 0-97-15,-5 0-322 16</inkml:trace>
  <inkml:trace contextRef="#ctx0" brushRef="#br0" timeOffset="12">7593 536 600 0,'0'0'110'15,"0"0"-44"-15,0 0 15 16,0 0-2-16,-99 153 9 16,48-75-9-16,-8 5-13 15,-5 0-8-15,-2-2-23 16,5-3-8-16,1-8-13 15,6-5-6-15,7-7-8 16,4-14-1-16,7-7 1 16,5-12 0-16,5-12-26 15,-1-5-69-15,4-8-43 16,6 0-95-16,3-29-179 16</inkml:trace>
  <inkml:trace contextRef="#ctx0" brushRef="#br0" timeOffset="13">6902 782 697 0,'0'0'28'0,"0"0"83"16,0 0-6-16,0 0 2 16,127 156-10-16,-93-94-46 15,-5-2 3-15,6-4-15 16,-6-5-2-16,0-6-20 15,-1-3-11-15,2-7-4 16,-7-7 2-16,-3-1-6 16,0-7 2-16,-3-3-15 0,-4-6-49 15,1 0-42-15,-3-10-69 16,1-1-129-16</inkml:trace>
  <inkml:trace contextRef="#ctx0" brushRef="#br0" timeOffset="14">7717 1123 482 0,'0'0'136'15,"0"0"-80"-15,0 0 42 16,0 0-66-16,0 0 38 16,0 0-17-16,151-34-28 15,-140 34 6-15,-5 0-8 16,-6 0-14-16,0 21 16 16,0 4-3-16,0 2 25 15,-17 5-4-15,-4 1-13 16,1 4-6-16,0-5 1 15,5 1-8-15,-5-2-4 0,2 0-1 16,5 2-3-16,6-5-2 16,4-2-6-16,3-8 3 15,0-3-1-15,0-12-5 16,10-3 2-16,17 0-13 16,0-8-58-16,5-25-50 15,2-9-77-15,-10-6-187 16</inkml:trace>
  <inkml:trace contextRef="#ctx0" brushRef="#br0" timeOffset="15">8286 479 48 0,'0'0'798'15,"0"0"-724"-15,0 0 82 16,0 0-68-16,200 201-22 16,-159-127 3-16,-12 8-22 15,-1 9-12-15,-13 9-9 16,-4-4 5-16,-8 0-19 16,-3-7 0-16,0-6-10 15,0-16-1-15,0-8 2 16,-3-22-3-16,3-5 0 15,-3-17 0-15,3-6-7 16,0-6-25-16,-4-3-2 0,0 0-32 16,-8 0-129-16,-11 0-179 15,-11 3-386-15</inkml:trace>
  <inkml:trace contextRef="#ctx0" brushRef="#br0" timeOffset="16">251 2015 111 0,'0'0'469'16,"0"0"-389"-16,0 0-15 16,0 0 11-16,0 0-50 0,0 0 15 15,0 0 9-15,-3-12-21 16,3 12 1-16,0 0-1 15,0 0-5-15,0 0-19 16,0 0 6-16,0 0-9 16,0 0 8-16,20 6 11 15,6 6 4-15,5-3 11 16,5 2-13-16,4 4 5 16,1-8-12-16,2 7 9 15,3-2-15-15,2-7 7 16,-1 1-12-16,3-2 5 15,4-2-2-15,2 2 0 0,1 2-3 16,7-1-3-16,-9 5 6 16,6-2-8-16,-10 1 8 15,-1 1-7-15,-7 1 2 16,4-1-2-16,2 2 2 16,5-7-3-16,-1 1 1 15,5 0-1-15,2 0 4 16,-3-2-8-16,-1 1 9 15,2 1-9-15,-6-2 8 16,-1 7-3-16,-4 1-1 16,-4 0 0-16,1 7 0 15,-4-8 2-15,-3 5-5 16,2-5 6-16,1 1-5 16,7 1 4-16,7-7-2 15,3-4 0-15,2 2 0 0,-1-4-1 16,-1 0 1-16,-1 2-1 15,-2 2 1-15,-1 5-2 16,-2-3 3-16,-4-4-3 16,-1 2 4-16,4-4-2 15,4 0 1-15,9 0 0 16,1 0-1-16,6 0 2 16,-7-4-6-16,1 2 8 15,-7-2-6-15,-1 2 4 16,1-2-4-16,-4 2 3 0,5-5-1 15,2-1 0 1,4 2 1-16,-1-1-2 0,1 5 4 16,2-2-6-16,-2-2 5 15,3 6-4-15,-1-6 4 16,1 6-2-16,0-2 0 16,-1-5 1-16,1 5-2 15,4-4 2-15,-7 0-2 16,-1 2 2-16,-10 2-2 15,-6-1 1-15,-7 3 0 16,-3 0 1-16,3 0 0 16,1 0-2-16,5 0 3 15,4 0-4-15,4 0 5 16,-1 0-6-16,4-4 6 16,4 2-7-16,2-2 6 0,-1-2-6 15,-4 4 5-15,-9 2-2 16,-5 0 0-16,-4 0-1 15,-3 0 0-15,0 0 4 16,-4 0-4-16,1 0 5 16,3 0-6-16,-1 0 4 15,4 0-1-15,4 0 0 16,2 2 2-16,-2 2-5 16,4-4 6-16,-2 0-6 15,1 0 7-15,5 0-8 16,12 0 6-16,4 0-3 15,2 0 1-15,-7 0 0 0,-2 0 1 16,-8 0 1-16,-10 0-4 16,0 0 3-16,1 0-2 15,-4 0 2-15,4 0 0 16,-4-13 0-16,-3 7 0 16,6-2-1-16,4-2 0 15,13 1-1-15,-1-3 3 16,5 1-3-16,-4 1 2 15,-5 1-2-15,-9-3 2 16,-6 4 0-16,-13-1 0 16,-1 5-1-16,-3-2 1 15,-2 4 3-15,-1-2-5 16,-3 2 2-16,0 2-2 16,-5 0 5-16,-1 0-7 15,-5 0 3-15,0 0-3 0,-6 0 3 16,0 0-19-16,0 0-40 15,0 0-54-15,0 0-26 16,-12-3-290-16</inkml:trace>
  <inkml:trace contextRef="#ctx0" brushRef="#br0" timeOffset="17">669 2544 382 0,'0'0'220'15,"0"0"-136"-15,0 0 27 16,0 0-18-16,0 0-38 15,0 0 1-15,0 0-11 16,0 0-5-16,-114 134-5 0,90-86-2 16,-2 15 3-16,3 9 9 15,0 6 5-15,9 3-25 16,7 0-1-16,4-1-14 16,3-5 2-16,0-10-6 15,7-11-4-15,16-6-2 16,5-9 3-16,-2-12-6 15,3-6 1-15,2-11-4 16,2-7-27-16,1-3-7 16,-1 0-49-16,4-7-17 15,3-26-61-15,-3-2-110 16,2-13-199-16</inkml:trace>
  <inkml:trace contextRef="#ctx0" brushRef="#br0" timeOffset="18">1561 2496 577 0,'0'0'134'0,"0"0"-105"16,0 0 84-16,0 0-24 15,-50 161-2-15,21-92-18 0,-8 9-17 16,-1 3 0-16,-2 3 3 16,0-3-27-16,-4 2-11 15,6-8-15-15,0 0 4 16,4-10-6-16,5-5 1 16,2-6-1-16,4-6-15 15,-5-2-51-15,2-4-31 16,3-13-39-16,3-19-117 15,2-10-110-15</inkml:trace>
  <inkml:trace contextRef="#ctx0" brushRef="#br0" timeOffset="19">1020 3038 588 0,'0'0'105'15,"0"0"-22"-15,0 0 63 16,0 0-61-16,0 0-6 16,194 155-19-16,-163-117-28 15,-2-1-6-15,-6-5 0 16,1 1-21-16,-4-6 0 16,0-12-5-16,0 1-14 15,0-11-30-15,0 1-35 16,0-6-29-16,1 0-53 15,-6 0-149-15</inkml:trace>
  <inkml:trace contextRef="#ctx0" brushRef="#br0" timeOffset="20">1775 3166 466 0,'0'0'144'0,"0"0"-125"16,0 0 78-16,0 0-13 0,0 0-1 16,178-47-12-16,-152 47-17 15,-2 15-32-15,-4 12 2 16,-8 5-6-16,-7 0 1 15,-5 5 15-15,0-4 1 16,0-1 3-16,-23 1-1 16,-5-6 3-16,-5 0-30 15,2-8 7-15,-1-4-15 16,5-9 2-16,-1-6-2 16,8 0 0-16,11 0-2 15,3 0-1-15,6 0-7 16,0 0-11-16,0-4 6 15,0 2-2-15,20 2 11 0,9 0 3 16,1 0 2 0,7 0-2-16,-3 8 3 0,-4 11-4 15,-1 1 4-15,-9 5-4 16,-6 13 4-16,-5 8 1 16,-9-2-3-16,0 3 26 15,0-8-22-15,-12-3 27 16,-19-3-17-16,-8-12-6 15,5 0-4-15,-3-9-2 16,4-6-3-16,5-5 1 16,5-1-15-16,8 0-25 15,1 0-48-15,11-19-37 16,3-8-77-16,0-9-147 16</inkml:trace>
  <inkml:trace contextRef="#ctx0" brushRef="#br0" timeOffset="21">2477 3345 628 0,'0'0'93'0,"0"0"16"15,0 0 0 1,0 0-41-16,0 0 8 0,0 0-3 16,157 0-49-16,-126 0-11 15,1 0-6-15,9 0-5 16,-1-8-4-16,0-8-60 16,-7 1-50-16,1-2-64 15,-5 3-153-15</inkml:trace>
  <inkml:trace contextRef="#ctx0" brushRef="#br0" timeOffset="22">3717 2816 755 0,'0'0'104'15,"0"0"-20"-15,0 0 8 16,0 0-20-16,-130 171-5 16,87-111-20-16,-4 0-6 15,2 0 7-15,-1-6-21 16,2 0-10-16,4-8-8 15,1 3-9-15,-1-11 4 16,0 2-3-16,2-7-1 0,1 0-3 16,-2-1-25-16,-1 1-157 15,3-2 171-15,3-14-127 16,1-1-22-16,10-12-168 16</inkml:trace>
  <inkml:trace contextRef="#ctx0" brushRef="#br0" timeOffset="23">3108 3041 606 0,'0'0'221'0,"0"0"-182"0,0 0 120 15,0 0-49-15,0 0-31 16,0 0 3-16,112 173-45 15,-92-135-12-15,-5 5-13 16,6-1-7-16,-1-4 5 16,0-5-8-16,3 0 1 15,-3 1-1-15,0-1-4 16,1-6 2-16,-4-4-55 16,-5-4 52-16,5-17-109 15,0-2-13-15,9 0-111 16,1-11-315-16</inkml:trace>
  <inkml:trace contextRef="#ctx0" brushRef="#br0" timeOffset="24">5491 2723 344 0,'0'0'263'0,"0"0"-171"16,0 0 47-16,0 0-57 15,0 0-6-15,0 0 1 16,-50-11-4-16,30 46-29 15,-6 10 22-15,-1 12-16 16,4 12-22-16,-5 12-1 16,8 6-8-16,5 9 2 15,4 1 0-15,8-3 2 16,3-5-10-16,0-1-1 16,0-7-12-16,26-10 3 15,11-12 3-15,10-11-6 16,-1-15-1-16,5-6 1 0,-7-6-1 15,2-15-4 1,-2-3-13-16,-1-3-26 0,1-6-9 16,-1-24-78-16,-3-15-71 15,-2-3-134-15</inkml:trace>
  <inkml:trace contextRef="#ctx0" brushRef="#br0" timeOffset="25">6595 2657 687 0,'0'0'60'0,"0"0"10"15,0 0 14-15,-113 207 5 16,65-117-9-16,-5 9-24 16,-1 3 1-16,1-5 1 15,-1-6-8-15,7-11-30 16,4-5-9-16,7-5-11 16,5-17 4-16,5 0-4 15,6-11-7-15,2-15-32 16,6-8-38-16,1-5-22 15,2-14-52-15,-2 0-83 0,-6-6-317 16</inkml:trace>
  <inkml:trace contextRef="#ctx0" brushRef="#br0" timeOffset="26">5979 3139 639 0,'0'0'118'16,"0"0"47"-16,84 156-33 16,-47-97-50-16,4 7-29 15,-1-11 1-15,-1-5-30 0,-2-7-8 16,3-7-14-16,-6-9-1 16,-4-11-1-16,-4-5-7 15,-3-11-35-15,5 0-50 16,-1 0-45-16,-4-11-93 15,3-20-233-15</inkml:trace>
  <inkml:trace contextRef="#ctx0" brushRef="#br0" timeOffset="27">6875 3225 518 0,'0'0'78'0,"0"0"-11"16,0 0 51-16,0 0-51 16,0 0 15-16,0 0-17 15,137-11-7-15,-120 32-17 16,-3 6-4-16,-8 2-10 15,-3 7-10-15,-3-3 3 16,0-2 0-16,0 1 4 16,-20-5-3-16,-13-2 1 15,-1-5-15-15,-3-5 2 16,1-5-8-16,9-7 0 0,3-3 1 16,12 0-1-16,9 0-2 15,-2-7 0-15,5-7-14 16,0 1-10-16,11 5 5 15,15 2 5-15,1 6 4 16,4 0 10-16,6 0 0 16,-1 0-1-16,-2 6 4 15,3 15-5-15,-11 2 6 16,-2 4-5-16,-7 6 4 16,-11 3 4-16,-3 3 6 15,-3-3 5-15,0-3 0 16,-6-6 0-16,-21-6 1 15,-1-1-16-15,2-7 8 0,-3-5-9 16,5-5-2 0,0-3-9-16,0 0-31 0,9 0-18 15,-2 0-56-15,6 0-92 16,2 0-154-16</inkml:trace>
  <inkml:trace contextRef="#ctx0" brushRef="#br0" timeOffset="28">7430 3495 697 0,'0'0'155'0,"0"0"-79"15,0 0 51-15,0 0-80 16,0 0 13-16,194-8-12 16,-157 8-29-16,-4 0-8 15,1 0-8-15,-8 0-6 16,1 0-4-16,-4-4-43 16,0-4-50-16,-6-1-71 15,0 3-142-15</inkml:trace>
  <inkml:trace contextRef="#ctx0" brushRef="#br0" timeOffset="29">8885 2816 818 0,'0'0'89'16,"0"0"31"-16,0 0-10 0,-104 195-26 16,50-120-19-16,-7 0-23 15,2-5-24-15,-4-1 1 16,5-9-17-16,1 0 1 15,4 1 0-15,4-7-6 16,-3-6 3-16,6-4-21 16,2-3-32-16,1-8-62 15,0-11-61-15,5-2-108 16,6-18-188-16</inkml:trace>
  <inkml:trace contextRef="#ctx0" brushRef="#br0" timeOffset="30">8119 2945 693 0,'0'0'181'16,"0"0"-154"-16,0 0 111 15,0 0-28-15,0 0-5 16,116 210-42-16,-73-134-22 15,1 5-18-15,-4-6-4 16,4 0 2-16,-7-2-12 16,0-10 3-16,-4-7-8 15,1 6 0-15,3-16-4 0,-8 1-16 16,-2-14 16 0,-4-12 0-16,-3-15 0 0,-3-6-9 15,0 0-23-15,3 0-17 16,-4 0-38-16,-2-18-71 15,-3-3-110-15,-11 6-319 16</inkml:trace>
  <inkml:trace contextRef="#ctx0" brushRef="#br0" timeOffset="31">9215 3687 233 0,'0'0'65'15,"0"0"-65"-15,0 0 14 16,0 0 7-16,0 0 15 15,0 0-1-15,0-6-18 16,0 6-1-16,0 0-12 16,0 0-4-16,0 0 1 15,0 0 6-15,0 0 3 16,0 0 16-16,0 0-6 16,0 0-17-16,0 0 1 15,0 0-2-15,0 0 0 16,0 0-2-16,0 0 0 15,0 0 0-15,0 0 0 0,0 0 2 16,0 0-2-16,0 0 2 16,0 0-2-16,0 0 0 15,0 0 5-15,0 0 11 16,0 0-5-16,0 0 0 16,0 0-8-16,0 0 7 15,0 0 1-15,0 0-1 16,0 0-1-16,0 0 8 15,0 0 4-15,0 0 1 16,0 0 0-16,0 0-1 16,0 0 3-16,0 0-9 15,0 0-5-15,0 0 3 16,0 0 17-16,0 0-11 16,0 0-4-16,0 0-5 0,0 0-8 15,0 0 4-15,0 0-5 16,0 0-1-16,0 0 2 15,0 0-2-15,0 0 1 16,0 0 2-16,0 0-3 16,0 0 1-16,0 0-1 15,0 0 0-15,0 0 0 16,0 0-5-16,0 0 5 16,0 0-5-16,0 0-2 15,0 0-6-15,0 0-9 16,0 0-18-16,0 0-33 15,0 0-12-15,0 0-35 0,0 0-27 16,0 0-187-16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6:47.5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104 928 271 0,'0'0'241'16,"0"0"-125"-16,0 0 16 15,0 0-41-15,0 0-23 16,0 0 16-16,0 0-28 16,3-6-2-16,-3 6-21 15,0 0-6-15,0 0 2 16,0 0-11-16,0-5 8 15,0 5-8-15,0 0 6 16,0 0-8-16,0 0-1 0,0-4-3 16,0 4 6-16,0-2-5 15,0-4-3-15,0-3-4 16,3-13 1-16,0-1-3 16,5-4-3-16,-2-3-1 15,0 3 0-15,1 9 1 16,0-1-1-16,-4 10 0 15,-3 1-1-15,0 2 2 16,0 2-2-16,0 4 4 16,4 0-6-16,-4-2 6 15,0 2-4-15,0 0 2 16,0 0 0-16,0 0 5 0,0 0-6 16,0 0 4-16,0 0-4 15,0 0-1-15,0 0 1 16,0 0 0-16,0 0-7 15,0 0 4-15,0 6-3 16,0 15 6-16,0 6 6 16,0 6-1-16,0 0 1 15,0 3-5-15,0-3 5 16,0 5-5-16,-4-11 0 16,4 6-1-16,-3 2 0 15,0-2 0-15,-1 0 0 16,4 0 1-16,-4-9 2 15,4-6-2-15,-3-3 2 0,3-3-6 16,-3-9 6 0,3 0-4-16,0 0 2 0,0-3 2 15,0 0-3-15,0 0 1 16,0 0 6-16,0 0-5 16,-6 0 4-16,-2 0-1 15,2 0 2-15,-8 0-4 16,2 0 2-16,-2 0-5 15,1 0 1-15,-1 0-3 16,1 3 3-16,3-3-2 16,4 3-1-16,1-3 1 15,2 3-16-15,0 0-8 16,0 3-12-16,3-6-24 16,0 0-93-16,0 0-95 0,0 0-138 15</inkml:trace>
  <inkml:trace contextRef="#ctx0" brushRef="#br0" timeOffset="1">535 0 453 0,'0'0'144'16,"0"0"-31"-16,0 0-15 16,0 0-53-16,0 0-8 15,0 0-3-15,0-3 2 16,0 3-13-16,0 0 0 16,0 3-17-16,0 18 16 15,0 6 4-15,0 0-1 16,3 6 17-16,6 3-13 15,2 0-1-15,3 6-4 0,-5 3-1 16,5 0-9-16,-1 9 8 16,1-6-11-16,-5 5 1 15,5-5 1-15,-8-4-7 16,5 4 2-16,-5-2-5 16,0 4 7-16,-1 2-8 15,-5 2 6-15,0 0-4 16,0 5 9-16,0-5 2 15,0 5-12-15,-11-5 2 16,-3 0-1-16,5-6 5 16,0-9-8-16,-2 0 12 15,2-9-11-15,4-3 4 0,2-6 1 16,3-3-4 0,-3-9-1-16,3-3 1 0,0-3-4 15,0 0 3-15,-3 0-3 16,3-3 3-16,0 0-4 15,0 0 2-15,0 0-5 16,0 0-9-16,0 0-16 16,0 0-17-16,0 0-123 15,0 0-229-15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6:47.5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1039 604 0,'0'0'201'16,"0"0"-63"-16,0 0-20 0,0 0-54 16,0 0-24-16,0 0-7 15,0 0-16-15,0-16 3 16,0 11-9-16,0 5 3 16,3-12-3-16,14 6 7 15,-3-1 5-15,2 5-5 16,1-10-6-16,3 8-4 15,3-2-2-15,3 3-4 16,2 3 7-16,-8 0-8 16,-7 0 4-16,-7 0-3 15,-6 0 0-15,0 0 0 16,0 0-2-16,0 7 0 0,0 11 8 16,0-3 6-16,-3 12-7 15,-17 0 9-15,-4 6-6 16,1-1-3-16,0 1-2 15,0 2 1-15,3-8-2 16,3 0-3-16,7 0-1 16,-1-6-2-16,5-3 2 15,6 0 1-15,0-9-1 16,0 0-7-16,0-3 3 16,0-6 3-16,0 0 1 15,23 0 0-15,4 0-8 16,7 0-19-16,3-15 14 15,-4-18-22-15,1-6-45 0,-5-2-89 16,-6-2-118-16,-5-2-246 16</inkml:trace>
  <inkml:trace contextRef="#ctx0" brushRef="#br0" timeOffset="1">535 0 353 0,'0'0'208'0,"0"0"-42"16,0 0-22-16,0 0-49 15,87 212-11-15,-64-122-16 16,0 9-15-16,0 3 13 15,4-1-22-15,-7-3-6 16,-6 2 2-16,-8 2-14 16,-6-4 4-16,0 4-11 15,-6-6 3-15,-21 2-12 16,-4-11 13-16,-1-3-14 16,-2 0 4-16,4-9-7 15,-4-3 2-15,8-10-2 16,3-8-6-16,6-16-1 0,7-5 1 15,-1-12 0 1,8-11 0-16,0-8 0 0,3-2-5 16,0 0-12-16,-3 0-3 15,3-6-20-15,0-17-26 16,0-8-62-16,0-6-140 16,0 3-235-16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6:47.5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150 0 608 0,'0'0'274'0,"0"0"-263"16,0 0 98-16,-87 240-8 15,67-127-34-15,6 22-5 0,2 12-12 16,4 0-13 0,5-4 4-16,3-18-19 0,0-10-2 15,11-13-4-15,18 4-13 16,12-12 8-16,-1-8-1 16,0-11-6-16,4-15-2 15,-9-18-2-15,-1-9 2 16,-7-9-2-16,-7-9-9 15,-6-9 3-15,-2 0-14 16,-4-6-21-16,-2 0-8 16,0 0-43-16,2-33-46 15,1-18-160-15,1 0-339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2:34.3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886 0 657 0,'0'0'177'0,"0"0"-158"16,0 0 66-16,-93 201 8 15,46-108-31-15,-1 6-16 16,1 11-14-16,1-6-8 0,-1-4 9 15,1-4-16-15,-5-11-4 16,1-4-7-16,1-12-1 16,1-3-2-16,-2-6-3 15,3-12 0-15,1-3-7 16,2-12-44-16,7-6-28 16,8-18-30-16,6-9-58 0,2 0-79 15,4 0-138-15</inkml:trace>
  <inkml:trace contextRef="#ctx0" brushRef="#br0" timeOffset="1">17 718 592 0,'0'0'138'0,"0"0"-80"15,0 0 74-15,0 0-47 16,217 70-6-16,-153-24-9 16,3 8-9-16,-4 0-31 15,-2-6-7-15,-2-8-18 0,-8-2-4 16,-2-5 0-16,-8-12 1 16,-9 0-2-16,-4-12-15 15,-5-3-32-15,1 0-32 16,2-6-30-16,-3 0-73 15,4-6-91-15,4-15-268 16</inkml:trace>
  <inkml:trace contextRef="#ctx0" brushRef="#br0" timeOffset="2">1360 1002 754 0,'0'0'21'0,"0"0"41"16,0 0 52-16,0 0-45 15,0 0-2-15,0 0-31 16,205 36-2-16,-159-24-10 16,4-5 5-16,-4 4-13 15,2-2-5-15,-1-3-9 16,2-6-1-16,-5 0-1 15,-1 0-10-15,1 0-26 16,-4-18-33-16,3-3-39 16,-2 6-62-16,-1-11-69 0,-7 13-81 15</inkml:trace>
  <inkml:trace contextRef="#ctx0" brushRef="#br0" timeOffset="3">3552 258 674 0,'0'0'102'0,"0"0"-72"16,0 0 77-16,0 0-22 16,-130 210-16-16,83-115 7 15,-2 10-6-15,-9 9-16 16,-2-7-21-16,4 0-5 16,-4-8-15-16,2-6-2 15,3-3-6-15,-3-3-3 16,4-9-2-16,4-3 3 0,4-19-6 15,5-12 2-15,7-11-13 16,5-12-25-16,6-21-46 16,3 0-84-16,6-11-98 15,1-30-138-15</inkml:trace>
  <inkml:trace contextRef="#ctx0" brushRef="#br0" timeOffset="4">2765 668 615 0,'0'0'286'0,"0"0"-278"16,0 0 116-16,0 0 9 15,162 199-49-15,-118-130-34 16,-1-3-31-16,-6 0-4 15,4-9-6-15,-9-3-1 16,2-9-3-16,0-3-5 16,-4-3 0-16,-4 0 3 15,1-12-6-15,1-6-1 16,-5-3-18-16,6-9-31 16,2-4-79-16,2-5-92 15,7-5-139-15</inkml:trace>
  <inkml:trace contextRef="#ctx0" brushRef="#br0" timeOffset="5">3803 1329 553 0,'0'0'132'0,"0"0"-67"16,0 0 46-16,87 176-16 15,-64-136-46-15,4 1-15 16,1-14 17-16,1-10-16 16,5-2 17-16,2-9-10 15,4-6-9-15,4 0-13 0,10 0-2 16,6-31-18-16,-1-9 13 16,5-14 1-16,-7-8-14 15,-10-7 3-15,-7 6-3 16,-17 6 7-16,-6 6-5 15,-7 3 6-15,-10-3-1 16,0 3 5-16,-10 1-10 16,-33 7 4-16,-7-2-8 15,-7 5 4-15,-7 6-4 16,4 18 0-16,-7 9 1 16,7 4 1-16,-4 11 1 15,8 24-1-15,2 11 2 16,8 10-2-16,5 4-19 0,4 6 15 15,14 0-16 1,0 0-18-16,6 0-57 0,4-3-39 16,2-9-131-16,11-7-348 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6:47.5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58 816 0,'0'0'24'0,"0"0"64"16,0 0 36-16,0 0-48 0,0 0-19 16,0 0 9-16,197-31-20 15,-160 24-15-15,3 1-2 16,-3-4-3-16,-4 6-10 16,-2 4-10-16,-5 0 4 15,-5 0-9-15,-4 0-1 16,1 0 0-16,-1 0 0 15,0 0-2-15,-7 0-23 16,-3 0-16-16,-4 0-42 16,-3 0-80-16,4 0-114 15,-4 0-180-15</inkml:trace>
  <inkml:trace contextRef="#ctx0" brushRef="#br0" timeOffset="1">208 373 400 0,'0'0'380'16,"0"0"-344"-16,0 0 106 15,0 0-16-15,0 0-46 16,0 0 6-16,26 0-37 0,-12 0-2 16,6 0-27-16,-4 6 3 15,1-6 2-15,0 0-13 16,0 4 0-16,-2-2-8 16,2 2 5-16,-3 2-8 15,-1-6 0-15,1 0 1 16,3 0-2-16,-3 0 2 15,-2 0-2-15,-1 0-5 16,-5 0-13-16,3 0-5 16,-1 0-13-16,-5 0-7 15,0 0-84-15,-3-6-70 16,0 0-242-16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6:47.5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6 536 828 0,'0'0'20'0,"0"0"9"16,0 0 53-16,0-159 10 0,0 117-26 16,0-9-45-16,0 3 17 15,0 6-11-15,3 3-3 16,6 0-15-16,-1 24 2 16,-2 0-4-16,-6 10 7 15,0 5 0-15,0 0-7 16,3 6-7-16,4 35 0 15,0 25 16-15,3 9 8 16,-4 9-6-16,-1 12-15 16,1-3 6-16,0-4-9 15,-3-2 6-15,-3-12-5 16,0-4 1-16,0-4-2 0,0-7 0 16,0-12 0-16,0-6-10 15,0-5-15-15,0-18-49 16,0-10-33-16,0-9-52 15,0-1-36-15,0-40-58 16</inkml:trace>
  <inkml:trace contextRef="#ctx0" brushRef="#br0" timeOffset="1">380 864 29 0,'0'0'746'15,"0"0"-726"-15,0 156 58 0,0-105 12 16,0-8-58 0,0-5-18-16,0-5-8 0,0-12-6 15,0-1-90-15,3-20 84 16,0 0-127-16,5-27-80 16</inkml:trace>
  <inkml:trace contextRef="#ctx0" brushRef="#br0" timeOffset="2">770 197 403 0,'0'0'260'15,"0"0"-259"-15,0 0 104 16,0 0-31-16,0 0-35 16,0 0 19-16,135-9-14 15,-112 42 14-15,1 6-19 16,-7 12 13-16,-8 6-24 16,-3-3 4-16,-6 6-10 15,0-6 1-15,-3-6 11 16,-20-1-15-16,-7-8 4 15,-1-3-7-15,2-9-9 16,6-10-6-16,-1-11 4 0,7-6-5 16,7 0 5-16,0 0-5 15,7 0-5-15,3-11-8 16,0-5 0-16,0 5-16 16,6 5 4-16,21 6 5 15,10 0 9-15,3 0 4 16,10 11 1-16,-4 16-1 15,-2 0 6-15,-4 12-3 16,-12 3 4-16,-8-2 0 16,-11 7 0-16,-9-7 14 15,0 2 8-15,0-3 7 16,-20-7-9-16,-9-10 1 0,-8-5-3 16,-1-9-12-16,-2-8 1 15,0 0-4-15,-4 0-3 16,1-20-3-16,7-7-39 15,5 0-48-15,11 6-23 16,11-2-144-16,9 2-247 16</inkml:trace>
  <inkml:trace contextRef="#ctx0" brushRef="#br0" timeOffset="3">1409 248 12 0,'0'0'650'0,"0"0"-637"16,0 0 50-16,0 0 20 15,0 0-25-15,0 0-5 0,144-51-11 16,-114 51-7 0,7 0 7-16,0 0-15 0,-7 3-1 15,-1 12 3-15,-9 3-8 16,-6 6 0-16,-8 3 7 15,2 0-4-15,-8 3 7 16,0 6-1-16,0 3-9 16,-5 0 1-16,-21 9-11 15,-7 5 5-15,-10-5-7 16,0 6-2-16,-5-10-5 16,9 4 6-16,-1 0-2 15,9-3-4-15,7-3 1 16,7 4-2-16,11-7-2 15,3 3 5-15,3-4-9 16,0-7 5-16,6-2-5 0,20-8 3 16,5-7-6-16,2-1 1 15,-2-5-28-15,-2-8-36 16,2 0-74-16,-7-8-1 16,-12-30-230-16</inkml:trace>
  <inkml:trace contextRef="#ctx0" brushRef="#br0" timeOffset="4">2014 0 491 0,'0'0'312'0,"0"0"-285"16,0 0 93-16,0 0-22 16,94 188-25-16,-67-122 2 15,-4 9-25-15,3 0-16 16,-3-3-17-16,1-6 12 16,-1-3-21-16,-3 2 7 15,-3-2 1-15,-3 2-7 16,-11-5 3-16,-3 13-4 15,0-8 4-15,0 5-10 0,-3-5 10 16,-17-11-11 0,0 14 1-16,0-8-2 0,-4-6 2 15,-2 0-3-15,-2-15 2 16,2-6-2-16,6-6-1 16,-1-6-4-16,6-3-21 15,1-3-4-15,0-9-24 16,5-3-58-16,6-3-48 15,-2 0-135-15,5-3-225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6:47.5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 15 660 0,'0'0'166'0,"0"0"-61"0,0 0 11 16,0 0-40 0,0 0-15-16,0 0-7 0,0-17-11 15,0 17-24-15,0 14-3 16,0 26-13-16,0 20 30 15,0 15-14-15,0 5-6 16,-3 15-3-16,0-2-10 16,-3 3 10-16,-2 0-4 15,5 0 5-15,-3-9-9 16,3 0 9-16,3-12-10 16,-4-7 3-16,4-3-4 15,0-5 0-15,0 1 3 16,0-7-3-16,0-6 0 15,0-4 3-15,0-5-3 16,0-4 2-16,0-7-4 0,0-2 4 16,0-5-4-16,0-9 2 15,0-11 0-15,0 4 3 16,0-2-2-16,0-3 0 16,0 0 1-16,0 0-4 15,0 0 4-15,0 0-4 16,0 0 1-16,0 0 0 15,0 0 0-15,4 0 1 16,2 0-2-16,3 0 4 16,5 0-1-16,3 0-1 15,3 0 6-15,7 0-5 16,2 0 5-16,5 0-2 0,3 0 2 16,-1 0 0-1,1 0-5-15,0 0 2 0,-4 0-1 16,-5 0-4-16,-8 0-1 15,-4 0 2-15,-6 0-3 16,0 0-7-16,-3 0-30 16,3 0-14-16,1 6-47 15,-2-6-145-15,5 0-189 16</inkml:trace>
  <inkml:trace contextRef="#ctx0" brushRef="#br0" timeOffset="1">823 1164 602 0,'0'0'125'16,"0"0"-24"-16,0 0-5 15,0 0-54-15,0 0-2 0,0 0-11 16,101-12 7-16,-78 18-25 16,0 9 9-16,-2 10 20 15,-9 2-15-15,-1 0 5 16,-11 0 9-16,0 0-12 15,0 0-7-15,0 0 8 16,-20 0-21-16,-4-6 6 16,1-4-12-16,6-3 0 15,0-7 3-15,8-1 0 16,1-6-4-16,8 0 1 16,0 0-1-16,0 0 0 15,0 0-10-15,0 0-13 16,0 0-1-16,17 0 21 15,6 0 6-15,11 0-3 16,2 0 0-16,4 8 0 0,1 4 0 16,-7 9 2-16,-5 6-4 15,-9 15 4-15,-3 3-1 16,-13 3 8-16,-4-9 0 16,0-3-1-16,0-6 6 15,-10-3-13-15,-10-6 2 16,3-9-1-16,0-3-2 15,0-9-1-15,5 0-34 16,-6 0-71-16,5-12-74 16,3-30-151-16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6:47.5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207 148 94 0,'0'0'407'0,"0"0"-331"16,0 0 70-16,0 0-23 15,0 0-49-15,0 0 26 16,-41-42-41-16,38 42-5 16,-3 0-14-16,-3 0 1 15,-8 17-14-15,-3 15-10 16,-4 21 12-16,1 8-13 15,3 19 6-15,3 13-11 0,3 9 10 16,5 3-9 0,9-4-6-16,0 1-5 0,0-4 5 15,0-10-2-15,23-7-4 16,9-12 1-16,9-4 3 16,-1-11 0-16,0-1-4 15,-2-26 0-15,-12-6 0 16,-3-9 0-16,-6-6-8 15,0-6-17-15,-1 0-14 16,1-18-21-16,3-18-59 16,0-3-135-16,0-15-252 15</inkml:trace>
  <inkml:trace contextRef="#ctx0" brushRef="#br0" timeOffset="1">819 541 620 0,'0'0'156'15,"0"0"-144"-15,0 0 82 16,20-186-24-16,-14 126-13 15,1 0-25-15,0 0-8 16,0 6-2-16,-4 8 17 0,0 13-12 16,0 12-6-16,-3 9 2 15,0 12-1-15,0 0 5 16,0 0-27-16,0 23 1 16,0 24 2-16,0 14 10 15,0 19-7-15,0 4 7 16,0 9-1-16,0 0 1 15,0 0 3-15,5-6-11 16,1-6 2-16,-3-2-1 16,0 2 1-16,0-15-7 15,2-5 0-15,-2-13-1 16,0-15-6-16,0-16-6 0,0-1-39 16,5-11-56-16,-2-5-74 15,0 0-84-15,5-27-236 16</inkml:trace>
  <inkml:trace contextRef="#ctx0" brushRef="#br0" timeOffset="2">1221 1011 150 0,'0'0'611'16,"0"0"-569"-16,0 0 52 15,0 0-12-15,0 162-57 0,0-147-16 16,3-3-9-16,-3-12-3 16,0 0-32-16,3 0-52 15,3-12-99-15,0-24-285 16</inkml:trace>
  <inkml:trace contextRef="#ctx0" brushRef="#br0" timeOffset="3">1628 188 535 0,'0'0'14'0,"0"0"103"16,0 0-14-16,0 0-12 15,186-7-36-15,-142 13 19 16,-7 22-13-16,0 13 3 16,-10 4-11-16,-10 9-20 15,-8 0 2-15,-9 0-13 16,0 0 5-16,-6-3-13 16,-28-3 6-16,-2-1-6 15,-4-7-4-15,-4-13-2 16,4-2-5-16,3-9 0 0,0-10-2 15,4-5 0 1,7-1 5-16,2 0-12 16,14 0 6-16,6 0-11 0,4 0-11 15,0-1-19-15,7-4 8 16,24 4 7-16,12 1 20 16,7 0 0-16,2 0 6 15,6 6-1-15,-1 15 1 16,-4 6 0-16,-7 0 0 15,-8 15-1-15,-15 2-3 16,-15-2 4-16,-8 3 8 16,0-5 11-16,-5-7 2 15,-25-4 11-15,-4 1-13 16,-1-9-4-16,1-11-5 0,-4-4-8 16,0-6 1-16,-3 0-3 15,1 0-8-15,3-21-29 16,0-6-38-16,10-6-25 15,7 0-105-15,11-1-119 16</inkml:trace>
  <inkml:trace contextRef="#ctx0" brushRef="#br0" timeOffset="4">2503 215 597 0,'0'0'93'15,"0"0"12"-15,0 0 9 16,0 0-80-16,0 0 9 15,0 0 21-15,138-102-5 16,-112 102-30-16,-3 0-4 16,4 0-11-16,-4 0 8 15,-3 8-9-15,-3 11-3 0,0 7-1 16,-7 10 3 0,0-3 1-16,-7 15-6 0,-3 6 12 15,0 0-4-15,0 3 4 16,-17 3-12-16,-6-6 6 15,-3-6-5-15,-1 5 5 16,-4-5-5-16,-1-4 0 16,-5 4 3-16,3 1-6 15,1-11 4-15,2-1-9 16,8 1 7-16,-4-5-4 16,7 7 4-16,-3-7-7 15,6 3 1-15,5 3-2 16,7-7 2-16,5 1-2 15,0 0-2-15,0-4 2 16,14-2 1-16,9-14 0 0,8 1 0 16,2-8 2-16,4-6 1 15,3 0-3-15,-4 0 7 16,1 0-7-16,-3-21-1 16,-1-6-18-16,-2 1-8 15,-5-1-26-15,-3 0-43 16,-3 0-28-16,-6 6-131 15,-4 0-184-15</inkml:trace>
  <inkml:trace contextRef="#ctx0" brushRef="#br0" timeOffset="5">3422 1044 756 0,'0'0'55'0,"0"0"59"15,0 0-13-15,0 0-22 16,0 0-6-16,0 0-11 15,70-6-16-15,-45 0-18 0,-10 6-5 16,2-7-6-16,-3 7-9 16,-8 0-4-16,1 0-2 15,0 0-2-15,-4 0 1 16,4 0-1-16,-4 0-4 16,0 0 0-16,5 0-23 15,-5 0-6-15,3 0-56 16,-3 0-9-16,0-8-87 15,-3 4-112-15,0 2-231 16</inkml:trace>
  <inkml:trace contextRef="#ctx0" brushRef="#br0" timeOffset="6">4188 757 595 0,'0'0'107'0,"0"0"31"0,0 0-14 16,0 0-38-16,0 0-41 15,0 0-22-15,23-87-10 16,-17 48 6-16,8-3 1 16,-7-12-12-16,-1-12 9 15,2-9-17-15,-2-6 3 16,-3 3-3-16,5 18 1 15,-2 8 0-15,-3 21 2 16,0 12-3-16,-3 9 2 16,0 10 4-16,0 0 3 15,0 0-5-15,0 0-2 16,0 10 4-16,0 18 4 0,3 19 5 16,5 13-9-16,-5 6 10 15,0 18 5-15,0 6-6 16,0 0 4-16,0 0-10 15,2-6 1-15,-2-4-7 16,0-9-2-16,7-4 3 16,-3-5-3-16,-1-8-1 15,4-2 1-15,-6-16-4 16,0-3 0-16,-1-12-10 16,0-4-26-16,3-11-60 15,2-6-52-15,-2 0-54 16,3 0-121-16</inkml:trace>
  <inkml:trace contextRef="#ctx0" brushRef="#br0" timeOffset="7">4709 1025 621 0,'0'0'179'0,"0"0"-129"16,0 0 45-16,-3 186-18 15,-11-153-58-15,1-4-4 0,3-10-12 16,6-5-1 0,-2-13-2-16,3-1-40 0,-1 0-69 15,0-7-169-15</inkml:trace>
  <inkml:trace contextRef="#ctx0" brushRef="#br0" timeOffset="8">5120 181 423 0,'0'0'209'16,"0"0"-151"-16,0 0 78 15,0 0-83-15,221-26 6 16,-174 26 0-16,-7 33 0 16,-10 14-14-16,-16 1 3 15,-11 9-17-15,-3 0 2 16,0 6 9-16,-34-6-10 15,-10-3-8-15,-5-3-9 16,2-18-2-16,-1-6-10 16,9-6 2-16,8-13-5 15,5-7 4-15,9-1-4 16,8 0 0-16,5 0 0 0,4-9-12 16,0-3 7-16,0 3-8 15,13 3-1-15,21 6 2 16,2 0 11-16,7 0-1 15,8 6-2-15,-1 23 3 16,4-2 1-16,-7 7 1 16,-4 7 0-16,-14 3-2 15,-11-5 4-15,-15 3-1 16,-3 0 11-16,0-3 9 16,-7 1-13-16,-19-13 3 15,-5 0-6-15,-5-4-3 16,-4-2-1-16,0-11 0 15,-1 1-4-15,-2-11-19 0,-3 0-54 16,2 0-80 0,4-5-110-16,6-32-195 0</inkml:trace>
  <inkml:trace contextRef="#ctx0" brushRef="#br0" timeOffset="9">5772 32 572 0,'0'0'91'0,"0"0"48"16,0 0-58-16,80 197-19 15,-53-137-6-15,0 6-16 16,-4-3 2-16,-3 6 25 16,-7 0 0-16,1 0-13 15,-11 3-16-15,-3 2-20 16,0-3 3-16,0-2-12 16,0-9 3-16,-7-6-6 15,-7-8-1-15,5-4 4 16,-5-3-9-16,2-3 3 15,-2-3-2-15,0-2-2 16,-2-3 2-16,-1-2-3 0,0-5-7 16,-6-2-9-16,6 1-30 15,-3-5-73-15,7-9-32 16,9-6-89-16,4 0-69 16</inkml:trace>
  <inkml:trace contextRef="#ctx0" brushRef="#br0" timeOffset="10">6247 1200 729 0,'0'0'109'15,"0"0"-15"-15,0 0 39 16,0 0-43-16,0 0-20 15,0 0-16-15,6 0-32 16,-6 0-7-16,0 0-3 16,0 0-9-16,0 0-3 15,0-6-15-15,0 0-73 16,0-9-79-16,0-1-158 16,0-14-379-16</inkml:trace>
  <inkml:trace contextRef="#ctx0" brushRef="#br0" timeOffset="11">6861 0 136 0,'0'0'598'0,"0"0"-537"16,0 0 49-16,0 0-1 15,0 0-53-15,-166 202 12 0,138-135-22 16,8 13 6 0,7 13 1-16,-4 0-26 0,3-6-1 15,8 2-13-15,6-8 0 16,0-6-4-16,0-4 4 15,0-11-9-15,17 1 5 16,7-7 4-16,2 6-3 16,5-1 8-16,-2-6-18 15,-2-5 2-15,-7-21 2 16,0 0-8-16,0-6 8 16,-3-3-5-16,0-9 1 15,-7 3-7-15,0-12 7 0,0 0-23 16,-7 0-9-1,3 0-17-15,2 0-26 16,-2 0-69-16,5-6-121 0,-11-9-361 16</inkml:trace>
  <inkml:trace contextRef="#ctx0" brushRef="#br0" timeOffset="12">7335 595 555 0,'0'0'159'15,"0"0"-54"-15,0 0-6 0,0 0-49 16,0 0-15-16,0 0-11 15,28-114-6-15,-19 75 6 16,-1-12 12-16,1-3-25 16,5-3 8-16,-7-3-17 15,2 0 0-15,-1 13 3 16,-2 13-3-16,0 14 7 16,-6 14 5-16,0 6 13 15,0 0-6-15,0 0-19 16,0 33 0-16,0 15 13 15,0 27 10-15,0 17-11 16,0 7 7-16,0 9-10 16,0 0 4-16,3-6-2 0,-3-1-1 15,8-20-11 1,-5-10 6-16,0-10-4 0,8-7-3 16,-5-15 0-16,0-12 5 15,2-16-10-15,-2-1 1 16,-3-5-16-16,4-5-55 15,3 0-9-15,3-21-15 16,4-11-166-16,6-16-247 16</inkml:trace>
  <inkml:trace contextRef="#ctx0" brushRef="#br0" timeOffset="13">7890 965 616 0,'0'0'161'16,"0"0"-96"-16,0 162 9 0,0-105-10 15,0-14-25-15,0-5-21 16,0-11-13-16,0-7-4 16,0-5-2-16,0-15-16 15,0 0-62-15,5 0-112 16,1 0-81-16</inkml:trace>
  <inkml:trace contextRef="#ctx0" brushRef="#br0" timeOffset="14">8425 283 409 0,'0'0'58'0,"0"0"75"16,0 0-36-16,0 0-32 16,0 0 1-16,185-21-25 15,-162 21 0-15,-6 7-3 16,-8 25 5-16,-3 7-1 15,-6 9-5-15,0 0 13 0,0 0-17 16,-32-3 10-16,-5-3-12 16,-7-6-5-16,4-6-12 15,7-9-7-15,2-9-2 16,8 0-4-16,11-12 5 16,1 0-6-16,5 0 0 15,6-12-8-15,0-3-8 16,0 3 9-16,3 0-11 15,20 6 8-15,11 3 5 16,2 3 0-16,4 0 3 16,7 0 0-16,-4 21 2 15,-3 12-3-15,-3 3 6 16,-13 7-2-16,-7 5 0 0,-14 1 16 16,-3-5 7-16,0 4-2 15,-3-6 3-15,-20-3-10 16,-4-5 8-16,-1-13-16 15,2-3 4-15,0-9-9 16,-1-3 0-16,-1-6-1 16,-1 0 2-16,2 0-3 15,4-6-7-15,3-3-10 16,6 3-44-16,11-6-22 16,3 9-47-16,0-3-86 15,0 0-223-15</inkml:trace>
  <inkml:trace contextRef="#ctx0" brushRef="#br0" timeOffset="15">9061 388 608 0,'0'0'72'0,"0"0"19"16,0 0 1-16,0 0-27 16,0 0-1-16,0 0-32 15,6-75-2-15,11 69 15 16,0 0-4-16,9 0-10 15,4 0-4-15,7 0 3 16,6 3-14-16,-2 3 3 16,-4 0-4-16,-11 0-2 15,-6 9-8-15,-7 12 4 0,-5 3-9 16,-5 12 8-16,-3 9-2 16,0-3 7-16,-27 3-5 15,-10 0 5 1,3 3 1-16,-2-6-11 0,-4 6 4 15,3 5-3-15,-3 1-2 16,10-4 5-16,-1 4-5 16,16 0 0-16,1 1 0 15,7-8-2-15,7-1 0 16,0-4 0-16,0 2 2 16,4-11-2-16,16-2 0 15,3-6 3-15,0-6 0 16,0-11-3-16,1-2 0 15,-1-6 3-15,5 0-5 16,1 0 2-16,-2-14-12 0,7-13-22 16,-5 0-11-16,5 6-53 15,-7-2-40-15,-1 2-144 16,-6 0-338-16</inkml:trace>
  <inkml:trace contextRef="#ctx0" brushRef="#br0" timeOffset="16">9952 830 620 0,'0'0'228'16,"0"0"-177"-16,0 0 71 16,0 0-39-16,0 0-7 15,0 0-8-15,104 0-19 16,-78 0-20-16,-1 0-6 16,-5 0-13-16,-1 0 1 15,1 0-8-15,-6 0-1 16,0 0-1-16,-8 0 0 0,0 0-2 15,-2 0-22-15,-4 0-11 16,0 0-53 0,0 0-33-16,0 0-100 0,0 0-178 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6:47.6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0 593 563 0,'0'0'121'16,"0"0"-49"-16,0 0 15 16,48-170-47-16,-22 109-12 15,0-13-6-15,4-1-5 16,-2 4 11-16,-5 4-9 16,-6 25 9-16,-5 15-1 0,-8 21 4 15,-4 6 8-15,0 6-24 16,0 42-8-16,4 21 18 15,-1 27 12-15,-3 16-1 16,0 12 16-16,0 5-17 16,0-3-11-16,0-12-5 15,0-6-12-15,0-6-1 16,0-11-5-16,0-16 3 16,0-2-1-16,0-25-6 15,0-7 6-15,0-14-6 16,0-8-16-16,0-13-22 15,0-6-59-15,0 0-14 0,0-33-96 16,0-15-292-16</inkml:trace>
  <inkml:trace contextRef="#ctx0" brushRef="#br0" timeOffset="1">609 1081 615 0,'0'0'140'0,"0"0"-39"0,0 0-33 16,-3 192-18-1,-5-144-3-15,2-4-20 0,6 5-2 16,0-1-10-16,0-16 2 15,0-5-16-15,0-21-2 16,0-6-25-16,9 0-43 16,11-17-41-16,0-20-64 15,8-17-165-15</inkml:trace>
  <inkml:trace contextRef="#ctx0" brushRef="#br0" timeOffset="2">973 331 67 0,'0'0'453'0,"0"0"-401"15,0 0 48-15,0 0 1 16,0 0-15-16,0 0-26 16,0 52 3-16,0-40-15 15,0 3 5-15,0-2-9 16,0 8-6-16,-3 5 8 16,-8 7-1-16,-6-5-20 0,2 13-7 15,1-2-1-15,-3 3-14 16,7 3 9-16,0-3-10 15,3 3 9-15,4 0-9 16,0 3 7-16,3-6-8 16,0 3 3-16,0 2 2 15,0-5-4-15,13-4 10 16,4-5-11-16,6-12-1 16,3 0 5-16,-3-9-8 15,5-6 4-15,-4-6-2 16,-1 0-2-16,3 0-3 15,5-12-9-15,-1-21-31 0,-1-3-35 16,2-8-92-16,-8-4-39 16,-5 1-135-16</inkml:trace>
  <inkml:trace contextRef="#ctx0" brushRef="#br0" timeOffset="3">1277 731 558 0,'0'0'127'16,"0"0"-20"-16,23 194-22 16,-9-127-23-16,6-5-10 15,-4-12-29-15,-2-8-9 16,0-9-10-16,-5-18-6 16,2-3 2-16,-5-12-36 15,7 0-79-15,1-27-65 0,0-21-156 16</inkml:trace>
  <inkml:trace contextRef="#ctx0" brushRef="#br0" timeOffset="4">1548 115 549 0,'0'0'168'0,"39"162"-7"0,-11-56-53 15,2 8-13 1,-1 6-22-16,2 3 16 0,-8 0-38 16,1-12-7-16,-15-4-26 15,2-15-3-15,-5-19-13 16,-3-11-1-16,-3-10 0 16,0-25 3-16,0-12-8 15,0-3 4-15,0-12-11 16,0 0-31-16,0 0-37 15,0 0-84-15,-9 0-105 16,-29 0-431-16</inkml:trace>
  <inkml:trace contextRef="#ctx0" brushRef="#br0" timeOffset="5">959 310 458 0,'0'0'155'0,"0"0"-98"0,0 0 51 15,0 0-55-15,0 0-10 16,0 0 2-16,-20 32 14 16,14-20-9-16,3 2-21 15,-5 3 5-15,5 8 2 16,-6 2 6-16,-2 0-8 15,-2 6 9-15,-1-6-14 16,1 12-3-16,-3-6-6 16,-4 9-6-16,3-3 1 15,0-3-7-15,0 0 6 16,7-6-13-16,4 0 9 16,2-6-9-16,4 0 6 15,0-3-6-15,0 0 0 0,0 5 3 16,0-7-3-16,0 2 0 15,0 0 0-15,0-1 1 16,7-13 1-16,-4 7-4 16,1-14 2-16,-4 6-2 15,3-6-1-15,0 0 2 16,-3 0 2-16,4 1 1 16,-1-1-4-16,1 6 4 15,-1-2-1-15,6 0 1 16,-1 2-2-16,4 0-1 15,-1-6 2-15,6 5-2 16,3-5 2-16,7 0 2 0,2 2-3 16,-3-2 6-16,5 4-6 15,-1-4 8-15,-7 4-9 16,8 2 5-16,-8-6-4 16,-3 6 1-16,4-6 0 15,-1 0 0-15,-3 0 1 16,-3 0-1-16,3 0 2 15,-7 0-1-15,4 0 0 16,0 0-1-16,-5 0 1 16,5 0-2-16,-3 0 0 15,-4 0-2-15,0 0 1 16,-3 0-3-16,3 0 3 16,0 0 0-16,-1 0-15 0,2 0-8 15,-2 0-19-15,-1-12-18 16,-2-3-32-16,0-5-80 15,-1-3-67-15,-2-2-120 16</inkml:trace>
  <inkml:trace contextRef="#ctx0" brushRef="#br0" timeOffset="6">1421 265 350 0,'0'0'404'15,"0"0"-332"-15,0 0 48 16,0 0-19-16,0 0-25 16,0 0-34-16,0 0-24 15,-28 29 36-15,25 19 9 16,0 12-17-16,-3 8-22 15,6 7 9-15,0 6-13 16,0-3 1-16,0 3-5 16,0-9-1-16,0-4 3 15,0-8-10-15,3-5 7 16,3-3-7-16,8 2 10 16,-8 0-16-16,5 0 10 15,-5 0-12-15,1-2 9 0,-4-20-8 16,5 5-1-16,-8-4 1 15,0-1 2-15,3-5-6 16,-3-7 7-16,3-7-8 16,-3-5 6-16,0-2-4 15,3-6-5-15,0 0-17 16,0 0-8-16,2 0-18 16,1 0-14-16,3-14-79 15,2-5-171-15,-5-10-445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6:47.6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75 565 0,'0'0'210'16,"0"0"-166"-16,0 0 36 15,0 0-11-15,0 0-2 16,0 0-12-16,104-2-11 16,-73-11-6-16,-2 7 23 15,1-6-27-15,-2 6 2 16,-5 3-28-16,3-3 7 15,1 0-11-15,-1 0-2 16,8 4-2-16,-4-1 1 16,-7-1-1-16,-3 4 0 0,-6-2-6 15,0 2-5-15,-5 0-39 16,-3-4-41-16,-1 4-23 16,-5 0-53-16,0 0-95 15,0 0-171-15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6:47.6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0 365 0,'0'0'248'16,"0"0"-220"-16,0 0 70 15,0 0 13-15,0 0-31 16,0 0-2-16,-4 27-16 15,4-24-4-15,11 0-10 16,9 6-10-16,6-9 12 16,14 6-20-16,4-6 3 15,2 0-19-15,1 0 13 0,-1 0-18 16,2-6-1-16,2-3 5 16,3 3-12-16,-10 0 6 15,-9 0-3-15,-7 6-8 16,-10 0 9-16,-6 0-12 15,-5 0 5-15,-3 0 0 16,3 0-25-16,-6 0-13 16,3 0-67-16,-3 0-65 15,0 0-171-15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6:47.6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0 925 536 0,'0'0'156'16,"0"0"-67"-16,0 0 2 16,0 0-18-16,0 0-21 15,0 0 7-15,55 0-3 16,-23-6-1-16,2 4-11 16,-1-4 0-16,7 2-13 15,4 4-3-15,2 0-15 0,5 0-3 16,-4 0-5-16,-1 0-4 15,-2 0-1-15,-1 0 5 16,-9 0-10-16,-1 0-6 16,-2 0-52-16,-2-3-59 15,1-9-69-15,1-9-162 16</inkml:trace>
  <inkml:trace contextRef="#ctx0" brushRef="#br0" timeOffset="1">1157 423 688 0,'0'0'46'0,"0"0"70"15,-121 242-15-15,88-144 7 16,7 4-7-16,12-8-49 15,11-7-2-15,3-22-20 16,0-5 0-16,40-18-14 16,16-9-6-16,19-12-10 15,8-15 4-15,10-6 2 16,0-13-2-16,2-34-2 16,-5-12 0-16,-14-11-4 15,-13-7 2-15,-15-11-5 0,-21-4-1 16,-24-10 6-16,-3-11-4 15,-9 2 3-15,-25 15-6 16,-10 21 14-16,4 27-9 16,-4 21 4-16,1 21-4 15,-4 6 2-15,-2 0-5 16,-5 15 3-16,7 18 3 16,4 6-2-16,9 0-2 15,10 9 0-15,4 0-24 16,11 3-18-16,9 3-38 15,0-6-40-15,0 0-67 16,17-1-140-16</inkml:trace>
  <inkml:trace contextRef="#ctx0" brushRef="#br0" timeOffset="2">2247 1254 785 0,'0'0'120'16,"0"0"-90"-16,0 156 57 15,-14-111-23-15,5-12-24 16,1-6-21-16,5-15-16 0,3-9-6 16,0-3-20-1,0 0-57-15,0-9-84 0,0-24-306 16</inkml:trace>
  <inkml:trace contextRef="#ctx0" brushRef="#br0" timeOffset="3">2774 612 750 0,'0'0'14'16,"0"0"88"-16,-64 188-8 0,61-123 8 15,3-11-32-15,0-2-25 16,17-10-26-16,13-9 14 16,7-6-7-16,6-16-9 15,12-7 5-15,4-4-15 16,15-4 9-16,7-34-13 15,-2-16 3-15,1-13-5 16,-2-14 4-16,-15-11-4 16,-16-10-1-16,-24-14 0 15,-17-4-13-15,-6 9 10 16,-9 4 3-16,-28 40 0 16,-10 13 11-16,-2 13 5 0,-6 20-13 15,6 15 1 1,-5 6-3-16,4 0-1 0,4 6-2 15,2 29 0-15,4-1 1 16,9 13-4-16,1 4 3 16,7 3-33-16,9 3-17 15,5 3-44-15,9-3-70 16,0-9-111-16,12-6-219 16</inkml:trace>
  <inkml:trace contextRef="#ctx0" brushRef="#br0" timeOffset="4">4055 135 311 0,'0'0'381'15,"0"0"-369"-15,0 0 102 16,0 0-19-16,-171 174-4 16,134-120-9-16,4 6-31 15,10-9-4-15,3 3-16 16,17-6 7-16,3-1-24 16,0-13 5-16,23-7-14 15,17-7-1-15,13-15-1 0,7-5 2 16,13 0 5-16,5-11-7 15,-2-22-1-15,1-20 0 16,-4 4-1-16,-9-10 4 16,-7-4-9-16,-13 3 4 15,-15 3-3-15,-15 3 2 16,-14 6-1-16,0 6 0 16,-3 9 4-16,-34 7-2 15,-10 14 4-15,-10 5-8 16,-2 7 8-16,-2 0-11 15,1 0-14-15,3 19-24 16,4 10-26-16,9 1-45 16,7 6-32-16,8 3-52 0,12 0-104 15</inkml:trace>
  <inkml:trace contextRef="#ctx0" brushRef="#br0" timeOffset="5">3700 1046 514 0,'0'0'99'0,"0"0"5"16,0 0 6-16,-16 173-21 16,16-138-19-16,9 4 2 0,18-12-19 15,7 0 0-15,9 0-8 16,4-15-3-16,10-3-10 15,10-9-4-15,10 0-3 16,10-15-22-16,3-24 9 16,-6-9-10-16,-5-12 2 15,-8-14-4-15,-15-1 0 16,-8 4 0-16,-19-10-1 16,-12-7-4-16,-17 7-12 15,0 10 3-15,-23 9 10 16,-17 29 0-16,-3 18 7 15,-15 15-3-15,-5 0 3 16,-7 0-2-16,-5 21-2 0,3 6-39 16,-1 0-23-1,-2 0-68-15,5 8-119 0,1-2-433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7:30.3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263 0 650 0,'0'0'68'0,"0"0"53"16,0 0 10-16,0 0-88 15,0 0-38-15,0 0 43 16,-94 155-18-16,55-92-1 16,5-6 0-16,7 3-1 15,1-3-11-15,9-6 0 16,3 2-7-16,11-5 0 0,0-5-3 16,3-4-3-16,0 0 1 15,0-3-3-15,12-4 2 16,19-5-4-16,10-1 5 15,8-4-3-15,9-5 0 16,-6-2 0-16,3-5-2 16,-12-8 0-16,-3-2-9 15,-7 0-43-15,1 0-17 16,-5-12-18-16,5-20-69 16,-4-11-16-16,-4-5-60 15</inkml:trace>
  <inkml:trace contextRef="#ctx0" brushRef="#br0" timeOffset="1">731 425 709 0,'0'0'49'0,"-34"162"103"16,14-59-81-16,0 9 76 15,-3-8-119-15,6-4 38 16,1-14-38-16,-1-11-24 15,3-7-1-15,0-14-1 16,5-9-1-16,-5-9-1 16,5-15-3-16,6-9-47 15,-5-9-42-15,8-3-69 0,0-3-40 16,0-33-189-16</inkml:trace>
  <inkml:trace contextRef="#ctx0" brushRef="#br0" timeOffset="2">931 1226 611 0,'0'0'199'16,"0"0"-163"-16,0 0 51 16,-83 192-69-16,59-153 48 15,7-9-61-15,5-12 1 0,7-9-6 16,5-9-42-1,0 0-60-15,0-6-58 0,8-33-168 16</inkml:trace>
  <inkml:trace contextRef="#ctx0" brushRef="#br0" timeOffset="3">1420 734 762 0,'0'0'6'0,"0"0"101"16,-78 185-58-16,64-125 55 0,14-6-66 16,0-2-15-16,0-12 14 15,31 1-10-15,19-13 1 16,10-8-6-16,13-13-4 15,5-7-4-15,-5 0-4 16,-5-28-5-16,-9-25 1 16,-2-10-4-16,-7-14-2 15,-10-23-11-15,-14-14-5 16,-5 1 9-16,-17 6 7 16,-4 23 13-16,0 27 21 15,-4 21 2-15,-17 15-8 16,3 6-7-16,-10 9-11 0,-2 0-8 15,-1 6-4-15,-4 0 3 16,1 0-4-16,1 12 2 16,2 12 1-16,2 0-3 15,5 3-2-15,4 3-12 16,6 3-19-16,8 0-40 16,6 3-41-16,0-9-66 15,3-9-85-15,34-13-142 16</inkml:trace>
  <inkml:trace contextRef="#ctx0" brushRef="#br0" timeOffset="4">2776 308 562 0,'0'0'164'16,"0"0"-110"-16,0 0 38 16,0 0 56-16,0 0-102 15,-66 177 17-15,46-139-1 16,-1-10-28-16,4-1-13 16,5-6-6-16,4-1-2 15,5-8-10-15,3-5 3 0,0 7-5 16,0-7 0-1,0 7-1-15,26-1 2 0,12 2-1 16,8 11 0-16,5 3 3 16,-4 5-4-16,-4 1 0 15,-10 1 2-15,-10 3-2 16,-9-3 0-16,-11 7 1 16,-3-1-1-16,0 0 2 15,-20-3 6-15,-13-1 6 16,-4-6 3-16,-3-10-10 15,0 4 2-15,-1-14-5 16,-5-2-2-16,-1-4-1 16,1-1 1-16,5-5-4 15,4 0-12-15,5-18-12 16,-2-24-40-16,7-22-48 0,13-17-51 16,11-21 7-16,3-9-124 15</inkml:trace>
  <inkml:trace contextRef="#ctx0" brushRef="#br0" timeOffset="5">2773 272 536 0,'0'0'77'0,"0"0"90"16,0 0-94-16,0 0 15 15,206-42-38-15,-165 39 26 16,-4 0 12-16,0 3-82 0,-10 0-1 15,-7 0-3-15,-3 0-2 16,-5 0-2-16,-1 0-47 16,-2 0-38-16,8 0-34 15,-3 0-3-15,6 0-39 16</inkml:trace>
  <inkml:trace contextRef="#ctx0" brushRef="#br0" timeOffset="6">3589 305 581 0,'0'0'60'0,"0"0"135"0,0 0-112 16,0 0 1-16,0 191 19 15,-8-157-79-15,-1-4 13 16,-2-3 0-16,1-9-22 15,4-3 9-15,3-9-15 16,3-1-4-16,0-4-1 16,0 3-4-16,0 2 0 15,0 4-2-15,16-3 0 16,12 7 4-16,4-1-2 16,5 8 1-16,-4 6-1 15,-5 0-2-15,-5 10 0 0,-6 3 2 16,-4-1 0-1,-10 5 0-15,-3 2 1 0,0-2 4 16,0-1-5-16,-21-5 10 16,-5-7-4-16,0-2 2 15,-1-4-3-15,-4-3-2 16,-1-7 2-16,-5-8-3 16,-1-2-2-16,-2-5 0 15,4 0-36-15,-4-6-52 16,3-26-29-16,0-11-65 15,13-25-41-15</inkml:trace>
  <inkml:trace contextRef="#ctx0" brushRef="#br0" timeOffset="7">3688 317 744 0,'0'0'37'16,"0"0"115"-16,0 0-38 15,170-27-79-15,-106 24 124 16,-4-3-137-16,10 0-11 16,2 0 10-16,-6-3-17 15,-5 0-4-15,-18 0-13 16,-10-3-80-16,-7-3-71 16,-12-6-112-16,-8-6-160 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7:30.3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402 81 485 0,'0'0'129'0,"0"0"15"16,0 0-28-16,0 0-55 15,0 0 18-15,0 0-14 16,0 0-11-16,0-15 2 15,0 15-17-15,-3 0-7 16,-8 0-19-16,-1 6 4 16,-12 30-14-16,-7 12 9 0,-6 15 3 15,1 12-5-15,-4 6 3 16,3 6-9-16,0 14 9 16,4 1-7-16,2 5 9 15,5 1-9-15,6-2 3 16,7-8-8-16,9-3 6 15,4-11-7-15,0-6 0 16,4-9-2-16,19-3 7 16,1-9-5-16,2-9 0 15,-3 1 0-15,1-6 0 16,-4-7 4-16,0-1-4 16,-3-10 0-16,-3-4-1 0,-5-6 6 15,-3-7-14 1,2 2 8-16,-8-7-19 0,0-1-15 15,0-2-23-15,0 0-102 16,0 0-61-16,0 0-109 16</inkml:trace>
  <inkml:trace contextRef="#ctx0" brushRef="#br0" timeOffset="1">659 1239 739 0,'0'0'118'0,"0"0"8"15,0 0-64-15,0 0-38 16,0 0 8-16,0 0-5 15,0 0 1-15,101-9 9 16,-72 3-11-16,-2-3-4 16,-1 3-19-16,-1 0 1 15,-6-3 2-15,5 0-12 16,-8 0 4-16,1 3-5 0,3-3-62 16,-3 3-43-16,3-3 1 15,-3 0-91-15,-1-6-165 16</inkml:trace>
  <inkml:trace contextRef="#ctx0" brushRef="#br0" timeOffset="2">1348 832 524 0,'0'0'122'16,"0"0"43"-16,0 0-96 0,-58 197-28 15,55-152 12-15,3-8-9 16,0 1-10-16,0-5 7 16,26-9-18-16,15-6 7 15,13-9-24-15,13-9 11 16,13 0-5-16,13-9 12 15,8-30-10-15,-5-14-7 16,-9-1 1-16,-17-1-7 16,-16-3 5-16,-17 0-6 15,-17-2 6-15,-16 1-1 16,-4-8 1-16,0 1-4 16,-21 3 2-16,-5 7 2 0,-5 3 1 15,2 11 3-15,-2 15-6 16,4 6-7-16,1 15 8 15,0 6-10-15,-5 0 1 16,1 0 3-16,-7 26 1 16,0 7-4-16,7 3-14 15,7 3-36-15,6 5-17 16,4 4-34-16,9 4-27 16,4-8-66-16,0-4-61 15</inkml:trace>
  <inkml:trace contextRef="#ctx0" brushRef="#br0" timeOffset="3">2414 1257 600 0,'0'0'70'0,"0"0"48"16,-40 162-41-16,20-117-49 15,3-3 0-15,3-4-14 16,1-10-13-16,10-1-2 16,-1-13-41-16,4-13-65 15,0-1-134-15,0-11-207 16</inkml:trace>
  <inkml:trace contextRef="#ctx0" brushRef="#br0" timeOffset="4">2944 749 621 0,'0'0'49'0,"0"0"54"0,0 0-19 15,-102 177-12 1,77-122-8-16,10-1 3 16,1 0-31-16,5 0-2 0,4-3-15 15,5-3 6-15,0-9-5 16,0-6-12-16,31-6 6 16,6-9-13-16,10-9 11 15,8-9-8-15,17 0 9 16,4-15 0-16,1-24-2 15,-7-6-2-15,-10-9-5 16,-10-9 0-16,-10-11-2 16,-13-7 5-16,-13-15-4 15,-11-9-2-15,-3 1 4 16,0 8 0-16,-3 16-3 16,-21 25 21-16,-7 14-14 0,2 17 1 15,3 14-8-15,-5 4 0 16,-5 6-4-16,-1 0 1 15,3 6-6-15,-2 16-2 16,8 4-23-16,13 2-23 16,1 4-29-16,11 0-25 15,3 1-77-15,0-6-84 16,17-8-173-16</inkml:trace>
  <inkml:trace contextRef="#ctx0" brushRef="#br0" timeOffset="5">4185 333 458 0,'0'0'311'15,"0"0"-296"-15,0 0 47 16,0 0-18-16,0 0 8 15,0 0 9-15,-107 161-23 16,107-123-19-16,0 0 8 16,0 3-14-16,26-6 2 15,22-5-11-15,11-5 11 16,9-11-12-16,5-10 0 0,0-4 1 16,-2-6 1-1,-4-33 2-15,-14-9-3 0,-13-4 9 16,-14-1-12-16,-18 4 14 15,-8 3 2-15,0 6 20 16,-34-1-8-16,-6 11-8 16,-10 9-17-16,-4 9-1 15,-2 9-6-15,-4 3 5 16,2 0-7-16,5 0 2 16,7 15-13-16,3 6-43 15,5 6-12-15,4 0-33 16,2 3-57-16,5 0-134 0</inkml:trace>
  <inkml:trace contextRef="#ctx0" brushRef="#br0" timeOffset="6">3837 1063 583 0,'0'0'87'16,"0"0"61"-16,0 0-83 16,0 0 9-16,24 176-26 15,13-146-2-15,13-3-16 16,13-6 2-16,10-3-29 16,8-9 28-16,5-9-16 0,-5 0-11 15,-14-9 4-15,-18-24-7 16,-12-12 8-16,-10-3-7 15,-13-9-4-15,-14 0 2 16,0-3-3-16,0 0-7 16,-14 11 10-16,-6 9 0 15,1 21-1-15,-1 9 0 16,-3 10-5-16,-2 0 1 16,-5 0-9-16,4 14-4 15,3 11-19-15,0-4-13 16,5 0-41-16,8-4-43 15,7-3-152-15</inkml:trace>
  <inkml:trace contextRef="#ctx0" brushRef="#br0" timeOffset="7">4983 0 637 0,'0'0'49'0,"0"0"128"16,54 180-101-16,-27-96-13 0,4 6-21 16,-2 7 11-1,4 5-28-15,-5 4-3 0,-8-2 1 16,-5 0-12-16,-4-12 14 15,-5-5-14-15,-2-5 6 16,-4-7-17-16,0-9 9 16,0-3-7-16,-4-3-2 15,-16-6 2-15,-3-6 2 16,-3-4-8-16,-4-11-9 16,-1-12-14-16,-1-6-49 15,4-8-22-15,8-7-67 16,10 0-146-16</inkml:trace>
  <inkml:trace contextRef="#ctx0" brushRef="#br0" timeOffset="8">5755 1302 11 0,'0'0'863'16,"0"0"-830"-16,0 0 102 0,0 0-72 15,0 0-8-15,0 0-16 16,-12 15-13-16,12-12-22 15,0-3 2-15,0 0-6 16,0 0 0-16,0 0-18 16,0 0-52-16,0 0-63 15,0 0-116-15,0-18-354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2:59.8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348 700 442 0,'0'0'160'0,"0"0"-48"0,0 0-2 16,0 0-46 0,0 0-26-16,0 0-4 0,0 0-12 15,0 0 9-15,43-137-11 16,-34 97-5-16,5-4 3 16,0-4-8-16,-1-1-2 15,1-4-8-15,0-1 5 16,-2 0-4-16,-1 0 6 15,-5 4-6-15,0 11 10 16,-6 6 9-16,3 12 1 0,-3 6 7 0,0 9-11 16,0 3-2-1,0 3-10-15,0 0-1 16,0 0-3-16,0 0-2 0,0 18-7 16,0 30 8-1,0 24 3-15,0 18 7 0,0 18-1 16,0 2-4-16,-3 0 4 15,0-10-8-15,3-8 5 16,-3 4-5 0,3-10 0-16,-3-5 0 15,3-6 0-15,0-6 1 16,0-6-2-16,0 0 2 16,-3-9 0-16,-2-9-4 15,5-4 4-15,-3-8-3 16,0-6 1-16,0-5-16 15,0 0-38-15,0-3-63 0,0-7-32 16,-2-11-84-16,2-1-154 16</inkml:trace>
  <inkml:trace contextRef="#ctx0" brushRef="#br0" timeOffset="1">1050 302 440 0,'0'0'180'16,"0"0"-76"-16,0 0-1 15,0 0-40-15,0 0-23 16,0 0-23 0,0-20-15-16,3 13 1 15,20-7-1-15,4 7 0 0,7-4 0 16,1 11 0-16,0 0 7 16,2 5-5-16,-2 28 1 15,3 10-1-15,-4 10 16 16,-11 4-6-16,-3-3-1 15,-14 2-1-15,-6-2 11 0,0-2-9 16,0-2 11-16,-14-2-3 16,-9-12-7-16,3-4 2 15,0-16-8-15,7-4 3 16,3-8-4 0,3-4-2-16,-2 0-1 15,-2 0 7-15,2-10-12 16,-2-17-4-16,11-1-7 0,0 1 6 15,0 2 2 1,0 7-5-16,3 9 4 0,20 3-8 16,5 6-1-16,8 0 1 0,7 0-7 15,1 17 5-15,-1 14 10 16,1 7 4-16,-7 10 4 16,0 11-4-16,-4 7 5 15,-9 6-5-15,0 3 3 0,-15-3 2 16,-6-9 8-16,-3 0 6 15,0 2 16 1,-12-10-11-16,-22 4 7 16,-7-11-17-16,-2 0 7 15,-4-10-4-15,-7-1 7 16,1-8-19-16,-4-8 15 0,4-6-8 31,4-5-5-31,1-10-3 0,4 0-2 16,12 0-2-16,5-12-4 15,7-15-11-15,9-3-29 16,11-13-14-16,0-11-63 16,11-15-51-16,33-13-253 15</inkml:trace>
  <inkml:trace contextRef="#ctx0" brushRef="#br0" timeOffset="2">2002 523 410 0,'0'0'170'0,"0"0"-144"16,0 0 37-16,0 0-17 16,0 0 1-16,0 0 9 15,60-123-30-15,-30 105-1 16,4 3-4-16,2 4 1 16,-2-1 3-16,3 8-5 0,-5 0 2 15,3 4-7-15,2 0-5 16,-8 9-6-16,5 19 31 15,-7-1-13-15,-4 4 15 16,-3 1 0-16,-3-5-5 16,-4 0-7-16,-3 0-6 15,-3 0-1-15,-7 4-16 16,0 1 17-16,0 7-8 16,0 1 4-16,-17 3-1 15,-7 5 3-15,-5 0-1 16,-2 3-2-16,-2 3-5 15,-1-3-8-15,2 6 10 16,-6-3-11-16,4-3 4 0,2 0-3 16,1-3 1-1,4-3-1-15,4 0 1 0,9-4-2 16,2-7 0-16,1 1-2 16,5-8 4-16,0-4-4 15,6-6 2-15,0-3-1 16,0-3 0-16,0-1-1 15,0-8 0-15,0 4 0 16,0-2 1-16,17-1-1 16,1 3 1-16,7-6 1 15,1 2 2-15,4-2 0 16,4 0 1-16,2 0 1 0,9 0-3 16,4-2-1-1,-2-13 5-15,-1 1-5 0,-2 3 1 16,-10-5-3-16,-2 9 2 15,-9-3-9-15,2 0-19 16,-9 10 0-16,1-6-10 16,-6 5-26-16,4-5-47 15,-1-4-31-15,0 5-182 16</inkml:trace>
  <inkml:trace contextRef="#ctx0" brushRef="#br0" timeOffset="3">3358 1164 519 0,'0'0'102'15,"0"0"-34"-15,0 0 29 16,0 0-40-16,0 0 27 16,0 0-29-16,14 0-13 0,-4 0-10 15,1 0 1-15,1 0 6 16,5 0-1-16,0 0 2 15,3 0-20-15,3 0 0 16,4-3-3-16,4-3-3 16,-2 3-12-16,-2-3 2 15,1 0-4-15,-2 0 2 16,-6 6-2-16,-8-3 3 16,2 3-7-16,-7 0 4 15,0 0-3-15,-4 0-8 16,1 0-14-16,-4 0-24 15,0 0-36-15,0 0-41 16,0 0-67-16,0 0-154 0</inkml:trace>
  <inkml:trace contextRef="#ctx0" brushRef="#br0" timeOffset="4">5067 291 485 0,'0'0'60'0,"0"0"53"16,0 0-2-16,0 0-53 15,0 0 23-15,0 0-11 16,-37-48-26-16,17 42-6 16,-4-3-18-16,-5 3-1 0,-2 0-3 15,-5 0 2-15,-4 6 1 16,0 0 2-16,-4 0-14 15,4 0-2-15,0 0-1 16,-1 18-4-16,4 8 4 16,-2 2-2-16,-1 8 1 15,3 3-2-15,7 4 4 0,10-1-1 16,0 0 2-16,12 3-3 31,8-5 5-31,0-5-5 0,0-1-1 16,14-7-2-16,20-10 2 0,10-5-4 15,2-12-4-15,7 0-1 16,4 0 7 0,1-23 10-16,1-10-9 0,-5-3-1 15,-8-1 0 1,-8 10 0-16,-15 12-1 0,-9 7 2 16,-8 2-1-16,-3 6 2 15,-3 0-3-15,0 0 1 16,3 0-10-16,3 0 6 15,8 20 4-15,3 7 10 0,7 9-8 16,2 12-1-16,-3 6 0 16,5 15 2-16,-5 6 1 15,-2 5 0-15,-6 2 6 16,-1-2-8-16,-8-2 8 16,-3-3-7-16,-3-6 7 15,0-12-1 1,0-6-5-16,0-7 1 15,-9-12 2-15,-8-1 0 16,0-8 3-16,-3-6 3 0,-4-3-11 16,-5-6 14-1,-8-4-6-15,-13-4 5 16,1 0-11-16,-9 0 2 0,4 0-5 16,15-6 2-16,2-10-1 0,6 1-2 15,16-2-4-15,-3-9-12 16,15-7-20-16,3-15-19 15,0-1-17-15,33-13-90 16,13 2-111-16,2 3-270 16</inkml:trace>
  <inkml:trace contextRef="#ctx0" brushRef="#br0" timeOffset="5">5625 509 228 0,'0'0'354'16,"0"0"-353"-16,0 0 76 15,0 0-35-15,0 0-8 16,0 0 18-16,107-104-13 16,-87 93-1-16,-3 5 3 15,-1 0-4 1,4 1 3-16,0-1-16 15,0 2-5-15,3 4-3 16,-2 0 1-16,2 0-9 16,-3 6 6-16,3 9 2 15,1 6 6-15,-4 6-2 16,0 4-5-16,-6 4 7 0,-5-1 4 16,2 1-8-1,-8-4-9-15,-3-2 5 16,0 1-11-16,0 1 13 15,0 2-1-15,0-1-4 16,-17 5 3-16,-6 7-3 16,-4 3-2-16,1 7-2 0,-5-3 4 15,2 0-4-15,-2 0-5 16,-2-3 1-16,7-3-1 16,1-6-1-16,6 0 2 15,2-3-6-15,3-3 8 16,0 3-5-16,5-10 2 15,6-4-4-15,0 4 4 16,3-13-2-16,0 1 0 16,0-2 1-16,0-5-1 0,9 3 3 0,17-5-4 15,12 1 2-15,5-6 11 16,11 0-4-16,2 0 3 16,8 0-3-16,2-17-5 15,9 1-3-15,-5-1 4 0,-4 1-3 16,-5 6 1-1,-15-7-4-15,-6 7-2 0,-10-2-16 16,-10 1-21-16,-3 1-13 16,-11-10-25-16,-1-1-69 15,-5 0-232-15</inkml:trace>
  <inkml:trace contextRef="#ctx0" brushRef="#br0" timeOffset="6">0 2259 390 0,'0'0'158'0,"0"0"-100"15,0 0 40-15,0 0-41 16,0 0 1-16,0 0 3 16,0 0-2-16,0 3-24 0,0-3-2 15,0 0 1-15,0 3-5 16,4 0 8-16,9 0-4 15,3 0 1-15,4 3-11 0,3 0 4 32,8 0-19-32,2 3 7 0,7 0-4 0,4 0 1 15,2-3-3-15,-2-3 1 16,7 0 1-16,-2 3-6 0,9-3 4 16,-2 3-9-16,1-3 4 15,0 0-1-15,-1 3 2 16,5-3-3-16,-1-3 7 15,4 3-2-15,-1 0-1 16,-2 0-2 0,2 0-2-16,-10 0-1 15,-4 3-1-15,-11 0 0 16,-1 3 0-16,-5 3 0 16,3-3 3-16,5 0 1 15,0 0-3-15,7 0 2 16,2-3-1-16,2 3 0 15,-1 2-3-15,0-4 2 0,1-1 1 16,-2 0-1-16,1 2 0 16,1-2-1-16,-1-2 1 15,3 2 3-15,1-1-2 0,3-4-4 32,-1-1 3-32,4 0-1 0,1 0 1 15,-8 0 0-15,1 0 0 16,-1 0-1-16,-7 0 0 15,8 0 0-15,-1-1 0 16,8 1 2-16,5 0-4 16,1 0 4-16,-4 0-3 15,1-5 2-15,-4 2 1 16,-5 0-2-16,-3-1 0 16,3-1-2-16,-6-1 6 15,4 3-6-15,-2-3 4 0,-1 3-4 16,-4-6 3-1,5 0-2-15,-1 0 2 0,3 0-2 16,1-3-1 0,3 0 2-16,-1 3 3 15,-2 0-3-15,-1 0 2 16,1 0-1-16,-1 0-1 16,1 0 1-16,-1 3-1 0,1 0-1 15,7-3 1-15,6 3 0 16,2-3 3-16,12 0-5 15,-11 0 4-15,-1 0-4 16,-5 3 3-16,-7 0-3 16,-4 3 2-16,4 0 0 0,-4 0 0 15,1 3 0-15,4 0-3 16,-6 0 3-16,3 0 0 16,1-3 0-16,7 0 2 15,4-3 0-15,-1 3 1 0,6 0-2 16,-6-3-1-16,4 3 3 15,0-3-1-15,-6 6-1 16,-7 0 1-16,-7 0-1 16,-7 0 0-16,-6 0-1 15,-3 0 0-15,2 0 0 16,-2 0 0-16,3 0 2 16,-7 0-4-1,-4 0 5-15,0 0-4 16,-5 0 2-16,-8 0-2 15,1 0 3-15,-7 0-5 0,-4 0 1 16,0 0-4-16,-3 0-15 16,0 0-11-16,0 0-11 15,0 0-8-15,-9 3-84 16,-29 3-174-16,-11-6-381 16</inkml:trace>
  <inkml:trace contextRef="#ctx0" brushRef="#br0" timeOffset="7">1334 3035 606 0,'0'0'49'0,"0"0"48"16,0 0-3-16,0 0-18 16,0 0-3-16,0 0-26 15,-50 178-17-15,22-130-5 0,-1 6 9 16,-5 12 1-16,-7 0-8 16,-2 6 1-16,4 0-12 15,-4-3-3-15,2-3-6 16,1 0 1-16,3-2-8 15,0-3 5-15,4-5-2 16,2 2-2-16,8-10 5 16,7-6-5-16,6-9 1 15,3-2-2 1,0-12 0-16,7 2 2 16,0-6-4-16,0 1 8 15,0 0-12-15,0-1 7 16,0-3-1-16,4-1 1 0,12 0-1 15,12 6-4-15,-2-8 4 16,11-3-4-16,7-6 4 16,-1 0-3-16,0 0 3 0,1 0-4 15,-1-11 8-15,4-5-5 16,2-2 1-16,-2-2-8 16,1 4-23-1,-9 0-38-15,-8 6-14 16,-11 3-12-16,-3 3-61 0,-11-2-93 15,-3 0-148-15</inkml:trace>
  <inkml:trace contextRef="#ctx0" brushRef="#br0" timeOffset="8">1498 3216 719 0,'0'0'62'16,"0"0"-18"-16,0 255 71 0,0-130-29 15,3 4-9-15,6 6-30 0,2-1-8 16,-4 7-12-16,-1-3-3 16,1-10-8-16,-7-14-2 15,4-15-11-15,-4-15 3 16,0-12-5-16,0-7-1 15,0-16 2-15,0-8 1 16,0-12-4-16,0-10 1 16,0-11 0-16,0-4-21 15,3-4-36 1,6 0-54-16,2-33-73 0,6-21-187 16</inkml:trace>
  <inkml:trace contextRef="#ctx0" brushRef="#br0" timeOffset="9">2179 4273 532 0,'0'0'156'0,"0"0"-148"15,0 0 88-15,0 0-25 16,0 0 1-16,0 0-22 16,181 0-23-16,-145 0-14 0,-2 0-7 15,3 0-3-15,-4-7-3 16,1-3-13-16,1 0-58 16,6 3-55-1,-4-3-56-15,3-1-165 16</inkml:trace>
  <inkml:trace contextRef="#ctx0" brushRef="#br0" timeOffset="10">3355 3596 565 0,'0'0'60'31,"0"0"-50"-31,0 0 42 16,0 0-25-16,0 0 57 0,0 0-42 16,214-164-16-16,-156 152-11 15,2 9 6-15,-7 3-2 16,0 0 8-16,-5 18-7 15,-8 18-10-15,-11 9 10 16,-5 9 9-16,-7 0 6 0,-8 5-9 16,-9 0-1-16,0-1 7 15,-3-4 3-15,-27-4-8 16,-10 2 0-16,-3-10-14 16,-4 0 7-16,-1-13-15 15,12-4 8 1,10-7-11-16,6-13 0 15,9-1 0-15,5-2 0 0,6-2-2 16,0 0 0-16,0 0-16 16,6 0-18-16,25 0 30 15,8 0 4-15,12-6-5 16,5 6 1-16,1 0-12 16,4 0 10-16,-1 0-7 15,4 18 10-15,-1 18 3 0,-4 6-2 16,-1 12-1-16,-18 5 3 15,-14 4 3-15,-15 12 15 16,-11 0 13-16,-5 0-20 16,-30 0 25-16,-12-9-24 15,-7-12 16-15,-3-6-2 16,1-7-6-16,-2-14-8 0,-2-8-1 16,-4-5-8-16,-8-13 1 15,-6-1-4-15,2 0 2 16,-1-11-5-16,10-16-11 15,14-5-4-15,10 0-20 16,9-2-9-16,10-7-57 16,10-1-115-1,5-3-251-15</inkml:trace>
  <inkml:trace contextRef="#ctx0" brushRef="#br0" timeOffset="11">7045 1898 553 0,'0'0'89'0,"0"0"3"0,0 0 17 16,0 0-46-16,0 0-11 15,0 0 0-15,0 0-7 16,0 0-6-1,0 0-12-15,0 0 0 16,17 0 2-16,3 0 7 0,7 0-13 0,2 0-7 16,5 0-3-16,-1 0 0 15,1 0-7-15,3 0-6 16,-7 0 2-16,1 2-1 16,-5-2-1-16,-3 0 1 15,0 0 0-15,1 0-2 16,-4 0-1-1,-3 0-15-15,0 0-11 16,-1 0-26-16,1 0-30 16,-3 0-1-16,-5 0-52 15,-1 0-64-15,-8 9-69 16</inkml:trace>
  <inkml:trace contextRef="#ctx0" brushRef="#br0" timeOffset="12">7309 2322 395 0,'0'0'168'0,"0"0"-122"15,0 0 61-15,0 0-42 16,0 0-3-16,0 0 0 16,-6 9-18-16,6-9-18 15,0 0 7-15,0 0-3 0,0 0 5 16,0 0-1-16,0 0 1 16,6 3 3-16,8 3-24 15,3-3 4-15,-2 3-11 16,2-3 3-16,0-3-3 0,0 3-2 15,0-3 4 1,4 0-8-16,2 0 10 16,0 0-9-16,-3 0 5 0,0 0-7 15,-4 0 7 1,4 0-7-16,-3 0 2 16,0 0-2-16,0 0 1 15,-4 0-1-15,-3 0 1 16,0 0-2-16,-2 0 2 15,-2 0-2-15,-3 0-2 16,0 0-7-16,0 0-12 16,0 0-39-16,8 0-15 0,-2 0-17 15,-1 0-22-15,1 0-60 16,-6 0-95-16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7:30.3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8 233 660 0,'0'0'188'0,"0"0"-89"0,0 0 32 15,0 0-52-15,0 0-40 16,0 0 0-16,0 0-23 16,-8-59 6-16,8 56-7 15,0 0 0-15,0-3-3 16,8-3 0-16,12-3-3 16,9-4-9-16,12-4 5 15,8-4-2-15,9 0 3 16,2 3-4-16,4 3 0 15,-1 6-1-15,-10 6 5 16,-10 6-4-16,-8 0-2 0,-9 0-1 16,0 0 0-1,-3 15-2-15,-2 12-3 0,-7 3 5 16,-8 0-1-16,-6 6 0 16,0 5 2-16,-10-1 2 15,-24 7 9-15,-18 1-11 16,-9 1 8-16,-9 4-7 15,2-9 2-15,5-2 0 16,7-5-2-16,9-10-1 16,13-10-1-16,14-4-1 15,11-7-1-15,9-4 3 16,0 2-10-16,0-4 2 16,0 0-9-16,0 0 11 15,15 0-5-15,19 0 11 0,10 0 0 16,-1 0 1-16,7 0 1 15,-2 0-2-15,1 11-3 16,-2 26 1-16,-7 13 2 16,-10 8-6-16,-7 6 5 15,-6 2 2-15,-6-9-2 16,-8-6 2-16,-3-3 1 16,0-9 3-16,0-6-2 15,-14-3 13-15,-12-6-10 16,-4-9 12-16,-7 0-12 15,-6-9 3-15,-7 0-5 16,-4-6-2-16,4 0 1 16,4 0-1-16,5 0-4 0,7 0 1 15,11-3-4-15,9-3-17 16,8 3-5-16,3 0-14 16,3 0-79-16,0 3-36 15,0-6-138-15,17-3-260 16</inkml:trace>
  <inkml:trace contextRef="#ctx0" brushRef="#br0" timeOffset="1">1053 1140 644 0,'0'0'199'0,"0"0"-127"16,0 0 65-16,-90 171-64 15,70-138-36-15,-1-6-9 16,6-2-11-16,1-8-7 16,5-3-7-16,-2-8-3 15,8-5 0-15,3-1-42 16,0 0-56-16,0 0-41 15,0-28-217-15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7:30.3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108 0 617 0,'0'0'122'0,"0"0"-113"15,0 0 8-15,0 0 4 16,-40 240 64-16,16-105-8 15,7 20-31-15,0-2 10 16,8-6-19-16,9-12 5 16,0-11-22-16,0-13 5 15,0-17-13-15,23-11 0 0,1-9-7 16,2-10-4 0,5-4-1-16,-5-7 0 0,-2-14-4 15,-4-3-3-15,-8-9-17 16,5-3-15-16,-6-6-45 15,-8-9-50-15,0-9-105 16,-3 0-216-16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7:30.3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208 887 610 0,'0'0'117'0,"0"0"-97"16,0 0 42-16,0 0-36 15,0 0 10-15,153-180 10 16,-116 126-16-16,4-6-7 16,-9 6 15-16,2-8-11 15,-7 2-1-15,-4 3-16 16,-3 1-3-16,-9 2 1 15,-5 2 7-15,-6 4-1 0,0 5 11 16,0 10-8-16,0 5-3 16,0 7-8-16,-11 6 1 15,-1 9 9-15,-2 1-8 16,-3 5-8-16,-3 0-2 16,-10 27-1-16,1 27 4 15,-11 20-2-15,2 16 2 16,4 14 0-16,2 17 2 15,8 4-3-15,7 9 3 16,11-8-1-16,6-6-1 16,0-12 1-16,0-1-4 15,0-6 4-15,0-4-2 0,0-5 0 16,0-4 0-16,0-5-1 16,0-4 6-16,0-8-10 15,3-6 2-15,-3-11 3 16,0-9-16-16,0-9 3 15,3-6-44-15,-3-12-23 16,0-6-5-16,0-3-21 16,0-6-9-16,0-3-43 15,0 0-105-15</inkml:trace>
  <inkml:trace contextRef="#ctx0" brushRef="#br0" timeOffset="1">0 1766 559 0,'0'0'191'16,"0"0"-136"-16,0 0 1 16,0 0-9-16,0 0 29 15,0 0-15-15,167-31-21 16,-117 27-9-16,1 2-13 15,2-2 3-15,1-2-18 16,-7-1 3-16,-1-1-6 16,-9 2-4-16,-7 4-55 15,-7-3-40-15,-9-5-73 16,0-6-106-16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7:30.3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260 13 321 0,'0'0'313'16,"0"0"-236"-16,0 0 65 16,0 0-67-16,0 0-12 15,0 0-2-15,5 0-1 16,1 0-6-16,0 0-6 15,8 0-2-15,6 0-15 0,10 0-4 16,7 0-13 0,6 0 8-16,4 0-13 0,-4 0-3 15,-5 0-5-15,-9 0 0 16,-9 0-1-16,-6 0-3 16,-8 0-2-16,0 0-17 15,-6 0-8-15,0 0-21 16,0 0-33-16,0 0-14 15,0 4-30-15,0 2-69 16,-20 5-172-16</inkml:trace>
  <inkml:trace contextRef="#ctx0" brushRef="#br0" timeOffset="1">0 511 587 0,'0'0'48'0,"0"0"115"15,0 0-52-15,0 0-19 16,0 0-5-16,0 0-22 16,138 9-5-16,-95-9-9 15,0 0-20-15,1 0 3 16,-1 0-17-16,4 0-6 15,-4 0-4-15,-2 0-2 16,-6 0-2-16,2 0-2 16,-6 0 0-16,2 0 2 15,-2-11-6-15,-2-3 2 16,1 3-6-16,-7-1-24 0,-3-1-11 16,-12 7-46-16,-8 0-42 15,0-3-90-15,0 1-157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7:30.3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0 673 458 0,'0'0'31'0,"0"0"46"15,34-179-40-15,-28 137 24 16,5 15 64-16,-8 10-57 16,1 5-4-16,-4 12-15 15,0 0-6-15,0 0-10 16,0 0-12-16,0 27-9 0,0 27-1 16,0 16 2-16,0 17 4 15,0 6 5-15,0 3-7 16,0 0 5-16,0 3-4 15,6-6-1-15,1-4-10 16,3-12 8-16,-4-8-13 16,2-9 1-16,-5-6-1 15,0-6 0-15,-3 2-7 16,0-4-46-16,0 1-13 16,0-10-231-16,0-10 280 15,0-22-393-15</inkml:trace>
  <inkml:trace contextRef="#ctx0" brushRef="#br0" timeOffset="1">419 1625 777 0,'0'0'53'16,"0"0"-17"-16,0 0 8 15,0 164-28-15,0-140-5 16,0-6-3-16,0-6-8 16,0-9-3-16,0-3-33 15,0 0-37-15,0-12-96 0,0-27-302 16</inkml:trace>
  <inkml:trace contextRef="#ctx0" brushRef="#br0" timeOffset="2">1107 281 475 0,'0'0'16'16,"0"0"75"-16,0 0-27 0,0 0-28 16,0 0 4-16,194-8-23 15,-168 52 27-15,-3 14 13 16,-2 7-26-16,-14 9-11 16,-7-2-6-16,0 0 8 15,0-6 7-15,-24-3 1 16,-12-9 3-16,-4-12 7 15,2-6-6-15,1-7-10 16,5-10-2-16,2-7-11 16,2-6 1-16,8-6-11 0,5 0 6 15,4 0-3 1,5 0-4-16,6-18-21 0,0-1-13 16,9 2 31-16,25 8-23 15,3 6 11-15,7 3 9 16,-6 0 5-16,6 18-7 15,-4 20 8-15,-3 5 2 16,-3 11 7-16,-10 6 0 16,-9 0 1-16,-7 4 14 15,-8-1-12-15,0-5 6 16,-3-4 1-16,-31-6 13 16,-4-10-8-16,-5-5-4 15,3-6-5-15,-4-12-2 16,6-5-6-16,-3-10-4 15,-2 0-3-15,-1-15-3 0,7-34-27 16,6-10-72-16,19-8-39 16,12-5-96-16,0 3-6 15</inkml:trace>
  <inkml:trace contextRef="#ctx0" brushRef="#br0" timeOffset="3">1906 348 548 0,'0'0'47'0,"0"0"-7"16,0 0 24-16,0 0-23 15,0 0 35-15,0 0-11 16,181-31-8-16,-152 37-36 16,5 13 11-16,-4 4-3 15,-4-2-9-15,-2 5 7 16,-4 1-15-16,0 0 4 0,-6 6 1 15,-8 0 1 1,-6 4 6-16,0 13-6 0,0-2 13 16,-14 6-9-16,-25 3 8 15,-9-3-12-15,-4 6-3 16,-6 0-8-16,2 6 2 16,2 0-8-16,1 8 1 15,5-9 2-15,13-5-6 16,7-8 5-16,15-8-6 15,10-4 4-15,3-7-2 16,0-6-4-16,0-6-3 16,30-6 7-16,10-9 1 15,7-6 4-15,7 0-3 16,2 0-2-16,-2-13-1 0,-1-5-20 16,-10-3-17-1,-6 4-33-15,-7-4 8 0,-10 5-44 16,-9-5-72-16,-11 0-189 15</inkml:trace>
  <inkml:trace contextRef="#ctx0" brushRef="#br0" timeOffset="4">2735 0 502 0,'0'0'298'15,"0"0"-279"-15,0 0 70 16,0 0-16-16,150 206-15 16,-112-97 23-16,-15 9-37 15,-3 2 1-15,-5-3-15 16,-1-6-11-16,3-6-3 15,-4-3 9-15,4-2-11 16,-3-7-2-16,-5 7 0 16,-6-10-12-16,-3-9 1 15,0-4 0-15,0-4 2 0,-6-8-3 16,-14-5 0-16,-3-7 0 16,-4-8 1-16,1-9-1 15,-2-3-2-15,2-3 2 16,-1-6-7-16,-4 0 2 15,5-9-10-15,-3-3-11 16,5-6-21-16,4-3-33 16,-3-3-15-16,6 0-41 15,6 0-67-15,8-18-171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7:30.3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35 739 423 0,'0'0'111'15,"0"0"-20"-15,0 0 16 16,-35 177-47-16,35-112 23 16,0 1-2-16,0 3-32 15,0-6-11-15,12-5-8 16,14-8 12-16,9-13-31 16,5-6-3-16,6-10 2 15,4-14 4-15,4-7 5 16,7 0-1-16,5-16-7 15,1-27 7-15,3-15-15 16,-4-9 4-16,-5-10-5 0,-7-4-1 16,-15-8 4-16,-16-1-3 15,-15-5-1-15,-8-1 4 16,0 0-2-16,-20 3-1 16,-11 15-1-16,-2 12 5 15,4 19-2-15,-2 19 13 16,4 7-10-16,-7 10-3 15,-1 11-4-15,-6 0-1 16,1 0 0-16,0 26 2 16,-1 8-2-16,9 10-17 15,1 4-3-15,8 0-20 16,9 6 0-16,7 0-12 0,7-3-15 16,0 0-39-16,14-6-56 15,30-7-109-15</inkml:trace>
  <inkml:trace contextRef="#ctx0" brushRef="#br0" timeOffset="1">1313 1237 473 0,'0'0'269'0,"0"0"-208"0,-78 163 43 16,52-112-41-16,3-9-4 16,-1-6-24-16,10-6-13 15,0-12-20-15,8-6 4 16,6-9-6-16,0-3-6 16,0 0-38-16,0-3-49 15,0-33-139-15,0-15-148 16</inkml:trace>
  <inkml:trace contextRef="#ctx0" brushRef="#br0" timeOffset="2">1741 114 758 0,'0'0'54'0,"0"0"69"16,0 0-75-16,0 0-15 15,0 0 29-15,0 0-24 16,156-60-8-16,-109 43-5 16,-1 2 1-16,2 3-15 15,-4 6 7-15,-15 6-12 16,-2 0 4-16,-10 0-8 15,-8 0-2-15,-1 23 4 16,-2 20 1-16,-3 9 7 0,-3 9-6 16,0 13 11-16,0 1-7 15,-3 9 10-15,-20 0-7 16,-4 0-2-16,-4 3-3 16,2 3-4-16,2-3 0 15,0-2-3-15,6-6-1 16,6-10 2-16,4-9 1 15,5-2-1-15,3-10-4 16,0-8 0-16,-5-3-4 16,5-11-7-16,-3-8-12 15,2-9-3-15,1-4-48 16,-7-5-19-16,-8 0-16 0,-5-9-79 16,-3-29-198-16</inkml:trace>
  <inkml:trace contextRef="#ctx0" brushRef="#br0" timeOffset="3">1640 912 570 0,'0'0'169'16,"0"0"-95"-16,0 0-4 16,0 0-29-16,0 0 54 15,0 0-27-15,214-54-23 16,-144 39-21-16,-1-3-3 15,-5 1-15-15,-7-4-4 0,-13 0-2 16,-4 0-19-16,-3 0-24 16,-4-5-46-16,1 2-76 15,-5-6-122-15,-5 0-295 16</inkml:trace>
  <inkml:trace contextRef="#ctx0" brushRef="#br0" timeOffset="4">2750 25 596 0,'0'0'54'0,"0"0"87"0,0 0-94 15,0 0-12-15,0 0 28 16,0 0-21-16,157-15-8 15,-117 21 1-15,0 5 5 16,0 14-10-16,-4 2-12 16,-2 2-16-16,-7 8 14 15,-4-5-3-15,-6 9-6 16,-8-1 6-16,-4 7 4 16,-5 1 11-16,0 6 1 15,0-3-4-15,-17 6-13 16,-14 3 6-16,-5 2-7 15,-4-1 2-15,-4 2-4 16,-2-3-1-16,2 2-6 0,4-2-1 16,0-1-1-16,3-1 4 15,4-4-2-15,2-6-2 16,11-11 2-16,14-5-1 16,0-9-1-16,6-3 1 15,0-3-1-15,0-1 0 16,0-4 4-16,0-3-8 15,9-3 11-15,11 0-3 16,6-5-1-16,5-1-1 16,5 0 7-16,7 0-8 15,5 0 2-15,-4 0 1 16,-4-7-8-16,-4-3 8 0,-5 0-8 16,-5 4-2-16,-3-1-15 15,-2 1-9-15,-4-2-8 16,3 1-39-16,0-3-56 15,6 4-95-15,-6 2-198 16</inkml:trace>
  <inkml:trace contextRef="#ctx0" brushRef="#br0" timeOffset="5">3719 1302 834 0,'0'0'132'0,"0"0"-17"16,0 0 8-16,0 0-79 15,0 0-5-15,0 0-7 16,23 0-11-16,-20 0-17 15,-3 0 0-15,0 0-4 16,0 0 0-16,0 0-1 16,3 0-20-16,0 0-28 15,5 0-52-15,5 0-27 0,7-11-94 16,-3-5-190-16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7:30.3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0 179 599 0,'0'0'103'0,"0"0"-57"15,0 0 46-15,0 0-69 16,0 0 25-16,0 0-3 16,67-95-22-16,-27 76 8 15,11-2-6-15,5 6 0 16,8 3 3-16,-1 4-10 15,-9 8-4-15,-7 0-7 16,-7 35 1-16,-13 10-3 16,-13 9 2-16,-11 9-5 15,-3-3 4-15,0-3 4 16,-24-3-2-16,-10-9 10 0,-12-3 0 16,-8-6 10-16,-5 2-7 15,-2-16-6-15,1-1-8 16,10-9-5-16,7-6-1 15,15-2 1-15,12-4 1 16,5 0-3-16,11 0-3 16,0 0-15-16,0-6-6 15,8-10-11-15,28 7 11 16,10 2 10-16,6 7 11 16,-3 0 1-16,5 0 1 15,-4 7 0-15,3 20-4 16,-10 14 4-16,-6 3-2 15,-13 4 2-15,-14 4-2 16,-6 2 3-16,-4-4 4 0,0-2 13 16,-17-2 20-16,-21-4-9 15,0-7-1-15,-3-4-11 16,1-4-7-16,3-5-9 16,0-7 0-16,4 0-2 15,2-3-46-15,5 0-46 16,9-8-77-16,10-4-49 15,7 0-189-15</inkml:trace>
  <inkml:trace contextRef="#ctx0" brushRef="#br0" timeOffset="1">665 1236 753 0,'0'0'86'0,"0"0"10"16,-12 158-44-16,-5-113-48 16,3-9 39-16,1-15-38 15,6-6-2-15,0-3-3 16,-2-9-8-16,5-3-58 16,4 0-76-16,0-21-152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7:30.3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528 0 214 0,'0'0'550'0,"0"0"-530"16,0 0 66-16,0 0-39 15,0 0-5-15,-111 162 27 0,68-105-28 16,-3 6-3 0,-12 12-6-16,2 8 6 0,-1 5-8 15,7 3 11-15,10-3-19 16,9-7-4-16,11-4-11 15,14-4 2-15,6-9-1 16,0-9 0-16,0-8-7 16,20-13 5-16,12-2-4 15,9-14-1-15,10-9 1 16,2-9 1-16,1 0 2 16,2-15-1-16,-5-18-4 15,-2-12-25-15,-8-9 25 16,-9-8 3-16,-7 8-3 15,-16 4 0-15,-9 14-1 16,0 3 1-16,0 12 5 0,-20 6-4 16,-9 9-1-16,-11 6 2 15,-4 0-1-15,-2 0 0 16,-2 9 0-16,1 11-1 16,7 7-2-16,-1-2 2 15,6 1 1-15,1-2-1 16,4-3-14-16,10 0-26 15,9 0-50-15,11-6-32 16,0-3-73-16,0-12-110 16</inkml:trace>
  <inkml:trace contextRef="#ctx0" brushRef="#br0" timeOffset="1">1524 40 650 0,'0'0'16'16,"0"0"95"-16,0 0-49 15,0 0-22-15,-201 98 29 0,140-50-26 16,-2 6-7-16,7 6-2 16,-1 6 5-16,4 3-5 15,5 3 9-15,9 7-13 16,2 0-2-16,11-4-6 15,5-4-12-15,18-5-4 16,3-11-4-16,0-6 6 16,0-11-8-16,19-7 7 15,12-7-6-15,12-8 4 16,4-1-5-16,10-9 0 16,4-6-12-16,-2 0 12 15,1-27 5-15,-6-16 0 16,-10-6-5-16,-4-9-5 15,-14-1-3-15,-13 1-15 16,-9 8 1-16,-4 13 13 0,0 16 6 16,-20 19-11-16,-14 2 11 15,-9 0 2-15,-1 12-3 16,-2 11 2-16,6-2-2 16,-1 0-25-16,9 4-34 15,1-2-21-15,7-1-23 16,7-1-25-16,14-10-72 15,3-7-195-15</inkml:trace>
  <inkml:trace contextRef="#ctx0" brushRef="#br0" timeOffset="2">2636 90 587 0,'0'0'35'16,"0"0"95"-16,0 0-44 15,0 0-24-15,0 0 15 0,0 0-21 16,-209-77-10-16,154 77-6 16,3 0-12-16,1 14 16 15,4 10-14-15,7 0-7 16,7 3-9-16,-1 9 5 16,8 0-8-16,6 3-6 15,9 3 1-15,5-6 7 16,6 0-4-16,0-3-5 15,0-1 4-15,23-11-8 16,14-11 3-16,6-4-1 16,7-6 1-16,7 0-3 15,-4-15 5-15,1-18-5 16,-7-3 1-16,-10 3-4 16,-11 3-4-16,-9 9 7 0,-13 12 0 15,-1 6 1-15,-3 3-1 16,0 0-5-16,0 0-1 15,0 30-2-15,0 15 8 16,-10 12 2-16,7 9 2 16,-1 8-3-16,4-3 6 15,0 2 1-15,0 2 2 16,-3-6-7-16,-10-9-1 16,-1-6 3-16,-3-12-5 15,0-9 4-15,-2-6 5 16,-5-6 0-16,-6 1-6 0,-4-7 3 15,2-3-5 1,-9-11 3-16,4 4-4 0,1-5 2 16,2 0-6-16,5 0-4 15,6 0-1-15,5 0-12 16,5 0 1-16,6-12-31 16,-4-3-43-16,5-2-63 15,0-4-58-15,-2 0-216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7:30.3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228 11 637 0,'0'0'21'15,"0"0"160"-15,0 0-121 16,0 0-2-16,0 0 15 16,0 0-28-16,3-18-7 15,-3 18-12-15,0 0-10 0,0 0 4 16,0 0-13-1,0 0-3-15,0 21 0 0,0 12 14 16,0 6 5-16,0 9-2 16,0 6-11-16,0 6 2 15,-3 6-1-15,-8 2-8 16,5-3 2-16,-1-1-2 16,0-1-3-16,1-7 1 15,2-8-1-15,1-2 0 16,3-3 1-16,-6-5-1 15,1-1-10-15,-1-10-6 16,-3-4-26-16,-2-6-17 16,2-3-17-16,-5-7-17 15,-6-7-50-15,3 0-82 16,-3-1-190-16</inkml:trace>
  <inkml:trace contextRef="#ctx0" brushRef="#br0" timeOffset="1">0 457 582 0,'0'0'150'16,"0"0"-69"-16,0 0 18 16,0 0-29-16,184-35 17 15,-117 28-22-15,6-3-15 16,4 4-6-16,-7-5-6 0,-3 1-17 15,-13 0-7-15,-7 4-14 16,-4 5 4-16,-14-4-3 16,-1 4-1-16,-12 1 0 15,-5 0-8-15,-5 0-8 16,-3 0-34-16,2 0-25 16,-2 0-37-16,-3 0-26 15,3 0-23-15,0 0-98 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7:30.3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291 267 568 0,'0'0'48'0,"0"0"54"0,0 0 20 16,-150 161-69-16,106-102 1 15,4 11 27-15,17-11-48 16,3 5 1-16,13-1 0 15,7-7-3-15,0-4-8 16,0-4-10-16,16-10-1 16,27-5-11-16,12-13 15 15,17-13-2-15,12-7-8 16,11-1-5-16,7-38 8 16,2-15-9-16,-6-14-5 15,-18-7-16-15,-16-3-5 0,-18-9 5 16,-19-10 8-16,-18 1 10 15,-9 0-1-15,0 9 4 16,-6 18 5-16,-27 12 16 16,-4 18 2-16,-3 9 1 15,-4 15-9-15,-5 12-9 16,-9 3-3-16,-2 0-2 16,-7 9 0-16,10 15 0 15,7-3-1-15,7 6-3 16,13 0 3-16,-1 6 0 15,5 6-3-15,6 0-11 16,11 3-38-16,4 3-26 16,5 3-52-16,0-1-69 15,20-10-131-15</inkml:trace>
  <inkml:trace contextRef="#ctx0" brushRef="#br0" timeOffset="1">1029 1018 757 0,'0'0'14'0,"0"0"109"16,0 0-61-16,-79 176-41 16,65-149 10-16,5-9-18 0,1-6-9 15,2-9-4 1,6-3-1-16,0 0-55 0,0-12-62 15,0-27-160-15,6-15-222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2:59.9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0 225 593 0,'0'0'124'15,"0"0"-23"-15,0 0 10 16,0 0-67-16,0 0-25 0,0 0-16 15,7 11-2 1,33 28 7-16,11 15 30 16,8 7-2-16,9 9 8 15,5-3-12-15,0 7-14 0,4-8-2 16,-4-6-4-16,-1-6-5 16,-6-12-2-16,-8-6-3 15,-3 0-1-15,-5-6 1 16,1-3-2-16,-7-3-2 15,-1-9-15-15,-6 0-41 16,-4-6-13-16,-2-1-48 16,-13-8-54-16,3 0-126 15</inkml:trace>
  <inkml:trace contextRef="#ctx0" brushRef="#br0" timeOffset="1">1024 0 105 0,'0'0'689'0,"0"0"-661"15,0 0 22-15,0 0-34 16,0 0 63-16,0 210 2 16,12-93-28-1,2 21-3 1,0 13-5-16,-2 8-20 0,-1 3 0 15,-5-9 0-15,-6-5-1 16,0-3 1-16,0-16-9 16,0-6-5-16,0-17-6 15,-3-13 1-15,-8-12-3 16,2-12-3-16,3-9 0 16,-5-12 0-16,5-15-2 15,3-10-5-15,0-16-19 16,3-7-15-16,0 0-8 15,0-30-80-15,0-30-164 16,6-12-49-16</inkml:trace>
  <inkml:trace contextRef="#ctx0" brushRef="#br0" timeOffset="2">1788 940 669 0,'0'0'62'15,"0"0"59"-15,0 0-27 16,0 0-35-16,0 0-7 16,0 0-22-16,11 0-13 0,-2 3 7 15,5 0 2-15,12 3 8 16,5-6-6-16,5 3-6 15,7 0-9-15,1-3-1 0,4 0 3 16,-8 0-10-16,-4 0 3 16,-5 0-8-16,-8 0 1 15,-3 0 0 1,-7 0-1-16,-2 0 0 16,1 0-7-16,-4 0-13 15,1 0-14-15,-3 0-61 16,2 0-53-16,-2 0-48 15,-3 0-69-15,-3-9-263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7:30.3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0 829 0,'0'0'28'16,"0"0"143"-16,0 0-97 15,0 0-11-15,0 0 0 0,0 0-22 16,26 50-10 0,-21-47-19-16,-2-3-3 0,0 3-9 15,3-3 0-15,1 0 0 16,0 0-24-16,3 0-58 15,0 0-50-15,0 0-105 16,1-24-609-16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7:30.3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61 86 461 0,'0'0'84'0,"0"0"-14"15,0 0 32-15,0 0-72 16,0 0 34-16,0 0-22 15,133-81-14-15,-101 76 7 16,3 5 2-16,-1 0 5 16,1 0-9-16,-1 0-8 15,-1 11-12-15,-2 13 7 16,-8 6-4-16,-3 9-1 16,-10 6-7-16,-7 0 3 15,-3 0 6-15,0-3 6 0,-6-3 9 16,-18-3-8-16,-2-3 4 15,-5-9-11-15,2 0-3 16,-6-1-7-16,3-8 1 16,1 2-7-16,1-1 2 15,1-5-2-15,6 6 1 16,-2-7-3-16,9 0 4 16,6-5-4-16,3-3 3 15,4-2-2-15,0 0 1 16,3 0 1-16,0 0-1 15,0 0 1-15,0 0 5 16,0 0-4-16,0 0 0 16,0 0-1-16,0 0-3 15,-5 0 4-15,5 0-3 16,0 0 0-16,0 0 0 16,0 0-1-16,-3 0 3 15,3 0-4-15,0 0 4 0,0-2-2 16,0 2 0-16,0-4 0 15,0 4-7-15,0-1 1 16,0-4 6-16,8 0 0 16,8-5 2-16,12 3 0 15,1 1-3-15,8-2 3 16,7 2-4-16,-1 6 3 16,0 0-2-16,1 0 1 15,-7 0-1-15,-11 0 1 16,1 20-4-16,-4 8 0 0,-3 5 3 15,-9 10-2-15,-11 9 6 16,0-2-1-16,0 1-2 16,0 3 3-16,-25-6-1 15,-1 4 1-15,-1-9 5 16,1-4-6-16,-5-6 5 16,2-11-3-16,-2-1 5 15,1-7-5-15,4-7 4 16,-5-1-5-16,-2-6 0 15,-1 0 2-15,-1 0-5 16,-6-12 0-16,4-16-5 16,0-7 0-16,10 2-14 15,10-1-8-15,11-1-23 0,6 0-69 16,0-5-10 0,23-10-132-16,21-8-319 0</inkml:trace>
  <inkml:trace contextRef="#ctx0" brushRef="#br0" timeOffset="1">1025 125 611 0,'0'0'14'15,"0"0"115"-15,0 0-99 0,0 0 0 16,0 0 19-16,0 0-4 16,154-15 5-16,-118 15-7 15,4 0-19-15,0 3-4 16,-6 12 0-16,-7 0-1 16,-7 3 4-16,-6 6-1 15,-8 6-11-15,-6 6-4 16,0 3 4-16,0 9 4 15,-20 8 7-15,-14-1 15 16,-10 4-16-16,1-6-3 16,-1 1 0-16,-2 0-1 15,3-6-9-15,2 4-1 16,12-4-3-16,6-4-2 0,5 1 4 16,9-3-3-16,4-5 0 15,5 0-1-15,0-4-1 16,0-3 1-16,21-3 3 15,13-9-4-15,6-3-1 16,0-8 3-16,4-7-1 16,-1 0-4-16,1 0-10 15,2-6-8-15,-2-16-37 16,-4-4-38-16,3 5-10 16,-10 2-128-16,-13 4-144 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7:30.3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398 0 721 0,'0'0'83'16,"0"0"40"-16,0 0-57 16,0 0-45-16,0 0 8 15,0 0-19-15,0 92 34 16,0-28 2-16,0 1-13 15,-7 10 4-15,-9 0-15 16,-1 5-3-16,0-4-9 16,0-5 1-16,5-5-7 15,-2-9-2-15,0-12 2 0,4-9-5 16,7-9 1 0,0-12-1-16,3-6-18 0,0-6-46 15,0-3 1-15,0 0-4 16,0 0 8-16,-5 0-44 15,2-15-58-15,-3-3-35 16,-5-3-146-16</inkml:trace>
  <inkml:trace contextRef="#ctx0" brushRef="#br0" timeOffset="1">0 469 377 0,'0'0'176'0,"0"0"-72"16,0 0-1-16,0 0-16 15,0 0-12-15,0 0-17 16,-3-3-18-16,23 3 14 15,13 0 8-15,21 0-10 16,9 0-7-16,10 0-8 16,5 0-1-16,-5 0-9 15,-7 0-7-15,-8 0-6 16,-12 0-6-16,-9 0-3 0,-7 0-1 16,-2 0-2-16,-2 0 4 15,0 0-6 1,5 0 5-16,-1 0-5 0,-1-9 2 15,-1-3 1-15,-8 6-6 16,-10 3 2-16,-7 3-11 16,0 0-8-16,-3 0-17 15,0 0-10-15,0 0-47 16,0 0-10-16,0 5-30 16,0 11-102-16,-20-7-184 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7:30.3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218 30 378 0,'0'0'239'15,"0"0"-109"-15,0 0 12 16,0 0-63-16,0 0-7 16,0 0 11-16,0 0-29 15,5-30-6-15,-5 30-11 16,0 0-20-16,0 0 2 16,0 0-14-16,0 0-5 15,0 3 8-15,-14 27-8 16,-9 9 14-16,-8 6 3 15,1 6-4-15,-2 0 4 0,4-3-5 16,1 4-5 0,10-4-2-16,5-5-1 0,7-1-4 15,5-4 1-15,0-1-2 16,0-4-2-16,11-6 3 16,16-4-2-16,4 2 4 15,12-10-2-15,10-3 0 16,1-7 3-16,5-5-1 15,-8 0-4-15,-8 0-16 16,-10 0-4-16,-5 0-10 16,-5-9-36-16,-7-9-34 15,-2-3-29-15,3-11-61 16,3-7-240-16</inkml:trace>
  <inkml:trace contextRef="#ctx0" brushRef="#br0" timeOffset="1">801 66 419 0,'0'0'208'16,"0"0"-158"-16,0 0 110 15,0 0-51-15,0 174-1 16,0-84-15-16,-17 11-43 16,3 1-1-16,2 0-22 15,1-10-13-15,-3-3-14 16,5-13 2-16,-2-2 0 15,-2-14-2-15,7-9 0 16,-1-15-6-16,7-12-28 0,0-12-47 16,0-12-37-16,0 0-101 15,20-24-127-15</inkml:trace>
  <inkml:trace contextRef="#ctx0" brushRef="#br0" timeOffset="2">1198 898 501 0,'0'0'223'0,"0"0"-109"15,-6 170-3-15,-11-107-32 16,-3 3-16-16,3-9-21 16,0-6-5-16,4-4-35 0,2-14 3 15,5-6-5-15,3-12 0 16,3-9-1-16,0-6-12 15,0 0-48-15,0-26-55 16,0-22-176-16,20-24-224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7:30.3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86 326 0,'0'0'384'0,"0"0"-341"16,0 0 93-16,0 0-94 16,0 0 35-16,191-23-20 15,-148 16-5-15,-7-1-35 16,1-2-11-16,-3 1 4 16,-11 1-9-16,-7-2-2 15,1 5 6-15,-6 1-10 16,-5 2-1-16,-3 2-26 15,-3 0-32-15,0 0-31 0,0 0-52 16,0 0-100-16,-20 0-18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7:30.3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0 556 0,'0'0'44'0,"0"0"116"16,0 0-51-16,0 0-26 15,0 0 4-15,0 0-6 0,136 18-29 16,-92-18-3-16,-1 0-24 15,-6 0-12-15,-10 0 3 16,-7 0-14-16,-6 0 0 16,-5 0 0-16,-6 0-4 15,2 0-35-15,-5 0-37 16,0 0-26-16,0 0-103 16,0 0-219-16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7:30.3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194 0 595 0,'0'0'107'15,"0"0"41"-15,0 0-66 16,0 0-33-16,0 0-20 15,0 0-1-15,0 8-9 16,0 25 41-16,-13 9 1 16,-10 3-17-16,0 6-3 15,-8-3-23-15,4 0 4 16,1 0-22-16,9 2 18 16,0-7-13-16,7 1 5 15,10-2-10-15,-3-4 4 0,3 1-1 16,0-3-3-1,0-5 0-15,10-4 1 0,7-6-4 16,3-3 8-16,6-9-5 16,1-3 0-16,7-6 1 15,-2 0-1-15,2 0-13 16,7-6-11-16,-1-15-49 16,3-12-37-16,4-7-38 15,-7-4-46-15,-10-9-167 16</inkml:trace>
  <inkml:trace contextRef="#ctx0" brushRef="#br0" timeOffset="1">535 248 494 0,'0'0'94'0,"0"0"39"16,0 0-6-16,0 0-22 15,-73 200-18-15,49-118-7 16,1 15-34-16,6 3-9 15,0-4-14-15,8-4 5 16,-2-5-15-16,5-12-7 16,3-10 3-16,3-11-9 15,0-15 0-15,0-12 2 16,0-12-5-16,0-12-39 16,0-3-24-16,0 0-38 0,26-39-52 15,17-18-174-15,7-15-253 16</inkml:trace>
  <inkml:trace contextRef="#ctx0" brushRef="#br0" timeOffset="2">1057 377 621 0,'0'0'48'0,"0"0"96"0,0 0-64 16,-64 169-12-16,54-109 1 16,3-3-13-16,7-3-38 15,0-2-10-15,0-8 8 16,7-11-10-16,19-6 6 16,11-12-5-16,17-15-7 15,13 0 15-15,14-15-2 16,1-33-1-16,-1-17-11 15,-15-16-1-15,-15-4 0 16,-15-7-6-16,-16 3 0 16,-12 5 6-16,-8 18-1 15,0 15 3-15,-5 15 6 16,-21 15 4-16,-11 9 0 16,-7 12-12-16,-5 0-2 15,-9 0-1-15,3 15 3 0,3 9-6 16,9 6-67-16,10 3-2 15,2 0-53-15,16 0-51 16,-2-3-97-16</inkml:trace>
  <inkml:trace contextRef="#ctx0" brushRef="#br0" timeOffset="3">976 844 138 0,'0'0'373'0,"0"0"-249"16,0 0 3-16,-23 199-34 0,23-155-28 16,0-1 7-16,0-4-35 15,27-3-4-15,7-6-9 16,9 3-3-16,4-9 2 16,13-9-16-16,-1-9-7 15,-2-6 6-15,1-15-12 16,-12-27 6-16,-9-15-26 15,-7-11-26-15,-16-5 2 16,-14-10 13-16,0 6 35 16,0 8 2-16,-23 21 3 15,-5 23 22-15,-2 17 15 16,-4 8-13-16,-2 0-26 16,-4 6-1-16,0 21 1 0,3 0-2 15,7 5 1 1,7-1-2-16,9-4 0 0,8 0-47 15,6-6-76-15,0-13-126 16,29-8-118-16</inkml:trace>
  <inkml:trace contextRef="#ctx0" brushRef="#br0" timeOffset="4">2055 410 366 0,'0'0'338'0,"0"0"-249"16,0 0 16-16,0 0-62 16,0 0 18-16,0 0-29 15,41-69-11-15,-18 63-15 16,3 0 9-16,2 3-10 15,-1-3 10-15,2 6-14 16,-1 0 8-16,1 0-6 16,-2 0 0-16,4 0 3 15,-8 12-6-15,0 3-1 16,-6 11-4-16,-4-4 0 0,-5 5 10 16,-8 5-4-1,0 1 3-15,0-1 23 0,-8 1 0 16,-19 3 4-16,-10 7 2 15,-6-1-9-15,-7 6 7 16,1 2-17-16,-9 2 11 16,4-2-16-16,4 4 9 15,7 2-9-15,3-6-3 16,10 2 8-16,7-6-13 16,3 1 4-16,9-5 0 15,8-6-8-15,3-3 6 16,0-9-6-16,0-3-5 15,0-6 8-15,31-3 0 16,12-9 0-16,10-3 0 0,14 0 0 16,2-6-44-16,0-24 25 15,-3-12-40-15,-10-3-71 16,-5-6-51-16,-7-8-186 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7:30.3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0 225 707 0,'0'0'175'16,"0"0"-74"-16,0 0 1 16,0 0-35-16,0 0-38 15,0 0 2-15,0-3-15 16,0 3-2-16,0 0 0 15,0 0 10-15,0-3-8 16,0 3 0-16,0 0 2 16,0 0-7-16,0 0 9 0,0 0-9 15,0 0 3-15,0 0-7 16,0 0 1-16,3 0-8 16,-3 0 5-16,0 0-3 15,3 0 2-15,-3 0-1 16,3 0-3-16,2 0 0 15,-2 0 4-15,6-3-7 16,11-6 6-16,7 0-1 16,13-6-1-16,11-3 1 15,8-6 3-15,16 0-5 16,-6-3 3-16,1 1 0 16,-9 10-3-16,-12-4 3 0,-4 8-2 15,-15 1 1 1,-10 7-1-16,-11 3-1 0,-9 1-1 15,0 0-2-15,0 0 2 16,0 0-1-16,0 21-14 16,0 21 14-16,0 18 2 15,0 12 8-15,-20 0-1 16,-7 6 16-16,-2-3-19 16,-2-3-3-16,5 0 1 15,-7 2 1-15,2 1-6 16,2 2 6-16,-2-2-7 15,4-6 8-15,7-8-6 16,0-7 2-16,3-10 0 16,1-1-1-16,2-6-13 0,1-4 6 15,0-5-14-15,-1 1-10 16,2-5 6-16,1-9-11 16,2-3-15-16,1-6-71 15,5-6-8-15,0 0-11 16,-4-15 17-16,0-21-53 15,-3-5-16-15</inkml:trace>
  <inkml:trace contextRef="#ctx0" brushRef="#br0" timeOffset="1">29 932 406 0,'0'0'176'0,"0"0"-39"16,0 0-28-16,0 0-19 15,0 0-19-15,0 0-14 16,-3-19-20-16,3 17-8 16,23-2-19-16,15 2 36 15,14-8-14-15,17-1 3 16,7-5-12-16,7-1-2 16,1-4-5-16,-3 0-11 15,-15 2-2-15,-5 1-1 16,-15 3-4-16,-5 3 2 15,-12 7-19-15,-12 1-36 16,-8 4-44-16,-9 0-47 16,0-2-17-16,0-2-81 0,0-2-220 15</inkml:trace>
  <inkml:trace contextRef="#ctx0" brushRef="#br0" timeOffset="2">1229 144 711 0,'0'0'163'0,"0"0"-106"0,0 0 76 16,0 0-50-16,0 0-43 15,0 0-8-15,0 0-13 16,0 45 9-16,0-6 0 16,-17 3 0-16,2 3-14 15,-5 3 11-15,-4 6-16 16,-4 0 4-16,2 0-6 16,3-1 0-16,3-5-3 15,3-4-3-15,10 0-1 16,4-3 2-16,3-3-4 15,0-7-1-15,0-8 3 16,6-5 2-16,15-5-1 16,-1-5 0-16,0-1 0 15,3-5-2-15,4-2-11 0,4 0-3 16,1 0-21-16,5-23-9 16,4-11-43-16,-4-5-47 15,-8-5-113-15,-5-8-143 16</inkml:trace>
  <inkml:trace contextRef="#ctx0" brushRef="#br0" timeOffset="3">1457 411 566 0,'0'0'38'0,"0"0"79"16,0 0-22-16,0 0 32 0,-17 153-19 16,3-74-28-16,-1 12-15 15,-2-5-13-15,6 7-30 16,1-9-4-16,4-5-7 15,2-9-8-15,0-15-1 16,4-8 1-16,0-19-6 16,0-2 0-16,0-14-25 15,0-6-63-15,4-6-36 16,13 0-40-16,11-38-50 16,4-22-316-16</inkml:trace>
  <inkml:trace contextRef="#ctx0" brushRef="#br0" timeOffset="4">2169 300 549 0,'0'0'74'15,"0"0"-28"-15,0 0 129 16,0 0-144-16,0 0 58 15,211-159-45-15,-159 148-22 16,6 10 2-16,-1 1-5 16,2 0-5-16,1 28 1 15,-8 16 14-15,-14 7-6 16,-13 0-3-16,-16 9-4 16,-9-3 13-16,0-1-2 0,-9-1 9 15,-28-2-21 1,-14-10 7-16,-5-4-5 0,-1-4 2 15,1-8-7-15,2-4-8 16,4-4 4-16,13-7-5 16,10-6-1-16,10-6 4 15,11 0-4-15,6 0 0 16,0 0-2-16,0 0-8 16,0 0 7-16,9 0 0 15,32 0-9-15,5 0 8 16,4 2-6-16,1 28 8 15,-4 13-9-15,-4 7 8 16,-9 11-1-16,-14-1 0 0,-17 5-6 16,-3 3 8-1,-3-7 4-15,-37 1-2 0,-8-8 10 16,-8-6 1-16,-8-9 13 16,-2-12-11-16,-9-6 15 15,-1-6-17-15,2-9 7 16,-2-6-8-16,5 0-4 15,1-6-3-15,9-15-4 16,12 3-2-16,5 0-6 16,10 9-7-16,8 0-23 15,0 6-15-15,5 3-35 16,-2 0-198-16,-3 0-235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6T23:02:59.9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799 149 539 0,'0'0'126'15,"0"0"-53"-15,0 0 54 16,0 0-64-16,0 0-7 15,0 0 0-15,-9-75-24 0,-8 66-1 16,-6-6 6 0,-7 6 0-16,-4-3-17 0,-9 3-3 0,-4 3-4 15,-3 3 4-15,-7 3 2 16,-3 0-12-16,-4 0 7 16,0 21-14-16,4 12 1 15,7 3 1-15,7 0-1 16,5 3-1-16,12-6 1 15,4 3-1 1,10 3 0-16,1 3-1 16,4 1 3-16,6-4-5 15,4-3 3-15,0-5-1 16,17-8-3-16,20-4 3 16,10-7-10-1,7-12 8-15,9 0 3 0,-4 0 4 0,13-31-4 16,-3-11-11-16,-8-6-2 15,-8-2-18-15,-13 3 10 16,-14 14-2-16,-12 17 13 16,-8 10 10-16,-6 6 4 15,0 0-4-15,3 0-9 0,2 13 2 16,4 22 7-16,5 14 15 16,2 10-7-1,1 6-3-15,3 8 2 16,-3 4 15-16,0 8 7 15,-1 0-23-15,-5-3 17 16,-2 4-10-16,2-5-2 16,-11 0 1-16,0-9 6 15,0-6-9-15,0-4 9 16,0-13-9-16,-20-4 0 16,-1-4 8-16,-2-13-6 15,-6-1 3-15,-5-2-8 16,-13-9 5-16,-10-5-2 0,-7-9 4 15,-3-2-10 1,4 0-2-16,2 0 2 0,9-11-3 16,15-12-5-1,10-4-19-15,13-6-7 0,11-2-19 16,3-4-12-16,0-9-41 0,34-7-41 16,16-7-97-16,3-7-170 15</inkml:trace>
  <inkml:trace contextRef="#ctx0" brushRef="#br0" timeOffset="1">1421 442 627 0,'0'0'31'0,"0"0"10"16,0 0 5-16,0 0-28 16,0 0 39-16,0 0-5 15,124-50-5-15,-90 48-3 16,2 2-22-16,9 0 8 15,-2 0-2-15,3 0-6 16,-2 10 7-16,-4 3-8 16,-4 9 4-16,-8 5-4 15,-8 3-5-15,-11 7 7 16,-9 1 9-16,0 7-17 0,0 3 22 16,-20 4-19-1,-17 1 2-15,-7 7-3 0,-2 8-5 16,-7 4 5-16,-7 15-16 15,-4-3 6-15,4-6-6 16,2 0-1-16,9-9 1 16,5-6-1-16,7-3 1 15,8-6 2-15,9-7-3 16,6-9 2-16,10-7-9 16,4-4 4-16,0-10 1 15,4-1-1-15,30-5 2 16,9-7 1-16,21-4 0 15,16 0 4-15,10-13 0 16,3-16-1-16,-6-2 0 0,-6-4-3 16,-8-1 0-16,-5 3-15 15,-12 2-19-15,-19 10 6 16,-17 5-31-16,-17 10-54 16,-3 1-59-16,-3-6-295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12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30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14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86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05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89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89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36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32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64617-2947-4759-88D7-B6C81F410091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59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22.png"/><Relationship Id="rId18" Type="http://schemas.openxmlformats.org/officeDocument/2006/relationships/customXml" Target="../ink/ink15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customXml" Target="../ink/ink12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2" Type="http://schemas.openxmlformats.org/officeDocument/2006/relationships/customXml" Target="../ink/ink7.xml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11" Type="http://schemas.openxmlformats.org/officeDocument/2006/relationships/image" Target="../media/image21.png"/><Relationship Id="rId24" Type="http://schemas.openxmlformats.org/officeDocument/2006/relationships/customXml" Target="../ink/ink18.xml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customXml" Target="../ink/ink11.xml"/><Relationship Id="rId19" Type="http://schemas.openxmlformats.org/officeDocument/2006/relationships/image" Target="../media/image25.png"/><Relationship Id="rId4" Type="http://schemas.openxmlformats.org/officeDocument/2006/relationships/customXml" Target="../ink/ink8.xml"/><Relationship Id="rId9" Type="http://schemas.openxmlformats.org/officeDocument/2006/relationships/image" Target="../media/image20.png"/><Relationship Id="rId14" Type="http://schemas.openxmlformats.org/officeDocument/2006/relationships/customXml" Target="../ink/ink13.xml"/><Relationship Id="rId22" Type="http://schemas.openxmlformats.org/officeDocument/2006/relationships/customXml" Target="../ink/ink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9" Type="http://schemas.openxmlformats.org/officeDocument/2006/relationships/image" Target="../media/image47.png"/><Relationship Id="rId21" Type="http://schemas.openxmlformats.org/officeDocument/2006/relationships/image" Target="../media/image38.png"/><Relationship Id="rId34" Type="http://schemas.openxmlformats.org/officeDocument/2006/relationships/customXml" Target="../ink/ink35.xml"/><Relationship Id="rId42" Type="http://schemas.openxmlformats.org/officeDocument/2006/relationships/customXml" Target="../ink/ink39.xml"/><Relationship Id="rId47" Type="http://schemas.openxmlformats.org/officeDocument/2006/relationships/image" Target="../media/image51.png"/><Relationship Id="rId50" Type="http://schemas.openxmlformats.org/officeDocument/2006/relationships/customXml" Target="../ink/ink43.xml"/><Relationship Id="rId55" Type="http://schemas.openxmlformats.org/officeDocument/2006/relationships/image" Target="../media/image55.png"/><Relationship Id="rId7" Type="http://schemas.openxmlformats.org/officeDocument/2006/relationships/image" Target="../media/image31.png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9" Type="http://schemas.openxmlformats.org/officeDocument/2006/relationships/image" Target="../media/image42.png"/><Relationship Id="rId11" Type="http://schemas.openxmlformats.org/officeDocument/2006/relationships/image" Target="../media/image33.png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46.png"/><Relationship Id="rId40" Type="http://schemas.openxmlformats.org/officeDocument/2006/relationships/customXml" Target="../ink/ink38.xml"/><Relationship Id="rId45" Type="http://schemas.openxmlformats.org/officeDocument/2006/relationships/image" Target="../media/image50.png"/><Relationship Id="rId53" Type="http://schemas.openxmlformats.org/officeDocument/2006/relationships/image" Target="../media/image54.png"/><Relationship Id="rId5" Type="http://schemas.openxmlformats.org/officeDocument/2006/relationships/image" Target="../media/image30.png"/><Relationship Id="rId10" Type="http://schemas.openxmlformats.org/officeDocument/2006/relationships/customXml" Target="../ink/ink23.xml"/><Relationship Id="rId19" Type="http://schemas.openxmlformats.org/officeDocument/2006/relationships/image" Target="../media/image37.png"/><Relationship Id="rId31" Type="http://schemas.openxmlformats.org/officeDocument/2006/relationships/image" Target="../media/image43.png"/><Relationship Id="rId44" Type="http://schemas.openxmlformats.org/officeDocument/2006/relationships/customXml" Target="../ink/ink40.xml"/><Relationship Id="rId52" Type="http://schemas.openxmlformats.org/officeDocument/2006/relationships/customXml" Target="../ink/ink44.xml"/><Relationship Id="rId4" Type="http://schemas.openxmlformats.org/officeDocument/2006/relationships/customXml" Target="../ink/ink20.xml"/><Relationship Id="rId9" Type="http://schemas.openxmlformats.org/officeDocument/2006/relationships/image" Target="../media/image32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41.png"/><Relationship Id="rId30" Type="http://schemas.openxmlformats.org/officeDocument/2006/relationships/customXml" Target="../ink/ink33.xml"/><Relationship Id="rId35" Type="http://schemas.openxmlformats.org/officeDocument/2006/relationships/image" Target="../media/image45.png"/><Relationship Id="rId43" Type="http://schemas.openxmlformats.org/officeDocument/2006/relationships/image" Target="../media/image49.png"/><Relationship Id="rId48" Type="http://schemas.openxmlformats.org/officeDocument/2006/relationships/customXml" Target="../ink/ink42.xml"/><Relationship Id="rId8" Type="http://schemas.openxmlformats.org/officeDocument/2006/relationships/customXml" Target="../ink/ink22.xml"/><Relationship Id="rId51" Type="http://schemas.openxmlformats.org/officeDocument/2006/relationships/image" Target="../media/image53.png"/><Relationship Id="rId3" Type="http://schemas.openxmlformats.org/officeDocument/2006/relationships/image" Target="../media/image29.png"/><Relationship Id="rId12" Type="http://schemas.openxmlformats.org/officeDocument/2006/relationships/customXml" Target="../ink/ink24.xm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38" Type="http://schemas.openxmlformats.org/officeDocument/2006/relationships/customXml" Target="../ink/ink37.xml"/><Relationship Id="rId46" Type="http://schemas.openxmlformats.org/officeDocument/2006/relationships/customXml" Target="../ink/ink41.xml"/><Relationship Id="rId20" Type="http://schemas.openxmlformats.org/officeDocument/2006/relationships/customXml" Target="../ink/ink28.xml"/><Relationship Id="rId41" Type="http://schemas.openxmlformats.org/officeDocument/2006/relationships/image" Target="../media/image48.png"/><Relationship Id="rId54" Type="http://schemas.openxmlformats.org/officeDocument/2006/relationships/customXml" Target="../ink/ink4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4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18" Type="http://schemas.openxmlformats.org/officeDocument/2006/relationships/customXml" Target="../ink/ink54.xml"/><Relationship Id="rId26" Type="http://schemas.openxmlformats.org/officeDocument/2006/relationships/customXml" Target="../ink/ink58.xml"/><Relationship Id="rId39" Type="http://schemas.openxmlformats.org/officeDocument/2006/relationships/image" Target="../media/image74.png"/><Relationship Id="rId21" Type="http://schemas.openxmlformats.org/officeDocument/2006/relationships/image" Target="../media/image65.png"/><Relationship Id="rId34" Type="http://schemas.openxmlformats.org/officeDocument/2006/relationships/customXml" Target="../ink/ink62.xml"/><Relationship Id="rId42" Type="http://schemas.openxmlformats.org/officeDocument/2006/relationships/customXml" Target="../ink/ink66.xml"/><Relationship Id="rId7" Type="http://schemas.openxmlformats.org/officeDocument/2006/relationships/image" Target="../media/image58.png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.xml"/><Relationship Id="rId11" Type="http://schemas.openxmlformats.org/officeDocument/2006/relationships/image" Target="../media/image60.png"/><Relationship Id="rId24" Type="http://schemas.openxmlformats.org/officeDocument/2006/relationships/customXml" Target="../ink/ink57.xml"/><Relationship Id="rId32" Type="http://schemas.openxmlformats.org/officeDocument/2006/relationships/customXml" Target="../ink/ink61.xml"/><Relationship Id="rId37" Type="http://schemas.openxmlformats.org/officeDocument/2006/relationships/image" Target="../media/image73.png"/><Relationship Id="rId40" Type="http://schemas.openxmlformats.org/officeDocument/2006/relationships/customXml" Target="../ink/ink65.xml"/><Relationship Id="rId45" Type="http://schemas.openxmlformats.org/officeDocument/2006/relationships/image" Target="../media/image77.png"/><Relationship Id="rId5" Type="http://schemas.openxmlformats.org/officeDocument/2006/relationships/image" Target="../media/image57.png"/><Relationship Id="rId15" Type="http://schemas.openxmlformats.org/officeDocument/2006/relationships/image" Target="../media/image62.png"/><Relationship Id="rId23" Type="http://schemas.openxmlformats.org/officeDocument/2006/relationships/image" Target="../media/image66.png"/><Relationship Id="rId28" Type="http://schemas.openxmlformats.org/officeDocument/2006/relationships/customXml" Target="../ink/ink59.xml"/><Relationship Id="rId36" Type="http://schemas.openxmlformats.org/officeDocument/2006/relationships/customXml" Target="../ink/ink63.xml"/><Relationship Id="rId10" Type="http://schemas.openxmlformats.org/officeDocument/2006/relationships/customXml" Target="../ink/ink50.xml"/><Relationship Id="rId19" Type="http://schemas.openxmlformats.org/officeDocument/2006/relationships/image" Target="../media/image64.png"/><Relationship Id="rId31" Type="http://schemas.openxmlformats.org/officeDocument/2006/relationships/image" Target="../media/image70.png"/><Relationship Id="rId44" Type="http://schemas.openxmlformats.org/officeDocument/2006/relationships/customXml" Target="../ink/ink67.xml"/><Relationship Id="rId4" Type="http://schemas.openxmlformats.org/officeDocument/2006/relationships/customXml" Target="../ink/ink47.xml"/><Relationship Id="rId9" Type="http://schemas.openxmlformats.org/officeDocument/2006/relationships/image" Target="../media/image59.png"/><Relationship Id="rId14" Type="http://schemas.openxmlformats.org/officeDocument/2006/relationships/customXml" Target="../ink/ink52.xml"/><Relationship Id="rId22" Type="http://schemas.openxmlformats.org/officeDocument/2006/relationships/customXml" Target="../ink/ink56.xml"/><Relationship Id="rId27" Type="http://schemas.openxmlformats.org/officeDocument/2006/relationships/image" Target="../media/image68.png"/><Relationship Id="rId30" Type="http://schemas.openxmlformats.org/officeDocument/2006/relationships/customXml" Target="../ink/ink60.xml"/><Relationship Id="rId35" Type="http://schemas.openxmlformats.org/officeDocument/2006/relationships/image" Target="../media/image72.png"/><Relationship Id="rId43" Type="http://schemas.openxmlformats.org/officeDocument/2006/relationships/image" Target="../media/image76.png"/><Relationship Id="rId8" Type="http://schemas.openxmlformats.org/officeDocument/2006/relationships/customXml" Target="../ink/ink49.xml"/><Relationship Id="rId3" Type="http://schemas.openxmlformats.org/officeDocument/2006/relationships/image" Target="../media/image56.png"/><Relationship Id="rId12" Type="http://schemas.openxmlformats.org/officeDocument/2006/relationships/customXml" Target="../ink/ink51.xm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33" Type="http://schemas.openxmlformats.org/officeDocument/2006/relationships/image" Target="../media/image71.png"/><Relationship Id="rId38" Type="http://schemas.openxmlformats.org/officeDocument/2006/relationships/customXml" Target="../ink/ink64.xml"/><Relationship Id="rId20" Type="http://schemas.openxmlformats.org/officeDocument/2006/relationships/customXml" Target="../ink/ink55.xml"/><Relationship Id="rId41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customXml" Target="../ink/ink76.xml"/><Relationship Id="rId26" Type="http://schemas.openxmlformats.org/officeDocument/2006/relationships/customXml" Target="../ink/ink80.xml"/><Relationship Id="rId39" Type="http://schemas.openxmlformats.org/officeDocument/2006/relationships/image" Target="../media/image96.png"/><Relationship Id="rId21" Type="http://schemas.openxmlformats.org/officeDocument/2006/relationships/image" Target="../media/image87.png"/><Relationship Id="rId34" Type="http://schemas.openxmlformats.org/officeDocument/2006/relationships/customXml" Target="../ink/ink84.xml"/><Relationship Id="rId7" Type="http://schemas.openxmlformats.org/officeDocument/2006/relationships/image" Target="../media/image80.png"/><Relationship Id="rId2" Type="http://schemas.openxmlformats.org/officeDocument/2006/relationships/customXml" Target="../ink/ink68.xml"/><Relationship Id="rId16" Type="http://schemas.openxmlformats.org/officeDocument/2006/relationships/customXml" Target="../ink/ink75.xml"/><Relationship Id="rId20" Type="http://schemas.openxmlformats.org/officeDocument/2006/relationships/customXml" Target="../ink/ink77.xml"/><Relationship Id="rId29" Type="http://schemas.openxmlformats.org/officeDocument/2006/relationships/image" Target="../media/image91.png"/><Relationship Id="rId41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0.xml"/><Relationship Id="rId11" Type="http://schemas.openxmlformats.org/officeDocument/2006/relationships/image" Target="../media/image82.png"/><Relationship Id="rId24" Type="http://schemas.openxmlformats.org/officeDocument/2006/relationships/customXml" Target="../ink/ink79.xml"/><Relationship Id="rId32" Type="http://schemas.openxmlformats.org/officeDocument/2006/relationships/customXml" Target="../ink/ink83.xml"/><Relationship Id="rId37" Type="http://schemas.openxmlformats.org/officeDocument/2006/relationships/image" Target="../media/image95.png"/><Relationship Id="rId40" Type="http://schemas.openxmlformats.org/officeDocument/2006/relationships/customXml" Target="../ink/ink87.xml"/><Relationship Id="rId5" Type="http://schemas.openxmlformats.org/officeDocument/2006/relationships/image" Target="../media/image79.png"/><Relationship Id="rId15" Type="http://schemas.openxmlformats.org/officeDocument/2006/relationships/image" Target="../media/image84.png"/><Relationship Id="rId23" Type="http://schemas.openxmlformats.org/officeDocument/2006/relationships/image" Target="../media/image88.png"/><Relationship Id="rId28" Type="http://schemas.openxmlformats.org/officeDocument/2006/relationships/customXml" Target="../ink/ink81.xml"/><Relationship Id="rId36" Type="http://schemas.openxmlformats.org/officeDocument/2006/relationships/customXml" Target="../ink/ink85.xml"/><Relationship Id="rId10" Type="http://schemas.openxmlformats.org/officeDocument/2006/relationships/customXml" Target="../ink/ink72.xml"/><Relationship Id="rId19" Type="http://schemas.openxmlformats.org/officeDocument/2006/relationships/image" Target="../media/image86.png"/><Relationship Id="rId31" Type="http://schemas.openxmlformats.org/officeDocument/2006/relationships/image" Target="../media/image92.png"/><Relationship Id="rId4" Type="http://schemas.openxmlformats.org/officeDocument/2006/relationships/customXml" Target="../ink/ink69.xml"/><Relationship Id="rId9" Type="http://schemas.openxmlformats.org/officeDocument/2006/relationships/image" Target="../media/image81.png"/><Relationship Id="rId14" Type="http://schemas.openxmlformats.org/officeDocument/2006/relationships/customXml" Target="../ink/ink74.xml"/><Relationship Id="rId22" Type="http://schemas.openxmlformats.org/officeDocument/2006/relationships/customXml" Target="../ink/ink78.xml"/><Relationship Id="rId27" Type="http://schemas.openxmlformats.org/officeDocument/2006/relationships/image" Target="../media/image90.png"/><Relationship Id="rId30" Type="http://schemas.openxmlformats.org/officeDocument/2006/relationships/customXml" Target="../ink/ink82.xml"/><Relationship Id="rId35" Type="http://schemas.openxmlformats.org/officeDocument/2006/relationships/image" Target="../media/image94.png"/><Relationship Id="rId8" Type="http://schemas.openxmlformats.org/officeDocument/2006/relationships/customXml" Target="../ink/ink71.xml"/><Relationship Id="rId3" Type="http://schemas.openxmlformats.org/officeDocument/2006/relationships/image" Target="../media/image78.png"/><Relationship Id="rId12" Type="http://schemas.openxmlformats.org/officeDocument/2006/relationships/customXml" Target="../ink/ink73.xml"/><Relationship Id="rId17" Type="http://schemas.openxmlformats.org/officeDocument/2006/relationships/image" Target="../media/image85.png"/><Relationship Id="rId25" Type="http://schemas.openxmlformats.org/officeDocument/2006/relationships/image" Target="../media/image89.png"/><Relationship Id="rId33" Type="http://schemas.openxmlformats.org/officeDocument/2006/relationships/image" Target="../media/image93.png"/><Relationship Id="rId38" Type="http://schemas.openxmlformats.org/officeDocument/2006/relationships/customXml" Target="../ink/ink8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E4188B6-2B86-4499-BF56-EE1B36863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3" t="29686" r="40583" b="22941"/>
          <a:stretch/>
        </p:blipFill>
        <p:spPr>
          <a:xfrm>
            <a:off x="1031239" y="685800"/>
            <a:ext cx="10129521" cy="58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1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2A8F33-49D5-46B0-8443-F25997A5B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17" t="44431" r="46000" b="33451"/>
          <a:stretch/>
        </p:blipFill>
        <p:spPr>
          <a:xfrm>
            <a:off x="905996" y="785495"/>
            <a:ext cx="9503708" cy="3535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ECF029EA-94B6-4834-83DC-4E68E7757F08}"/>
                  </a:ext>
                </a:extLst>
              </p14:cNvPr>
              <p14:cNvContentPartPr/>
              <p14:nvPr/>
            </p14:nvContentPartPr>
            <p14:xfrm>
              <a:off x="2925795" y="4345020"/>
              <a:ext cx="1918080" cy="8913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ECF029EA-94B6-4834-83DC-4E68E7757F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6795" y="4336020"/>
                <a:ext cx="1935720" cy="90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EBA0B087-4D83-49F2-A86C-3F7BB1007D77}"/>
                  </a:ext>
                </a:extLst>
              </p14:cNvPr>
              <p14:cNvContentPartPr/>
              <p14:nvPr/>
            </p14:nvContentPartPr>
            <p14:xfrm>
              <a:off x="3114435" y="5502780"/>
              <a:ext cx="1700640" cy="5169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EBA0B087-4D83-49F2-A86C-3F7BB1007D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05435" y="5493780"/>
                <a:ext cx="171828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F2FF602D-CAB6-4D7B-96F8-B0C4A0BC98F7}"/>
                  </a:ext>
                </a:extLst>
              </p14:cNvPr>
              <p14:cNvContentPartPr/>
              <p14:nvPr/>
            </p14:nvContentPartPr>
            <p14:xfrm>
              <a:off x="5144475" y="5048100"/>
              <a:ext cx="166680" cy="1872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F2FF602D-CAB6-4D7B-96F8-B0C4A0BC98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35475" y="5039100"/>
                <a:ext cx="1843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6D507044-2D0A-4EA8-AD18-6779B81C3601}"/>
                  </a:ext>
                </a:extLst>
              </p14:cNvPr>
              <p14:cNvContentPartPr/>
              <p14:nvPr/>
            </p14:nvContentPartPr>
            <p14:xfrm>
              <a:off x="5211795" y="5199300"/>
              <a:ext cx="148680" cy="3276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6D507044-2D0A-4EA8-AD18-6779B81C36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02795" y="5190300"/>
                <a:ext cx="1663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CE8B9F8D-B048-4F25-A216-595722CCFB59}"/>
                  </a:ext>
                </a:extLst>
              </p14:cNvPr>
              <p14:cNvContentPartPr/>
              <p14:nvPr/>
            </p14:nvContentPartPr>
            <p14:xfrm>
              <a:off x="5806515" y="4449060"/>
              <a:ext cx="1733400" cy="75564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CE8B9F8D-B048-4F25-A216-595722CCFB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7515" y="4440060"/>
                <a:ext cx="175104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279A1B15-0FA2-4BC8-981A-02B9A35249CA}"/>
                  </a:ext>
                </a:extLst>
              </p14:cNvPr>
              <p14:cNvContentPartPr/>
              <p14:nvPr/>
            </p14:nvContentPartPr>
            <p14:xfrm>
              <a:off x="5992635" y="5511420"/>
              <a:ext cx="1650960" cy="60264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279A1B15-0FA2-4BC8-981A-02B9A35249C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83635" y="5502420"/>
                <a:ext cx="1668600" cy="62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501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7A281DC0-0F42-432E-904E-3D63950C4C49}"/>
                  </a:ext>
                </a:extLst>
              </p14:cNvPr>
              <p14:cNvContentPartPr/>
              <p14:nvPr/>
            </p14:nvContentPartPr>
            <p14:xfrm>
              <a:off x="2190675" y="997020"/>
              <a:ext cx="2778120" cy="179712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7A281DC0-0F42-432E-904E-3D63950C4C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1675" y="988020"/>
                <a:ext cx="2795760" cy="18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8A609F0D-658D-4B64-8BC5-129D0C83D8A3}"/>
                  </a:ext>
                </a:extLst>
              </p14:cNvPr>
              <p14:cNvContentPartPr/>
              <p14:nvPr/>
            </p14:nvContentPartPr>
            <p14:xfrm>
              <a:off x="5477475" y="1103580"/>
              <a:ext cx="819720" cy="77328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8A609F0D-658D-4B64-8BC5-129D0C83D8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8475" y="1094580"/>
                <a:ext cx="83736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0C21D74B-8CCD-480A-8720-3EAE22D9239B}"/>
                  </a:ext>
                </a:extLst>
              </p14:cNvPr>
              <p14:cNvContentPartPr/>
              <p14:nvPr/>
            </p14:nvContentPartPr>
            <p14:xfrm>
              <a:off x="6822435" y="994140"/>
              <a:ext cx="763560" cy="62532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0C21D74B-8CCD-480A-8720-3EAE22D923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13435" y="985140"/>
                <a:ext cx="78120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D2CD7C60-7277-44D1-BBF2-500E577FA726}"/>
                  </a:ext>
                </a:extLst>
              </p14:cNvPr>
              <p14:cNvContentPartPr/>
              <p14:nvPr/>
            </p14:nvContentPartPr>
            <p14:xfrm>
              <a:off x="5545155" y="1925820"/>
              <a:ext cx="2044080" cy="561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D2CD7C60-7277-44D1-BBF2-500E577FA7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36155" y="1916820"/>
                <a:ext cx="20617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E7196C56-519B-434C-91CA-79E642DC22B2}"/>
                  </a:ext>
                </a:extLst>
              </p14:cNvPr>
              <p14:cNvContentPartPr/>
              <p14:nvPr/>
            </p14:nvContentPartPr>
            <p14:xfrm>
              <a:off x="5759355" y="2196180"/>
              <a:ext cx="1839960" cy="62460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E7196C56-519B-434C-91CA-79E642DC22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50355" y="2187180"/>
                <a:ext cx="185760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2ACFBB1D-F04B-49FE-A725-F8C75174AC50}"/>
                  </a:ext>
                </a:extLst>
              </p14:cNvPr>
              <p14:cNvContentPartPr/>
              <p14:nvPr/>
            </p14:nvContentPartPr>
            <p14:xfrm>
              <a:off x="2695755" y="3199140"/>
              <a:ext cx="1568160" cy="13651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2ACFBB1D-F04B-49FE-A725-F8C75174AC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86755" y="3190140"/>
                <a:ext cx="1585800" cy="13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773984F8-243D-443B-8129-581AF023D2B1}"/>
                  </a:ext>
                </a:extLst>
              </p14:cNvPr>
              <p14:cNvContentPartPr/>
              <p14:nvPr/>
            </p14:nvContentPartPr>
            <p14:xfrm>
              <a:off x="4725795" y="3297060"/>
              <a:ext cx="2081880" cy="8337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773984F8-243D-443B-8129-581AF023D2B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6795" y="3288060"/>
                <a:ext cx="2099520" cy="8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F230223D-8FD5-4C50-8E91-D726F3EF54D2}"/>
                  </a:ext>
                </a:extLst>
              </p14:cNvPr>
              <p14:cNvContentPartPr/>
              <p14:nvPr/>
            </p14:nvContentPartPr>
            <p14:xfrm>
              <a:off x="5165715" y="4310460"/>
              <a:ext cx="1065600" cy="47232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F230223D-8FD5-4C50-8E91-D726F3EF54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56715" y="4301460"/>
                <a:ext cx="108324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092491F4-A7BC-4DBA-BCE1-D56F62AA5D93}"/>
                  </a:ext>
                </a:extLst>
              </p14:cNvPr>
              <p14:cNvContentPartPr/>
              <p14:nvPr/>
            </p14:nvContentPartPr>
            <p14:xfrm>
              <a:off x="1428915" y="5069700"/>
              <a:ext cx="3854160" cy="66600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092491F4-A7BC-4DBA-BCE1-D56F62AA5D9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19915" y="5060700"/>
                <a:ext cx="387180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7F58EE1C-443A-4274-A629-E681D1764DB6}"/>
                  </a:ext>
                </a:extLst>
              </p14:cNvPr>
              <p14:cNvContentPartPr/>
              <p14:nvPr/>
            </p14:nvContentPartPr>
            <p14:xfrm>
              <a:off x="2169075" y="6021180"/>
              <a:ext cx="786240" cy="58968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7F58EE1C-443A-4274-A629-E681D1764D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60075" y="6012180"/>
                <a:ext cx="80388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68F907AC-FD08-4447-9F98-F575AE18939C}"/>
                  </a:ext>
                </a:extLst>
              </p14:cNvPr>
              <p14:cNvContentPartPr/>
              <p14:nvPr/>
            </p14:nvContentPartPr>
            <p14:xfrm>
              <a:off x="3327555" y="5985180"/>
              <a:ext cx="1725840" cy="49068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68F907AC-FD08-4447-9F98-F575AE18939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18555" y="5976180"/>
                <a:ext cx="174348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9A584540-A9F2-472F-BDC7-53437FA8E34C}"/>
                  </a:ext>
                </a:extLst>
              </p14:cNvPr>
              <p14:cNvContentPartPr/>
              <p14:nvPr/>
            </p14:nvContentPartPr>
            <p14:xfrm>
              <a:off x="5489715" y="5891940"/>
              <a:ext cx="3016080" cy="64116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9A584540-A9F2-472F-BDC7-53437FA8E34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80715" y="5882940"/>
                <a:ext cx="3033720" cy="65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446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30585" y="1613678"/>
            <a:ext cx="24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Dada a seguinte tabela :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81604"/>
              </p:ext>
            </p:extLst>
          </p:nvPr>
        </p:nvGraphicFramePr>
        <p:xfrm>
          <a:off x="1035871" y="2247185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11">
                  <a:extLst>
                    <a:ext uri="{9D8B030D-6E8A-4147-A177-3AD203B41FA5}">
                      <a16:colId xmlns:a16="http://schemas.microsoft.com/office/drawing/2014/main" val="482441492"/>
                    </a:ext>
                  </a:extLst>
                </a:gridCol>
                <a:gridCol w="1399323">
                  <a:extLst>
                    <a:ext uri="{9D8B030D-6E8A-4147-A177-3AD203B41FA5}">
                      <a16:colId xmlns:a16="http://schemas.microsoft.com/office/drawing/2014/main" val="42459287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347834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96215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671535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32512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52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f(x)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-40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572860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035871" y="3283862"/>
            <a:ext cx="233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Como determinar f(6)?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41951" y="4070294"/>
            <a:ext cx="904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três pontos (x</a:t>
            </a:r>
            <a:r>
              <a:rPr lang="pt-BR" baseline="-25000" dirty="0"/>
              <a:t>1</a:t>
            </a:r>
            <a:r>
              <a:rPr lang="pt-BR" dirty="0"/>
              <a:t>, y</a:t>
            </a:r>
            <a:r>
              <a:rPr lang="pt-BR" baseline="-25000" dirty="0"/>
              <a:t>1</a:t>
            </a:r>
            <a:r>
              <a:rPr lang="pt-BR" dirty="0"/>
              <a:t>), (x</a:t>
            </a:r>
            <a:r>
              <a:rPr lang="pt-BR" baseline="-25000" dirty="0"/>
              <a:t>2</a:t>
            </a:r>
            <a:r>
              <a:rPr lang="pt-BR" dirty="0"/>
              <a:t>, y</a:t>
            </a:r>
            <a:r>
              <a:rPr lang="pt-BR" baseline="-25000" dirty="0"/>
              <a:t>2</a:t>
            </a:r>
            <a:r>
              <a:rPr lang="pt-BR" dirty="0"/>
              <a:t>) e (x</a:t>
            </a:r>
            <a:r>
              <a:rPr lang="pt-BR" baseline="-25000" dirty="0"/>
              <a:t>3</a:t>
            </a:r>
            <a:r>
              <a:rPr lang="pt-BR" dirty="0"/>
              <a:t>, y</a:t>
            </a:r>
            <a:r>
              <a:rPr lang="pt-BR" baseline="-25000" dirty="0"/>
              <a:t>3</a:t>
            </a:r>
            <a:r>
              <a:rPr lang="pt-BR" dirty="0"/>
              <a:t>), o polinômio de Lagrange de segunda ordem tem a </a:t>
            </a:r>
          </a:p>
          <a:p>
            <a:r>
              <a:rPr lang="pt-BR" dirty="0"/>
              <a:t>seguinte forma: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41951" y="1074695"/>
            <a:ext cx="5593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Interpolação – Polinômio Interpolador de Lagrange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35871" y="4933670"/>
            <a:ext cx="3550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f(x)=y</a:t>
            </a:r>
            <a:r>
              <a:rPr lang="pt-BR" sz="2000" baseline="-25000" dirty="0"/>
              <a:t>1</a:t>
            </a:r>
            <a:r>
              <a:rPr lang="pt-BR" sz="2000" dirty="0"/>
              <a:t>*L</a:t>
            </a:r>
            <a:r>
              <a:rPr lang="pt-BR" sz="2000" baseline="-25000" dirty="0"/>
              <a:t>1</a:t>
            </a:r>
            <a:r>
              <a:rPr lang="pt-BR" sz="2000" baseline="30000" dirty="0"/>
              <a:t>2</a:t>
            </a:r>
            <a:r>
              <a:rPr lang="pt-BR" sz="2000" dirty="0"/>
              <a:t>(x)+y</a:t>
            </a:r>
            <a:r>
              <a:rPr lang="pt-BR" sz="2000" baseline="-25000" dirty="0"/>
              <a:t>2</a:t>
            </a:r>
            <a:r>
              <a:rPr lang="pt-BR" sz="2000" dirty="0"/>
              <a:t>*L</a:t>
            </a:r>
            <a:r>
              <a:rPr lang="pt-BR" sz="2000" baseline="-25000" dirty="0"/>
              <a:t>2</a:t>
            </a:r>
            <a:r>
              <a:rPr lang="pt-BR" sz="2000" baseline="30000" dirty="0"/>
              <a:t>2</a:t>
            </a:r>
            <a:r>
              <a:rPr lang="pt-BR" sz="2000" dirty="0"/>
              <a:t>(x)+y</a:t>
            </a:r>
            <a:r>
              <a:rPr lang="pt-BR" sz="2000" baseline="-25000" dirty="0"/>
              <a:t>3</a:t>
            </a:r>
            <a:r>
              <a:rPr lang="pt-BR" sz="2000" dirty="0"/>
              <a:t>*L</a:t>
            </a:r>
            <a:r>
              <a:rPr lang="pt-BR" sz="2000" baseline="-25000" dirty="0"/>
              <a:t>3</a:t>
            </a:r>
            <a:r>
              <a:rPr lang="pt-BR" sz="2000" baseline="30000" dirty="0"/>
              <a:t>2</a:t>
            </a:r>
            <a:r>
              <a:rPr lang="pt-BR" sz="2000" dirty="0"/>
              <a:t>(x)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035871" y="568060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onde:</a:t>
            </a:r>
          </a:p>
        </p:txBody>
      </p:sp>
    </p:spTree>
    <p:extLst>
      <p:ext uri="{BB962C8B-B14F-4D97-AF65-F5344CB8AC3E}">
        <p14:creationId xmlns:p14="http://schemas.microsoft.com/office/powerpoint/2010/main" val="213110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890124" y="1068149"/>
                <a:ext cx="2457789" cy="69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pt-B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∗(</m:t>
                        </m:r>
                        <m:sSub>
                          <m:sSubPr>
                            <m:ctrlPr>
                              <a:rPr lang="pt-B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24" y="1068149"/>
                <a:ext cx="2457789" cy="690382"/>
              </a:xfrm>
              <a:prstGeom prst="rect">
                <a:avLst/>
              </a:prstGeom>
              <a:blipFill>
                <a:blip r:embed="rId2"/>
                <a:stretch>
                  <a:fillRect b="-17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890124" y="2063617"/>
                <a:ext cx="2464906" cy="69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pt-B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∗(</m:t>
                        </m:r>
                        <m:sSub>
                          <m:sSubPr>
                            <m:ctrlPr>
                              <a:rPr lang="pt-B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24" y="2063617"/>
                <a:ext cx="2464906" cy="690382"/>
              </a:xfrm>
              <a:prstGeom prst="rect">
                <a:avLst/>
              </a:prstGeom>
              <a:blipFill>
                <a:blip r:embed="rId3"/>
                <a:stretch>
                  <a:fillRect b="-17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890124" y="3147802"/>
                <a:ext cx="2464906" cy="69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pt-B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pt-BR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∗(</m:t>
                        </m:r>
                        <m:sSub>
                          <m:sSubPr>
                            <m:ctrlPr>
                              <a:rPr lang="pt-B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24" y="3147802"/>
                <a:ext cx="2464906" cy="690382"/>
              </a:xfrm>
              <a:prstGeom prst="rect">
                <a:avLst/>
              </a:prstGeom>
              <a:blipFill>
                <a:blip r:embed="rId4"/>
                <a:stretch>
                  <a:fillRect b="-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4143122" y="2063617"/>
            <a:ext cx="214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Funções de Lagrange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7822" y="4410159"/>
            <a:ext cx="950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A fórmula geral de um polinômio de Lagrange de grau n-1, onde  n é o número de pontos.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687822" y="5054095"/>
                <a:ext cx="2377702" cy="88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 dirty="0"/>
                  <a:t>(x)=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23"/>
                              </m:r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22" y="5054095"/>
                <a:ext cx="2377702" cy="8804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333563" y="5262869"/>
                <a:ext cx="2210733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/>
                  <a:t>f(x)=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63" y="5262869"/>
                <a:ext cx="2210733" cy="462947"/>
              </a:xfrm>
              <a:prstGeom prst="rect">
                <a:avLst/>
              </a:prstGeom>
              <a:blipFill>
                <a:blip r:embed="rId6"/>
                <a:stretch>
                  <a:fillRect l="-4408" t="-130263" b="-1947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70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5950E6-74BF-42B9-BA04-0E369E1B5EDA}"/>
              </a:ext>
            </a:extLst>
          </p:cNvPr>
          <p:cNvSpPr txBox="1"/>
          <p:nvPr/>
        </p:nvSpPr>
        <p:spPr>
          <a:xfrm>
            <a:off x="623636" y="526245"/>
            <a:ext cx="10845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Exemplo</a:t>
            </a:r>
            <a:r>
              <a:rPr lang="pt-BR" sz="2400" dirty="0"/>
              <a:t>: Dada a tabela a seguir, determinar f(1,32), usando o polinômio de Lagrange</a:t>
            </a:r>
            <a:r>
              <a:rPr lang="pt-BR" dirty="0"/>
              <a:t>.</a:t>
            </a: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C2B45AE1-8D1B-4601-9BEB-B738C1B51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950990"/>
              </p:ext>
            </p:extLst>
          </p:nvPr>
        </p:nvGraphicFramePr>
        <p:xfrm>
          <a:off x="1213820" y="1494710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508">
                  <a:extLst>
                    <a:ext uri="{9D8B030D-6E8A-4147-A177-3AD203B41FA5}">
                      <a16:colId xmlns:a16="http://schemas.microsoft.com/office/drawing/2014/main" val="482441492"/>
                    </a:ext>
                  </a:extLst>
                </a:gridCol>
                <a:gridCol w="1049492">
                  <a:extLst>
                    <a:ext uri="{9D8B030D-6E8A-4147-A177-3AD203B41FA5}">
                      <a16:colId xmlns:a16="http://schemas.microsoft.com/office/drawing/2014/main" val="42459287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347834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4550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52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f(x)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3,669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4,055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4,482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572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EE60DD4E-1F83-455C-A7A5-6E46D238EF1C}"/>
                  </a:ext>
                </a:extLst>
              </p14:cNvPr>
              <p14:cNvContentPartPr/>
              <p14:nvPr/>
            </p14:nvContentPartPr>
            <p14:xfrm>
              <a:off x="2520075" y="1144260"/>
              <a:ext cx="322920" cy="30600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EE60DD4E-1F83-455C-A7A5-6E46D238EF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1075" y="1135260"/>
                <a:ext cx="3405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8FB380A6-4622-4D9C-86C9-932DEAD0ADCC}"/>
                  </a:ext>
                </a:extLst>
              </p14:cNvPr>
              <p14:cNvContentPartPr/>
              <p14:nvPr/>
            </p14:nvContentPartPr>
            <p14:xfrm>
              <a:off x="3504675" y="1169460"/>
              <a:ext cx="419040" cy="31752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8FB380A6-4622-4D9C-86C9-932DEAD0AD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5675" y="1160460"/>
                <a:ext cx="4366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AF7A8F15-8AEB-4B26-8CAD-CEAD996472DA}"/>
                  </a:ext>
                </a:extLst>
              </p14:cNvPr>
              <p14:cNvContentPartPr/>
              <p14:nvPr/>
            </p14:nvContentPartPr>
            <p14:xfrm>
              <a:off x="4532115" y="1210140"/>
              <a:ext cx="378360" cy="3063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AF7A8F15-8AEB-4B26-8CAD-CEAD996472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23115" y="1201140"/>
                <a:ext cx="39600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2BBB3F23-C8A7-476C-A1B0-3B206FA889E5}"/>
                  </a:ext>
                </a:extLst>
              </p14:cNvPr>
              <p14:cNvContentPartPr/>
              <p14:nvPr/>
            </p14:nvContentPartPr>
            <p14:xfrm>
              <a:off x="2094195" y="2980620"/>
              <a:ext cx="137880" cy="11160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2BBB3F23-C8A7-476C-A1B0-3B206FA889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85195" y="2971620"/>
                <a:ext cx="1555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7A93814E-F71E-4881-8845-41391AE3B691}"/>
                  </a:ext>
                </a:extLst>
              </p14:cNvPr>
              <p14:cNvContentPartPr/>
              <p14:nvPr/>
            </p14:nvContentPartPr>
            <p14:xfrm>
              <a:off x="1324515" y="2458620"/>
              <a:ext cx="608400" cy="69984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7A93814E-F71E-4881-8845-41391AE3B6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5515" y="2449620"/>
                <a:ext cx="62604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1AD3F7CD-C62E-4A2C-8B52-651895236625}"/>
                  </a:ext>
                </a:extLst>
              </p14:cNvPr>
              <p14:cNvContentPartPr/>
              <p14:nvPr/>
            </p14:nvContentPartPr>
            <p14:xfrm>
              <a:off x="2395875" y="2839500"/>
              <a:ext cx="165240" cy="5698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1AD3F7CD-C62E-4A2C-8B52-6518952366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6875" y="2830500"/>
                <a:ext cx="18288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130008DD-3371-4324-8795-EC11BCB8CC22}"/>
                  </a:ext>
                </a:extLst>
              </p14:cNvPr>
              <p14:cNvContentPartPr/>
              <p14:nvPr/>
            </p14:nvContentPartPr>
            <p14:xfrm>
              <a:off x="2720955" y="2972340"/>
              <a:ext cx="189720" cy="2127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130008DD-3371-4324-8795-EC11BCB8CC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11955" y="2963340"/>
                <a:ext cx="2073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78525930-424D-4DBD-9A8C-77D1F655AB43}"/>
                  </a:ext>
                </a:extLst>
              </p14:cNvPr>
              <p14:cNvContentPartPr/>
              <p14:nvPr/>
            </p14:nvContentPartPr>
            <p14:xfrm>
              <a:off x="3106155" y="2865060"/>
              <a:ext cx="1500480" cy="74340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78525930-424D-4DBD-9A8C-77D1F655AB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97155" y="2856060"/>
                <a:ext cx="151812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1B345D4F-4BE2-463E-B64A-830967B6AB21}"/>
                  </a:ext>
                </a:extLst>
              </p14:cNvPr>
              <p14:cNvContentPartPr/>
              <p14:nvPr/>
            </p14:nvContentPartPr>
            <p14:xfrm>
              <a:off x="4792035" y="2959740"/>
              <a:ext cx="497520" cy="45792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1B345D4F-4BE2-463E-B64A-830967B6AB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83035" y="2950740"/>
                <a:ext cx="51516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F88F649B-77D6-4FF0-915F-381D9CE34F7B}"/>
                  </a:ext>
                </a:extLst>
              </p14:cNvPr>
              <p14:cNvContentPartPr/>
              <p14:nvPr/>
            </p14:nvContentPartPr>
            <p14:xfrm>
              <a:off x="5374515" y="2872620"/>
              <a:ext cx="1585800" cy="75276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F88F649B-77D6-4FF0-915F-381D9CE34F7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65515" y="2863620"/>
                <a:ext cx="160344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4C5E915B-412D-40C7-9050-CF595846C7E8}"/>
                  </a:ext>
                </a:extLst>
              </p14:cNvPr>
              <p14:cNvContentPartPr/>
              <p14:nvPr/>
            </p14:nvContentPartPr>
            <p14:xfrm>
              <a:off x="6615795" y="1263420"/>
              <a:ext cx="604800" cy="42480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4C5E915B-412D-40C7-9050-CF595846C7E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06795" y="1254420"/>
                <a:ext cx="62244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02A3AD6F-76F3-4CF7-B00C-8B18CD4ED535}"/>
                  </a:ext>
                </a:extLst>
              </p14:cNvPr>
              <p14:cNvContentPartPr/>
              <p14:nvPr/>
            </p14:nvContentPartPr>
            <p14:xfrm>
              <a:off x="7411035" y="1253700"/>
              <a:ext cx="800640" cy="50544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02A3AD6F-76F3-4CF7-B00C-8B18CD4ED5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02035" y="1244700"/>
                <a:ext cx="81828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D7ADFE32-05F0-45EA-A79A-E62BB9D9A16D}"/>
                  </a:ext>
                </a:extLst>
              </p14:cNvPr>
              <p14:cNvContentPartPr/>
              <p14:nvPr/>
            </p14:nvContentPartPr>
            <p14:xfrm>
              <a:off x="1062435" y="3648060"/>
              <a:ext cx="389880" cy="79092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D7ADFE32-05F0-45EA-A79A-E62BB9D9A16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3435" y="3639060"/>
                <a:ext cx="40752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3FF72184-7103-4BC8-87FB-9963441936D2}"/>
                  </a:ext>
                </a:extLst>
              </p14:cNvPr>
              <p14:cNvContentPartPr/>
              <p14:nvPr/>
            </p14:nvContentPartPr>
            <p14:xfrm>
              <a:off x="1701075" y="3929220"/>
              <a:ext cx="749520" cy="42912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3FF72184-7103-4BC8-87FB-9963441936D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92075" y="3920220"/>
                <a:ext cx="76716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45D47A8C-1EBF-4998-9D65-B94EF134DDDC}"/>
                  </a:ext>
                </a:extLst>
              </p14:cNvPr>
              <p14:cNvContentPartPr/>
              <p14:nvPr/>
            </p14:nvContentPartPr>
            <p14:xfrm>
              <a:off x="2691435" y="3943260"/>
              <a:ext cx="1446480" cy="60624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45D47A8C-1EBF-4998-9D65-B94EF134DDD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82435" y="3934260"/>
                <a:ext cx="146412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1003863C-6C22-47BE-8BC8-E2E800248803}"/>
                  </a:ext>
                </a:extLst>
              </p14:cNvPr>
              <p14:cNvContentPartPr/>
              <p14:nvPr/>
            </p14:nvContentPartPr>
            <p14:xfrm>
              <a:off x="2708355" y="4028580"/>
              <a:ext cx="3530880" cy="136224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1003863C-6C22-47BE-8BC8-E2E80024880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99355" y="4019580"/>
                <a:ext cx="3548520" cy="13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CDCCE73D-5311-4304-A976-1557DEAC32FB}"/>
                  </a:ext>
                </a:extLst>
              </p14:cNvPr>
              <p14:cNvContentPartPr/>
              <p14:nvPr/>
            </p14:nvContentPartPr>
            <p14:xfrm>
              <a:off x="1001955" y="5625900"/>
              <a:ext cx="367200" cy="64944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CDCCE73D-5311-4304-A976-1557DEAC32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2955" y="5616900"/>
                <a:ext cx="38484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B0EA6EC1-FB37-4CD8-B29E-EC9542A6ADFB}"/>
                  </a:ext>
                </a:extLst>
              </p14:cNvPr>
              <p14:cNvContentPartPr/>
              <p14:nvPr/>
            </p14:nvContentPartPr>
            <p14:xfrm>
              <a:off x="3061515" y="6080220"/>
              <a:ext cx="148680" cy="13176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B0EA6EC1-FB37-4CD8-B29E-EC9542A6ADF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52515" y="6071220"/>
                <a:ext cx="1663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CDDB428B-D0F5-4DEE-AE16-BC638EFA8F2B}"/>
                  </a:ext>
                </a:extLst>
              </p14:cNvPr>
              <p14:cNvContentPartPr/>
              <p14:nvPr/>
            </p14:nvContentPartPr>
            <p14:xfrm>
              <a:off x="1623675" y="5773500"/>
              <a:ext cx="1192320" cy="54288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CDDB428B-D0F5-4DEE-AE16-BC638EFA8F2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14675" y="5764500"/>
                <a:ext cx="120996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AEE80206-A8CF-4404-9C49-363AF389DC0E}"/>
                  </a:ext>
                </a:extLst>
              </p14:cNvPr>
              <p14:cNvContentPartPr/>
              <p14:nvPr/>
            </p14:nvContentPartPr>
            <p14:xfrm>
              <a:off x="3495315" y="5734620"/>
              <a:ext cx="1138320" cy="57420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AEE80206-A8CF-4404-9C49-363AF389DC0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86315" y="5725620"/>
                <a:ext cx="115596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4F23F1A3-866C-4C36-8373-9E489A658152}"/>
                  </a:ext>
                </a:extLst>
              </p14:cNvPr>
              <p14:cNvContentPartPr/>
              <p14:nvPr/>
            </p14:nvContentPartPr>
            <p14:xfrm>
              <a:off x="4755675" y="5661900"/>
              <a:ext cx="1290600" cy="54864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4F23F1A3-866C-4C36-8373-9E489A65815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46675" y="5652900"/>
                <a:ext cx="130824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83CA714B-9299-4403-993B-0CF7673795E5}"/>
                  </a:ext>
                </a:extLst>
              </p14:cNvPr>
              <p14:cNvContentPartPr/>
              <p14:nvPr/>
            </p14:nvContentPartPr>
            <p14:xfrm>
              <a:off x="6242835" y="5720220"/>
              <a:ext cx="1807200" cy="52560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83CA714B-9299-4403-993B-0CF7673795E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33835" y="5711220"/>
                <a:ext cx="182484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8B747B8D-D56B-4F58-BA8F-3D1A2DA82FEB}"/>
                  </a:ext>
                </a:extLst>
              </p14:cNvPr>
              <p14:cNvContentPartPr/>
              <p14:nvPr/>
            </p14:nvContentPartPr>
            <p14:xfrm>
              <a:off x="8421555" y="6111180"/>
              <a:ext cx="87120" cy="1440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8B747B8D-D56B-4F58-BA8F-3D1A2DA82FE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412555" y="6102180"/>
                <a:ext cx="1047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2B5BA576-57DE-4173-AB02-0989A36FBA71}"/>
                  </a:ext>
                </a:extLst>
              </p14:cNvPr>
              <p14:cNvContentPartPr/>
              <p14:nvPr/>
            </p14:nvContentPartPr>
            <p14:xfrm>
              <a:off x="8358195" y="6279660"/>
              <a:ext cx="171000" cy="540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2B5BA576-57DE-4173-AB02-0989A36FBA7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49195" y="6270660"/>
                <a:ext cx="1886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32CC7FAF-1E6A-4580-A4ED-5FA97EDBAC64}"/>
                  </a:ext>
                </a:extLst>
              </p14:cNvPr>
              <p14:cNvContentPartPr/>
              <p14:nvPr/>
            </p14:nvContentPartPr>
            <p14:xfrm>
              <a:off x="3484155" y="6239700"/>
              <a:ext cx="4337280" cy="616680"/>
            </p14:xfrm>
          </p:contentPart>
        </mc:Choice>
        <mc:Fallback xmlns=""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32CC7FAF-1E6A-4580-A4ED-5FA97EDBAC6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75155" y="6230700"/>
                <a:ext cx="435492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9C6563E4-DA09-46F9-AEE9-0A6BF3A44B2E}"/>
                  </a:ext>
                </a:extLst>
              </p14:cNvPr>
              <p14:cNvContentPartPr/>
              <p14:nvPr/>
            </p14:nvContentPartPr>
            <p14:xfrm>
              <a:off x="9454395" y="5879340"/>
              <a:ext cx="729000" cy="38412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9C6563E4-DA09-46F9-AEE9-0A6BF3A44B2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445395" y="5870340"/>
                <a:ext cx="7466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92EF8E0F-B49E-4B62-A26F-1F792060C1B0}"/>
                  </a:ext>
                </a:extLst>
              </p14:cNvPr>
              <p14:cNvContentPartPr/>
              <p14:nvPr/>
            </p14:nvContentPartPr>
            <p14:xfrm>
              <a:off x="8756355" y="5916420"/>
              <a:ext cx="479520" cy="39564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92EF8E0F-B49E-4B62-A26F-1F792060C1B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47355" y="5907420"/>
                <a:ext cx="497160" cy="4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6998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0F838C74-8856-4995-BF4C-F19BB565E2C6}"/>
                  </a:ext>
                </a:extLst>
              </p14:cNvPr>
              <p14:cNvContentPartPr/>
              <p14:nvPr/>
            </p14:nvContentPartPr>
            <p14:xfrm>
              <a:off x="2311995" y="773100"/>
              <a:ext cx="159480" cy="18612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0F838C74-8856-4995-BF4C-F19BB565E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2995" y="764100"/>
                <a:ext cx="1771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21BE5C8C-C4F2-4F45-BB16-E9F0683B0DF8}"/>
                  </a:ext>
                </a:extLst>
              </p14:cNvPr>
              <p14:cNvContentPartPr/>
              <p14:nvPr/>
            </p14:nvContentPartPr>
            <p14:xfrm>
              <a:off x="1445835" y="438300"/>
              <a:ext cx="688680" cy="57528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21BE5C8C-C4F2-4F45-BB16-E9F0683B0D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6835" y="429300"/>
                <a:ext cx="70632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F95D153E-4FC1-4901-BC61-DA7D01C294A5}"/>
                  </a:ext>
                </a:extLst>
              </p14:cNvPr>
              <p14:cNvContentPartPr/>
              <p14:nvPr/>
            </p14:nvContentPartPr>
            <p14:xfrm>
              <a:off x="808995" y="313380"/>
              <a:ext cx="454680" cy="71064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F95D153E-4FC1-4901-BC61-DA7D01C294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9995" y="304380"/>
                <a:ext cx="472320" cy="7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D01711E6-6FA5-4801-ACFB-FAA3669C8EB0}"/>
                  </a:ext>
                </a:extLst>
              </p14:cNvPr>
              <p14:cNvContentPartPr/>
              <p14:nvPr/>
            </p14:nvContentPartPr>
            <p14:xfrm>
              <a:off x="2907795" y="395820"/>
              <a:ext cx="3920760" cy="1614960"/>
            </p14:xfrm>
          </p:contentPart>
        </mc:Choice>
        <mc:Fallback xmlns=""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D01711E6-6FA5-4801-ACFB-FAA3669C8E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98795" y="386820"/>
                <a:ext cx="3938400" cy="16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03ADB6BA-4EF0-42DA-AF36-F7D358AB772D}"/>
                  </a:ext>
                </a:extLst>
              </p14:cNvPr>
              <p14:cNvContentPartPr/>
              <p14:nvPr/>
            </p14:nvContentPartPr>
            <p14:xfrm>
              <a:off x="791715" y="2205540"/>
              <a:ext cx="7252560" cy="1728360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03ADB6BA-4EF0-42DA-AF36-F7D358AB77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2715" y="2196540"/>
                <a:ext cx="7270200" cy="174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4A4F4D16-40E6-4D37-A5A5-29F1D10355AD}"/>
                  </a:ext>
                </a:extLst>
              </p14:cNvPr>
              <p14:cNvContentPartPr/>
              <p14:nvPr/>
            </p14:nvContentPartPr>
            <p14:xfrm>
              <a:off x="8418315" y="2962620"/>
              <a:ext cx="114840" cy="19836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4A4F4D16-40E6-4D37-A5A5-29F1D10355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09315" y="2953620"/>
                <a:ext cx="132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30FA8CAD-F9F3-4E01-8093-DAF2009E3866}"/>
                  </a:ext>
                </a:extLst>
              </p14:cNvPr>
              <p14:cNvContentPartPr/>
              <p14:nvPr/>
            </p14:nvContentPartPr>
            <p14:xfrm>
              <a:off x="9097275" y="2585700"/>
              <a:ext cx="1145880" cy="506160"/>
            </p14:xfrm>
          </p:contentPart>
        </mc:Choice>
        <mc:Fallback xmlns=""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30FA8CAD-F9F3-4E01-8093-DAF2009E38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88275" y="2576700"/>
                <a:ext cx="116352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8C4116B4-D42A-486C-85C5-7EE8DACC52ED}"/>
                  </a:ext>
                </a:extLst>
              </p14:cNvPr>
              <p14:cNvContentPartPr/>
              <p14:nvPr/>
            </p14:nvContentPartPr>
            <p14:xfrm>
              <a:off x="2243955" y="4346100"/>
              <a:ext cx="180360" cy="20700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8C4116B4-D42A-486C-85C5-7EE8DACC52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34955" y="4337100"/>
                <a:ext cx="1980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974281D6-12BA-4CF2-A6AF-F9ACA2BDCE84}"/>
                  </a:ext>
                </a:extLst>
              </p14:cNvPr>
              <p14:cNvContentPartPr/>
              <p14:nvPr/>
            </p14:nvContentPartPr>
            <p14:xfrm>
              <a:off x="1367715" y="4095180"/>
              <a:ext cx="666000" cy="54396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974281D6-12BA-4CF2-A6AF-F9ACA2BDCE8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58715" y="4086180"/>
                <a:ext cx="68364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063C0F67-9D69-4F1D-AD4B-7FE4A6C33C9D}"/>
                  </a:ext>
                </a:extLst>
              </p14:cNvPr>
              <p14:cNvContentPartPr/>
              <p14:nvPr/>
            </p14:nvContentPartPr>
            <p14:xfrm>
              <a:off x="769755" y="3904380"/>
              <a:ext cx="394920" cy="76284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063C0F67-9D69-4F1D-AD4B-7FE4A6C33C9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755" y="3895380"/>
                <a:ext cx="412560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DDD44528-00B4-4A14-AB36-643703988C01}"/>
                  </a:ext>
                </a:extLst>
              </p14:cNvPr>
              <p14:cNvContentPartPr/>
              <p14:nvPr/>
            </p14:nvContentPartPr>
            <p14:xfrm>
              <a:off x="3008595" y="4086180"/>
              <a:ext cx="3317760" cy="140544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DDD44528-00B4-4A14-AB36-643703988C0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99595" y="4077180"/>
                <a:ext cx="3335400" cy="14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9B71037A-F73E-4531-A9F1-EEE7B208FD78}"/>
                  </a:ext>
                </a:extLst>
              </p14:cNvPr>
              <p14:cNvContentPartPr/>
              <p14:nvPr/>
            </p14:nvContentPartPr>
            <p14:xfrm>
              <a:off x="4370835" y="5057820"/>
              <a:ext cx="246600" cy="500400"/>
            </p14:xfrm>
          </p:contentPart>
        </mc:Choice>
        <mc:Fallback xmlns=""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9B71037A-F73E-4531-A9F1-EEE7B208FD7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61835" y="5048820"/>
                <a:ext cx="26424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935F08E4-6772-4CA2-9F97-5B4DC5C25860}"/>
                  </a:ext>
                </a:extLst>
              </p14:cNvPr>
              <p14:cNvContentPartPr/>
              <p14:nvPr/>
            </p14:nvContentPartPr>
            <p14:xfrm>
              <a:off x="6325995" y="5013900"/>
              <a:ext cx="273600" cy="69156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935F08E4-6772-4CA2-9F97-5B4DC5C2586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16995" y="5004900"/>
                <a:ext cx="29124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A9C1024B-BBEB-4CB3-B97A-F4EB18874079}"/>
                  </a:ext>
                </a:extLst>
              </p14:cNvPr>
              <p14:cNvContentPartPr/>
              <p14:nvPr/>
            </p14:nvContentPartPr>
            <p14:xfrm>
              <a:off x="1418475" y="5759100"/>
              <a:ext cx="144360" cy="65376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A9C1024B-BBEB-4CB3-B97A-F4EB1887407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09475" y="5750100"/>
                <a:ext cx="16200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A06AEDBE-E0B6-4522-BD1A-2605E73C78F9}"/>
                  </a:ext>
                </a:extLst>
              </p14:cNvPr>
              <p14:cNvContentPartPr/>
              <p14:nvPr/>
            </p14:nvContentPartPr>
            <p14:xfrm>
              <a:off x="2827155" y="6084900"/>
              <a:ext cx="185760" cy="143280"/>
            </p14:xfrm>
          </p:contentPart>
        </mc:Choice>
        <mc:Fallback xmlns=""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A06AEDBE-E0B6-4522-BD1A-2605E73C78F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18155" y="6075900"/>
                <a:ext cx="2034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277ED9C6-4B5A-40BF-9272-6F69DC266D0D}"/>
                  </a:ext>
                </a:extLst>
              </p14:cNvPr>
              <p14:cNvContentPartPr/>
              <p14:nvPr/>
            </p14:nvContentPartPr>
            <p14:xfrm>
              <a:off x="1739955" y="5833620"/>
              <a:ext cx="834480" cy="57024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277ED9C6-4B5A-40BF-9272-6F69DC266D0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30955" y="5824620"/>
                <a:ext cx="85212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3E703FCE-FDE2-4EAA-B740-124F9C5458CD}"/>
                  </a:ext>
                </a:extLst>
              </p14:cNvPr>
              <p14:cNvContentPartPr/>
              <p14:nvPr/>
            </p14:nvContentPartPr>
            <p14:xfrm>
              <a:off x="782715" y="5727780"/>
              <a:ext cx="429120" cy="659880"/>
            </p14:xfrm>
          </p:contentPart>
        </mc:Choice>
        <mc:Fallback xmlns=""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3E703FCE-FDE2-4EAA-B740-124F9C5458C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3715" y="5718780"/>
                <a:ext cx="44676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A991F368-792D-4D9A-9CDD-1AF3D18798F4}"/>
                  </a:ext>
                </a:extLst>
              </p14:cNvPr>
              <p14:cNvContentPartPr/>
              <p14:nvPr/>
            </p14:nvContentPartPr>
            <p14:xfrm>
              <a:off x="3333675" y="5795100"/>
              <a:ext cx="3675960" cy="522360"/>
            </p14:xfrm>
          </p:contentPart>
        </mc:Choice>
        <mc:Fallback xmlns=""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A991F368-792D-4D9A-9CDD-1AF3D18798F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24675" y="5786100"/>
                <a:ext cx="369360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5BB963EC-FC3C-4B4A-AEC5-2DB2600B4CA0}"/>
                  </a:ext>
                </a:extLst>
              </p14:cNvPr>
              <p14:cNvContentPartPr/>
              <p14:nvPr/>
            </p14:nvContentPartPr>
            <p14:xfrm>
              <a:off x="7210155" y="5700780"/>
              <a:ext cx="644040" cy="564840"/>
            </p14:xfrm>
          </p:contentPart>
        </mc:Choice>
        <mc:Fallback xmlns=""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5BB963EC-FC3C-4B4A-AEC5-2DB2600B4CA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01155" y="5691780"/>
                <a:ext cx="66168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76D5FAD3-A446-49A4-B6A6-3744F19FD348}"/>
                  </a:ext>
                </a:extLst>
              </p14:cNvPr>
              <p14:cNvContentPartPr/>
              <p14:nvPr/>
            </p14:nvContentPartPr>
            <p14:xfrm>
              <a:off x="8561235" y="6163320"/>
              <a:ext cx="172800" cy="27360"/>
            </p14:xfrm>
          </p:contentPart>
        </mc:Choice>
        <mc:Fallback xmlns=""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76D5FAD3-A446-49A4-B6A6-3744F19FD34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52235" y="6154320"/>
                <a:ext cx="1904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B52C09C4-3BAA-48F1-B89B-6AE97084CA46}"/>
                  </a:ext>
                </a:extLst>
              </p14:cNvPr>
              <p14:cNvContentPartPr/>
              <p14:nvPr/>
            </p14:nvContentPartPr>
            <p14:xfrm>
              <a:off x="8593275" y="6356280"/>
              <a:ext cx="208800" cy="17640"/>
            </p14:xfrm>
          </p:contentPart>
        </mc:Choice>
        <mc:Fallback xmlns=""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B52C09C4-3BAA-48F1-B89B-6AE97084CA4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84275" y="6347280"/>
                <a:ext cx="2264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1" name="Tinta 60">
                <a:extLst>
                  <a:ext uri="{FF2B5EF4-FFF2-40B4-BE49-F238E27FC236}">
                    <a16:creationId xmlns:a16="http://schemas.microsoft.com/office/drawing/2014/main" id="{3FC32548-25FC-4F1C-9323-C1E55FA3FA8A}"/>
                  </a:ext>
                </a:extLst>
              </p14:cNvPr>
              <p14:cNvContentPartPr/>
              <p14:nvPr/>
            </p14:nvContentPartPr>
            <p14:xfrm>
              <a:off x="9169995" y="5859480"/>
              <a:ext cx="1658520" cy="550080"/>
            </p14:xfrm>
          </p:contentPart>
        </mc:Choice>
        <mc:Fallback xmlns="">
          <p:pic>
            <p:nvPicPr>
              <p:cNvPr id="61" name="Tinta 60">
                <a:extLst>
                  <a:ext uri="{FF2B5EF4-FFF2-40B4-BE49-F238E27FC236}">
                    <a16:creationId xmlns:a16="http://schemas.microsoft.com/office/drawing/2014/main" id="{3FC32548-25FC-4F1C-9323-C1E55FA3FA8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160995" y="5850480"/>
                <a:ext cx="1676160" cy="56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126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763BAE62-360D-49F7-A604-6CAB43EA9D13}"/>
                  </a:ext>
                </a:extLst>
              </p14:cNvPr>
              <p14:cNvContentPartPr/>
              <p14:nvPr/>
            </p14:nvContentPartPr>
            <p14:xfrm>
              <a:off x="9119955" y="1819365"/>
              <a:ext cx="1574640" cy="543600"/>
            </p14:xfrm>
          </p:contentPart>
        </mc:Choice>
        <mc:Fallback xmlns=""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763BAE62-360D-49F7-A604-6CAB43EA9D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0955" y="1810365"/>
                <a:ext cx="159228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D6A9D537-F606-4F6F-9171-4CF325EE6B14}"/>
                  </a:ext>
                </a:extLst>
              </p14:cNvPr>
              <p14:cNvContentPartPr/>
              <p14:nvPr/>
            </p14:nvContentPartPr>
            <p14:xfrm>
              <a:off x="3631448" y="2722245"/>
              <a:ext cx="2072160" cy="65844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D6A9D537-F606-4F6F-9171-4CF325EE6B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2448" y="2713245"/>
                <a:ext cx="208980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44651275-7BE5-4BBB-B587-9CC2F60FC7DB}"/>
                  </a:ext>
                </a:extLst>
              </p14:cNvPr>
              <p14:cNvContentPartPr/>
              <p14:nvPr/>
            </p14:nvContentPartPr>
            <p14:xfrm>
              <a:off x="8229724" y="2722245"/>
              <a:ext cx="379440" cy="518040"/>
            </p14:xfrm>
          </p:contentPart>
        </mc:Choice>
        <mc:Fallback xmlns=""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44651275-7BE5-4BBB-B587-9CC2F60FC7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20724" y="2713245"/>
                <a:ext cx="397080" cy="53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3866B731-F2B9-4171-B8F1-B726FE13A568}"/>
              </a:ext>
            </a:extLst>
          </p:cNvPr>
          <p:cNvGrpSpPr/>
          <p:nvPr/>
        </p:nvGrpSpPr>
        <p:grpSpPr>
          <a:xfrm>
            <a:off x="1037284" y="1677165"/>
            <a:ext cx="8816400" cy="1660680"/>
            <a:chOff x="1066755" y="255420"/>
            <a:chExt cx="8816400" cy="166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0BF5409A-EA44-45D8-89F8-FE0D1933F1B7}"/>
                    </a:ext>
                  </a:extLst>
                </p14:cNvPr>
                <p14:cNvContentPartPr/>
                <p14:nvPr/>
              </p14:nvContentPartPr>
              <p14:xfrm>
                <a:off x="1626195" y="363420"/>
                <a:ext cx="79920" cy="64152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0BF5409A-EA44-45D8-89F8-FE0D1933F1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17195" y="354420"/>
                  <a:ext cx="9756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9496E00B-B730-4087-AC92-5F9F4AC833BF}"/>
                    </a:ext>
                  </a:extLst>
                </p14:cNvPr>
                <p14:cNvContentPartPr/>
                <p14:nvPr/>
              </p14:nvContentPartPr>
              <p14:xfrm>
                <a:off x="1066755" y="255420"/>
                <a:ext cx="216000" cy="74628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9496E00B-B730-4087-AC92-5F9F4AC833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7755" y="246420"/>
                  <a:ext cx="2336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7A4CAE8E-AE28-4F2D-9886-329691408217}"/>
                    </a:ext>
                  </a:extLst>
                </p14:cNvPr>
                <p14:cNvContentPartPr/>
                <p14:nvPr/>
              </p14:nvContentPartPr>
              <p14:xfrm>
                <a:off x="3291555" y="678780"/>
                <a:ext cx="259200" cy="19080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7A4CAE8E-AE28-4F2D-9886-3296914082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82555" y="669780"/>
                  <a:ext cx="276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42D67E09-D49B-4E84-AEF5-E95706A95475}"/>
                    </a:ext>
                  </a:extLst>
                </p14:cNvPr>
                <p14:cNvContentPartPr/>
                <p14:nvPr/>
              </p14:nvContentPartPr>
              <p14:xfrm>
                <a:off x="1955955" y="385020"/>
                <a:ext cx="1104840" cy="72180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42D67E09-D49B-4E84-AEF5-E95706A954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46955" y="376020"/>
                  <a:ext cx="112248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2DC53CB9-CFA9-4DCB-A5E5-B1A4805A1087}"/>
                    </a:ext>
                  </a:extLst>
                </p14:cNvPr>
                <p14:cNvContentPartPr/>
                <p14:nvPr/>
              </p14:nvContentPartPr>
              <p14:xfrm>
                <a:off x="3773235" y="422820"/>
                <a:ext cx="1371600" cy="5734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2DC53CB9-CFA9-4DCB-A5E5-B1A4805A10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4235" y="413820"/>
                  <a:ext cx="138924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58D415B4-07EB-4596-BAA4-B51D783E3EE3}"/>
                    </a:ext>
                  </a:extLst>
                </p14:cNvPr>
                <p14:cNvContentPartPr/>
                <p14:nvPr/>
              </p14:nvContentPartPr>
              <p14:xfrm>
                <a:off x="5347515" y="487620"/>
                <a:ext cx="239760" cy="5508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58D415B4-07EB-4596-BAA4-B51D783E3E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38515" y="478620"/>
                  <a:ext cx="2574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E981A8DC-077E-4A85-ABB9-9EDB6036AAE6}"/>
                    </a:ext>
                  </a:extLst>
                </p14:cNvPr>
                <p14:cNvContentPartPr/>
                <p14:nvPr/>
              </p14:nvContentPartPr>
              <p14:xfrm>
                <a:off x="5805075" y="511020"/>
                <a:ext cx="949320" cy="43128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E981A8DC-077E-4A85-ABB9-9EDB6036AA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96075" y="502020"/>
                  <a:ext cx="9669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F4B6E6DB-64C6-46FB-BFA7-A1BCB4AA4C90}"/>
                    </a:ext>
                  </a:extLst>
                </p14:cNvPr>
                <p14:cNvContentPartPr/>
                <p14:nvPr/>
              </p14:nvContentPartPr>
              <p14:xfrm>
                <a:off x="6985155" y="578340"/>
                <a:ext cx="284400" cy="3351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F4B6E6DB-64C6-46FB-BFA7-A1BCB4AA4C9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76155" y="569340"/>
                  <a:ext cx="3020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4F2EF1B7-CB77-4B99-97EC-E81E0F71FA3D}"/>
                    </a:ext>
                  </a:extLst>
                </p14:cNvPr>
                <p14:cNvContentPartPr/>
                <p14:nvPr/>
              </p14:nvContentPartPr>
              <p14:xfrm>
                <a:off x="7526595" y="536940"/>
                <a:ext cx="370800" cy="45252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4F2EF1B7-CB77-4B99-97EC-E81E0F71FA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17595" y="527940"/>
                  <a:ext cx="3884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5C963A66-6F5D-49CB-9F39-2D465B199C94}"/>
                    </a:ext>
                  </a:extLst>
                </p14:cNvPr>
                <p14:cNvContentPartPr/>
                <p14:nvPr/>
              </p14:nvContentPartPr>
              <p14:xfrm>
                <a:off x="8838075" y="930420"/>
                <a:ext cx="35640" cy="216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5C963A66-6F5D-49CB-9F39-2D465B199C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29075" y="921420"/>
                  <a:ext cx="53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A55AF3D6-2549-4272-A417-7A253B7136FC}"/>
                    </a:ext>
                  </a:extLst>
                </p14:cNvPr>
                <p14:cNvContentPartPr/>
                <p14:nvPr/>
              </p14:nvContentPartPr>
              <p14:xfrm>
                <a:off x="8102235" y="517860"/>
                <a:ext cx="536400" cy="41508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A55AF3D6-2549-4272-A417-7A253B7136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93235" y="508860"/>
                  <a:ext cx="5540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DB830E9F-30AB-42C1-A039-D18F69D3CF42}"/>
                    </a:ext>
                  </a:extLst>
                </p14:cNvPr>
                <p14:cNvContentPartPr/>
                <p14:nvPr/>
              </p14:nvContentPartPr>
              <p14:xfrm>
                <a:off x="3066555" y="1570140"/>
                <a:ext cx="312120" cy="30852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DB830E9F-30AB-42C1-A039-D18F69D3CF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57555" y="1561140"/>
                  <a:ext cx="3297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4C9C99BC-99E3-4694-92C5-B2824FDACE27}"/>
                    </a:ext>
                  </a:extLst>
                </p14:cNvPr>
                <p14:cNvContentPartPr/>
                <p14:nvPr/>
              </p14:nvContentPartPr>
              <p14:xfrm>
                <a:off x="5902995" y="1399860"/>
                <a:ext cx="431640" cy="51624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4C9C99BC-99E3-4694-92C5-B2824FDACE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93995" y="1390860"/>
                  <a:ext cx="4492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7BF33029-9034-42FE-A7CA-A4BBE96A40C2}"/>
                    </a:ext>
                  </a:extLst>
                </p14:cNvPr>
                <p14:cNvContentPartPr/>
                <p14:nvPr/>
              </p14:nvContentPartPr>
              <p14:xfrm>
                <a:off x="7675995" y="1582020"/>
                <a:ext cx="150120" cy="3132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7BF33029-9034-42FE-A7CA-A4BBE96A40C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66995" y="1573020"/>
                  <a:ext cx="167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2A265B9F-D3EA-4107-9C38-0A4B6CD4BF08}"/>
                    </a:ext>
                  </a:extLst>
                </p14:cNvPr>
                <p14:cNvContentPartPr/>
                <p14:nvPr/>
              </p14:nvContentPartPr>
              <p14:xfrm>
                <a:off x="7661595" y="1763820"/>
                <a:ext cx="122040" cy="684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2A265B9F-D3EA-4107-9C38-0A4B6CD4BF0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52595" y="1754820"/>
                  <a:ext cx="139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52105E5A-1AE8-46F3-AD9F-306A1069851A}"/>
                    </a:ext>
                  </a:extLst>
                </p14:cNvPr>
                <p14:cNvContentPartPr/>
                <p14:nvPr/>
              </p14:nvContentPartPr>
              <p14:xfrm>
                <a:off x="6545955" y="1337580"/>
                <a:ext cx="875520" cy="49212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52105E5A-1AE8-46F3-AD9F-306A106985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36955" y="1328580"/>
                  <a:ext cx="89316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42B67E25-8FC5-472A-A27D-5F954EB51FF9}"/>
                    </a:ext>
                  </a:extLst>
                </p14:cNvPr>
                <p14:cNvContentPartPr/>
                <p14:nvPr/>
              </p14:nvContentPartPr>
              <p14:xfrm>
                <a:off x="8875515" y="1300500"/>
                <a:ext cx="1007640" cy="54036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42B67E25-8FC5-472A-A27D-5F954EB51F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66515" y="1291500"/>
                  <a:ext cx="1025280" cy="55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36596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95915" y="995320"/>
            <a:ext cx="5125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Algoritmo Polinômio Interpolador de Lagrange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95915" y="1717993"/>
            <a:ext cx="70696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leia x;</a:t>
            </a:r>
          </a:p>
          <a:p>
            <a:r>
              <a:rPr lang="pt-BR" sz="2400" b="1" dirty="0"/>
              <a:t>leia y;</a:t>
            </a:r>
          </a:p>
          <a:p>
            <a:r>
              <a:rPr lang="pt-BR" sz="2400" b="1" dirty="0"/>
              <a:t>leia </a:t>
            </a:r>
            <a:r>
              <a:rPr lang="pt-BR" sz="2400" b="1" dirty="0" err="1"/>
              <a:t>x</a:t>
            </a:r>
            <a:r>
              <a:rPr lang="pt-BR" sz="2400" b="1" baseline="-25000" dirty="0" err="1"/>
              <a:t>int</a:t>
            </a:r>
            <a:r>
              <a:rPr lang="pt-BR" sz="2400" b="1" dirty="0"/>
              <a:t>;</a:t>
            </a:r>
          </a:p>
          <a:p>
            <a:r>
              <a:rPr lang="pt-BR" sz="2400" b="1" dirty="0">
                <a:sym typeface="Symbol" panose="05050102010706020507" pitchFamily="18" charset="2"/>
              </a:rPr>
              <a:t>n </a:t>
            </a:r>
            <a:r>
              <a:rPr lang="pt-BR" sz="2400" b="1" dirty="0" err="1">
                <a:sym typeface="Symbol" panose="05050102010706020507" pitchFamily="18" charset="2"/>
              </a:rPr>
              <a:t>length</a:t>
            </a:r>
            <a:r>
              <a:rPr lang="pt-BR" sz="2400" b="1" dirty="0">
                <a:sym typeface="Symbol" panose="05050102010706020507" pitchFamily="18" charset="2"/>
              </a:rPr>
              <a:t>(x);</a:t>
            </a:r>
          </a:p>
          <a:p>
            <a:r>
              <a:rPr lang="pt-BR" sz="2400" b="1" dirty="0"/>
              <a:t>para i de 1 até n faça</a:t>
            </a:r>
          </a:p>
          <a:p>
            <a:r>
              <a:rPr lang="pt-BR" sz="2400" b="1" dirty="0"/>
              <a:t>       L[i]</a:t>
            </a:r>
            <a:r>
              <a:rPr lang="pt-BR" sz="2400" b="1" dirty="0">
                <a:sym typeface="Symbol" panose="05050102010706020507" pitchFamily="18" charset="2"/>
              </a:rPr>
              <a:t> 1;</a:t>
            </a:r>
          </a:p>
          <a:p>
            <a:r>
              <a:rPr lang="pt-BR" sz="2400" b="1" dirty="0">
                <a:sym typeface="Symbol" panose="05050102010706020507" pitchFamily="18" charset="2"/>
              </a:rPr>
              <a:t>  para j de 1 até n faça</a:t>
            </a:r>
          </a:p>
          <a:p>
            <a:r>
              <a:rPr lang="pt-BR" sz="2400" b="1" dirty="0">
                <a:sym typeface="Symbol" panose="05050102010706020507" pitchFamily="18" charset="2"/>
              </a:rPr>
              <a:t>     se (</a:t>
            </a:r>
            <a:r>
              <a:rPr lang="pt-BR" sz="2400" b="1" dirty="0" err="1">
                <a:sym typeface="Symbol" panose="05050102010706020507" pitchFamily="18" charset="2"/>
              </a:rPr>
              <a:t>j≠i</a:t>
            </a:r>
            <a:r>
              <a:rPr lang="pt-BR" sz="2400" b="1" dirty="0">
                <a:sym typeface="Symbol" panose="05050102010706020507" pitchFamily="18" charset="2"/>
              </a:rPr>
              <a:t>) então L[i] L[i]*(</a:t>
            </a:r>
            <a:r>
              <a:rPr lang="pt-BR" sz="2400" b="1" dirty="0" err="1">
                <a:sym typeface="Symbol" panose="05050102010706020507" pitchFamily="18" charset="2"/>
              </a:rPr>
              <a:t>x</a:t>
            </a:r>
            <a:r>
              <a:rPr lang="pt-BR" sz="2400" b="1" baseline="-25000" dirty="0" err="1">
                <a:sym typeface="Symbol" panose="05050102010706020507" pitchFamily="18" charset="2"/>
              </a:rPr>
              <a:t>int</a:t>
            </a:r>
            <a:r>
              <a:rPr lang="pt-BR" sz="2400" b="1" dirty="0">
                <a:sym typeface="Symbol" panose="05050102010706020507" pitchFamily="18" charset="2"/>
              </a:rPr>
              <a:t>-x[j])/(x[i]-x[j]);</a:t>
            </a:r>
          </a:p>
          <a:p>
            <a:r>
              <a:rPr lang="pt-BR" sz="2400" b="1" dirty="0" err="1">
                <a:sym typeface="Symbol" panose="05050102010706020507" pitchFamily="18" charset="2"/>
              </a:rPr>
              <a:t>y</a:t>
            </a:r>
            <a:r>
              <a:rPr lang="pt-BR" sz="2400" b="1" baseline="-25000" dirty="0" err="1">
                <a:sym typeface="Symbol" panose="05050102010706020507" pitchFamily="18" charset="2"/>
              </a:rPr>
              <a:t>int</a:t>
            </a:r>
            <a:r>
              <a:rPr lang="pt-BR" sz="2400" b="1" dirty="0">
                <a:sym typeface="Symbol" panose="05050102010706020507" pitchFamily="18" charset="2"/>
              </a:rPr>
              <a:t> 0;</a:t>
            </a:r>
          </a:p>
          <a:p>
            <a:r>
              <a:rPr lang="pt-BR" sz="2400" b="1" dirty="0">
                <a:sym typeface="Symbol" panose="05050102010706020507" pitchFamily="18" charset="2"/>
              </a:rPr>
              <a:t>para i de 1 até n faça</a:t>
            </a:r>
          </a:p>
          <a:p>
            <a:r>
              <a:rPr lang="pt-BR" sz="2400" b="1" dirty="0" err="1"/>
              <a:t>y</a:t>
            </a:r>
            <a:r>
              <a:rPr lang="pt-BR" sz="2400" b="1" baseline="-25000" dirty="0" err="1"/>
              <a:t>int</a:t>
            </a:r>
            <a:r>
              <a:rPr lang="pt-BR" sz="2400" b="1" dirty="0">
                <a:sym typeface="Symbol" panose="05050102010706020507" pitchFamily="18" charset="2"/>
              </a:rPr>
              <a:t> </a:t>
            </a:r>
            <a:r>
              <a:rPr lang="pt-BR" sz="2400" b="1" dirty="0" err="1">
                <a:sym typeface="Symbol" panose="05050102010706020507" pitchFamily="18" charset="2"/>
              </a:rPr>
              <a:t>y</a:t>
            </a:r>
            <a:r>
              <a:rPr lang="pt-BR" sz="2400" b="1" baseline="-25000" dirty="0" err="1">
                <a:sym typeface="Symbol" panose="05050102010706020507" pitchFamily="18" charset="2"/>
              </a:rPr>
              <a:t>int</a:t>
            </a:r>
            <a:r>
              <a:rPr lang="pt-BR" sz="2400" b="1" dirty="0" err="1">
                <a:sym typeface="Symbol" panose="05050102010706020507" pitchFamily="18" charset="2"/>
              </a:rPr>
              <a:t>+y</a:t>
            </a:r>
            <a:r>
              <a:rPr lang="pt-BR" sz="2400" b="1" dirty="0">
                <a:sym typeface="Symbol" panose="05050102010706020507" pitchFamily="18" charset="2"/>
              </a:rPr>
              <a:t>[i]*L[i];</a:t>
            </a:r>
            <a:endParaRPr lang="pt-BR" sz="2400" b="1" dirty="0"/>
          </a:p>
          <a:p>
            <a:r>
              <a:rPr lang="pt-BR" sz="2400" b="1" dirty="0"/>
              <a:t>imprima </a:t>
            </a:r>
            <a:r>
              <a:rPr lang="pt-BR" sz="2400" b="1" dirty="0" err="1"/>
              <a:t>y</a:t>
            </a:r>
            <a:r>
              <a:rPr lang="pt-BR" sz="2400" b="1" baseline="-25000" dirty="0" err="1"/>
              <a:t>int</a:t>
            </a:r>
            <a:r>
              <a:rPr lang="pt-BR" sz="2400" b="1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1816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16816" y="752412"/>
            <a:ext cx="8047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Interpolação – Polinômio Interpolador de </a:t>
            </a:r>
            <a:r>
              <a:rPr lang="pt-BR" sz="2800" dirty="0" err="1"/>
              <a:t>Lagrange</a:t>
            </a:r>
            <a:endParaRPr lang="pt-BR" sz="28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055803" y="1335257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n = 3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219199" y="1796094"/>
            <a:ext cx="99169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sympy</a:t>
            </a:r>
            <a:r>
              <a:rPr lang="pt-BR" sz="2400" dirty="0"/>
              <a:t> as </a:t>
            </a:r>
            <a:r>
              <a:rPr lang="pt-BR" sz="2400" dirty="0" err="1"/>
              <a:t>sy</a:t>
            </a:r>
            <a:endParaRPr lang="pt-BR" sz="2400" dirty="0"/>
          </a:p>
          <a:p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numpy</a:t>
            </a:r>
            <a:r>
              <a:rPr lang="pt-BR" sz="2400" dirty="0"/>
              <a:t> as </a:t>
            </a:r>
            <a:r>
              <a:rPr lang="pt-BR" sz="2400" dirty="0" err="1"/>
              <a:t>np</a:t>
            </a:r>
            <a:endParaRPr lang="pt-BR" sz="2400" dirty="0"/>
          </a:p>
          <a:p>
            <a:r>
              <a:rPr lang="pt-BR" sz="2400" dirty="0" err="1"/>
              <a:t>from</a:t>
            </a:r>
            <a:r>
              <a:rPr lang="pt-BR" sz="2400" dirty="0"/>
              <a:t> </a:t>
            </a:r>
            <a:r>
              <a:rPr lang="pt-BR" sz="2400" dirty="0" err="1"/>
              <a:t>scipy.interpolate</a:t>
            </a:r>
            <a:r>
              <a:rPr lang="pt-BR" sz="2400" dirty="0"/>
              <a:t> </a:t>
            </a:r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lagrange</a:t>
            </a:r>
            <a:endParaRPr lang="pt-BR" sz="2400" dirty="0"/>
          </a:p>
          <a:p>
            <a:r>
              <a:rPr lang="pt-BR" sz="2400" dirty="0" err="1"/>
              <a:t>from</a:t>
            </a:r>
            <a:r>
              <a:rPr lang="pt-BR" sz="2400" dirty="0"/>
              <a:t> </a:t>
            </a:r>
            <a:r>
              <a:rPr lang="pt-BR" sz="2400" dirty="0" err="1"/>
              <a:t>numpy.polynomial.polynomial</a:t>
            </a:r>
            <a:r>
              <a:rPr lang="pt-BR" sz="2400" dirty="0"/>
              <a:t> </a:t>
            </a:r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Polynomial</a:t>
            </a:r>
            <a:endParaRPr lang="pt-BR" sz="2400" dirty="0"/>
          </a:p>
          <a:p>
            <a:r>
              <a:rPr lang="pt-BR" sz="2400" dirty="0" err="1"/>
              <a:t>from</a:t>
            </a:r>
            <a:r>
              <a:rPr lang="pt-BR" sz="2400" dirty="0"/>
              <a:t> </a:t>
            </a:r>
            <a:r>
              <a:rPr lang="pt-BR" sz="2400" dirty="0" err="1"/>
              <a:t>scipy.interpolate</a:t>
            </a:r>
            <a:r>
              <a:rPr lang="pt-BR" sz="2400" dirty="0"/>
              <a:t> </a:t>
            </a:r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lagrange</a:t>
            </a:r>
            <a:endParaRPr lang="pt-BR" sz="2400" dirty="0"/>
          </a:p>
          <a:p>
            <a:r>
              <a:rPr lang="pt-BR" sz="2400" dirty="0"/>
              <a:t>x=[1.3,1.4,1.5]       </a:t>
            </a:r>
          </a:p>
          <a:p>
            <a:r>
              <a:rPr lang="pt-BR" sz="2400" dirty="0"/>
              <a:t>y=[3.669, 4.055,4.482]  </a:t>
            </a:r>
          </a:p>
          <a:p>
            <a:r>
              <a:rPr lang="pt-BR" sz="2400" dirty="0"/>
              <a:t>x = </a:t>
            </a:r>
            <a:r>
              <a:rPr lang="pt-BR" sz="2400" dirty="0" err="1"/>
              <a:t>np.array</a:t>
            </a:r>
            <a:r>
              <a:rPr lang="pt-BR" sz="2400" dirty="0"/>
              <a:t>(x)</a:t>
            </a:r>
          </a:p>
          <a:p>
            <a:r>
              <a:rPr lang="pt-BR" sz="2400" dirty="0"/>
              <a:t>y = </a:t>
            </a:r>
            <a:r>
              <a:rPr lang="pt-BR" sz="2400" dirty="0" err="1"/>
              <a:t>np.array</a:t>
            </a:r>
            <a:r>
              <a:rPr lang="pt-BR" sz="2400" dirty="0"/>
              <a:t>(y)</a:t>
            </a:r>
          </a:p>
          <a:p>
            <a:r>
              <a:rPr lang="pt-BR" sz="2400" dirty="0" err="1"/>
              <a:t>poly</a:t>
            </a:r>
            <a:r>
              <a:rPr lang="pt-BR" sz="2400" dirty="0"/>
              <a:t> = </a:t>
            </a:r>
            <a:r>
              <a:rPr lang="pt-BR" sz="2400" dirty="0" err="1"/>
              <a:t>lagrange</a:t>
            </a:r>
            <a:r>
              <a:rPr lang="pt-BR" sz="2400" dirty="0"/>
              <a:t>(x, y)</a:t>
            </a:r>
          </a:p>
          <a:p>
            <a:r>
              <a:rPr lang="pt-BR" sz="2400" dirty="0" err="1"/>
              <a:t>Polynomial</a:t>
            </a:r>
            <a:r>
              <a:rPr lang="pt-BR" sz="2400" dirty="0"/>
              <a:t>(</a:t>
            </a:r>
            <a:r>
              <a:rPr lang="pt-BR" sz="2400" dirty="0" err="1"/>
              <a:t>poly</a:t>
            </a:r>
            <a:r>
              <a:rPr lang="pt-BR" sz="2400" dirty="0"/>
              <a:t>).</a:t>
            </a:r>
            <a:r>
              <a:rPr lang="pt-BR" sz="2400" dirty="0" err="1"/>
              <a:t>coef</a:t>
            </a:r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2E561A4-0596-46D5-B1E8-258633ED2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60" t="62206" r="62266" b="33677"/>
          <a:stretch/>
        </p:blipFill>
        <p:spPr>
          <a:xfrm>
            <a:off x="4621587" y="5722478"/>
            <a:ext cx="607716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51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6C912B-ECE1-4A07-A203-5102C6576A2C}"/>
              </a:ext>
            </a:extLst>
          </p:cNvPr>
          <p:cNvSpPr/>
          <p:nvPr/>
        </p:nvSpPr>
        <p:spPr>
          <a:xfrm>
            <a:off x="874845" y="1001524"/>
            <a:ext cx="2049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/>
              <a:t>poly</a:t>
            </a:r>
            <a:r>
              <a:rPr lang="pt-BR" sz="2800" dirty="0"/>
              <a:t>(-0.5</a:t>
            </a:r>
            <a:r>
              <a:rPr lang="pt-BR" dirty="0"/>
              <a:t>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D21682-3C29-4D57-9188-0DA80771E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35" r="67657" b="22942"/>
          <a:stretch/>
        </p:blipFill>
        <p:spPr>
          <a:xfrm>
            <a:off x="523876" y="1905001"/>
            <a:ext cx="9403944" cy="59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2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7038" y="1124793"/>
            <a:ext cx="11374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	Interpolar uma função f(x) consiste em aproximar essa função por uma outra função g(x), escolhida entre uma classe de funções definida a priori e que satisfaça algumas propriedades. A função g(x) é então usada em substituição à função f(x).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30133" t="40786" r="26328" b="15363"/>
          <a:stretch/>
        </p:blipFill>
        <p:spPr>
          <a:xfrm>
            <a:off x="1658867" y="2120111"/>
            <a:ext cx="6635469" cy="355038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925905" y="5826266"/>
            <a:ext cx="732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esboço de uma função f(x) e de sua </a:t>
            </a:r>
            <a:r>
              <a:rPr lang="pt-BR" dirty="0" err="1"/>
              <a:t>interpolante</a:t>
            </a:r>
            <a:r>
              <a:rPr lang="pt-BR" dirty="0"/>
              <a:t> g(x), para n = 4 ( 5 pontos) </a:t>
            </a:r>
          </a:p>
        </p:txBody>
      </p:sp>
    </p:spTree>
    <p:extLst>
      <p:ext uri="{BB962C8B-B14F-4D97-AF65-F5344CB8AC3E}">
        <p14:creationId xmlns:p14="http://schemas.microsoft.com/office/powerpoint/2010/main" val="3534241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E5FC0C-987D-46C1-97E6-F9EB4DB46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72" t="50000" r="52344" b="12794"/>
          <a:stretch/>
        </p:blipFill>
        <p:spPr>
          <a:xfrm>
            <a:off x="1628775" y="3790951"/>
            <a:ext cx="4143376" cy="240982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B41F44B-E8A5-4FA6-8B4A-DFCBE1C67947}"/>
              </a:ext>
            </a:extLst>
          </p:cNvPr>
          <p:cNvSpPr txBox="1"/>
          <p:nvPr/>
        </p:nvSpPr>
        <p:spPr>
          <a:xfrm>
            <a:off x="1773291" y="1172345"/>
            <a:ext cx="5513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matplotlib.pyplot</a:t>
            </a:r>
            <a:r>
              <a:rPr lang="pt-BR" sz="2400" dirty="0"/>
              <a:t> as </a:t>
            </a:r>
            <a:r>
              <a:rPr lang="pt-BR" sz="2400" dirty="0" err="1"/>
              <a:t>plt</a:t>
            </a:r>
            <a:endParaRPr lang="pt-BR" sz="2400" dirty="0"/>
          </a:p>
          <a:p>
            <a:r>
              <a:rPr lang="pt-BR" sz="2400" dirty="0"/>
              <a:t>p = np.poly1d(</a:t>
            </a:r>
            <a:r>
              <a:rPr lang="pt-BR" sz="2400" dirty="0" err="1"/>
              <a:t>np.polyfit</a:t>
            </a:r>
            <a:r>
              <a:rPr lang="pt-BR" sz="2400" dirty="0"/>
              <a:t>(x, y, 3)) </a:t>
            </a:r>
          </a:p>
          <a:p>
            <a:r>
              <a:rPr lang="pt-BR" sz="2400" dirty="0"/>
              <a:t>t = </a:t>
            </a:r>
            <a:r>
              <a:rPr lang="pt-BR" sz="2400" dirty="0" err="1"/>
              <a:t>np.linspace</a:t>
            </a:r>
            <a:r>
              <a:rPr lang="pt-BR" sz="2400" dirty="0"/>
              <a:t>(0, 4, 20) </a:t>
            </a:r>
          </a:p>
          <a:p>
            <a:r>
              <a:rPr lang="pt-BR" sz="2400" dirty="0" err="1"/>
              <a:t>plt.plot</a:t>
            </a:r>
            <a:r>
              <a:rPr lang="pt-BR" sz="2400" dirty="0"/>
              <a:t>(x, y, 'o', t, p(t), '-') </a:t>
            </a:r>
          </a:p>
          <a:p>
            <a:r>
              <a:rPr lang="pt-BR" sz="2400" dirty="0" err="1"/>
              <a:t>plt.show</a:t>
            </a:r>
            <a:r>
              <a:rPr lang="pt-BR" sz="24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895487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18483" y="603328"/>
            <a:ext cx="996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 INTERPOLAR OS DADOS A SEGUIR USANDO O 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D414CF-D528-4814-828C-177645E4CDAE}"/>
              </a:ext>
            </a:extLst>
          </p:cNvPr>
          <p:cNvSpPr txBox="1"/>
          <p:nvPr/>
        </p:nvSpPr>
        <p:spPr>
          <a:xfrm>
            <a:off x="381000" y="1298699"/>
            <a:ext cx="464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import</a:t>
            </a:r>
            <a:r>
              <a:rPr lang="pt-BR" sz="3200" dirty="0"/>
              <a:t> </a:t>
            </a:r>
            <a:r>
              <a:rPr lang="pt-BR" sz="3200" dirty="0" err="1"/>
              <a:t>numpy</a:t>
            </a:r>
            <a:r>
              <a:rPr lang="pt-BR" sz="3200" dirty="0"/>
              <a:t> as </a:t>
            </a:r>
            <a:r>
              <a:rPr lang="pt-BR" sz="3200" dirty="0" err="1"/>
              <a:t>np</a:t>
            </a:r>
            <a:endParaRPr lang="pt-BR" sz="3200" dirty="0"/>
          </a:p>
          <a:p>
            <a:r>
              <a:rPr lang="pt-BR" sz="3200" dirty="0" err="1"/>
              <a:t>xp</a:t>
            </a:r>
            <a:r>
              <a:rPr lang="pt-BR" sz="3200" dirty="0"/>
              <a:t> = [1, 7, 14]</a:t>
            </a:r>
          </a:p>
          <a:p>
            <a:r>
              <a:rPr lang="pt-BR" sz="3200" dirty="0" err="1"/>
              <a:t>fp</a:t>
            </a:r>
            <a:r>
              <a:rPr lang="pt-BR" sz="3200" dirty="0"/>
              <a:t> = [10.5, 17.7, 35.2]</a:t>
            </a:r>
          </a:p>
          <a:p>
            <a:r>
              <a:rPr lang="pt-BR" sz="3200" dirty="0" err="1"/>
              <a:t>np.interp</a:t>
            </a:r>
            <a:r>
              <a:rPr lang="pt-BR" sz="3200" dirty="0"/>
              <a:t>(-0.5, </a:t>
            </a:r>
            <a:r>
              <a:rPr lang="pt-BR" sz="3200" dirty="0" err="1"/>
              <a:t>xp</a:t>
            </a:r>
            <a:r>
              <a:rPr lang="pt-BR" sz="3200" dirty="0"/>
              <a:t>, </a:t>
            </a:r>
            <a:r>
              <a:rPr lang="pt-BR" sz="3200" dirty="0" err="1"/>
              <a:t>fp</a:t>
            </a:r>
            <a:r>
              <a:rPr lang="pt-BR" sz="3200" dirty="0"/>
              <a:t>)</a:t>
            </a:r>
          </a:p>
          <a:p>
            <a:r>
              <a:rPr lang="pt-BR" sz="3200" dirty="0" err="1"/>
              <a:t>np.interp</a:t>
            </a:r>
            <a:r>
              <a:rPr lang="pt-BR" sz="3200" dirty="0"/>
              <a:t>(5, </a:t>
            </a:r>
            <a:r>
              <a:rPr lang="pt-BR" sz="3200" dirty="0" err="1"/>
              <a:t>xp</a:t>
            </a:r>
            <a:r>
              <a:rPr lang="pt-BR" sz="3200" dirty="0"/>
              <a:t>, </a:t>
            </a:r>
            <a:r>
              <a:rPr lang="pt-BR" sz="3200" dirty="0" err="1"/>
              <a:t>fp</a:t>
            </a:r>
            <a:r>
              <a:rPr lang="pt-BR" sz="3200" dirty="0"/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A969C9-ACC6-4A38-9791-E2FC1A8CD9A8}"/>
              </a:ext>
            </a:extLst>
          </p:cNvPr>
          <p:cNvSpPr txBox="1"/>
          <p:nvPr/>
        </p:nvSpPr>
        <p:spPr>
          <a:xfrm>
            <a:off x="6010275" y="1413063"/>
            <a:ext cx="374974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/>
              <a:t>xp</a:t>
            </a:r>
            <a:r>
              <a:rPr lang="pt-BR" sz="3200" dirty="0"/>
              <a:t> = [1, 7, 14]</a:t>
            </a:r>
          </a:p>
          <a:p>
            <a:r>
              <a:rPr lang="pt-BR" sz="3200" dirty="0" err="1"/>
              <a:t>fp</a:t>
            </a:r>
            <a:r>
              <a:rPr lang="pt-BR" sz="3200" dirty="0"/>
              <a:t> = [10.5, 17.7, 35.2]</a:t>
            </a:r>
          </a:p>
          <a:p>
            <a:endParaRPr lang="pt-BR" sz="3200" dirty="0"/>
          </a:p>
          <a:p>
            <a:r>
              <a:rPr lang="pt-BR" sz="3200" dirty="0" err="1"/>
              <a:t>np.interp</a:t>
            </a:r>
            <a:r>
              <a:rPr lang="pt-BR" sz="3200" dirty="0"/>
              <a:t>(-0.5, </a:t>
            </a:r>
            <a:r>
              <a:rPr lang="pt-BR" sz="3200" dirty="0" err="1"/>
              <a:t>xp</a:t>
            </a:r>
            <a:r>
              <a:rPr lang="pt-BR" sz="3200" dirty="0"/>
              <a:t>, </a:t>
            </a:r>
            <a:r>
              <a:rPr lang="pt-BR" sz="3200" dirty="0" err="1"/>
              <a:t>fp</a:t>
            </a:r>
            <a:r>
              <a:rPr lang="pt-BR" sz="3200" dirty="0"/>
              <a:t>)</a:t>
            </a:r>
          </a:p>
          <a:p>
            <a:r>
              <a:rPr lang="pt-BR" sz="3200" dirty="0"/>
              <a:t>Out[3]: 10.5</a:t>
            </a:r>
          </a:p>
          <a:p>
            <a:endParaRPr lang="pt-BR" sz="3200" dirty="0"/>
          </a:p>
          <a:p>
            <a:r>
              <a:rPr lang="pt-BR" sz="3200" dirty="0" err="1"/>
              <a:t>np.interp</a:t>
            </a:r>
            <a:r>
              <a:rPr lang="pt-BR" sz="3200" dirty="0"/>
              <a:t>(5, </a:t>
            </a:r>
            <a:r>
              <a:rPr lang="pt-BR" sz="3200" dirty="0" err="1"/>
              <a:t>xp</a:t>
            </a:r>
            <a:r>
              <a:rPr lang="pt-BR" sz="3200" dirty="0"/>
              <a:t>, </a:t>
            </a:r>
            <a:r>
              <a:rPr lang="pt-BR" sz="3200" dirty="0" err="1"/>
              <a:t>fp</a:t>
            </a:r>
            <a:r>
              <a:rPr lang="pt-BR" sz="3200" dirty="0"/>
              <a:t>)</a:t>
            </a:r>
          </a:p>
          <a:p>
            <a:r>
              <a:rPr lang="pt-BR" sz="3200" dirty="0"/>
              <a:t>Out[4]: 15.3</a:t>
            </a:r>
          </a:p>
        </p:txBody>
      </p:sp>
    </p:spTree>
    <p:extLst>
      <p:ext uri="{BB962C8B-B14F-4D97-AF65-F5344CB8AC3E}">
        <p14:creationId xmlns:p14="http://schemas.microsoft.com/office/powerpoint/2010/main" val="1005156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595459" y="1514606"/>
            <a:ext cx="10058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pt-BR" sz="2000" dirty="0"/>
              <a:t>A economia de um carro (km/litro) varia com sua velocidade. Em um experimento, são feitas as cinco medições a seguir: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43059" y="838986"/>
            <a:ext cx="169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Exercícios: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88973"/>
              </p:ext>
            </p:extLst>
          </p:nvPr>
        </p:nvGraphicFramePr>
        <p:xfrm>
          <a:off x="1092158" y="2374892"/>
          <a:ext cx="5569772" cy="807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772">
                  <a:extLst>
                    <a:ext uri="{9D8B030D-6E8A-4147-A177-3AD203B41FA5}">
                      <a16:colId xmlns:a16="http://schemas.microsoft.com/office/drawing/2014/main" val="295937628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49382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37891136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79928558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5594436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112931395"/>
                    </a:ext>
                  </a:extLst>
                </a:gridCol>
              </a:tblGrid>
              <a:tr h="41155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velocidade(km/h)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00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economia(km/litro)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8,6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348242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10705" y="3751868"/>
            <a:ext cx="112400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pt-BR" sz="2000" dirty="0"/>
              <a:t>Usando os três primeiros pontos da tabela determinar o polinômio interpolador de </a:t>
            </a:r>
            <a:r>
              <a:rPr lang="pt-BR" sz="2000" dirty="0" err="1"/>
              <a:t>Lagrange</a:t>
            </a:r>
            <a:r>
              <a:rPr lang="pt-BR" sz="2000" dirty="0"/>
              <a:t> e </a:t>
            </a:r>
          </a:p>
          <a:p>
            <a:r>
              <a:rPr lang="pt-BR" sz="2000" dirty="0"/>
              <a:t>      determinar a economia de combustível para 48 km/h.</a:t>
            </a:r>
          </a:p>
          <a:p>
            <a:pPr marL="457200" indent="-457200">
              <a:buAutoNum type="alphaLcParenR" startAt="2"/>
            </a:pPr>
            <a:r>
              <a:rPr lang="pt-BR" sz="2000" dirty="0"/>
              <a:t>Determinar a economia de combustível para 105 km/h. Usar as funções </a:t>
            </a:r>
            <a:r>
              <a:rPr lang="pt-BR" sz="2000" dirty="0" err="1"/>
              <a:t>polyfit</a:t>
            </a:r>
            <a:r>
              <a:rPr lang="pt-BR" sz="2000" dirty="0"/>
              <a:t>  e </a:t>
            </a:r>
            <a:r>
              <a:rPr lang="pt-BR" sz="2000" dirty="0" err="1"/>
              <a:t>polyval</a:t>
            </a:r>
            <a:r>
              <a:rPr lang="pt-BR" sz="2000" dirty="0"/>
              <a:t>. Determinar </a:t>
            </a:r>
          </a:p>
          <a:p>
            <a:r>
              <a:rPr lang="pt-BR" sz="2000" dirty="0"/>
              <a:t>        a velocidade para uma economia de 2.5 km/litro.</a:t>
            </a:r>
          </a:p>
        </p:txBody>
      </p:sp>
    </p:spTree>
    <p:extLst>
      <p:ext uri="{BB962C8B-B14F-4D97-AF65-F5344CB8AC3E}">
        <p14:creationId xmlns:p14="http://schemas.microsoft.com/office/powerpoint/2010/main" val="88601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EE76DB5-E939-464F-AFBD-DC4278AD0980}"/>
              </a:ext>
            </a:extLst>
          </p:cNvPr>
          <p:cNvSpPr txBox="1"/>
          <p:nvPr/>
        </p:nvSpPr>
        <p:spPr>
          <a:xfrm>
            <a:off x="218483" y="603328"/>
            <a:ext cx="996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 Resolução do Exercício 1 em Python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F797C8A-AC3A-4406-B62E-7884E414182E}"/>
              </a:ext>
            </a:extLst>
          </p:cNvPr>
          <p:cNvSpPr txBox="1"/>
          <p:nvPr/>
        </p:nvSpPr>
        <p:spPr>
          <a:xfrm>
            <a:off x="352425" y="1447800"/>
            <a:ext cx="58815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import</a:t>
            </a:r>
            <a:r>
              <a:rPr lang="pt-BR" sz="2000" dirty="0"/>
              <a:t> </a:t>
            </a:r>
            <a:r>
              <a:rPr lang="pt-BR" sz="2000" dirty="0" err="1"/>
              <a:t>sympy</a:t>
            </a:r>
            <a:r>
              <a:rPr lang="pt-BR" sz="2000" dirty="0"/>
              <a:t> as </a:t>
            </a:r>
            <a:r>
              <a:rPr lang="pt-BR" sz="2000" dirty="0" err="1"/>
              <a:t>sy</a:t>
            </a:r>
            <a:endParaRPr lang="pt-BR" sz="2000" dirty="0"/>
          </a:p>
          <a:p>
            <a:r>
              <a:rPr lang="pt-BR" sz="2000" dirty="0" err="1"/>
              <a:t>import</a:t>
            </a:r>
            <a:r>
              <a:rPr lang="pt-BR" sz="2000" dirty="0"/>
              <a:t> </a:t>
            </a:r>
            <a:r>
              <a:rPr lang="pt-BR" sz="2000" dirty="0" err="1"/>
              <a:t>numpy</a:t>
            </a:r>
            <a:r>
              <a:rPr lang="pt-BR" sz="2000" dirty="0"/>
              <a:t> as </a:t>
            </a:r>
            <a:r>
              <a:rPr lang="pt-BR" sz="2000" dirty="0" err="1"/>
              <a:t>np</a:t>
            </a:r>
            <a:endParaRPr lang="pt-BR" sz="2000" dirty="0"/>
          </a:p>
          <a:p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scipy.interpolate</a:t>
            </a:r>
            <a:r>
              <a:rPr lang="pt-BR" sz="2000" dirty="0"/>
              <a:t> </a:t>
            </a:r>
            <a:r>
              <a:rPr lang="pt-BR" sz="2000" dirty="0" err="1"/>
              <a:t>import</a:t>
            </a:r>
            <a:r>
              <a:rPr lang="pt-BR" sz="2000" dirty="0"/>
              <a:t> </a:t>
            </a:r>
            <a:r>
              <a:rPr lang="pt-BR" sz="2000" dirty="0" err="1"/>
              <a:t>lagrange</a:t>
            </a:r>
            <a:endParaRPr lang="pt-BR" sz="2000" dirty="0"/>
          </a:p>
          <a:p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scipy.interpolate</a:t>
            </a:r>
            <a:r>
              <a:rPr lang="pt-BR" sz="2000" dirty="0"/>
              <a:t> </a:t>
            </a:r>
            <a:r>
              <a:rPr lang="pt-BR" sz="2000" dirty="0" err="1"/>
              <a:t>import</a:t>
            </a:r>
            <a:r>
              <a:rPr lang="pt-BR" sz="2000" dirty="0"/>
              <a:t> </a:t>
            </a:r>
            <a:r>
              <a:rPr lang="pt-BR" sz="2000" dirty="0" err="1"/>
              <a:t>lagrange</a:t>
            </a:r>
            <a:endParaRPr lang="pt-BR" sz="2000" dirty="0"/>
          </a:p>
          <a:p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numpy.polynomial.polynomial</a:t>
            </a:r>
            <a:r>
              <a:rPr lang="pt-BR" sz="2000" dirty="0"/>
              <a:t> </a:t>
            </a:r>
            <a:r>
              <a:rPr lang="pt-BR" sz="2000" dirty="0" err="1"/>
              <a:t>import</a:t>
            </a:r>
            <a:r>
              <a:rPr lang="pt-BR" sz="2000" dirty="0"/>
              <a:t> </a:t>
            </a:r>
            <a:r>
              <a:rPr lang="pt-BR" sz="2000" dirty="0" err="1"/>
              <a:t>Polynomial</a:t>
            </a:r>
            <a:endParaRPr lang="pt-BR" sz="2000" dirty="0"/>
          </a:p>
          <a:p>
            <a:r>
              <a:rPr lang="pt-BR" sz="2000" dirty="0"/>
              <a:t>x=[16, 40, 64]       </a:t>
            </a:r>
          </a:p>
          <a:p>
            <a:r>
              <a:rPr lang="pt-BR" sz="2000" dirty="0"/>
              <a:t>y=[4.1, 0.6, 0.3]  </a:t>
            </a:r>
          </a:p>
          <a:p>
            <a:r>
              <a:rPr lang="pt-BR" sz="2000" dirty="0"/>
              <a:t>x = </a:t>
            </a:r>
            <a:r>
              <a:rPr lang="pt-BR" sz="2000" dirty="0" err="1"/>
              <a:t>np.array</a:t>
            </a:r>
            <a:r>
              <a:rPr lang="pt-BR" sz="2000" dirty="0"/>
              <a:t>(x)</a:t>
            </a:r>
          </a:p>
          <a:p>
            <a:r>
              <a:rPr lang="pt-BR" sz="2000" dirty="0"/>
              <a:t>y = </a:t>
            </a:r>
            <a:r>
              <a:rPr lang="pt-BR" sz="2000" dirty="0" err="1"/>
              <a:t>np.array</a:t>
            </a:r>
            <a:r>
              <a:rPr lang="pt-BR" sz="2000" dirty="0"/>
              <a:t>(y)</a:t>
            </a:r>
          </a:p>
          <a:p>
            <a:r>
              <a:rPr lang="pt-BR" sz="2000" dirty="0" err="1"/>
              <a:t>poly</a:t>
            </a:r>
            <a:r>
              <a:rPr lang="pt-BR" sz="2000" dirty="0"/>
              <a:t> = </a:t>
            </a:r>
            <a:r>
              <a:rPr lang="pt-BR" sz="2000" dirty="0" err="1"/>
              <a:t>lagrange</a:t>
            </a:r>
            <a:r>
              <a:rPr lang="pt-BR" sz="2000" dirty="0"/>
              <a:t>(x, y)</a:t>
            </a:r>
          </a:p>
          <a:p>
            <a:r>
              <a:rPr lang="pt-BR" sz="2000" dirty="0" err="1"/>
              <a:t>Polynomial</a:t>
            </a:r>
            <a:r>
              <a:rPr lang="pt-BR" sz="2000" dirty="0"/>
              <a:t>(</a:t>
            </a:r>
            <a:r>
              <a:rPr lang="pt-BR" sz="2000" dirty="0" err="1"/>
              <a:t>poly</a:t>
            </a:r>
            <a:r>
              <a:rPr lang="pt-BR" sz="2000" dirty="0"/>
              <a:t>).</a:t>
            </a:r>
            <a:r>
              <a:rPr lang="pt-BR" sz="2000" dirty="0" err="1"/>
              <a:t>coef</a:t>
            </a:r>
            <a:endParaRPr lang="pt-BR" sz="2000" dirty="0"/>
          </a:p>
          <a:p>
            <a:r>
              <a:rPr lang="pt-BR" sz="2000" dirty="0" err="1"/>
              <a:t>poly</a:t>
            </a:r>
            <a:r>
              <a:rPr lang="pt-BR" sz="2000" dirty="0"/>
              <a:t>(48)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863850-C95A-4199-BC49-534DFF496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5410200"/>
            <a:ext cx="707707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array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([ 2.77777778e-03, -3.01388889e-01, 8.21111111e+00])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1E9D64D-F209-4B6D-A929-DDD474B76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5994687"/>
            <a:ext cx="352500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0.14444444444444393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418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EE76DB5-E939-464F-AFBD-DC4278AD0980}"/>
              </a:ext>
            </a:extLst>
          </p:cNvPr>
          <p:cNvSpPr txBox="1"/>
          <p:nvPr/>
        </p:nvSpPr>
        <p:spPr>
          <a:xfrm>
            <a:off x="218483" y="603328"/>
            <a:ext cx="996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 Resolução do Exercício 1 em Python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FAC8EA1-1CAE-47EF-B619-A9EC930A0B3A}"/>
              </a:ext>
            </a:extLst>
          </p:cNvPr>
          <p:cNvSpPr/>
          <p:nvPr/>
        </p:nvSpPr>
        <p:spPr>
          <a:xfrm>
            <a:off x="704850" y="147752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/>
              <a:t>x=[16, 40, 64, 88, 112]</a:t>
            </a:r>
          </a:p>
          <a:p>
            <a:r>
              <a:rPr lang="pt-BR" sz="2000" b="1" dirty="0"/>
              <a:t>y=[4.1, 0.6, 0.3, 3.2, 8.6]</a:t>
            </a:r>
          </a:p>
          <a:p>
            <a:r>
              <a:rPr lang="pt-BR" sz="2000" b="1" dirty="0"/>
              <a:t>x = </a:t>
            </a:r>
            <a:r>
              <a:rPr lang="pt-BR" sz="2000" b="1" dirty="0" err="1"/>
              <a:t>np.array</a:t>
            </a:r>
            <a:r>
              <a:rPr lang="pt-BR" sz="2000" b="1" dirty="0"/>
              <a:t>(x)</a:t>
            </a:r>
          </a:p>
          <a:p>
            <a:r>
              <a:rPr lang="pt-BR" sz="2000" b="1" dirty="0"/>
              <a:t>y = </a:t>
            </a:r>
            <a:r>
              <a:rPr lang="pt-BR" sz="2000" b="1" dirty="0" err="1"/>
              <a:t>np.array</a:t>
            </a:r>
            <a:r>
              <a:rPr lang="pt-BR" sz="2000" b="1" dirty="0"/>
              <a:t>(y)</a:t>
            </a:r>
          </a:p>
          <a:p>
            <a:r>
              <a:rPr lang="pt-BR" sz="2000" b="1" dirty="0"/>
              <a:t>z = </a:t>
            </a:r>
            <a:r>
              <a:rPr lang="pt-BR" sz="2000" b="1" dirty="0" err="1"/>
              <a:t>np.polyfit</a:t>
            </a:r>
            <a:r>
              <a:rPr lang="pt-BR" sz="2000" b="1" dirty="0"/>
              <a:t>(x, y, 4)</a:t>
            </a:r>
          </a:p>
          <a:p>
            <a:r>
              <a:rPr lang="pt-BR" sz="2000" b="1" dirty="0"/>
              <a:t>print(z)</a:t>
            </a:r>
          </a:p>
          <a:p>
            <a:r>
              <a:rPr lang="pt-BR" sz="2000" b="1" dirty="0"/>
              <a:t>p = np.poly1d(z)</a:t>
            </a:r>
          </a:p>
          <a:p>
            <a:r>
              <a:rPr lang="pt-BR" sz="2000" b="1" dirty="0"/>
              <a:t>p(105)</a:t>
            </a:r>
          </a:p>
          <a:p>
            <a:r>
              <a:rPr lang="pt-BR" sz="2000" b="1" dirty="0" err="1"/>
              <a:t>np.roots</a:t>
            </a:r>
            <a:r>
              <a:rPr lang="pt-BR" sz="2000" b="1" dirty="0"/>
              <a:t>(p-2.5)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88995A3-45F6-4834-A124-C0EE4AEF5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703972"/>
            <a:ext cx="919001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[-8.79107189e-08 1.82854295e-05 1.47810571e-03 -2.65110597e-01 7.89423868e+00]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D9CDF017-878D-4EC5-B169-38CD9FB70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5322986"/>
            <a:ext cx="263854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6.835809012205016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8BDE7779-11D2-4F61-A566-0DE7FC3F1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985934"/>
            <a:ext cx="858459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array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([ 229.02905516, -129.57600946, 83.90418413, 24.64277017])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420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EE76DB5-E939-464F-AFBD-DC4278AD0980}"/>
              </a:ext>
            </a:extLst>
          </p:cNvPr>
          <p:cNvSpPr txBox="1"/>
          <p:nvPr/>
        </p:nvSpPr>
        <p:spPr>
          <a:xfrm>
            <a:off x="218483" y="603328"/>
            <a:ext cx="996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 Resolução do Exercício 1 em Python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DA35353-13C4-4D94-A39A-85101AAA2907}"/>
              </a:ext>
            </a:extLst>
          </p:cNvPr>
          <p:cNvSpPr txBox="1"/>
          <p:nvPr/>
        </p:nvSpPr>
        <p:spPr>
          <a:xfrm>
            <a:off x="419100" y="1485900"/>
            <a:ext cx="43465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/>
              <a:t>import</a:t>
            </a:r>
            <a:r>
              <a:rPr lang="pt-BR" sz="2400" b="1" dirty="0"/>
              <a:t> </a:t>
            </a:r>
            <a:r>
              <a:rPr lang="pt-BR" sz="2400" b="1" dirty="0" err="1"/>
              <a:t>matplotlib.pyplot</a:t>
            </a:r>
            <a:r>
              <a:rPr lang="pt-BR" sz="2400" b="1" dirty="0"/>
              <a:t> as </a:t>
            </a:r>
            <a:r>
              <a:rPr lang="pt-BR" sz="2400" b="1" dirty="0" err="1"/>
              <a:t>plt</a:t>
            </a:r>
            <a:endParaRPr lang="pt-BR" sz="2400" b="1" dirty="0"/>
          </a:p>
          <a:p>
            <a:r>
              <a:rPr lang="pt-BR" sz="2400" b="1" dirty="0" err="1"/>
              <a:t>import</a:t>
            </a:r>
            <a:r>
              <a:rPr lang="pt-BR" sz="2400" b="1" dirty="0"/>
              <a:t> </a:t>
            </a:r>
            <a:r>
              <a:rPr lang="pt-BR" sz="2400" b="1" dirty="0" err="1"/>
              <a:t>numpy</a:t>
            </a:r>
            <a:r>
              <a:rPr lang="pt-BR" sz="2400" b="1" dirty="0"/>
              <a:t> as </a:t>
            </a:r>
            <a:r>
              <a:rPr lang="pt-BR" sz="2400" b="1" dirty="0" err="1"/>
              <a:t>np</a:t>
            </a:r>
            <a:endParaRPr lang="pt-BR" sz="2400" b="1" dirty="0"/>
          </a:p>
          <a:p>
            <a:r>
              <a:rPr lang="pt-BR" sz="2400" b="1" dirty="0"/>
              <a:t>p = np.poly1d(</a:t>
            </a:r>
            <a:r>
              <a:rPr lang="pt-BR" sz="2400" b="1" dirty="0" err="1"/>
              <a:t>np.polyfit</a:t>
            </a:r>
            <a:r>
              <a:rPr lang="pt-BR" sz="2400" b="1" dirty="0"/>
              <a:t>(x, y, 4)) </a:t>
            </a:r>
          </a:p>
          <a:p>
            <a:r>
              <a:rPr lang="pt-BR" sz="2400" b="1" dirty="0"/>
              <a:t>t = </a:t>
            </a:r>
            <a:r>
              <a:rPr lang="pt-BR" sz="2400" b="1" dirty="0" err="1"/>
              <a:t>np.linspace</a:t>
            </a:r>
            <a:r>
              <a:rPr lang="pt-BR" sz="2400" b="1" dirty="0"/>
              <a:t>(0, 140, 200) </a:t>
            </a:r>
          </a:p>
          <a:p>
            <a:r>
              <a:rPr lang="pt-BR" sz="2400" b="1" dirty="0" err="1"/>
              <a:t>plt.plot</a:t>
            </a:r>
            <a:r>
              <a:rPr lang="pt-BR" sz="2400" b="1" dirty="0"/>
              <a:t>(x, y, 'o', t, p(t), '-') </a:t>
            </a:r>
          </a:p>
          <a:p>
            <a:r>
              <a:rPr lang="pt-BR" sz="2400" b="1" dirty="0" err="1"/>
              <a:t>plt.show</a:t>
            </a:r>
            <a:r>
              <a:rPr lang="pt-BR" sz="2400" b="1" dirty="0"/>
              <a:t>()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9C4A1BE-0BE3-4935-AFFE-F4EE020987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1" t="44853" r="31874"/>
          <a:stretch/>
        </p:blipFill>
        <p:spPr>
          <a:xfrm>
            <a:off x="4765611" y="2682797"/>
            <a:ext cx="6019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9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EB0DFA-72E3-4262-8091-9F92DB033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50" t="50000" r="47083" b="14941"/>
          <a:stretch/>
        </p:blipFill>
        <p:spPr>
          <a:xfrm>
            <a:off x="975360" y="604519"/>
            <a:ext cx="9093200" cy="570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8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A44417-5A70-4BBA-9E85-826F07F90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6" t="48667" r="52417" b="20432"/>
          <a:stretch/>
        </p:blipFill>
        <p:spPr>
          <a:xfrm>
            <a:off x="1188720" y="538480"/>
            <a:ext cx="7955280" cy="540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4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AB1665-C003-431C-B737-A36F62957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7" t="43647" r="46416" b="23098"/>
          <a:stretch/>
        </p:blipFill>
        <p:spPr>
          <a:xfrm>
            <a:off x="1141094" y="2301269"/>
            <a:ext cx="7284528" cy="4064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2BB4082-5E20-4C48-952D-9677675173AB}"/>
              </a:ext>
            </a:extLst>
          </p:cNvPr>
          <p:cNvSpPr txBox="1"/>
          <p:nvPr/>
        </p:nvSpPr>
        <p:spPr>
          <a:xfrm>
            <a:off x="1331594" y="1024793"/>
            <a:ext cx="3071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Interpolação Linear</a:t>
            </a:r>
          </a:p>
        </p:txBody>
      </p:sp>
    </p:spTree>
    <p:extLst>
      <p:ext uri="{BB962C8B-B14F-4D97-AF65-F5344CB8AC3E}">
        <p14:creationId xmlns:p14="http://schemas.microsoft.com/office/powerpoint/2010/main" val="305189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1744C4D-1B45-40C2-BDC3-883BC72C0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7" t="47255" r="45583" b="16980"/>
          <a:stretch/>
        </p:blipFill>
        <p:spPr>
          <a:xfrm>
            <a:off x="712089" y="1061749"/>
            <a:ext cx="9141595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6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03BFE5-CB43-4E7E-ACFF-2FBBDD7FF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17" t="26863" r="46000" b="39725"/>
          <a:stretch/>
        </p:blipFill>
        <p:spPr>
          <a:xfrm>
            <a:off x="1210971" y="876300"/>
            <a:ext cx="908425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3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8573D0-AD02-4697-981B-137B5F06C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84" t="50000" r="46750" b="15412"/>
          <a:stretch/>
        </p:blipFill>
        <p:spPr>
          <a:xfrm>
            <a:off x="1955799" y="948255"/>
            <a:ext cx="8280401" cy="496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7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EA0197-22E3-4E16-9482-2DA3FA582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17" t="44902" r="52083" b="21686"/>
          <a:stretch/>
        </p:blipFill>
        <p:spPr>
          <a:xfrm>
            <a:off x="712470" y="948689"/>
            <a:ext cx="7894320" cy="549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1045</Words>
  <Application>Microsoft Office PowerPoint</Application>
  <PresentationFormat>Widescreen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Gracias</dc:creator>
  <cp:lastModifiedBy>ANTONIO CARLOS GRACIAS</cp:lastModifiedBy>
  <cp:revision>127</cp:revision>
  <dcterms:created xsi:type="dcterms:W3CDTF">2017-01-30T12:07:37Z</dcterms:created>
  <dcterms:modified xsi:type="dcterms:W3CDTF">2021-04-27T18:10:15Z</dcterms:modified>
</cp:coreProperties>
</file>