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5B77-97AC-4C63-BC1D-30E5F79C640E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741-8711-4217-8B05-94B883E9D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32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5B77-97AC-4C63-BC1D-30E5F79C640E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741-8711-4217-8B05-94B883E9D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5B77-97AC-4C63-BC1D-30E5F79C640E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741-8711-4217-8B05-94B883E9D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2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5B77-97AC-4C63-BC1D-30E5F79C640E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741-8711-4217-8B05-94B883E9D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97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5B77-97AC-4C63-BC1D-30E5F79C640E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741-8711-4217-8B05-94B883E9D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6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5B77-97AC-4C63-BC1D-30E5F79C640E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741-8711-4217-8B05-94B883E9D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82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5B77-97AC-4C63-BC1D-30E5F79C640E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741-8711-4217-8B05-94B883E9D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00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5B77-97AC-4C63-BC1D-30E5F79C640E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741-8711-4217-8B05-94B883E9D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7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5B77-97AC-4C63-BC1D-30E5F79C640E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741-8711-4217-8B05-94B883E9D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0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5B77-97AC-4C63-BC1D-30E5F79C640E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741-8711-4217-8B05-94B883E9D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25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5B77-97AC-4C63-BC1D-30E5F79C640E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741-8711-4217-8B05-94B883E9D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6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5B77-97AC-4C63-BC1D-30E5F79C640E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D741-8711-4217-8B05-94B883E9D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1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Машина Тьюринга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лекция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5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Пример 4  (удаление символа из слова)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А={</a:t>
            </a:r>
            <a:r>
              <a:rPr lang="ru-RU" sz="2400" dirty="0" err="1" smtClean="0"/>
              <a:t>a,b</a:t>
            </a:r>
            <a:r>
              <a:rPr lang="ru-RU" sz="2400" dirty="0" smtClean="0"/>
              <a:t>}. Удалить из слова Р его второй символ, если такой есть. 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92088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97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Пример 5  (сжатие слова)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А={</a:t>
            </a:r>
            <a:r>
              <a:rPr lang="ru-RU" sz="2400" dirty="0" err="1" smtClean="0"/>
              <a:t>a,b,c</a:t>
            </a:r>
            <a:r>
              <a:rPr lang="ru-RU" sz="2400" dirty="0" smtClean="0"/>
              <a:t>}. Удалить из слова Р первое вхождение символа a, если такое есть. 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78" y="2733674"/>
            <a:ext cx="7886443" cy="206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53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Пример 6  (вставка символа в слово)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А={</a:t>
            </a:r>
            <a:r>
              <a:rPr lang="ru-RU" sz="2400" dirty="0" err="1" smtClean="0"/>
              <a:t>a,b,c</a:t>
            </a:r>
            <a:r>
              <a:rPr lang="ru-RU" sz="2400" dirty="0" smtClean="0"/>
              <a:t>}. Если Р – непустое слово, то за его первым символом вставить символ a. 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5" y="2705100"/>
            <a:ext cx="8711379" cy="245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46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Пример 7  (раздвижка слова)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А={</a:t>
            </a:r>
            <a:r>
              <a:rPr lang="ru-RU" sz="2400" dirty="0" err="1" smtClean="0"/>
              <a:t>a,b,c</a:t>
            </a:r>
            <a:r>
              <a:rPr lang="ru-RU" sz="2400" dirty="0" smtClean="0"/>
              <a:t>}. Вставить в слово P символ a за первым вхождением символа c, если такое есть. </a:t>
            </a:r>
            <a:endParaRPr lang="ru-RU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95" y="2564904"/>
            <a:ext cx="8085470" cy="178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89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Пример 8  (формирование слова на новом месте)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А={</a:t>
            </a:r>
            <a:r>
              <a:rPr lang="ru-RU" sz="2400" dirty="0" err="1" smtClean="0"/>
              <a:t>a,b,c</a:t>
            </a:r>
            <a:r>
              <a:rPr lang="ru-RU" sz="2400" dirty="0" smtClean="0"/>
              <a:t>}. Удалить из P все вхождения символа a. </a:t>
            </a:r>
            <a:endParaRPr lang="ru-RU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37350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70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Пример 9  (фиксирование места на ленте)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 А={</a:t>
            </a:r>
            <a:r>
              <a:rPr lang="ru-RU" sz="2400" dirty="0" err="1" smtClean="0"/>
              <a:t>a,b</a:t>
            </a:r>
            <a:r>
              <a:rPr lang="ru-RU" sz="2400" dirty="0" smtClean="0"/>
              <a:t>}. Удвоить слово P, поставив между ним и его копией знак =.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8027"/>
            <a:ext cx="8276390" cy="255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67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83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Структура машины Тьюринга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336" y="83671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Машина Тьюринга (МТ) состоит из двух частей – ленты и автомата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533216" cy="100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57787" y="2708920"/>
            <a:ext cx="86772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 пустое содержимое клетки называть символом «пусто» и обозначать знаком Λ («лямбда»).</a:t>
            </a:r>
          </a:p>
          <a:p>
            <a:r>
              <a:rPr lang="ru-RU" sz="2400" dirty="0" smtClean="0"/>
              <a:t>Пару из видимого символа (S) и текущего состояния автомата (q) будем называть конфигурацией и обозначать (S, q). </a:t>
            </a:r>
          </a:p>
          <a:p>
            <a:endParaRPr lang="ru-RU" sz="2400" dirty="0"/>
          </a:p>
          <a:p>
            <a:r>
              <a:rPr lang="ru-RU" sz="2400" dirty="0" smtClean="0"/>
              <a:t>Автомат может выполнять три элементарных действия: 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записывать в видимую клетку новый символ; 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сдвигаться на одну клетку влево или вправо;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переходить в новое состояние.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126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Такт работы машины Тьюринга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МТ работает </a:t>
            </a:r>
            <a:r>
              <a:rPr lang="ru-RU" sz="2400" b="1" i="1" dirty="0" smtClean="0"/>
              <a:t>тактами</a:t>
            </a:r>
            <a:r>
              <a:rPr lang="ru-RU" sz="2400" dirty="0" smtClean="0"/>
              <a:t> (по шагам), которые выполняются один за другим. На каждом такте автомат МТ выполняет три следующих действия, причем обязательно в указанном порядке: 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записывает некоторый символ S в видимую клетку (в частности, может быть записан тот же символ, что и был в ней, тогда содержимое этой клетки не меняется); 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сдвигается на одну клетку влево (обозначение – L), либо на одну клетку вправо (обозначение – R), либо остается неподвижным (обозначение – N). 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переходит в некоторое состояние q (в частности, может остаться в прежнем состоянии). 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Запись такта для конфигурации называют </a:t>
            </a:r>
            <a:r>
              <a:rPr lang="ru-RU" sz="2400" b="1" i="1" dirty="0" smtClean="0"/>
              <a:t>командой</a:t>
            </a:r>
            <a:r>
              <a:rPr lang="ru-RU" sz="2400" dirty="0" smtClean="0"/>
              <a:t> (машины Тьюринга)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66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Программа для машины Тьюринга</a:t>
            </a:r>
            <a:endParaRPr lang="ru-RU" sz="28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319735" cy="193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1560" y="357301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Описать алгоритм в виде МТ – значит предъявить такую таблицу.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257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Правила выполнения программы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К началу выполнения  программы машина Тьюринга находится в </a:t>
            </a:r>
            <a:r>
              <a:rPr lang="ru-RU" sz="2400" b="1" dirty="0" smtClean="0"/>
              <a:t>начальной конфигурации (</a:t>
            </a:r>
            <a:r>
              <a:rPr lang="ru-RU" sz="2400" dirty="0" smtClean="0"/>
              <a:t>на ленте записано входное слово, автомат установлен в состояние q1 под его первым (самым левым) символом).</a:t>
            </a:r>
          </a:p>
          <a:p>
            <a:pPr marL="0" indent="0">
              <a:buNone/>
            </a:pPr>
            <a:r>
              <a:rPr lang="ru-RU" sz="2400" b="1" i="1" dirty="0" smtClean="0"/>
              <a:t>Такт останова</a:t>
            </a:r>
            <a:r>
              <a:rPr lang="ru-RU" sz="2400" dirty="0" smtClean="0"/>
              <a:t>. Это такт, который ничего не меняет: автомат записывает в видимую клетку тот же символ, что и был в ней раньше, не сдвигается и остается в прежнем состоянии, т.е. это такт </a:t>
            </a:r>
            <a:r>
              <a:rPr lang="ru-RU" sz="2400" dirty="0" err="1" smtClean="0"/>
              <a:t>S,N,q</a:t>
            </a:r>
            <a:r>
              <a:rPr lang="ru-RU" sz="2400" dirty="0" smtClean="0"/>
              <a:t> для конфигурации (S, q). Попав на такт останова, МТ, по определению, останавливается, завершая свою работу. 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338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Соглашения для сокращения записи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 1) Если в такте не меняется видимый символ, или автомат не сдвигается, или не меняется состояние автомата, то в соответствующей позиции такта мы не будем ничего писать. </a:t>
            </a:r>
          </a:p>
          <a:p>
            <a:pPr marL="0" indent="0">
              <a:buNone/>
            </a:pPr>
            <a:r>
              <a:rPr lang="ru-RU" dirty="0" smtClean="0"/>
              <a:t> 2) Если надо указать, что после выполнения некоторого такта МТ должна остановиться, то в третьей позиции этого такта будем писать знак «!». </a:t>
            </a:r>
          </a:p>
          <a:p>
            <a:pPr marL="0" indent="0">
              <a:buNone/>
            </a:pPr>
            <a:r>
              <a:rPr lang="ru-RU" dirty="0" smtClean="0"/>
              <a:t> 3) Если заранее известно, что в процессе выполнения программы не может появиться некоторая конфигурация, тогда, чтобы подчеркнуть это явно, будем в соответствующей ячейке таблицы рисовать крестик.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31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Пример 1  (перемещение автомата, замена символов)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А={0,1,2,3,4,5,6,7,8,9}. Пусть Р – непустое слово; значит, Р – это последовательность из десятичных цифр. Требуется получить на ленте запись числа, которое на 1 больше числа Р. 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4732"/>
            <a:ext cx="7376320" cy="287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97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Пример 2  (анализ символов)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А={</a:t>
            </a:r>
            <a:r>
              <a:rPr lang="ru-RU" sz="2400" dirty="0" err="1" smtClean="0"/>
              <a:t>a,b,c</a:t>
            </a:r>
            <a:r>
              <a:rPr lang="ru-RU" sz="2400" dirty="0" smtClean="0"/>
              <a:t>}. Перенести первый символ непустого слова Р в его конец. 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18766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22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Пример 3  (сравнение символов, стирание слова)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А={</a:t>
            </a:r>
            <a:r>
              <a:rPr lang="ru-RU" sz="2400" dirty="0" err="1" smtClean="0"/>
              <a:t>a,b,c</a:t>
            </a:r>
            <a:r>
              <a:rPr lang="ru-RU" sz="2400" dirty="0" smtClean="0"/>
              <a:t>}. Если первый и последний символы (непустого) слова Р одинаковы, тогда это слово не менять, а иначе заменить его на пустое слово. </a:t>
            </a:r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812478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541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659</Words>
  <Application>Microsoft Office PowerPoint</Application>
  <PresentationFormat>Экран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Машина Тьюринга</vt:lpstr>
      <vt:lpstr>Структура машины Тьюринга </vt:lpstr>
      <vt:lpstr>Такт работы машины Тьюринга </vt:lpstr>
      <vt:lpstr>Программа для машины Тьюринга</vt:lpstr>
      <vt:lpstr>Правила выполнения программы</vt:lpstr>
      <vt:lpstr>Соглашения для сокращения записи </vt:lpstr>
      <vt:lpstr>Пример 1  (перемещение автомата, замена символов) </vt:lpstr>
      <vt:lpstr>Пример 2  (анализ символов) </vt:lpstr>
      <vt:lpstr>Пример 3  (сравнение символов, стирание слова) </vt:lpstr>
      <vt:lpstr>Пример 4  (удаление символа из слова) </vt:lpstr>
      <vt:lpstr>Пример 5  (сжатие слова) </vt:lpstr>
      <vt:lpstr>Пример 6  (вставка символа в слово) </vt:lpstr>
      <vt:lpstr>Пример 7  (раздвижка слова) </vt:lpstr>
      <vt:lpstr>Пример 8  (формирование слова на новом месте) </vt:lpstr>
      <vt:lpstr>Пример 9  (фиксирование места на ленте)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Нормальные алгоритмы Маркова</dc:title>
  <dc:creator>Irina Selivanova</dc:creator>
  <cp:lastModifiedBy>Irina Selivanova</cp:lastModifiedBy>
  <cp:revision>7</cp:revision>
  <dcterms:created xsi:type="dcterms:W3CDTF">2024-02-20T15:40:38Z</dcterms:created>
  <dcterms:modified xsi:type="dcterms:W3CDTF">2024-02-20T18:51:15Z</dcterms:modified>
</cp:coreProperties>
</file>