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5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58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6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3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6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83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9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7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0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8E9B9-4A0E-44D5-A362-1557312B2B97}" type="datetimeFigureOut">
              <a:rPr lang="ru-RU" smtClean="0"/>
              <a:t>16.05.2024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1ACA8-1D77-4FB6-9AC4-4085FC068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5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Машина Тьюринга</a:t>
            </a:r>
            <a:br>
              <a:rPr lang="ru-RU" dirty="0" smtClean="0"/>
            </a:br>
            <a:r>
              <a:rPr lang="ru-RU" dirty="0" smtClean="0"/>
              <a:t>практика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9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1450"/>
            <a:ext cx="8568952" cy="457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869159"/>
            <a:ext cx="7632848" cy="1847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25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1.1   A={</a:t>
            </a:r>
            <a:r>
              <a:rPr lang="ru-RU" sz="2400" dirty="0" err="1"/>
              <a:t>a,b,c</a:t>
            </a:r>
            <a:r>
              <a:rPr lang="ru-RU" sz="2400" dirty="0"/>
              <a:t>}. Приписать слева к слову P символ b (P -.&gt;</a:t>
            </a:r>
            <a:r>
              <a:rPr lang="ru-RU" sz="2400" dirty="0" err="1"/>
              <a:t>bP</a:t>
            </a:r>
            <a:r>
              <a:rPr lang="ru-RU" sz="2400" dirty="0"/>
              <a:t>). </a:t>
            </a:r>
          </a:p>
          <a:p>
            <a:r>
              <a:rPr lang="ru-RU" sz="2400" dirty="0"/>
              <a:t>1.2   A={</a:t>
            </a:r>
            <a:r>
              <a:rPr lang="ru-RU" sz="2400" dirty="0" err="1"/>
              <a:t>a,b,c</a:t>
            </a:r>
            <a:r>
              <a:rPr lang="ru-RU" sz="2400" dirty="0"/>
              <a:t>}. Приписать справа к слову P символы </a:t>
            </a:r>
            <a:r>
              <a:rPr lang="ru-RU" sz="2400" dirty="0" err="1"/>
              <a:t>bc</a:t>
            </a:r>
            <a:r>
              <a:rPr lang="ru-RU" sz="2400" dirty="0"/>
              <a:t> (P -&gt; </a:t>
            </a:r>
            <a:r>
              <a:rPr lang="ru-RU" sz="2400" dirty="0" err="1"/>
              <a:t>Pbc</a:t>
            </a:r>
            <a:r>
              <a:rPr lang="ru-RU" sz="2400" dirty="0"/>
              <a:t>).</a:t>
            </a:r>
          </a:p>
          <a:p>
            <a:r>
              <a:rPr lang="ru-RU" sz="2400" dirty="0"/>
              <a:t>1.3   A={</a:t>
            </a:r>
            <a:r>
              <a:rPr lang="ru-RU" sz="2400" dirty="0" err="1"/>
              <a:t>a,b,c</a:t>
            </a:r>
            <a:r>
              <a:rPr lang="ru-RU" sz="2400" dirty="0"/>
              <a:t>}. Заменить на </a:t>
            </a:r>
            <a:r>
              <a:rPr lang="ru-RU" sz="2400" i="1" dirty="0"/>
              <a:t>a</a:t>
            </a:r>
            <a:r>
              <a:rPr lang="ru-RU" sz="2400" dirty="0"/>
              <a:t> каждый второй символ в слове P. </a:t>
            </a:r>
          </a:p>
          <a:p>
            <a:r>
              <a:rPr lang="ru-RU" sz="2400" dirty="0"/>
              <a:t>1.4   A={</a:t>
            </a:r>
            <a:r>
              <a:rPr lang="ru-RU" sz="2400" dirty="0" err="1"/>
              <a:t>a,b,c</a:t>
            </a:r>
            <a:r>
              <a:rPr lang="ru-RU" sz="2400" dirty="0"/>
              <a:t>}. Оставить в слове P только первый символ (пустое слово не менять). </a:t>
            </a:r>
          </a:p>
          <a:p>
            <a:r>
              <a:rPr lang="ru-RU" sz="2400" dirty="0"/>
              <a:t>1.5   A={</a:t>
            </a:r>
            <a:r>
              <a:rPr lang="ru-RU" sz="2400" dirty="0" err="1"/>
              <a:t>a,b,c</a:t>
            </a:r>
            <a:r>
              <a:rPr lang="ru-RU" sz="2400" dirty="0"/>
              <a:t>}. Оставить в слове P только последний символ (пустое слово не менять).</a:t>
            </a:r>
          </a:p>
          <a:p>
            <a:r>
              <a:rPr lang="ru-RU" sz="2400" dirty="0"/>
              <a:t>1.6   A={</a:t>
            </a:r>
            <a:r>
              <a:rPr lang="ru-RU" sz="2400" dirty="0" err="1"/>
              <a:t>a,b,c</a:t>
            </a:r>
            <a:r>
              <a:rPr lang="ru-RU" sz="2400" dirty="0"/>
              <a:t>}. Определить, является ли P словом </a:t>
            </a:r>
            <a:r>
              <a:rPr lang="ru-RU" sz="2400" i="1" dirty="0" err="1"/>
              <a:t>ab</a:t>
            </a:r>
            <a:r>
              <a:rPr lang="ru-RU" sz="2400" dirty="0"/>
              <a:t>. Ответ (выходное слово): слово </a:t>
            </a:r>
            <a:r>
              <a:rPr lang="ru-RU" sz="2400" dirty="0" err="1"/>
              <a:t>ab</a:t>
            </a:r>
            <a:r>
              <a:rPr lang="ru-RU" sz="2400" dirty="0"/>
              <a:t>, если является, или пустое слово иначе. </a:t>
            </a:r>
          </a:p>
          <a:p>
            <a:r>
              <a:rPr lang="ru-RU" sz="2400" dirty="0"/>
              <a:t>1.7   A={</a:t>
            </a:r>
            <a:r>
              <a:rPr lang="ru-RU" sz="2400" dirty="0" err="1"/>
              <a:t>a,b,c</a:t>
            </a:r>
            <a:r>
              <a:rPr lang="ru-RU" sz="2400" dirty="0"/>
              <a:t>}. Определить, входит ли в слово P символ </a:t>
            </a:r>
            <a:r>
              <a:rPr lang="ru-RU" sz="2400" i="1" dirty="0"/>
              <a:t>a</a:t>
            </a:r>
            <a:r>
              <a:rPr lang="ru-RU" sz="2400" dirty="0"/>
              <a:t>. Ответ: слово из одного символа </a:t>
            </a:r>
            <a:r>
              <a:rPr lang="ru-RU" sz="2400" i="1" dirty="0"/>
              <a:t>a</a:t>
            </a:r>
            <a:r>
              <a:rPr lang="ru-RU" sz="2400" dirty="0"/>
              <a:t> (да, входит) или пустое слово (нет). </a:t>
            </a:r>
          </a:p>
          <a:p>
            <a:r>
              <a:rPr lang="ru-RU" sz="2400" dirty="0"/>
              <a:t>1.8   A={</a:t>
            </a:r>
            <a:r>
              <a:rPr lang="ru-RU" sz="2400" dirty="0" err="1"/>
              <a:t>a,b,c</a:t>
            </a:r>
            <a:r>
              <a:rPr lang="ru-RU" sz="2400" dirty="0"/>
              <a:t>}. Если в слово P не входит символ a, то заменить в P все символы b на с, иначе в качестве ответа выдать слово из одного символа a. </a:t>
            </a:r>
          </a:p>
        </p:txBody>
      </p:sp>
    </p:spTree>
    <p:extLst>
      <p:ext uri="{BB962C8B-B14F-4D97-AF65-F5344CB8AC3E}">
        <p14:creationId xmlns:p14="http://schemas.microsoft.com/office/powerpoint/2010/main" val="378835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1.9   A={a,b,0,1}. Определить, является ли слово P идентификатором (непустым словом, начинающимся с буквы). Ответ: слово a (да) или пустое слово (нет). </a:t>
            </a:r>
          </a:p>
          <a:p>
            <a:r>
              <a:rPr lang="ru-RU" sz="2400" dirty="0"/>
              <a:t>1.10   A={a,b,0,1}. Определить, является ли слово P записью числа в двоичной системе счисления (непустым словом, состоящем только из цифр 0 и 1). Ответ: слово 1 (да) или слово 0. </a:t>
            </a:r>
          </a:p>
          <a:p>
            <a:r>
              <a:rPr lang="ru-RU" sz="2400" dirty="0"/>
              <a:t>1.11   A={0,1}. Считая непустое слово P записью двоичного числа, удалить из него незначащие нули, если такие есть. </a:t>
            </a:r>
          </a:p>
          <a:p>
            <a:r>
              <a:rPr lang="ru-RU" sz="2400" dirty="0"/>
              <a:t>1.12   A={0,1}. Для непустого слова P определить, является ли оно записью степени двойки (1, 2, 4, 8, …) в двоичной системе счисления. Ответ: слово 1 (является) или слово 0.</a:t>
            </a:r>
          </a:p>
          <a:p>
            <a:r>
              <a:rPr lang="ru-RU" sz="2400" dirty="0"/>
              <a:t> 1.13   A={0,1,2,3}. Считая непустое слово P записью числа в четверичной системе счисления, определить, является оно чётным числом или нет. Ответ: 1 (да) или 0. </a:t>
            </a:r>
          </a:p>
          <a:p>
            <a:r>
              <a:rPr lang="ru-RU" sz="2400" dirty="0"/>
              <a:t>1.14   A={0,1}. Считая непустое слово P записью числа в двоичной системе, получить двоичное число, равное учетверенному числу P (например: 101 -&gt; 10100). </a:t>
            </a:r>
          </a:p>
        </p:txBody>
      </p:sp>
    </p:spTree>
    <p:extLst>
      <p:ext uri="{BB962C8B-B14F-4D97-AF65-F5344CB8AC3E}">
        <p14:creationId xmlns:p14="http://schemas.microsoft.com/office/powerpoint/2010/main" val="1209735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65060" y="260648"/>
            <a:ext cx="8784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1.15   A={0,1}. Считая непустое слово P записью числа в двоичной системе, получить двоичное число, равное неполному частному от деления числа P на 2 (например: 1011 -&gt; 101). </a:t>
            </a:r>
          </a:p>
          <a:p>
            <a:r>
              <a:rPr lang="ru-RU" sz="2400" dirty="0"/>
              <a:t>1.16   A={</a:t>
            </a:r>
            <a:r>
              <a:rPr lang="ru-RU" sz="2400" dirty="0" err="1"/>
              <a:t>a,b,c</a:t>
            </a:r>
            <a:r>
              <a:rPr lang="ru-RU" sz="2400" dirty="0"/>
              <a:t>}. Если P – слово чётной длины (0, 2, 4, …), то выдать ответ a, иначе – пустое слово. </a:t>
            </a:r>
          </a:p>
          <a:p>
            <a:r>
              <a:rPr lang="ru-RU" sz="2400" dirty="0"/>
              <a:t>1.17   A={0,1,2}. Считая непустое слово P записью числа в троичной системе счисления, определить, является оно чётным числом или нет. Ответ: 1 (да) или 0. (Замечание: в чётном троичном числе должно быть чётное количество цифр 1.) </a:t>
            </a:r>
          </a:p>
          <a:p>
            <a:r>
              <a:rPr lang="ru-RU" sz="2400" dirty="0"/>
              <a:t>1.18   A={</a:t>
            </a:r>
            <a:r>
              <a:rPr lang="ru-RU" sz="2400" dirty="0" err="1"/>
              <a:t>a,b,c</a:t>
            </a:r>
            <a:r>
              <a:rPr lang="ru-RU" sz="2400" dirty="0"/>
              <a:t>}. Пусть P имеет нечётную длину. Оставить в P только средний символ. </a:t>
            </a:r>
          </a:p>
          <a:p>
            <a:r>
              <a:rPr lang="ru-RU" sz="2400" dirty="0"/>
              <a:t>1.19   A={</a:t>
            </a:r>
            <a:r>
              <a:rPr lang="ru-RU" sz="2400" dirty="0" err="1"/>
              <a:t>a,b,c</a:t>
            </a:r>
            <a:r>
              <a:rPr lang="ru-RU" sz="2400" dirty="0"/>
              <a:t>}. Если слово P имеет чётную длину, то оставить в нём только левую половину. </a:t>
            </a:r>
          </a:p>
          <a:p>
            <a:r>
              <a:rPr lang="ru-RU" sz="2400" dirty="0"/>
              <a:t>1.20   A={</a:t>
            </a:r>
            <a:r>
              <a:rPr lang="ru-RU" sz="2400" dirty="0" err="1"/>
              <a:t>a,b,c</a:t>
            </a:r>
            <a:r>
              <a:rPr lang="ru-RU" sz="2400" dirty="0"/>
              <a:t>}. Приписать слева к непустому слову P его первый символ. </a:t>
            </a:r>
          </a:p>
          <a:p>
            <a:r>
              <a:rPr lang="ru-RU" sz="2400" dirty="0"/>
              <a:t>1.21   A={</a:t>
            </a:r>
            <a:r>
              <a:rPr lang="ru-RU" sz="2400" dirty="0" err="1"/>
              <a:t>a,b</a:t>
            </a:r>
            <a:r>
              <a:rPr lang="ru-RU" sz="2400" dirty="0"/>
              <a:t>}. Для непустого слова P определить, входит ли в него ещё раз его первый символ. Ответ: a (да) или пустое слово. </a:t>
            </a:r>
          </a:p>
        </p:txBody>
      </p:sp>
    </p:spTree>
    <p:extLst>
      <p:ext uri="{BB962C8B-B14F-4D97-AF65-F5344CB8AC3E}">
        <p14:creationId xmlns:p14="http://schemas.microsoft.com/office/powerpoint/2010/main" val="93585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7351" y="80757"/>
            <a:ext cx="87849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1.22   A={</a:t>
            </a:r>
            <a:r>
              <a:rPr lang="ru-RU" sz="2400" dirty="0" err="1"/>
              <a:t>a,b</a:t>
            </a:r>
            <a:r>
              <a:rPr lang="ru-RU" sz="2400" dirty="0"/>
              <a:t>}. В непустом слове P поменять местами его первый и последний символы. </a:t>
            </a:r>
          </a:p>
          <a:p>
            <a:r>
              <a:rPr lang="ru-RU" sz="2400" dirty="0"/>
              <a:t>1.23   A={</a:t>
            </a:r>
            <a:r>
              <a:rPr lang="ru-RU" sz="2400" dirty="0" err="1"/>
              <a:t>a,b</a:t>
            </a:r>
            <a:r>
              <a:rPr lang="ru-RU" sz="2400" dirty="0"/>
              <a:t>}. Определить, является P палиндромом (перевёртышем, симметричным словом) или нет. Ответ: a (да) или пустое слово. </a:t>
            </a:r>
          </a:p>
          <a:p>
            <a:r>
              <a:rPr lang="ru-RU" sz="2400" dirty="0"/>
              <a:t>1.24   A={</a:t>
            </a:r>
            <a:r>
              <a:rPr lang="ru-RU" sz="2400" dirty="0" err="1"/>
              <a:t>a,b</a:t>
            </a:r>
            <a:r>
              <a:rPr lang="ru-RU" sz="2400" dirty="0"/>
              <a:t>}. Заменить в P каждое вхождение a на </a:t>
            </a:r>
            <a:r>
              <a:rPr lang="ru-RU" sz="2400" dirty="0" err="1"/>
              <a:t>bb</a:t>
            </a:r>
            <a:r>
              <a:rPr lang="ru-RU" sz="2400" dirty="0"/>
              <a:t>. </a:t>
            </a:r>
          </a:p>
          <a:p>
            <a:r>
              <a:rPr lang="ru-RU" sz="2400" dirty="0"/>
              <a:t>1.25   A={</a:t>
            </a:r>
            <a:r>
              <a:rPr lang="ru-RU" sz="2400" dirty="0" err="1"/>
              <a:t>a,b,c</a:t>
            </a:r>
            <a:r>
              <a:rPr lang="ru-RU" sz="2400" dirty="0"/>
              <a:t>}. Заменить в P каждое вхождение </a:t>
            </a:r>
            <a:r>
              <a:rPr lang="ru-RU" sz="2400" dirty="0" err="1"/>
              <a:t>ab</a:t>
            </a:r>
            <a:r>
              <a:rPr lang="ru-RU" sz="2400" dirty="0"/>
              <a:t> на c. </a:t>
            </a:r>
          </a:p>
          <a:p>
            <a:r>
              <a:rPr lang="ru-RU" sz="2400" dirty="0"/>
              <a:t>1.26   A={</a:t>
            </a:r>
            <a:r>
              <a:rPr lang="ru-RU" sz="2400" dirty="0" err="1"/>
              <a:t>a,b</a:t>
            </a:r>
            <a:r>
              <a:rPr lang="ru-RU" sz="2400" dirty="0"/>
              <a:t>}. Удвоить слово P (например: </a:t>
            </a:r>
            <a:r>
              <a:rPr lang="ru-RU" sz="2400" dirty="0" err="1"/>
              <a:t>abb</a:t>
            </a:r>
            <a:r>
              <a:rPr lang="ru-RU" sz="2400" dirty="0"/>
              <a:t> -&gt;  </a:t>
            </a:r>
            <a:r>
              <a:rPr lang="ru-RU" sz="2400" dirty="0" err="1"/>
              <a:t>abbabb</a:t>
            </a:r>
            <a:r>
              <a:rPr lang="ru-RU" sz="2400" dirty="0"/>
              <a:t>). </a:t>
            </a:r>
          </a:p>
          <a:p>
            <a:r>
              <a:rPr lang="ru-RU" sz="2400" dirty="0"/>
              <a:t>1.27   A={</a:t>
            </a:r>
            <a:r>
              <a:rPr lang="ru-RU" sz="2400" dirty="0" err="1"/>
              <a:t>a,b</a:t>
            </a:r>
            <a:r>
              <a:rPr lang="ru-RU" sz="2400" dirty="0"/>
              <a:t>}. Удвоить каждый символ слова P (например: </a:t>
            </a:r>
            <a:r>
              <a:rPr lang="ru-RU" sz="2400" dirty="0" err="1"/>
              <a:t>bab</a:t>
            </a:r>
            <a:r>
              <a:rPr lang="ru-RU" sz="2400" dirty="0"/>
              <a:t> -&gt;  </a:t>
            </a:r>
            <a:r>
              <a:rPr lang="ru-RU" sz="2400" dirty="0" err="1"/>
              <a:t>bbaabb</a:t>
            </a:r>
            <a:r>
              <a:rPr lang="ru-RU" sz="2400" dirty="0"/>
              <a:t>). 1.28   A={</a:t>
            </a:r>
            <a:r>
              <a:rPr lang="ru-RU" sz="2400" dirty="0" err="1"/>
              <a:t>a,b</a:t>
            </a:r>
            <a:r>
              <a:rPr lang="ru-RU" sz="2400" dirty="0"/>
              <a:t>}. Перевернуть слово P (например: </a:t>
            </a:r>
            <a:r>
              <a:rPr lang="ru-RU" sz="2400" dirty="0" err="1"/>
              <a:t>abb</a:t>
            </a:r>
            <a:r>
              <a:rPr lang="ru-RU" sz="2400" dirty="0"/>
              <a:t> -&gt;  </a:t>
            </a:r>
            <a:r>
              <a:rPr lang="ru-RU" sz="2400" dirty="0" err="1"/>
              <a:t>bba</a:t>
            </a:r>
            <a:r>
              <a:rPr lang="ru-RU" sz="2400" dirty="0"/>
              <a:t>). </a:t>
            </a:r>
          </a:p>
          <a:p>
            <a:r>
              <a:rPr lang="ru-RU" sz="2400" dirty="0"/>
              <a:t>1.29   A={0,1}. Считая непустое слово P записью двоичного  числа, получить это же число, но в четверичной системе. (Замечание: учесть, что в двоичном числе может быть нечётное количество цифр.) </a:t>
            </a:r>
          </a:p>
          <a:p>
            <a:r>
              <a:rPr lang="ru-RU" sz="2400" dirty="0"/>
              <a:t>1.30   A={0,1,2,3}. Считая непустое слово P записью числа в четверичной системе счисления, получить запись этого числа в двоичной системе. </a:t>
            </a:r>
          </a:p>
        </p:txBody>
      </p:sp>
    </p:spTree>
    <p:extLst>
      <p:ext uri="{BB962C8B-B14F-4D97-AF65-F5344CB8AC3E}">
        <p14:creationId xmlns:p14="http://schemas.microsoft.com/office/powerpoint/2010/main" val="226336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3266" y="188640"/>
            <a:ext cx="885698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1.31   A={0,1,2}. Считая непустое слово P записью положительного числа в троичной системе счисления, выполнить действие:        а)  увеличить это число на  1;        б)  уменьшить это число на  1;        в)  умножить это число на  2;        г)  разделить это число на  2  (с отбрасыванием остатка);        д) найти остаток от деления на 2. </a:t>
            </a:r>
          </a:p>
          <a:p>
            <a:r>
              <a:rPr lang="ru-RU" sz="2400" dirty="0"/>
              <a:t>1.32   A={ | }. Считая слово P записью числа в единичной системе счисления, получить запись этого числа в троичной системе. (Рекомендация: следует в цикле удалять из «единичного» числа по палочке и каждый раз прибавлять 1 к троичному числу, которое вначале положить равным 0.) </a:t>
            </a:r>
          </a:p>
          <a:p>
            <a:r>
              <a:rPr lang="ru-RU" sz="2400" dirty="0"/>
              <a:t>1.33   A={0,1,2}. Считая непустое слово P записью числа в троичной системе счисления, получить запись этого числа в единичной системе. </a:t>
            </a:r>
          </a:p>
          <a:p>
            <a:r>
              <a:rPr lang="ru-RU" sz="2400" dirty="0"/>
              <a:t>1.35    A={ | }. Считая слово P записью числа в единичной системе, определить, является ли это число степенью 3 (1, 3, 9, 27, …). Ответ: пустое слово, если является, или слово из одной палочки иначе. </a:t>
            </a:r>
          </a:p>
        </p:txBody>
      </p:sp>
    </p:spTree>
    <p:extLst>
      <p:ext uri="{BB962C8B-B14F-4D97-AF65-F5344CB8AC3E}">
        <p14:creationId xmlns:p14="http://schemas.microsoft.com/office/powerpoint/2010/main" val="1622963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871296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1.36    A={ | }. Считая слово P записью числа n в единичной системе, получить в этой же системе число 2n.</a:t>
            </a:r>
          </a:p>
          <a:p>
            <a:r>
              <a:rPr lang="ru-RU" sz="2400" dirty="0"/>
              <a:t> 1.37    A={ | }. Пусть слово P является записью числа 2n (n=0, 1, 2, …) в единичной системе. Получить в этой же системе число n.</a:t>
            </a:r>
          </a:p>
          <a:p>
            <a:r>
              <a:rPr lang="ru-RU" sz="2400" dirty="0"/>
              <a:t> 1.38 Пусть P имеет вид Q+R, где Q и R – непустые слова из символов 0, 1 и 2. Трактуя Q и R как записи чисел в троичной системе счисления (возможно, с незначащими нулями), выдать в качестве ответа запись суммы этих чисел в той же троичной системе. </a:t>
            </a:r>
          </a:p>
          <a:p>
            <a:r>
              <a:rPr lang="ru-RU" sz="2400" dirty="0"/>
              <a:t>1.39 Пусть P имеет вид Q–R, где Q и R – непустые слова из символов 0, 1 и 2. Трактуя Q и R как записи чисел в троичной системе счисления (возможно, с незначащими нулями) и считая, что Q&gt;=R, выдать в качестве ответа запись разности этих чисел в той же троичной системе. </a:t>
            </a:r>
          </a:p>
          <a:p>
            <a:r>
              <a:rPr lang="ru-RU" sz="2400" dirty="0"/>
              <a:t>1.40   Пусть P имеет вид Q=R, где Q и R – любые слова из символов a и b. Выдать ответ a, если слова Q и R одинаковы, и пустое слово иначе. </a:t>
            </a:r>
          </a:p>
        </p:txBody>
      </p:sp>
    </p:spTree>
    <p:extLst>
      <p:ext uri="{BB962C8B-B14F-4D97-AF65-F5344CB8AC3E}">
        <p14:creationId xmlns:p14="http://schemas.microsoft.com/office/powerpoint/2010/main" val="2497600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612845"/>
            <a:ext cx="87849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1.41   Пусть P имеет вид Q=R, где Q и R – непустые слова из символов 0 и 1. Трактуя Q и R как записи двоичных чисел (возможно, с незначащими нулями), выдать в качестве ответа слово 1, если эти числа равны, и слово 0 иначе. </a:t>
            </a:r>
          </a:p>
          <a:p>
            <a:r>
              <a:rPr lang="ru-RU" sz="2400" dirty="0"/>
              <a:t>1.42   Пусть P имеет вид Q&gt;R, где Q и R – непустые слова из символов 0 и 1. Трактуя Q и R как записи двоичных чисел (возможно, с незначащими нулями), выдать в качестве ответа слово 1, если число Q больше числа R, и слово 0 иначе. </a:t>
            </a:r>
          </a:p>
          <a:p>
            <a:r>
              <a:rPr lang="ru-RU" sz="2400" dirty="0"/>
              <a:t>1.43   A={(, )}. Определить, сбалансировано ли слово P по круглым скобкам. Ответ: Д (да) или Н (нет). </a:t>
            </a:r>
          </a:p>
          <a:p>
            <a:r>
              <a:rPr lang="ru-RU" sz="2400" dirty="0"/>
              <a:t>1.44   A={</a:t>
            </a:r>
            <a:r>
              <a:rPr lang="ru-RU" sz="2400" dirty="0" err="1"/>
              <a:t>a,b</a:t>
            </a:r>
            <a:r>
              <a:rPr lang="ru-RU" sz="2400" dirty="0"/>
              <a:t>}. Если в P символов a больше, чем символов b, то выдать ответ a, если символов a меньше символов b, то выдать ответ b, а иначе в качестве ответа выдать пустое слово.</a:t>
            </a:r>
          </a:p>
        </p:txBody>
      </p:sp>
    </p:spTree>
    <p:extLst>
      <p:ext uri="{BB962C8B-B14F-4D97-AF65-F5344CB8AC3E}">
        <p14:creationId xmlns:p14="http://schemas.microsoft.com/office/powerpoint/2010/main" val="3057862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1337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Машина Тьюринга 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Машина Тьюринга практика</dc:title>
  <dc:creator>Irina Selivanova</dc:creator>
  <cp:lastModifiedBy>Irina Selivanova</cp:lastModifiedBy>
  <cp:revision>3</cp:revision>
  <dcterms:created xsi:type="dcterms:W3CDTF">2024-02-27T19:32:17Z</dcterms:created>
  <dcterms:modified xsi:type="dcterms:W3CDTF">2024-05-16T03:05:49Z</dcterms:modified>
</cp:coreProperties>
</file>