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4" r:id="rId4"/>
    <p:sldId id="258" r:id="rId5"/>
    <p:sldId id="265" r:id="rId6"/>
    <p:sldId id="266" r:id="rId7"/>
    <p:sldId id="259" r:id="rId8"/>
    <p:sldId id="262" r:id="rId9"/>
    <p:sldId id="267" r:id="rId10"/>
    <p:sldId id="260" r:id="rId11"/>
    <p:sldId id="261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1EB28-E9AC-0D3A-2E86-ECD5B0AFF7C6}" v="828" dt="2025-01-08T15:26:39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94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2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69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4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3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9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1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90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37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6" name="Group 10">
            <a:extLst>
              <a:ext uri="{FF2B5EF4-FFF2-40B4-BE49-F238E27FC236}">
                <a16:creationId xmlns:a16="http://schemas.microsoft.com/office/drawing/2014/main" id="{55FA838A-0E6E-4C88-AD16-9F85F559A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76151C-B860-4795-BFFE-F03EA5ED1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2">
              <a:extLst>
                <a:ext uri="{FF2B5EF4-FFF2-40B4-BE49-F238E27FC236}">
                  <a16:creationId xmlns:a16="http://schemas.microsoft.com/office/drawing/2014/main" id="{E09A6CDA-1F80-461D-8F38-7CB129143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DB1976-3A6B-4C16-97AC-67C792186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14">
              <a:extLst>
                <a:ext uri="{FF2B5EF4-FFF2-40B4-BE49-F238E27FC236}">
                  <a16:creationId xmlns:a16="http://schemas.microsoft.com/office/drawing/2014/main" id="{CCA8B170-F785-4124-87F7-3572171A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79AF682-A8D7-4472-A839-942C27784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>
              <a:extLst>
                <a:ext uri="{FF2B5EF4-FFF2-40B4-BE49-F238E27FC236}">
                  <a16:creationId xmlns:a16="http://schemas.microsoft.com/office/drawing/2014/main" id="{17C796E0-2433-4EC2-BC73-AE164D10E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30062F3-843F-4526-900A-D2E208793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18">
              <a:extLst>
                <a:ext uri="{FF2B5EF4-FFF2-40B4-BE49-F238E27FC236}">
                  <a16:creationId xmlns:a16="http://schemas.microsoft.com/office/drawing/2014/main" id="{0DCB46FC-1F32-4277-859B-CA43B63EC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A8221B7-2F05-4B1C-86FD-19584DC95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20">
              <a:extLst>
                <a:ext uri="{FF2B5EF4-FFF2-40B4-BE49-F238E27FC236}">
                  <a16:creationId xmlns:a16="http://schemas.microsoft.com/office/drawing/2014/main" id="{A2AF832F-AB88-42C7-B2F7-4BF3659A5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9BC4C10-0437-44D7-9B16-5D65CBDE5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22">
              <a:extLst>
                <a:ext uri="{FF2B5EF4-FFF2-40B4-BE49-F238E27FC236}">
                  <a16:creationId xmlns:a16="http://schemas.microsoft.com/office/drawing/2014/main" id="{B3635B49-FBB3-46C2-9DF8-CF0075EE3C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23">
              <a:extLst>
                <a:ext uri="{FF2B5EF4-FFF2-40B4-BE49-F238E27FC236}">
                  <a16:creationId xmlns:a16="http://schemas.microsoft.com/office/drawing/2014/main" id="{1C6703F5-894D-4289-97F5-E57DD4092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4">
              <a:extLst>
                <a:ext uri="{FF2B5EF4-FFF2-40B4-BE49-F238E27FC236}">
                  <a16:creationId xmlns:a16="http://schemas.microsoft.com/office/drawing/2014/main" id="{54005768-6A84-42F3-B812-F73EFC6A3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25">
              <a:extLst>
                <a:ext uri="{FF2B5EF4-FFF2-40B4-BE49-F238E27FC236}">
                  <a16:creationId xmlns:a16="http://schemas.microsoft.com/office/drawing/2014/main" id="{E9764DCF-F546-4CF1-AD5D-48FC34631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26">
              <a:extLst>
                <a:ext uri="{FF2B5EF4-FFF2-40B4-BE49-F238E27FC236}">
                  <a16:creationId xmlns:a16="http://schemas.microsoft.com/office/drawing/2014/main" id="{4D4A8437-E10D-4D18-8C3F-DA4A6CF4F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7">
              <a:extLst>
                <a:ext uri="{FF2B5EF4-FFF2-40B4-BE49-F238E27FC236}">
                  <a16:creationId xmlns:a16="http://schemas.microsoft.com/office/drawing/2014/main" id="{9A16393C-72E3-4119-8F85-2BE2F3335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28">
              <a:extLst>
                <a:ext uri="{FF2B5EF4-FFF2-40B4-BE49-F238E27FC236}">
                  <a16:creationId xmlns:a16="http://schemas.microsoft.com/office/drawing/2014/main" id="{5CE950CD-0BA2-4E8E-8A28-238F5A128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9">
              <a:extLst>
                <a:ext uri="{FF2B5EF4-FFF2-40B4-BE49-F238E27FC236}">
                  <a16:creationId xmlns:a16="http://schemas.microsoft.com/office/drawing/2014/main" id="{044E765B-48B0-4E85-8F07-5A919C71D1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DB66722-3EF0-4F8A-9DC8-78E0707CB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31">
              <a:extLst>
                <a:ext uri="{FF2B5EF4-FFF2-40B4-BE49-F238E27FC236}">
                  <a16:creationId xmlns:a16="http://schemas.microsoft.com/office/drawing/2014/main" id="{8AF9B387-70F9-4CAC-A228-6CE60EC3F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32">
              <a:extLst>
                <a:ext uri="{FF2B5EF4-FFF2-40B4-BE49-F238E27FC236}">
                  <a16:creationId xmlns:a16="http://schemas.microsoft.com/office/drawing/2014/main" id="{627FA5C8-229C-44FF-B402-6F923E45C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33">
              <a:extLst>
                <a:ext uri="{FF2B5EF4-FFF2-40B4-BE49-F238E27FC236}">
                  <a16:creationId xmlns:a16="http://schemas.microsoft.com/office/drawing/2014/main" id="{2EBC897A-E45F-4C79-AF98-0822C279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34">
              <a:extLst>
                <a:ext uri="{FF2B5EF4-FFF2-40B4-BE49-F238E27FC236}">
                  <a16:creationId xmlns:a16="http://schemas.microsoft.com/office/drawing/2014/main" id="{C5AB8DD1-BC74-473C-A3BD-D8FB548B5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7BBCDF-045D-48C1-A45C-BEEB892B36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43A2613-A9FC-4330-8BF0-AF8AA2A23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06C82F6-F384-4FF8-8C8D-E2E8C4F3E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A1AD9FE-6990-40AF-BA95-B0CB398A4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A32048C-7FE5-4B3D-9FC0-C544A1217D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81D93C9-C94C-4F4C-97DA-01D1AF5E97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596736-466A-49D2-9B3C-FC567257CB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1078" y="3439314"/>
            <a:ext cx="10809844" cy="1608021"/>
          </a:xfrm>
        </p:spPr>
        <p:txBody>
          <a:bodyPr anchor="t">
            <a:normAutofit/>
          </a:bodyPr>
          <a:lstStyle/>
          <a:p>
            <a:r>
              <a:rPr lang="fr-FR" dirty="0"/>
              <a:t>Document d'exploitation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7086744" y="5067957"/>
            <a:ext cx="4414178" cy="10754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fr-FR" dirty="0"/>
              <a:t>Configuration d'un réseau avec </a:t>
            </a:r>
            <a:r>
              <a:rPr lang="fr-FR" dirty="0" err="1"/>
              <a:t>Virtualbox</a:t>
            </a:r>
            <a:endParaRPr lang="fr-FR" err="1"/>
          </a:p>
        </p:txBody>
      </p:sp>
      <p:pic>
        <p:nvPicPr>
          <p:cNvPr id="58" name="Picture 3">
            <a:extLst>
              <a:ext uri="{FF2B5EF4-FFF2-40B4-BE49-F238E27FC236}">
                <a16:creationId xmlns:a16="http://schemas.microsoft.com/office/drawing/2014/main" id="{2274CF84-73B8-BFF4-8588-BDEF9D485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80" r="-5" b="27415"/>
          <a:stretch/>
        </p:blipFill>
        <p:spPr>
          <a:xfrm>
            <a:off x="-6214" y="10"/>
            <a:ext cx="12214825" cy="3267587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DB537E44-9142-4F0D-A29D-C1409784F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1" y="3682052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A715C-B4EF-763B-0999-564C693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 d'Ubuntu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98D921-0F6A-E3B6-06F0-5F0BAC5AF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5000000000000000000" pitchFamily="2" charset="2"/>
              <a:buChar char="-"/>
            </a:pPr>
            <a:r>
              <a:rPr lang="fr-FR" dirty="0" err="1"/>
              <a:t>Verifier</a:t>
            </a:r>
            <a:r>
              <a:rPr lang="fr-FR" dirty="0"/>
              <a:t> qu'il n'y a qu'un seul fichier en .</a:t>
            </a:r>
            <a:r>
              <a:rPr lang="fr-FR" dirty="0" err="1"/>
              <a:t>yaml</a:t>
            </a:r>
            <a:r>
              <a:rPr lang="fr-FR" dirty="0"/>
              <a:t> dans le dossier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netplan</a:t>
            </a:r>
            <a:r>
              <a:rPr lang="fr-FR" dirty="0"/>
              <a:t>/</a:t>
            </a:r>
          </a:p>
          <a:p>
            <a:pPr>
              <a:buClr>
                <a:srgbClr val="7AAEB5"/>
              </a:buClr>
              <a:buFont typeface="Calibri" panose="05000000000000000000" pitchFamily="2" charset="2"/>
              <a:buChar char="-"/>
            </a:pPr>
            <a:r>
              <a:rPr lang="fr-FR" dirty="0"/>
              <a:t>Dans le terminal faire </a:t>
            </a:r>
            <a:r>
              <a:rPr lang="fr-FR" b="1" dirty="0" err="1"/>
              <a:t>sudo</a:t>
            </a:r>
            <a:r>
              <a:rPr lang="fr-FR" b="1" dirty="0"/>
              <a:t> </a:t>
            </a:r>
            <a:r>
              <a:rPr lang="fr-FR" b="1" dirty="0" err="1"/>
              <a:t>bash</a:t>
            </a:r>
            <a:r>
              <a:rPr lang="fr-FR" b="1" dirty="0"/>
              <a:t> –c </a:t>
            </a:r>
            <a:r>
              <a:rPr lang="fr-FR" b="1" dirty="0" err="1"/>
              <a:t>echo</a:t>
            </a:r>
            <a:r>
              <a:rPr lang="fr-FR" b="1" dirty="0"/>
              <a:t> "network: {config: </a:t>
            </a:r>
            <a:r>
              <a:rPr lang="fr-FR" b="1" dirty="0" err="1"/>
              <a:t>disabled</a:t>
            </a:r>
            <a:r>
              <a:rPr lang="fr-FR" b="1" dirty="0"/>
              <a:t>}" &gt; /</a:t>
            </a:r>
            <a:r>
              <a:rPr lang="fr-FR" b="1" dirty="0" err="1"/>
              <a:t>etc</a:t>
            </a:r>
            <a:r>
              <a:rPr lang="fr-FR" b="1" dirty="0"/>
              <a:t>/cloud/</a:t>
            </a:r>
            <a:r>
              <a:rPr lang="fr-FR" b="1" dirty="0" err="1"/>
              <a:t>cloud.cfg.d</a:t>
            </a:r>
            <a:r>
              <a:rPr lang="fr-FR" b="1" dirty="0"/>
              <a:t>/99-disable-network-config.cfg'</a:t>
            </a:r>
          </a:p>
          <a:p>
            <a:pPr>
              <a:buClr>
                <a:srgbClr val="7AAEB5"/>
              </a:buClr>
              <a:buFont typeface="Calibri" panose="05000000000000000000" pitchFamily="2" charset="2"/>
              <a:buChar char="-"/>
            </a:pPr>
            <a:r>
              <a:rPr lang="fr-FR" dirty="0"/>
              <a:t>Dans le fichier </a:t>
            </a:r>
            <a:r>
              <a:rPr lang="fr-FR" dirty="0" err="1"/>
              <a:t>yaml</a:t>
            </a:r>
            <a:r>
              <a:rPr lang="fr-FR" dirty="0"/>
              <a:t> restant dans le dossier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netplan</a:t>
            </a:r>
            <a:r>
              <a:rPr lang="fr-FR" dirty="0"/>
              <a:t>/ entrer les lignes de la slide suivante</a:t>
            </a:r>
          </a:p>
          <a:p>
            <a:pPr>
              <a:buClr>
                <a:srgbClr val="7AAEB5"/>
              </a:buClr>
              <a:buFont typeface="Calibri" panose="05000000000000000000" pitchFamily="2" charset="2"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14097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roup 126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0" name="Rectangle 15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FB7A4C9-92CD-44D3-A28C-FA35567A9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96A0B86B-E5EF-4C51-B73A-A72785A885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28325C5-8310-4D23-B08F-74CD90E13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64BE24A6-CB18-43D8-A955-7A58E56A6D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C90E549F-E66C-4639-8216-4DB579766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32D53E2-5427-44D7-90B2-B51D61398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EF7F2D63-B189-47CB-BCBA-06F99730A5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D23A140-3CAD-4933-988D-8A11B94F3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9410EC65-0AB7-4EB5-9FD1-9781DDEC5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9AB4B2E0-F6F4-4605-8A70-1EC201401F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70CBBB60-6409-4C10-A9AD-DFE815933D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74A1C4D2-346C-4562-9B1C-0DF21AA31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9FC6324E-B1C3-40D9-9D58-1A1671A53A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31307B7-2B8E-42C8-8DC0-B24B63021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BDAD637B-3870-4191-9D4A-4FBA8707E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211E9181-21F5-407D-B7B8-764C9137D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48262C9F-5298-4F8D-8FC8-28A2E8371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CC8A1B5C-3C6B-45F6-AC1C-82A3E934D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86AF6588-0730-4D45-AF19-1655AFFD9A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4862BC1-DD1E-4786-BD5C-270D7DCFA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748CD048-7F9C-418A-9F39-9C140BF37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9E062D0-55D1-418A-9BDB-308FD770B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21794E89-09BF-4BFA-8CB0-E669836577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7949DB15-C4FA-4634-B6DD-6C9EF1424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5C1CA597-C684-4685-831F-816D17D73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DF626A90-4A74-41FA-A4D2-30E16164F1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A97012B9-C53C-47B9-809C-EC0E79839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BADA3DCC-1755-48A1-8AE0-9EDE3228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C6A4BA0-7434-42B8-B04D-AC831B85F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1F3FA5CC-6091-4DB0-9B9A-81F9572FD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A4CE318-4D10-46AE-B51B-22B2B0CC1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9119ED3-C89C-4B2F-B7A4-F3B45A6EC0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Espace réservé du contenu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068BDBD4-E1D9-E617-F28E-196DAF3198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78"/>
          <a:stretch/>
        </p:blipFill>
        <p:spPr>
          <a:xfrm>
            <a:off x="1403376" y="680091"/>
            <a:ext cx="9553319" cy="5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0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F20F-85CA-D5EE-DD60-29AAFE561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</a:t>
            </a:r>
            <a:r>
              <a:rPr lang="en-US" dirty="0" err="1"/>
              <a:t>d'Ubuntu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134FD-785D-088F-F255-44B06920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Faire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netplan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puis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netplan</a:t>
            </a:r>
            <a:r>
              <a:rPr lang="fr-FR" dirty="0"/>
              <a:t> </a:t>
            </a:r>
            <a:r>
              <a:rPr lang="fr-FR" dirty="0" err="1"/>
              <a:t>apply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24539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2" y="47874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7FED684-730A-45BB-8648-1715CD837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A7CD44-68BE-4F85-A32A-EEB3FD7B7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1C526A4-9917-4F88-B557-06A3D1CD2A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A18C03-10FA-4DDC-AC04-9AAE993EA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1C2F839-1AD1-4919-AC75-28044E2C48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C3ACF5-D0E7-4D3B-B20D-9D476B901B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046A95C-C9C5-4D94-9EFB-90CA9D362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42F2708-2EE1-4F78-805B-F3178B5DB1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0BAC22-4029-4891-B264-F3D599527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0A02C11-1F70-429C-9E29-3C3869800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FFCDF9-1374-459A-927C-CB28DE895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978115F-6173-490B-97A2-B1ACEFA9E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3A1D66-5800-4485-947F-99D1B56D5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BEBFEAA-22B4-455E-A58A-F8DFDEDB6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CFA647A-B0CA-474F-93A4-DC5C8A95A6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E6FEA36-ACB5-4E85-8554-BCD928B2FD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B1292BCC-9565-4313-83BB-85140C2ACD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FC4B3E3-82F2-46BE-BCB8-35929B819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FDF1B4-8A1E-47B7-A694-7E1FE818F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E0B13F0-B560-425D-B953-93C134B26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A26BFA-5407-40B0-8B98-8DB884B4A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F055A08-FAED-4B3B-A0C7-95689F530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80ED2AF-D486-4640-A974-B646AFEB80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C96069C-1AE6-4797-B7C9-60791D4AD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803BDF4-B647-433F-9C9D-9C18B6C497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1515216-BB24-4F50-A971-E79F927273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DC9EE9A-FF35-409C-935C-BCE037CA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A0599AD-C545-4E4A-A4D1-8C18E2ED1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3DF24F-915E-455D-8DB8-426F9A1DAF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C964028-29BF-403F-9E2C-77D1CF1A96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320AAC7-C2EF-4199-896C-1693C5062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AF3086-8DAF-4249-B358-0BBC086C4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Right Triangle 80">
            <a:extLst>
              <a:ext uri="{FF2B5EF4-FFF2-40B4-BE49-F238E27FC236}">
                <a16:creationId xmlns:a16="http://schemas.microsoft.com/office/drawing/2014/main" id="{AC87FECD-3316-44B9-A55A-C138B3EB4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5975" y="2081701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1FCFB-1727-E916-6CFB-1EE97EA35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2903"/>
            <a:ext cx="5331558" cy="19453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Test de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35A0-6732-596B-396F-19E931119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3146" y="706299"/>
            <a:ext cx="5337775" cy="19602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/>
              <a:t>Pour montrer la connection entre les 2 machines on peut ping les machines entres-elles 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0D8846-879D-1B9F-0499-6AB1291A1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4" y="4206785"/>
            <a:ext cx="5327952" cy="11588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BBF2B3-3E7B-B7B8-179E-D71DD891A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84" y="4286704"/>
            <a:ext cx="5327952" cy="99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4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91A4A5-C00F-4B45-9735-FD2841BF3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A16FDB6-C8B8-4BB9-B5F6-C9E7D1549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65D67BC-2831-45D1-804D-2B848B7FF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3254059-39EC-48CC-B948-9EE6B05517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F3E0572-7D5E-4FAA-B67C-23A9C6D71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5F1231-CF22-4258-B764-592B6CB8D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2C5387-42A2-4464-BF18-E70B0227B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26F39D-AFC8-4FF6-9211-84AA777176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D812696-9AF7-4D2B-A041-80C015F3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6CB557-1E5B-4D2D-9330-8EB4AF7307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03A4B30-3A15-4294-9BED-E7317857F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E7B8343-CDF9-4023-9FBF-F4ADE601B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B30BD5-639D-4F53-BC6C-2A8D0FFFE5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7E1947-04B8-4F0B-9E3C-FC4E26D61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EDB6D6-D309-48D4-87F4-AAED7C57C7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2E163F-B043-43B7-85CE-36F2136B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F6CB03C-E3B1-4D22-ABA3-986CC09FB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9B41E31-EE5F-423F-8B88-3B56009A34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59D4FE6-B271-4427-8273-0B80EF1366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7D26D0-83A1-41B0-82E3-FB5D3E93E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7E47C02-EBB8-4368-815C-FEDA23368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61DA55-8618-4048-A65A-41E072D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DFC058B-6608-4509-92E1-D4D0D5BD5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E3652A3-36D6-4E0C-B7FB-52CD69E9C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BF82BE6-B2D5-4FA1-98B4-1E0072C39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CA553C-C7B8-4353-BC4C-D622087D6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F802227-5CA9-40B4-870E-495C7899C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A19F9E-BB49-4808-8481-77F848C2F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3A57BE-F139-4C31-8201-477E20DD2A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9F800EC-2D85-47C7-BFB8-B146DD929C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478BA6D-3F48-40B1-8227-830029B62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1E6C45-0A76-456E-BDD6-3DCB661262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3C541D4F-11C2-4F36-B2A3-AB9028F2A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3" y="205909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55D2E-7B81-DE37-A959-BCD55D3B2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>
            <a:normAutofit/>
          </a:bodyPr>
          <a:lstStyle/>
          <a:p>
            <a:r>
              <a:rPr lang="en-US" dirty="0"/>
              <a:t>Test de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785E5-E606-AF1B-0BBF-3E84E7FEB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886117"/>
            <a:ext cx="4038652" cy="327682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Pour tester que le </a:t>
            </a:r>
            <a:r>
              <a:rPr lang="en-US" err="1"/>
              <a:t>routage</a:t>
            </a:r>
            <a:r>
              <a:rPr lang="en-US" dirty="0"/>
              <a:t> </a:t>
            </a:r>
            <a:r>
              <a:rPr lang="en-US" err="1"/>
              <a:t>fonctionne</a:t>
            </a:r>
            <a:r>
              <a:rPr lang="en-US" dirty="0"/>
              <a:t> on </a:t>
            </a:r>
            <a:r>
              <a:rPr lang="en-US" err="1"/>
              <a:t>peut</a:t>
            </a:r>
            <a:r>
              <a:rPr lang="en-US" dirty="0"/>
              <a:t> essayer </a:t>
            </a:r>
            <a:r>
              <a:rPr lang="en-US" err="1"/>
              <a:t>d'acceder</a:t>
            </a:r>
            <a:r>
              <a:rPr lang="en-US" dirty="0"/>
              <a:t> a internet </a:t>
            </a:r>
            <a:r>
              <a:rPr lang="en-US" err="1"/>
              <a:t>depuis</a:t>
            </a:r>
            <a:r>
              <a:rPr lang="en-US" dirty="0"/>
              <a:t> le client Ubuntu</a:t>
            </a:r>
          </a:p>
          <a:p>
            <a:pPr>
              <a:buClr>
                <a:srgbClr val="7AAEB5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19F32-F119-2919-B164-006D01CE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333" y="1635968"/>
            <a:ext cx="6401443" cy="360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5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D7C3C2D0-A48F-4A6F-9C7D-888E9DFE6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87" name="Freeform: Shape 86">
            <a:extLst>
              <a:ext uri="{FF2B5EF4-FFF2-40B4-BE49-F238E27FC236}">
                <a16:creationId xmlns:a16="http://schemas.microsoft.com/office/drawing/2014/main" id="{A522AC37-2BE3-4ECF-A007-1DE6CB354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94387" y="266591"/>
            <a:ext cx="6857996" cy="6324809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CAC8F7F-D35D-4520-8F56-4EFA77C7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87C587A-B291-49B1-BE30-198570DDA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B6C1D58-93FC-4B49-9F8B-2262E08D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0965ED9-2FC3-4180-9CAC-D7DF1C7BE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116CA23-FA2C-4A44-A67C-FC147A715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2C391CF-E782-40EA-B1EB-05ADC774CC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B322665-68EB-45B5-A6DE-2869B30F1C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3B7FA59-83C4-4952-AF38-C1FC950E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E5D6D3A-DE20-486C-BBBF-F9B0E4D8A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B8B1D81-CEF1-437F-8252-036661CB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E1B0312A-9358-4743-961A-6F77AEB5D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C02485F-0EE1-4595-A972-16A13E9191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102D844-6E4F-483E-8E2E-9006EA180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58766E6-D2D6-447C-B1DC-B7F7C381F1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9BBD00C-7AB2-445E-B7DA-98CC7CAF3D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D177E1C-6580-456C-AAAE-89D422A2C1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B85538F-9888-4E68-A9F3-DBB136C0F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29B624F-F9D8-43BB-A468-08331D66C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60E66F4-AE52-4D19-AF99-540F0CCFD7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CADC852-407F-4870-9F7B-A6004FE77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8E9CC738-B12D-4154-A4EA-81D4576BC1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A2A84F5-CD6A-4287-A9C1-EED0E65CA9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3F4EFD5-6D1E-4865-83BA-0F116DF06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0A8CE11-5C23-4CA3-8D8E-9E094566D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5D41DA6-2047-4BB5-8469-509E240E49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AACD460-E6E2-4C46-A780-095B52D1B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B36364A-122E-43B1-B2B8-F00D83E5D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9A63098-DBC2-4C59-9D33-809ECCA62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8F309E4-ACE9-4428-8DDA-20E0F1A1BC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39F177F-07E3-45BF-85B1-21E231DCC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23EC3277-85FC-401E-80E3-B64B9808D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9A24ED6-70A5-4DC0-A213-5385E5841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1E8A986-AF62-352B-B14A-5867356B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4923187" cy="5417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1- Prérequis</a:t>
            </a:r>
          </a:p>
        </p:txBody>
      </p:sp>
      <p:sp>
        <p:nvSpPr>
          <p:cNvPr id="122" name="Right Triangle 121">
            <a:extLst>
              <a:ext uri="{FF2B5EF4-FFF2-40B4-BE49-F238E27FC236}">
                <a16:creationId xmlns:a16="http://schemas.microsoft.com/office/drawing/2014/main" id="{69F0804E-F8DE-40E7-90F4-68B638136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8924" y="3137678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AE4597D-43F0-8D0F-0ABC-C746C6B64796}"/>
              </a:ext>
            </a:extLst>
          </p:cNvPr>
          <p:cNvSpPr txBox="1"/>
          <p:nvPr/>
        </p:nvSpPr>
        <p:spPr>
          <a:xfrm>
            <a:off x="7086745" y="713048"/>
            <a:ext cx="4414176" cy="54495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400050" indent="-3429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Calibri"/>
              <a:buChar char="-"/>
            </a:pPr>
            <a:r>
              <a:rPr lang="en-US" sz="2000" dirty="0">
                <a:solidFill>
                  <a:schemeClr val="tx2"/>
                </a:solidFill>
              </a:rPr>
              <a:t>Logiciels </a:t>
            </a:r>
            <a:r>
              <a:rPr lang="en-US" sz="2000" dirty="0" err="1">
                <a:solidFill>
                  <a:schemeClr val="tx2"/>
                </a:solidFill>
              </a:rPr>
              <a:t>Nécessaires</a:t>
            </a:r>
            <a:r>
              <a:rPr lang="en-US" sz="2000" dirty="0">
                <a:solidFill>
                  <a:schemeClr val="tx2"/>
                </a:solidFill>
              </a:rPr>
              <a:t>:</a:t>
            </a:r>
            <a:endParaRPr lang="fr-FR">
              <a:solidFill>
                <a:schemeClr val="tx2"/>
              </a:solidFill>
            </a:endParaRPr>
          </a:p>
          <a:p>
            <a:pPr marL="857250" lvl="1" indent="-3429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Calibri"/>
              <a:buChar char="-"/>
            </a:pPr>
            <a:r>
              <a:rPr lang="en-US" sz="2000" dirty="0" err="1">
                <a:solidFill>
                  <a:schemeClr val="tx2"/>
                </a:solidFill>
              </a:rPr>
              <a:t>Virtualbox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en-US" sz="2000" dirty="0" err="1">
                <a:solidFill>
                  <a:schemeClr val="tx2"/>
                </a:solidFill>
              </a:rPr>
              <a:t>Hyperviseur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742950" lvl="1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Calibri" panose="05000000000000000000" pitchFamily="2" charset="2"/>
              <a:buChar char="-"/>
            </a:pPr>
            <a:r>
              <a:rPr lang="en-US" sz="2000" dirty="0">
                <a:solidFill>
                  <a:schemeClr val="tx2"/>
                </a:solidFill>
              </a:rPr>
              <a:t>Images ISO:</a:t>
            </a:r>
          </a:p>
          <a:p>
            <a:pPr marL="971550" lvl="2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</a:pPr>
            <a:r>
              <a:rPr lang="en-US" sz="2000">
                <a:solidFill>
                  <a:schemeClr val="tx2"/>
                </a:solidFill>
              </a:rPr>
              <a:t> </a:t>
            </a:r>
            <a:r>
              <a:rPr lang="en-US" sz="2000" dirty="0">
                <a:solidFill>
                  <a:schemeClr val="tx2"/>
                </a:solidFill>
              </a:rPr>
              <a:t>Debian (</a:t>
            </a:r>
            <a:r>
              <a:rPr lang="en-US" sz="2000" dirty="0" err="1">
                <a:solidFill>
                  <a:schemeClr val="tx2"/>
                </a:solidFill>
              </a:rPr>
              <a:t>routeur</a:t>
            </a:r>
            <a:r>
              <a:rPr lang="en-US" sz="2000" dirty="0">
                <a:solidFill>
                  <a:schemeClr val="tx2"/>
                </a:solidFill>
              </a:rPr>
              <a:t>)</a:t>
            </a:r>
          </a:p>
          <a:p>
            <a:pPr marL="1200150" lvl="2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Calibri" panose="05000000000000000000" pitchFamily="2" charset="2"/>
              <a:buChar char="-"/>
            </a:pPr>
            <a:r>
              <a:rPr lang="en-US" sz="2000" dirty="0">
                <a:solidFill>
                  <a:schemeClr val="tx2"/>
                </a:solidFill>
              </a:rPr>
              <a:t>Ubuntu (client)</a:t>
            </a:r>
          </a:p>
        </p:txBody>
      </p:sp>
    </p:spTree>
    <p:extLst>
      <p:ext uri="{BB962C8B-B14F-4D97-AF65-F5344CB8AC3E}">
        <p14:creationId xmlns:p14="http://schemas.microsoft.com/office/powerpoint/2010/main" val="85341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735597-6033-7D69-6628-8589CB4D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2 – Configuration générale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5882D-6471-9946-6DF0-0682D879B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fr-FR" dirty="0"/>
              <a:t>Dans </a:t>
            </a:r>
            <a:r>
              <a:rPr lang="fr-FR" dirty="0" err="1"/>
              <a:t>virtualbox</a:t>
            </a:r>
            <a:r>
              <a:rPr lang="fr-FR" dirty="0"/>
              <a:t> créer 2 machines virtuelles :</a:t>
            </a:r>
          </a:p>
          <a:p>
            <a:pPr marL="342900" indent="-342900">
              <a:buFont typeface="Calibri" panose="05000000000000000000" pitchFamily="2" charset="2"/>
              <a:buChar char="-"/>
            </a:pPr>
            <a:r>
              <a:rPr lang="fr-FR" dirty="0"/>
              <a:t>1 machine </a:t>
            </a:r>
            <a:r>
              <a:rPr lang="fr-FR" err="1"/>
              <a:t>debian</a:t>
            </a:r>
            <a:r>
              <a:rPr lang="fr-FR" dirty="0"/>
              <a:t> </a:t>
            </a:r>
          </a:p>
          <a:p>
            <a:pPr marL="342900" indent="-342900">
              <a:buClr>
                <a:srgbClr val="7AAEB5"/>
              </a:buClr>
              <a:buFont typeface="Calibri" panose="05000000000000000000" pitchFamily="2" charset="2"/>
              <a:buChar char="-"/>
            </a:pPr>
            <a:r>
              <a:rPr lang="fr-FR" dirty="0"/>
              <a:t>1 machine Ubuntu</a:t>
            </a:r>
          </a:p>
          <a:p>
            <a:pPr marL="0" indent="0">
              <a:buClr>
                <a:srgbClr val="7AAEB5"/>
              </a:buClr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ATTENTION: (Penser a cocher la case </a:t>
            </a:r>
            <a:r>
              <a:rPr lang="fr-FR" b="1" dirty="0"/>
              <a:t>Skip </a:t>
            </a:r>
            <a:r>
              <a:rPr lang="fr-FR" b="1" dirty="0" err="1"/>
              <a:t>unattended</a:t>
            </a:r>
            <a:r>
              <a:rPr lang="fr-FR" b="1" dirty="0"/>
              <a:t> installation)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E2E84C-90E2-C8A4-11BE-5FD6D81B8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808" y="4766020"/>
            <a:ext cx="2133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48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0DF507A-93F2-457B-96CF-EF53EB4BA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72E1ACB-AF25-4108-82C6-F693B8BB8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C2A7820-61FD-4B72-80CB-A85A80A9CD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CE785A-BCA8-44B2-B593-20A42DBC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EF54E81-AFA9-44A2-B415-6E0BA18E5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8DCA485-4DE7-4A87-922D-35155873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A50A66F-823F-4660-9760-986BEA97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C0BFD1C-FE76-4166-9F4E-37D9CBDC6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ABEC15D-7341-4CB2-9B92-F58B603EB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C4F1560-2EA6-420C-8310-7951F1895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DB80988-AE2E-469F-BDDF-0D6E9A51B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C3FDBC1-098B-429A-83C5-239E5C56E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457BD0B-4B37-4F0F-8ED7-D264F8932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C40AFA6-4AFD-4E8B-A6C0-557D54B4F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2E874F7-207D-4F22-B6A7-A3F547919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CAC127B-3C30-4112-921C-F770D713E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1082CD-6597-4566-A12C-BD959992D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19D52A11-E12F-4BB0-ADF6-BA4CE6687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727F78F8-BDE9-473B-9CFA-CA51A73A89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B7DE3DB-4973-484B-A477-412AB11C9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575D33A-D947-4F71-A726-818445A7A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37F4009-7D2A-4673-85F8-7CCCD7777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AA316E8-7445-4474-B0E7-191E5F441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3C1D4CA5-2350-4E55-ADC8-C1CA0011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8B78627-04C4-4D50-9FA6-68EB7D4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70A4F1E-A458-4E1A-A6D6-5007DE0CD2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95D12D0-52CE-44FA-A5F8-466509DE6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88B4310-F944-4E13-820E-BDD05D1ACF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9ED4AF0-9A52-49FA-B834-C1893AEE5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262216C-FC7D-464F-A99E-FC135AF8CF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1AA7EEB-A40D-4405-B4D9-123554E051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B5FC0E1-2EBE-439C-AB26-731570DD0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1597F3C8-11A3-4F02-8391-14A8E4B94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06366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0735597-6033-7D69-6628-8589CB4D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7167" y="449864"/>
            <a:ext cx="5327744" cy="2167421"/>
          </a:xfrm>
        </p:spPr>
        <p:txBody>
          <a:bodyPr anchor="ctr">
            <a:normAutofit/>
          </a:bodyPr>
          <a:lstStyle/>
          <a:p>
            <a:r>
              <a:rPr lang="fr-FR"/>
              <a:t>2 – Configuration générale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EA1617-2316-39F2-8679-8615906F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84" y="3696369"/>
            <a:ext cx="5333960" cy="2186923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B1BCF6-7A21-C010-C86E-E6C91BAA1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6961" y="3763044"/>
            <a:ext cx="5333960" cy="20535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17AA83-DB9B-8FB3-0568-07EB4A3B21C6}"/>
              </a:ext>
            </a:extLst>
          </p:cNvPr>
          <p:cNvSpPr txBox="1"/>
          <p:nvPr/>
        </p:nvSpPr>
        <p:spPr>
          <a:xfrm>
            <a:off x="1115391" y="3014869"/>
            <a:ext cx="50358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Configuration Ubuntu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E4DD7F-4EC5-43C4-7527-EBB356682F20}"/>
              </a:ext>
            </a:extLst>
          </p:cNvPr>
          <p:cNvSpPr txBox="1"/>
          <p:nvPr/>
        </p:nvSpPr>
        <p:spPr>
          <a:xfrm>
            <a:off x="6416260" y="3070087"/>
            <a:ext cx="504686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Configuration Debian</a:t>
            </a:r>
          </a:p>
        </p:txBody>
      </p:sp>
    </p:spTree>
    <p:extLst>
      <p:ext uri="{BB962C8B-B14F-4D97-AF65-F5344CB8AC3E}">
        <p14:creationId xmlns:p14="http://schemas.microsoft.com/office/powerpoint/2010/main" val="19812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00E80A-4838-4804-3255-41C77CC49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3 - </a:t>
            </a:r>
            <a:r>
              <a:rPr lang="en-US" dirty="0" err="1"/>
              <a:t>Création</a:t>
            </a:r>
            <a:r>
              <a:rPr lang="en-US" dirty="0"/>
              <a:t> d'un réseau local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6E85A-33EA-80B4-437F-98F586CAA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Calibri" panose="05000000000000000000" pitchFamily="2" charset="2"/>
              <a:buChar char="-"/>
            </a:pPr>
            <a:r>
              <a:rPr lang="en-US" dirty="0"/>
              <a:t>Dans </a:t>
            </a:r>
            <a:r>
              <a:rPr lang="en-US" dirty="0" err="1"/>
              <a:t>Virtualbox</a:t>
            </a:r>
            <a:r>
              <a:rPr lang="en-US" dirty="0"/>
              <a:t> </a:t>
            </a:r>
            <a:r>
              <a:rPr lang="en-US" dirty="0" err="1"/>
              <a:t>aller</a:t>
            </a:r>
            <a:r>
              <a:rPr lang="en-US" dirty="0"/>
              <a:t> dans </a:t>
            </a:r>
            <a:r>
              <a:rPr lang="en-US" b="1" dirty="0" err="1"/>
              <a:t>Fichiers</a:t>
            </a:r>
            <a:r>
              <a:rPr lang="en-US" b="1" dirty="0"/>
              <a:t> -&gt; </a:t>
            </a:r>
            <a:r>
              <a:rPr lang="en-US" b="1" dirty="0" err="1"/>
              <a:t>Outils</a:t>
            </a:r>
            <a:r>
              <a:rPr lang="en-US" b="1" dirty="0"/>
              <a:t> -&gt; Network Manager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Ctrl+h</a:t>
            </a:r>
            <a:r>
              <a:rPr lang="en-US" dirty="0"/>
              <a:t>)</a:t>
            </a:r>
          </a:p>
          <a:p>
            <a:pPr marL="342900" indent="-342900">
              <a:buClr>
                <a:srgbClr val="7AAEB5"/>
              </a:buClr>
              <a:buFont typeface="Calibri" panose="05000000000000000000" pitchFamily="2" charset="2"/>
              <a:buChar char="-"/>
            </a:pPr>
            <a:r>
              <a:rPr lang="en-US" err="1"/>
              <a:t>Créer</a:t>
            </a:r>
            <a:r>
              <a:rPr lang="en-US" dirty="0"/>
              <a:t> un Nouveau </a:t>
            </a:r>
            <a:r>
              <a:rPr lang="en-US" b="1" dirty="0"/>
              <a:t>Host-Only Networks</a:t>
            </a:r>
          </a:p>
          <a:p>
            <a:pPr marL="342900" indent="-342900">
              <a:buClr>
                <a:srgbClr val="7AAEB5"/>
              </a:buClr>
              <a:buFont typeface="Calibri" panose="05000000000000000000" pitchFamily="2" charset="2"/>
              <a:buChar char="-"/>
            </a:pPr>
            <a:r>
              <a:rPr lang="en-US" err="1"/>
              <a:t>Désactiver</a:t>
            </a:r>
            <a:r>
              <a:rPr lang="en-US" dirty="0"/>
              <a:t> le </a:t>
            </a:r>
            <a:r>
              <a:rPr lang="en-US" err="1"/>
              <a:t>serveur</a:t>
            </a:r>
            <a:r>
              <a:rPr lang="en-US" dirty="0"/>
              <a:t> DHCP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26F2B3-242E-64ED-ED85-31F4A23C0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94" y="2084576"/>
            <a:ext cx="4401655" cy="269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29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43DA4-E590-0A79-3FA0-1F679AD9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5818396" cy="13621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Configuration des interfaces reseaux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7441-4FA8-DC88-E68D-6766CD612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5818396" cy="379191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Dans les 2 VM </a:t>
            </a:r>
            <a:r>
              <a:rPr lang="en-US" err="1"/>
              <a:t>sélectionner</a:t>
            </a:r>
            <a:r>
              <a:rPr lang="en-US" b="1" dirty="0"/>
              <a:t> Réseau </a:t>
            </a:r>
            <a:r>
              <a:rPr lang="en-US" b="1" err="1"/>
              <a:t>privé</a:t>
            </a:r>
            <a:r>
              <a:rPr lang="en-US" b="1" dirty="0"/>
              <a:t> </a:t>
            </a:r>
            <a:r>
              <a:rPr lang="en-US" b="1" err="1"/>
              <a:t>hôte</a:t>
            </a:r>
            <a:r>
              <a:rPr lang="en-US" b="1" dirty="0"/>
              <a:t> </a:t>
            </a:r>
            <a:r>
              <a:rPr lang="en-US" err="1"/>
              <a:t>comme</a:t>
            </a:r>
            <a:r>
              <a:rPr lang="en-US" dirty="0"/>
              <a:t> mode </a:t>
            </a:r>
            <a:r>
              <a:rPr lang="en-US" err="1"/>
              <a:t>d'accès</a:t>
            </a:r>
            <a:r>
              <a:rPr lang="en-US" dirty="0"/>
              <a:t> et </a:t>
            </a:r>
            <a:r>
              <a:rPr lang="en-US" b="1" dirty="0"/>
              <a:t>vboxnet0 </a:t>
            </a:r>
            <a:r>
              <a:rPr lang="en-US" err="1"/>
              <a:t>comme</a:t>
            </a:r>
            <a:r>
              <a:rPr lang="en-US" dirty="0"/>
              <a:t> </a:t>
            </a:r>
            <a:r>
              <a:rPr lang="en-US" err="1"/>
              <a:t>adaptateur</a:t>
            </a:r>
            <a:endParaRPr lang="en-US"/>
          </a:p>
          <a:p>
            <a:pPr>
              <a:buClr>
                <a:srgbClr val="7AAEB5"/>
              </a:buClr>
            </a:pPr>
            <a:endParaRPr lang="en-US" dirty="0"/>
          </a:p>
          <a:p>
            <a:pPr>
              <a:buClr>
                <a:srgbClr val="7AAEB5"/>
              </a:buClr>
            </a:pPr>
            <a:r>
              <a:rPr lang="en-US" dirty="0"/>
              <a:t>Sur le </a:t>
            </a:r>
            <a:r>
              <a:rPr lang="en-US" dirty="0" err="1"/>
              <a:t>debian</a:t>
            </a:r>
            <a:r>
              <a:rPr lang="en-US" dirty="0"/>
              <a:t> </a:t>
            </a:r>
            <a:r>
              <a:rPr lang="en-US" dirty="0" err="1"/>
              <a:t>sélectionner</a:t>
            </a:r>
            <a:r>
              <a:rPr lang="en-US" dirty="0"/>
              <a:t> </a:t>
            </a:r>
            <a:r>
              <a:rPr lang="en-US" dirty="0" err="1"/>
              <a:t>l'adapateur</a:t>
            </a:r>
            <a:r>
              <a:rPr lang="en-US" dirty="0"/>
              <a:t> 2 </a:t>
            </a:r>
            <a:r>
              <a:rPr lang="en-US" dirty="0" err="1"/>
              <a:t>en</a:t>
            </a:r>
            <a:r>
              <a:rPr lang="en-US" dirty="0"/>
              <a:t> NAT:</a:t>
            </a:r>
          </a:p>
          <a:p>
            <a:pPr>
              <a:buClr>
                <a:srgbClr val="7AAEB5"/>
              </a:buClr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C4960F-7B90-54D8-A24D-AB0C24BE3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94" y="3689410"/>
            <a:ext cx="4401655" cy="177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26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DF70F4-97B6-40D8-B1FA-9580DBD23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2244" y="224448"/>
            <a:ext cx="6857996" cy="6409096"/>
          </a:xfrm>
          <a:custGeom>
            <a:avLst/>
            <a:gdLst>
              <a:gd name="connsiteX0" fmla="*/ 0 w 6857996"/>
              <a:gd name="connsiteY0" fmla="*/ 2827344 h 6142577"/>
              <a:gd name="connsiteX1" fmla="*/ 0 w 6857996"/>
              <a:gd name="connsiteY1" fmla="*/ 5080510 h 6142577"/>
              <a:gd name="connsiteX2" fmla="*/ 3 w 6857996"/>
              <a:gd name="connsiteY2" fmla="*/ 5080510 h 6142577"/>
              <a:gd name="connsiteX3" fmla="*/ 3 w 6857996"/>
              <a:gd name="connsiteY3" fmla="*/ 6142577 h 6142577"/>
              <a:gd name="connsiteX4" fmla="*/ 6857996 w 6857996"/>
              <a:gd name="connsiteY4" fmla="*/ 6142577 h 6142577"/>
              <a:gd name="connsiteX5" fmla="*/ 6857996 w 6857996"/>
              <a:gd name="connsiteY5" fmla="*/ 3928749 h 6142577"/>
              <a:gd name="connsiteX6" fmla="*/ 6857996 w 6857996"/>
              <a:gd name="connsiteY6" fmla="*/ 2572597 h 6142577"/>
              <a:gd name="connsiteX7" fmla="*/ 6857996 w 6857996"/>
              <a:gd name="connsiteY7" fmla="*/ 307516 h 6142577"/>
              <a:gd name="connsiteX8" fmla="*/ 6550769 w 6857996"/>
              <a:gd name="connsiteY8" fmla="*/ 222609 h 6142577"/>
              <a:gd name="connsiteX9" fmla="*/ 5031274 w 6857996"/>
              <a:gd name="connsiteY9" fmla="*/ 33 h 6142577"/>
              <a:gd name="connsiteX10" fmla="*/ 310659 w 6857996"/>
              <a:gd name="connsiteY10" fmla="*/ 1067285 h 6142577"/>
              <a:gd name="connsiteX11" fmla="*/ 2 w 6857996"/>
              <a:gd name="connsiteY11" fmla="*/ 1072307 h 6142577"/>
              <a:gd name="connsiteX12" fmla="*/ 2 w 6857996"/>
              <a:gd name="connsiteY12" fmla="*/ 2827344 h 6142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7996" h="6142577">
                <a:moveTo>
                  <a:pt x="0" y="2827344"/>
                </a:moveTo>
                <a:lnTo>
                  <a:pt x="0" y="5080510"/>
                </a:lnTo>
                <a:lnTo>
                  <a:pt x="3" y="5080510"/>
                </a:lnTo>
                <a:lnTo>
                  <a:pt x="3" y="6142577"/>
                </a:lnTo>
                <a:lnTo>
                  <a:pt x="6857996" y="6142577"/>
                </a:lnTo>
                <a:lnTo>
                  <a:pt x="6857996" y="3928749"/>
                </a:lnTo>
                <a:lnTo>
                  <a:pt x="6857996" y="2572597"/>
                </a:lnTo>
                <a:lnTo>
                  <a:pt x="6857996" y="307516"/>
                </a:lnTo>
                <a:lnTo>
                  <a:pt x="6550769" y="222609"/>
                </a:lnTo>
                <a:cubicBezTo>
                  <a:pt x="5946238" y="65902"/>
                  <a:pt x="5454822" y="1688"/>
                  <a:pt x="5031274" y="33"/>
                </a:cubicBezTo>
                <a:cubicBezTo>
                  <a:pt x="3337081" y="-6590"/>
                  <a:pt x="2728780" y="987729"/>
                  <a:pt x="310659" y="1067285"/>
                </a:cubicBezTo>
                <a:lnTo>
                  <a:pt x="2" y="1072307"/>
                </a:lnTo>
                <a:lnTo>
                  <a:pt x="2" y="2827344"/>
                </a:lnTo>
                <a:close/>
              </a:path>
            </a:pathLst>
          </a:custGeom>
          <a:solidFill>
            <a:srgbClr val="BCBCB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07F70BA-21EF-4B7D-ACFF-D02E136D4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D487A9C-B45A-450B-B04B-02570D8F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9C56948-B944-4EAA-A601-1C3F289A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EFFD07-1C36-4595-9832-727669712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A5917E5-3154-42BC-8308-71C3D44DB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05D64D-A9ED-421A-9ABE-761977A815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5E49393-F5BE-4823-92E3-7A624F7EA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6035503-21C0-4568-B46B-90BB7503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CACA2B-D1AF-419E-BFBF-413F69DFD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284408D-F3CE-466F-A0C8-D27F2BCFC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2C5065B-1474-4D66-99DB-CFEF811C0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C6F4B51-92DC-4003-A3E7-28710D57A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5C13CE-E4FE-4F85-BC09-9C950ED7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51C5D97-1CDA-475E-BAC6-EE58999872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712EBA-54FF-45FE-9A4E-98C0C0EC2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E0AB49E-A89E-4B6C-AAAA-96E326D15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E63E817-E471-4A64-9EF6-FFB1FBB34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4BB2927-CDAC-455A-8D26-8582DD13DD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8E42F79-594B-4397-8A30-281228EF9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E578AA8-0A5F-4BAA-AAFC-8A1E0783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A6CB24-165E-4D82-A315-18FFF8ABC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A7AFC89-7922-47E2-8920-9883AF13C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2D63DEE-348A-4118-952F-DCD6FC1B6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7A17409-8146-400D-A3C1-1E93FE20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21B7B93-01A0-4FDD-A6E1-572957781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D3948D1-38CD-41AC-BBE8-291A85A70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633F3FE-70B6-41BD-A2D7-F9A53AB38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D1DD0D-9D4A-41EA-9650-F8215D949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148EE7C-8DC4-4A31-A981-8F838EA8F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7F7EC5C-3015-4A5E-A9E3-B53F5293D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D7AF31F-4674-411A-837A-ED991478D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D3DAED2-414E-42E1-998A-6D7EF4A4D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ight Triangle 46">
            <a:extLst>
              <a:ext uri="{FF2B5EF4-FFF2-40B4-BE49-F238E27FC236}">
                <a16:creationId xmlns:a16="http://schemas.microsoft.com/office/drawing/2014/main" id="{9E92C66B-792F-479F-B983-F47FEE1AB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1094" y="152530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865E87-7CA8-E5B2-A07B-20E03241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5408027" cy="1442463"/>
          </a:xfrm>
        </p:spPr>
        <p:txBody>
          <a:bodyPr>
            <a:normAutofit/>
          </a:bodyPr>
          <a:lstStyle/>
          <a:p>
            <a:r>
              <a:rPr lang="fr-FR" dirty="0"/>
              <a:t>Configuration du routeur </a:t>
            </a:r>
            <a:r>
              <a:rPr lang="fr-FR" dirty="0" err="1"/>
              <a:t>debian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776CE8-A4AE-437B-BD8F-3376AAF6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424633" cy="37919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 dirty="0"/>
              <a:t>Dans un terminale faire "</a:t>
            </a:r>
            <a:r>
              <a:rPr lang="fr-FR" dirty="0" err="1"/>
              <a:t>sudo</a:t>
            </a:r>
            <a:r>
              <a:rPr lang="fr-FR" dirty="0"/>
              <a:t> nano /</a:t>
            </a:r>
            <a:r>
              <a:rPr lang="fr-FR" dirty="0" err="1"/>
              <a:t>etc</a:t>
            </a:r>
            <a:r>
              <a:rPr lang="fr-FR" dirty="0"/>
              <a:t>/network/interfaces"</a:t>
            </a:r>
          </a:p>
          <a:p>
            <a:pPr>
              <a:buClr>
                <a:srgbClr val="7AAEB5"/>
              </a:buClr>
            </a:pPr>
            <a:r>
              <a:rPr lang="fr-FR"/>
              <a:t>Ecrire les lignes suivantes :</a:t>
            </a:r>
            <a:endParaRPr lang="fr-FR" dirty="0"/>
          </a:p>
          <a:p>
            <a:pPr>
              <a:buClr>
                <a:srgbClr val="7AAEB5"/>
              </a:buClr>
            </a:pPr>
            <a:endParaRPr lang="fr-FR" dirty="0"/>
          </a:p>
          <a:p>
            <a:pPr>
              <a:buClr>
                <a:srgbClr val="7AAEB5"/>
              </a:buClr>
            </a:pP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CF6BC-8C40-C9A9-37BB-337AB2DA2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7094" y="1131378"/>
            <a:ext cx="4401655" cy="460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56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66D490-FA68-C109-76BD-DF62E9C69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87" y="1255746"/>
            <a:ext cx="10325000" cy="35644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dirty="0"/>
              <a:t>Ouvrir le fichier </a:t>
            </a:r>
            <a:r>
              <a:rPr lang="fr-FR" err="1"/>
              <a:t>sysctl.conf</a:t>
            </a:r>
            <a:r>
              <a:rPr lang="fr-FR" dirty="0"/>
              <a:t> avec </a:t>
            </a:r>
            <a:r>
              <a:rPr lang="fr-FR" b="1" err="1"/>
              <a:t>sudo</a:t>
            </a:r>
            <a:r>
              <a:rPr lang="fr-FR" b="1" dirty="0"/>
              <a:t> nano /</a:t>
            </a:r>
            <a:r>
              <a:rPr lang="fr-FR" b="1" err="1"/>
              <a:t>etc</a:t>
            </a:r>
            <a:r>
              <a:rPr lang="fr-FR" b="1" dirty="0"/>
              <a:t>/</a:t>
            </a:r>
            <a:r>
              <a:rPr lang="fr-FR" b="1" err="1"/>
              <a:t>sysctl.conf</a:t>
            </a:r>
            <a:endParaRPr lang="fr-FR" b="1"/>
          </a:p>
          <a:p>
            <a:pPr>
              <a:buClr>
                <a:srgbClr val="7AAEB5"/>
              </a:buClr>
            </a:pPr>
            <a:r>
              <a:rPr lang="fr-FR" dirty="0"/>
              <a:t>Chercher et décommenter la ligne suivante : </a:t>
            </a:r>
            <a:r>
              <a:rPr lang="fr-FR" b="1" dirty="0">
                <a:ea typeface="+mn-lt"/>
                <a:cs typeface="+mn-lt"/>
              </a:rPr>
              <a:t>net.ipv4.ip_forward=1 </a:t>
            </a:r>
            <a:r>
              <a:rPr lang="fr-FR" dirty="0">
                <a:ea typeface="+mn-lt"/>
                <a:cs typeface="+mn-lt"/>
              </a:rPr>
              <a:t>(Si elle n'existe pas, la rajouter)</a:t>
            </a:r>
          </a:p>
          <a:p>
            <a:pPr>
              <a:buClr>
                <a:srgbClr val="7AAEB5"/>
              </a:buClr>
            </a:pP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6C45E-E390-DB77-6F3E-695C85817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29" y="3703123"/>
            <a:ext cx="9392871" cy="8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03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8AF6-A116-A064-DF75-8A4B4F06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du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189F-69EA-BD88-1271-F526C89CB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Dans le terminal </a:t>
            </a:r>
            <a:r>
              <a:rPr lang="en-US" dirty="0" err="1"/>
              <a:t>ecrire</a:t>
            </a:r>
            <a:r>
              <a:rPr lang="en-US" dirty="0"/>
              <a:t> </a:t>
            </a:r>
            <a:r>
              <a:rPr lang="en-US" b="1" dirty="0"/>
              <a:t>iptables –t </a:t>
            </a:r>
            <a:r>
              <a:rPr lang="en-US" b="1" dirty="0" err="1"/>
              <a:t>nat</a:t>
            </a:r>
            <a:r>
              <a:rPr lang="en-US" b="1" dirty="0"/>
              <a:t> –A POSTROUTING –s 192.168.56.106/24 -j SNAT –-to-source 10.0.3.15</a:t>
            </a:r>
          </a:p>
          <a:p>
            <a:pPr marL="0" indent="0">
              <a:buClr>
                <a:srgbClr val="7AAEB5"/>
              </a:buClr>
              <a:buNone/>
            </a:pPr>
            <a:endParaRPr lang="en-US" b="1" dirty="0">
              <a:ea typeface="+mn-lt"/>
              <a:cs typeface="+mn-lt"/>
            </a:endParaRPr>
          </a:p>
          <a:p>
            <a:pPr>
              <a:buClr>
                <a:srgbClr val="7AAEB5"/>
              </a:buClr>
            </a:pPr>
            <a:r>
              <a:rPr lang="en-US" dirty="0" err="1">
                <a:ea typeface="+mn-lt"/>
                <a:cs typeface="+mn-lt"/>
              </a:rPr>
              <a:t>Sauvegarder</a:t>
            </a:r>
            <a:r>
              <a:rPr lang="en-US" dirty="0">
                <a:ea typeface="+mn-lt"/>
                <a:cs typeface="+mn-lt"/>
              </a:rPr>
              <a:t> les </a:t>
            </a:r>
            <a:r>
              <a:rPr lang="en-US" dirty="0" err="1">
                <a:ea typeface="+mn-lt"/>
                <a:cs typeface="+mn-lt"/>
              </a:rPr>
              <a:t>règles</a:t>
            </a:r>
            <a:r>
              <a:rPr lang="en-US" dirty="0">
                <a:ea typeface="+mn-lt"/>
                <a:cs typeface="+mn-lt"/>
              </a:rPr>
              <a:t> iptables avec les </a:t>
            </a:r>
            <a:r>
              <a:rPr lang="en-US" dirty="0" err="1">
                <a:ea typeface="+mn-lt"/>
                <a:cs typeface="+mn-lt"/>
              </a:rPr>
              <a:t>commandes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suivantes</a:t>
            </a:r>
            <a:r>
              <a:rPr lang="en-US" dirty="0">
                <a:ea typeface="+mn-lt"/>
                <a:cs typeface="+mn-lt"/>
              </a:rPr>
              <a:t> :  </a:t>
            </a:r>
            <a:endParaRPr lang="en-US" b="1" dirty="0"/>
          </a:p>
          <a:p>
            <a:pPr marL="0" indent="0">
              <a:buClr>
                <a:srgbClr val="7AAEB5"/>
              </a:buClr>
              <a:buNone/>
            </a:pPr>
            <a:r>
              <a:rPr lang="en-US" dirty="0">
                <a:ea typeface="+mn-lt"/>
                <a:cs typeface="+mn-lt"/>
              </a:rPr>
              <a:t>  - </a:t>
            </a:r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 apt install iptables-persistent</a:t>
            </a:r>
            <a:endParaRPr lang="en-US" dirty="0"/>
          </a:p>
          <a:p>
            <a:pPr marL="0" indent="0">
              <a:buClr>
                <a:srgbClr val="7AAEB5"/>
              </a:buClr>
              <a:buNone/>
            </a:pPr>
            <a:r>
              <a:rPr lang="en-US" dirty="0">
                <a:ea typeface="+mn-lt"/>
                <a:cs typeface="+mn-lt"/>
              </a:rPr>
              <a:t>  - </a:t>
            </a:r>
            <a:r>
              <a:rPr lang="en-US" dirty="0" err="1">
                <a:ea typeface="+mn-lt"/>
                <a:cs typeface="+mn-lt"/>
              </a:rPr>
              <a:t>sudo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netfilter</a:t>
            </a:r>
            <a:r>
              <a:rPr lang="en-US" dirty="0">
                <a:ea typeface="+mn-lt"/>
                <a:cs typeface="+mn-lt"/>
              </a:rPr>
              <a:t>-persistent save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32666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DarkSeedLeftStep">
      <a:dk1>
        <a:srgbClr val="000000"/>
      </a:dk1>
      <a:lt1>
        <a:srgbClr val="FFFFFF"/>
      </a:lt1>
      <a:dk2>
        <a:srgbClr val="223A3D"/>
      </a:dk2>
      <a:lt2>
        <a:srgbClr val="E8E3E2"/>
      </a:lt2>
      <a:accent1>
        <a:srgbClr val="22B0C2"/>
      </a:accent1>
      <a:accent2>
        <a:srgbClr val="14B785"/>
      </a:accent2>
      <a:accent3>
        <a:srgbClr val="21B94B"/>
      </a:accent3>
      <a:accent4>
        <a:srgbClr val="2BB814"/>
      </a:accent4>
      <a:accent5>
        <a:srgbClr val="70B11F"/>
      </a:accent5>
      <a:accent6>
        <a:srgbClr val="A3A712"/>
      </a:accent6>
      <a:hlink>
        <a:srgbClr val="559030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CosineVTI</vt:lpstr>
      <vt:lpstr>Document d'exploitation</vt:lpstr>
      <vt:lpstr>1- Prérequis</vt:lpstr>
      <vt:lpstr>2 – Configuration générale</vt:lpstr>
      <vt:lpstr>2 – Configuration générale</vt:lpstr>
      <vt:lpstr>3 - Création d'un réseau local</vt:lpstr>
      <vt:lpstr>Configuration des interfaces reseaux</vt:lpstr>
      <vt:lpstr>Configuration du routeur debian</vt:lpstr>
      <vt:lpstr>PowerPoint Presentation</vt:lpstr>
      <vt:lpstr>Configuration du NAT</vt:lpstr>
      <vt:lpstr>Configuration d'Ubuntu</vt:lpstr>
      <vt:lpstr>PowerPoint Presentation</vt:lpstr>
      <vt:lpstr>Configuration d'Ubuntu</vt:lpstr>
      <vt:lpstr>Test de connection</vt:lpstr>
      <vt:lpstr>Test de connection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354</cp:revision>
  <dcterms:created xsi:type="dcterms:W3CDTF">2024-12-02T10:33:44Z</dcterms:created>
  <dcterms:modified xsi:type="dcterms:W3CDTF">2025-01-08T15:26:46Z</dcterms:modified>
</cp:coreProperties>
</file>