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59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IndoBERT Sentiment Classifier</a:t>
            </a:r>
          </a:p>
          <a:p>
            <a:r>
              <a:t>Findings &amp; Challenges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Summary of notebook results | 25 April 2025</a:t>
            </a:r>
            <a:endParaRPr lang="en-US" dirty="0"/>
          </a:p>
          <a:p>
            <a:r>
              <a:rPr lang="en-ID" dirty="0"/>
              <a:t>GROUP-2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Build and evaluate a BERT-based sentiment classifier for Indonesian Instagram comments.</a:t>
            </a:r>
          </a:p>
          <a:p>
            <a:r>
              <a:t>Dataset: 400 comments (200 positive, 200 negative) from Instagram cyberbullying corpus.</a:t>
            </a:r>
          </a:p>
          <a:p>
            <a:r>
              <a:t>Data split: 80% train (320), 20% test (80 samples).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&amp; 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Model: indobenchmark/indobert-base-p1</a:t>
            </a:r>
          </a:p>
          <a:p>
            <a:r>
              <a:t>TrainingArguments:</a:t>
            </a:r>
          </a:p>
          <a:p>
            <a:pPr lvl="1"/>
            <a:r>
              <a:t>epochs = 3</a:t>
            </a:r>
          </a:p>
          <a:p>
            <a:pPr lvl="1"/>
            <a:r>
              <a:t>lr = 2e-5</a:t>
            </a:r>
          </a:p>
          <a:p>
            <a:pPr lvl="1"/>
            <a:r>
              <a:t>batch size = 16/32</a:t>
            </a:r>
          </a:p>
          <a:p>
            <a:pPr lvl="1"/>
            <a:r>
              <a:t>weight_decay = 0.01</a:t>
            </a:r>
          </a:p>
          <a:p>
            <a:pPr lvl="1"/>
            <a:r>
              <a:t>evaluation = each epoch</a:t>
            </a:r>
          </a:p>
          <a:p>
            <a:pPr lvl="1"/>
            <a:r>
              <a:t>metric = F1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on Test 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Overall accuracy: 92.5%</a:t>
            </a:r>
          </a:p>
          <a:p>
            <a:r>
              <a:t>Per‑class metrics:</a:t>
            </a:r>
          </a:p>
          <a:p>
            <a:r>
              <a:t>Negative: Precision 0.93, Recall 0.93, F1 0.93 (n=40)</a:t>
            </a:r>
          </a:p>
          <a:p>
            <a:r>
              <a:t>Positive: Precision 0.93, Recall 0.93, F1 0.93 (n=40)</a:t>
            </a:r>
          </a:p>
          <a:p>
            <a:r>
              <a:t>Macro F1: 0.925</a:t>
            </a:r>
          </a:p>
        </p:txBody>
      </p:sp>
      <p:pic>
        <p:nvPicPr>
          <p:cNvPr id="4" name="Picture 3" descr="688baf51-ebea-4789-a961-3ee13fa634d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200" y="1828800"/>
            <a:ext cx="3200400" cy="26476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Library compatibility issues (Transformers 4.x breaking changes)</a:t>
            </a:r>
          </a:p>
          <a:p>
            <a:r>
              <a:t>• Parameter name change: use evaluation_strategy not eval_strategy</a:t>
            </a:r>
          </a:p>
          <a:p>
            <a:r>
              <a:t>• Memory usage – 1.1 GB GPU VRAM per batch on CPU-only environment</a:t>
            </a:r>
          </a:p>
          <a:p>
            <a:r>
              <a:t>• Noisy social‑media text: emojis, slang, code‑switching</a:t>
            </a:r>
          </a:p>
          <a:p>
            <a:r>
              <a:t>• Ambiguous/sarcastic samples still confuse the model → error cases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Error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Model achieves high precision &amp; recall on balanced dataset.</a:t>
            </a:r>
          </a:p>
          <a:p>
            <a:r>
              <a:t>✓ Misclassifications often involve sarcasm or mixed‑sentiment comments.</a:t>
            </a:r>
          </a:p>
          <a:p>
            <a:r>
              <a:t>✓ Model more confident on clear sentiment words ("bagus", "jelek").</a:t>
            </a:r>
          </a:p>
          <a:p>
            <a:r>
              <a:t>✓ Slight bias toward short comments due to token truncation.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Collect more diverse data (sarcasm, neutral, mixed)</a:t>
            </a:r>
          </a:p>
          <a:p>
            <a:r>
              <a:t>• Experiment with larger IndoBERTweet or XLM‑R model</a:t>
            </a:r>
          </a:p>
          <a:p>
            <a:r>
              <a:t>• Hyper‑parameter tuning (lr scheduler, weight decay, epochs)</a:t>
            </a:r>
          </a:p>
          <a:p>
            <a:r>
              <a:t>• Data augmentation: back‑translation, synonym replacement</a:t>
            </a:r>
          </a:p>
          <a:p>
            <a:r>
              <a:t>• Incorporate emoji &amp; slang lexicons to improve context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Progress per Epoch</a:t>
            </a:r>
          </a:p>
        </p:txBody>
      </p:sp>
      <p:pic>
        <p:nvPicPr>
          <p:cNvPr id="3" name="Picture 2" descr="dfcafd8c-6e28-4d0a-bc59-c94ba7559d5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86878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Misclassifications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280160"/>
            <a:ext cx="77724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“Gagah kali abang borisq ini.. Klo gk bc nmx bn...” → true: Positive, pred: Negative</a:t>
            </a:r>
          </a:p>
          <a:p>
            <a:r>
              <a:t>“Alah laki‑laki jaman skrng sm aja. Sama sama be...” → true: Negative, pred: Positive</a:t>
            </a:r>
          </a:p>
          <a:p>
            <a:r>
              <a:t>“&lt;USERNAME&gt; ytub apaan ya mba? Aplikasi baru ...” → true: Negative, pred: Positive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386</Words>
  <Application>Microsoft Office PowerPoint</Application>
  <PresentationFormat>On-screen Show (4:3)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IndoBERT Sentiment Classifier Findings &amp; Challenges</vt:lpstr>
      <vt:lpstr>Objective &amp; Dataset</vt:lpstr>
      <vt:lpstr>Model &amp; Training Setup</vt:lpstr>
      <vt:lpstr>Performance on Test Set</vt:lpstr>
      <vt:lpstr>Key Challenges Faced</vt:lpstr>
      <vt:lpstr>Insights &amp; Error Analysis</vt:lpstr>
      <vt:lpstr>Recommendations</vt:lpstr>
      <vt:lpstr>Training Progress per Epoch</vt:lpstr>
      <vt:lpstr>Sample Misclassifications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BRIAN SANGAPTA</cp:lastModifiedBy>
  <cp:revision>3</cp:revision>
  <dcterms:created xsi:type="dcterms:W3CDTF">2013-01-27T09:14:16Z</dcterms:created>
  <dcterms:modified xsi:type="dcterms:W3CDTF">2025-04-25T15:25:26Z</dcterms:modified>
  <cp:category/>
</cp:coreProperties>
</file>