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06" r:id="rId8"/>
    <p:sldId id="279" r:id="rId9"/>
    <p:sldId id="273" r:id="rId10"/>
    <p:sldId id="27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第二十八期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外部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化配置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077720"/>
            <a:ext cx="50336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外部化配置的今世前身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外部化配置抽象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外部化配置“绑定”设计与实现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外部化配置“激活”设计与实现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21992595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Seata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Boot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整合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6.xml><?xml version="1.0" encoding="utf-8"?>
<p:tagLst xmlns:p="http://schemas.openxmlformats.org/presentationml/2006/main">
  <p:tag name="KSO_WM_DOC_GUID" val="{ce14e7ec-c06f-4b1b-ac78-d1885cea024e}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第二十八期 Apache Dubbo 设计与实现系列之 外部化配置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设计与实现系列  Dubbo Spring Boot 整合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431</cp:revision>
  <dcterms:created xsi:type="dcterms:W3CDTF">2019-01-04T11:05:00Z</dcterms:created>
  <dcterms:modified xsi:type="dcterms:W3CDTF">2019-07-26T14:51:51Z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  <property fmtid="{D5CDD505-2E9C-101B-9397-08002B2CF9AE}" pid="3" name="KSORubyTemplateID">
    <vt:lpwstr>13</vt:lpwstr>
  </property>
</Properties>
</file>