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293" r:id="rId5"/>
    <p:sldId id="412" r:id="rId6"/>
    <p:sldId id="273" r:id="rId7"/>
    <p:sldId id="274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7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4811" y="2208437"/>
            <a:ext cx="6898976" cy="1448712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800" b="1" i="0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07946"/>
            <a:ext cx="6890262" cy="65405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" name="任意多边形 21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3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7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6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1289050"/>
            <a:ext cx="9981586" cy="4903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2179638"/>
            <a:ext cx="12192000" cy="2789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4565" y="2619075"/>
            <a:ext cx="9922870" cy="1125939"/>
          </a:xfrm>
        </p:spPr>
        <p:txBody>
          <a:bodyPr anchor="ctr"/>
          <a:lstStyle>
            <a:lvl1pPr algn="ctr">
              <a:lnSpc>
                <a:spcPct val="150000"/>
              </a:lnSpc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565" y="3838869"/>
            <a:ext cx="9922870" cy="672618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3479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8710"/>
            <a:ext cx="5157787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33479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8710"/>
            <a:ext cx="5183188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7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" name="任意多边形 14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0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9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31200" y="2210400"/>
            <a:ext cx="6501600" cy="1447200"/>
          </a:xfrm>
        </p:spPr>
        <p:txBody>
          <a:bodyPr/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41" name="内容占位符 40"/>
          <p:cNvSpPr>
            <a:spLocks noGrp="1"/>
          </p:cNvSpPr>
          <p:nvPr>
            <p:ph sz="quarter" idx="13" hasCustomPrompt="1"/>
          </p:nvPr>
        </p:nvSpPr>
        <p:spPr>
          <a:xfrm>
            <a:off x="1231900" y="3687763"/>
            <a:ext cx="6500813" cy="769937"/>
          </a:xfrm>
        </p:spPr>
        <p:txBody>
          <a:bodyPr anchor="ctr" anchorCtr="0"/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zh-CN" altLang="en-US" dirty="0" smtClean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872842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872836"/>
            <a:ext cx="5695783" cy="4987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473042"/>
            <a:ext cx="4165200" cy="33877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3999" y="365125"/>
            <a:ext cx="1704109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056417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5400000">
            <a:off x="10145713" y="5141913"/>
            <a:ext cx="2446337" cy="985837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4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8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</p:grpSp>
      <p:sp>
        <p:nvSpPr>
          <p:cNvPr id="1027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838200" y="1417378"/>
            <a:ext cx="9981586" cy="483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 defTabSz="1218565" ea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838199" y="261258"/>
            <a:ext cx="9981587" cy="85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9pPr>
    </p:titleStyle>
    <p:bodyStyle>
      <a:lvl1pPr marL="357505" indent="-357505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0725" indent="-357505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67230" indent="-35433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tabLst>
          <a:tab pos="170307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35025" y="2208530"/>
            <a:ext cx="7648575" cy="1448435"/>
          </a:xfrm>
        </p:spPr>
        <p:txBody>
          <a:bodyPr>
            <a:noAutofit/>
          </a:bodyPr>
          <a:lstStyle/>
          <a:p>
            <a:r>
              <a:rPr lang="zh-CN" altLang="en-US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「小马哥技术周报」- 第二十九期</a:t>
            </a:r>
            <a:b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Apache Dubbo 设计与实现系列之</a:t>
            </a:r>
            <a:br>
              <a:rPr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Dubbo Spring Boot 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工程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43915" y="4161971"/>
            <a:ext cx="6890262" cy="654053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小马哥（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mercyblitz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199" y="480333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社区交流</a:t>
            </a:r>
            <a:endParaRPr lang="zh-CN" altLang="en-US" sz="5800" dirty="0"/>
          </a:p>
        </p:txBody>
      </p:sp>
      <p:sp>
        <p:nvSpPr>
          <p:cNvPr id="2" name="文本框 1"/>
          <p:cNvSpPr txBox="1"/>
          <p:nvPr/>
        </p:nvSpPr>
        <p:spPr>
          <a:xfrm>
            <a:off x="1259205" y="197548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Apache Dubbo开源讨论群（钉钉） : </a:t>
            </a:r>
            <a:r>
              <a:rPr sz="3200">
                <a:solidFill>
                  <a:srgbClr val="FF0000"/>
                </a:solidFill>
              </a:rPr>
              <a:t>21973601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9205" y="3495040"/>
            <a:ext cx="113957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ym typeface="+mn-ea"/>
              </a:rPr>
              <a:t>Spring Cloud Alibaba 开源讨论群（钉钉）</a:t>
            </a:r>
            <a:r>
              <a:rPr lang="en-US" altLang="zh-CN" sz="3200"/>
              <a:t>: </a:t>
            </a:r>
            <a:r>
              <a:rPr lang="en-US" altLang="zh-CN" sz="3200">
                <a:solidFill>
                  <a:srgbClr val="FF0000"/>
                </a:solidFill>
              </a:rPr>
              <a:t>21992595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9205" y="197548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Apache Dubbo开源讨论群（钉钉） : </a:t>
            </a:r>
            <a:r>
              <a:rPr sz="3200">
                <a:solidFill>
                  <a:srgbClr val="FF0000"/>
                </a:solidFill>
              </a:rPr>
              <a:t>21973601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59205" y="501459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/>
              <a:t>Seata </a:t>
            </a:r>
            <a:r>
              <a:rPr sz="3200"/>
              <a:t>开源交流</a:t>
            </a:r>
            <a:r>
              <a:rPr lang="zh-CN" altLang="en-US" sz="3200"/>
              <a:t>群（钉钉）</a:t>
            </a:r>
            <a:r>
              <a:rPr lang="en-US" altLang="zh-CN" sz="3200"/>
              <a:t>: </a:t>
            </a:r>
            <a:r>
              <a:rPr lang="en-US" altLang="zh-CN" sz="3200">
                <a:solidFill>
                  <a:srgbClr val="FF0000"/>
                </a:solidFill>
              </a:rPr>
              <a:t>23171167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59205" y="197548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Apache Dubbo开源讨论群（钉钉） : </a:t>
            </a:r>
            <a:r>
              <a:rPr sz="3200">
                <a:solidFill>
                  <a:srgbClr val="FF0000"/>
                </a:solidFill>
              </a:rPr>
              <a:t>21973601</a:t>
            </a:r>
            <a:endParaRPr sz="32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199" y="480333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往期录播</a:t>
            </a:r>
            <a:endParaRPr lang="zh-CN" altLang="en-US" sz="5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398145" y="1896110"/>
            <a:ext cx="11395710" cy="3631565"/>
            <a:chOff x="1983" y="2986"/>
            <a:chExt cx="17946" cy="5719"/>
          </a:xfrm>
        </p:grpSpPr>
        <p:sp>
          <p:nvSpPr>
            <p:cNvPr id="5" name="文本框 4"/>
            <p:cNvSpPr txBox="1"/>
            <p:nvPr/>
          </p:nvSpPr>
          <p:spPr>
            <a:xfrm>
              <a:off x="1983" y="5504"/>
              <a:ext cx="17946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altLang="zh-CN" sz="2800">
                  <a:solidFill>
                    <a:schemeClr val="tx1"/>
                  </a:solidFill>
                </a:rPr>
                <a:t>B</a:t>
              </a:r>
              <a:r>
                <a:rPr lang="zh-CN" altLang="en-US" sz="2800">
                  <a:solidFill>
                    <a:schemeClr val="tx1"/>
                  </a:solidFill>
                </a:rPr>
                <a:t>站：http://space.bilibili.com/327910845/channel/detail?cid=52311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983" y="2986"/>
              <a:ext cx="15679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altLang="zh-CN" sz="2800">
                  <a:solidFill>
                    <a:schemeClr val="tx1"/>
                  </a:solidFill>
                </a:rPr>
                <a:t>GitHub</a:t>
              </a:r>
              <a:r>
                <a:rPr lang="zh-CN" altLang="en-US" sz="2800">
                  <a:solidFill>
                    <a:schemeClr val="tx1"/>
                  </a:solidFill>
                </a:rPr>
                <a:t>：https://github.com/mercyblitz/tech-weekly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983" y="7883"/>
              <a:ext cx="15679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zh-CN" altLang="en-US" sz="2800">
                  <a:solidFill>
                    <a:schemeClr val="tx1"/>
                  </a:solidFill>
                </a:rPr>
                <a:t>中间件小姐姐微信：</a:t>
              </a:r>
              <a:r>
                <a:rPr lang="zh-CN" altLang="en-US" sz="2800">
                  <a:sym typeface="+mn-ea"/>
                </a:rPr>
                <a:t>zjjxg2018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47370" y="2557780"/>
            <a:ext cx="7186930" cy="1448435"/>
          </a:xfrm>
        </p:spPr>
        <p:txBody>
          <a:bodyPr>
            <a:noAutofit/>
          </a:bodyPr>
          <a:lstStyle/>
          <a:p>
            <a:r>
              <a:rPr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Apache Dubbo 设计与实现系列</a:t>
            </a:r>
            <a:b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360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Dubbo Spring </a:t>
            </a:r>
            <a:r>
              <a:rPr lang="en-US" sz="360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Cloud</a:t>
            </a:r>
            <a:endParaRPr lang="en-US" sz="360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199" y="506368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下期预告</a:t>
            </a:r>
            <a:endParaRPr lang="zh-CN" altLang="en-US" sz="58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95960" y="4226106"/>
            <a:ext cx="6890262" cy="654053"/>
          </a:xfrm>
        </p:spPr>
        <p:txBody>
          <a:bodyPr>
            <a:normAutofit fontScale="92500" lnSpcReduction="10000"/>
          </a:bodyPr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关注微信公众号【次灵均阁】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800" smtClean="0"/>
              <a:t>THANK YOU</a:t>
            </a:r>
            <a:endParaRPr lang="en-US" altLang="zh-CN" sz="4800" smtClean="0"/>
          </a:p>
        </p:txBody>
      </p:sp>
      <p:sp>
        <p:nvSpPr>
          <p:cNvPr id="2" name="副标题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13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82*a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" val="THANK YOU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82*b*1"/>
  <p:tag name="KSO_WM_UNIT_LAYERLEVEL" val="1"/>
  <p:tag name="KSO_WM_UNIT_VALUE" val="48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16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82"/>
  <p:tag name="KSO_WM_SLIDE_INDEX" val="82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17.xml><?xml version="1.0" encoding="utf-8"?>
<p:tagLst xmlns:p="http://schemas.openxmlformats.org/presentationml/2006/main">
  <p:tag name="KSO_WM_DOC_GUID" val="{ce14e7ec-c06f-4b1b-ac78-d1885cea024e}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5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  <p:tag name="KSO_WM_SLIDE_MODEL_TYPE" val="cover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heme/theme1.xml><?xml version="1.0" encoding="utf-8"?>
<a:theme xmlns:a="http://schemas.openxmlformats.org/drawingml/2006/main" name="A000120141119A01PPBG">
  <a:themeElements>
    <a:clrScheme name="160589.580626">
      <a:dk1>
        <a:srgbClr val="FFFFFF"/>
      </a:dk1>
      <a:lt1>
        <a:srgbClr val="000000"/>
      </a:lt1>
      <a:dk2>
        <a:srgbClr val="F2F2F2"/>
      </a:dk2>
      <a:lt2>
        <a:srgbClr val="7F7F7F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WPS 演示</Application>
  <PresentationFormat>宽屏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黑体</vt:lpstr>
      <vt:lpstr>Tempus Sans ITC</vt:lpstr>
      <vt:lpstr>幼圆</vt:lpstr>
      <vt:lpstr>微软雅黑</vt:lpstr>
      <vt:lpstr>Arial Unicode MS</vt:lpstr>
      <vt:lpstr>Gabriola</vt:lpstr>
      <vt:lpstr>A000120141119A01PPBG</vt:lpstr>
      <vt:lpstr>「小马哥技术周报」- 第二十八期 Apache Dubbo 设计与实现系列之 外部化配置</vt:lpstr>
      <vt:lpstr>PowerPoint 演示文稿</vt:lpstr>
      <vt:lpstr>PowerPoint 演示文稿</vt:lpstr>
      <vt:lpstr>Apache Dubbo 设计与实现系列  Dubbo Spring Boot 整合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Mercy</dc:creator>
  <cp:lastModifiedBy>小马哥</cp:lastModifiedBy>
  <cp:revision>436</cp:revision>
  <dcterms:created xsi:type="dcterms:W3CDTF">2019-01-04T11:05:00Z</dcterms:created>
  <dcterms:modified xsi:type="dcterms:W3CDTF">2019-08-09T12:36:26Z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2052-11.1.0.8907</vt:lpwstr>
  </property>
  <property fmtid="{D5CDD505-2E9C-101B-9397-08002B2CF9AE}" pid="3" name="KSORubyTemplateID">
    <vt:lpwstr>13</vt:lpwstr>
  </property>
</Properties>
</file>