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293" r:id="rId6"/>
    <p:sldId id="412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9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9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9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9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9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9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9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 Spring Cloud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工程（上）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077720"/>
            <a:ext cx="50336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Spring Cloud 功能特性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答疑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Spring Cloud 代码结构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服务注册与发现实现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21992595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Seata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设计与实现系列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Dubbo Spring Cloud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工程（中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9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1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方正书宋_GBK</vt:lpstr>
      <vt:lpstr>Wingdings</vt:lpstr>
      <vt:lpstr>Calibri</vt:lpstr>
      <vt:lpstr>宋体</vt:lpstr>
      <vt:lpstr>黑体</vt:lpstr>
      <vt:lpstr>Tempus Sans ITC</vt:lpstr>
      <vt:lpstr>幼圆</vt:lpstr>
      <vt:lpstr>微软雅黑</vt:lpstr>
      <vt:lpstr>Helvetica Neue</vt:lpstr>
      <vt:lpstr>汉仪旗黑KW</vt:lpstr>
      <vt:lpstr>宋体</vt:lpstr>
      <vt:lpstr>Arial Unicode MS</vt:lpstr>
      <vt:lpstr>汉仪中黑KW</vt:lpstr>
      <vt:lpstr>汉仪书宋二KW</vt:lpstr>
      <vt:lpstr>苹方-简</vt:lpstr>
      <vt:lpstr>华文宋体</vt:lpstr>
      <vt:lpstr>黑体</vt:lpstr>
      <vt:lpstr>A000120141119A01PPBG</vt:lpstr>
      <vt:lpstr>「小马哥技术周报」- 第二十九期 Apache Dubbo 设计与实现系列之 Dubbo Spring Boot 工程</vt:lpstr>
      <vt:lpstr>PowerPoint 演示文稿</vt:lpstr>
      <vt:lpstr>PowerPoint 演示文稿</vt:lpstr>
      <vt:lpstr>PowerPoint 演示文稿</vt:lpstr>
      <vt:lpstr>Apache Dubbo 设计与实现系列  Dubbo Spring Cloud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mercy</cp:lastModifiedBy>
  <cp:revision>443</cp:revision>
  <dcterms:created xsi:type="dcterms:W3CDTF">2019-09-06T10:32:18Z</dcterms:created>
  <dcterms:modified xsi:type="dcterms:W3CDTF">2019-09-06T10:32:18Z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  <property fmtid="{D5CDD505-2E9C-101B-9397-08002B2CF9AE}" pid="3" name="KSORubyTemplateID">
    <vt:lpwstr>13</vt:lpwstr>
  </property>
</Properties>
</file>