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415" r:id="rId5"/>
    <p:sldId id="41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5025" y="2208530"/>
            <a:ext cx="764857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第三十四期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阿里开源项目系列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Context 扩展工程</a:t>
            </a:r>
            <a:endParaRPr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077720"/>
            <a:ext cx="503364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工程介绍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382635" y="377444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工程运用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Context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Spring Bean </a:t>
            </a: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声明周期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微信：</a:t>
              </a:r>
              <a:r>
                <a:rPr lang="en-US" altLang="zh-CN" sz="2800">
                  <a:sym typeface="+mn-ea"/>
                </a:rPr>
                <a:t>mercyblitz-1985</a:t>
              </a:r>
              <a:endParaRPr lang="en-US" altLang="zh-CN" sz="2800"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阿里开源项目系列</a:t>
            </a:r>
            <a:b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 </a:t>
            </a:r>
            <a:r>
              <a:rPr lang="en-US"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 </a:t>
            </a:r>
            <a:r>
              <a:rPr sz="3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扩展工程</a:t>
            </a:r>
            <a:endParaRPr lang="en-US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39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第三十二期 Apache Dubbo 设计与实现系列之 Dubbo Spring Cloud 工程（下）</vt:lpstr>
      <vt:lpstr>PowerPoint 演示文稿</vt:lpstr>
      <vt:lpstr>PowerPoint 演示文稿</vt:lpstr>
      <vt:lpstr>Apache Dubbo 设计与实现系列  Dubbo Spring Cloud 工程（中）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449</cp:revision>
  <dcterms:created xsi:type="dcterms:W3CDTF">2019-09-06T10:32:00Z</dcterms:created>
  <dcterms:modified xsi:type="dcterms:W3CDTF">2019-10-11T12:18:12Z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  <property fmtid="{D5CDD505-2E9C-101B-9397-08002B2CF9AE}" pid="3" name="KSORubyTemplateID">
    <vt:lpwstr>13</vt:lpwstr>
  </property>
</Properties>
</file>