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415" r:id="rId5"/>
    <p:sldId id="412" r:id="rId6"/>
    <p:sldId id="273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0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8.xml"/><Relationship Id="rId27" Type="http://schemas.openxmlformats.org/officeDocument/2006/relationships/image" Target="../media/image9.png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image" Target="../media/image3.png"/><Relationship Id="rId21" Type="http://schemas.openxmlformats.org/officeDocument/2006/relationships/tags" Target="../tags/tag23.xml"/><Relationship Id="rId20" Type="http://schemas.openxmlformats.org/officeDocument/2006/relationships/image" Target="../media/image7.png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image" Target="../media/image5.png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4775" y="2208530"/>
            <a:ext cx="9384030" cy="1448435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第三十六期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阿里开源项目系列</a:t>
            </a:r>
            <a:b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 WebMVC 之</a:t>
            </a:r>
            <a:r>
              <a:rPr 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内容协商</a:t>
            </a:r>
            <a:endParaRPr 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文本框 3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442835" y="2077720"/>
            <a:ext cx="511111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</a:t>
            </a:r>
            <a:r>
              <a:rPr lang="zh-CN" alt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媒体类型</a:t>
            </a:r>
            <a:endParaRPr lang="zh-CN" altLang="en-US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Spring Web MVC </a:t>
            </a:r>
            <a:r>
              <a:rPr lang="zh-CN" altLang="en-US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内容协商实现</a:t>
            </a:r>
            <a:endParaRPr lang="zh-CN" altLang="en-US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45415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spring-webmvc-support </a:t>
            </a:r>
            <a:r>
              <a:rPr lang="zh-CN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内容协商扩展</a:t>
            </a:r>
            <a:endParaRPr lang="zh-CN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28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微信：</a:t>
              </a:r>
              <a:r>
                <a:rPr lang="en-US" altLang="zh-CN" sz="2800">
                  <a:sym typeface="+mn-ea"/>
                </a:rPr>
                <a:t>mercyblitz-1985</a:t>
              </a:r>
              <a:endParaRPr lang="en-US" altLang="zh-CN" sz="2800"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2860" y="2557780"/>
            <a:ext cx="10074275" cy="1448435"/>
          </a:xfrm>
        </p:spPr>
        <p:txBody>
          <a:bodyPr>
            <a:noAutofit/>
          </a:bodyPr>
          <a:lstStyle/>
          <a:p>
            <a: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阿里开源项目系列</a:t>
            </a:r>
            <a:b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 </a:t>
            </a:r>
            <a:r>
              <a:rPr 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Boot Web 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扩展工程</a:t>
            </a:r>
            <a:endParaRPr lang="zh-CN" sz="3600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2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7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演示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第三十五期 阿里开源项目系列 Spring WebMVC 之扩展 HandlerInterceptor</vt:lpstr>
      <vt:lpstr>PowerPoint 演示文稿</vt:lpstr>
      <vt:lpstr>PowerPoint 演示文稿</vt:lpstr>
      <vt:lpstr>阿里开源项目系列 Spring WebMVC 之扩展内容协商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455</cp:revision>
  <dcterms:created xsi:type="dcterms:W3CDTF">2019-09-06T10:32:00Z</dcterms:created>
  <dcterms:modified xsi:type="dcterms:W3CDTF">2019-11-15T12:29:24Z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  <property fmtid="{D5CDD505-2E9C-101B-9397-08002B2CF9AE}" pid="3" name="KSORubyTemplateID">
    <vt:lpwstr>13</vt:lpwstr>
  </property>
</Properties>
</file>