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0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9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3.png"/><Relationship Id="rId21" Type="http://schemas.openxmlformats.org/officeDocument/2006/relationships/tags" Target="../tags/tag23.xml"/><Relationship Id="rId20" Type="http://schemas.openxmlformats.org/officeDocument/2006/relationships/image" Target="../media/image7.png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image" Target="../media/image5.png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5" y="2208530"/>
            <a:ext cx="9384030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第三十八期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《阿里开源工程 Spring Boot Web 扩展工程》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2835" y="2077720"/>
            <a:ext cx="51111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如何实现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Boot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按需装配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如何兼容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Boot 1.x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和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2.x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组件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5415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如何提升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MVC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视图渲染和 </a:t>
            </a: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Web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组件性能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2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" y="2557780"/>
            <a:ext cx="10074275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Velocity Spring Boot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</a:t>
            </a:r>
            <a:endParaRPr lang="zh-CN" altLang="en-US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第三十七期 《Pivotal 技术峰会2019（北京站）见闻》</vt:lpstr>
      <vt:lpstr>PowerPoint 演示文稿</vt:lpstr>
      <vt:lpstr>PowerPoint 演示文稿</vt:lpstr>
      <vt:lpstr>阿里开源项目系列 Spring Boot Web 扩展工程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461</cp:revision>
  <dcterms:created xsi:type="dcterms:W3CDTF">2019-09-06T10:32:00Z</dcterms:created>
  <dcterms:modified xsi:type="dcterms:W3CDTF">2019-11-29T14:41:11Z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13</vt:lpwstr>
  </property>
</Properties>
</file>