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70D51-367E-403B-83FD-D2E726A215F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171CC9B-F886-40D0-8C4D-436A5BAD3EDA}">
      <dgm:prSet phldrT="[文字]"/>
      <dgm:spPr/>
      <dgm:t>
        <a:bodyPr/>
        <a:lstStyle/>
        <a:p>
          <a:r>
            <a:rPr lang="zh-TW" altLang="en-US" dirty="0"/>
            <a:t>首頁</a:t>
          </a:r>
        </a:p>
      </dgm:t>
    </dgm:pt>
    <dgm:pt modelId="{D5108CC6-DAF6-4745-B3EE-BFCC0619C0DE}" type="parTrans" cxnId="{E7E89ED7-E1A7-41A3-876B-AA23E882911E}">
      <dgm:prSet/>
      <dgm:spPr/>
      <dgm:t>
        <a:bodyPr/>
        <a:lstStyle/>
        <a:p>
          <a:endParaRPr lang="zh-TW" altLang="en-US"/>
        </a:p>
      </dgm:t>
    </dgm:pt>
    <dgm:pt modelId="{9ED41D14-17C6-4EC4-90DC-E104D26A3754}" type="sibTrans" cxnId="{E7E89ED7-E1A7-41A3-876B-AA23E882911E}">
      <dgm:prSet/>
      <dgm:spPr/>
      <dgm:t>
        <a:bodyPr/>
        <a:lstStyle/>
        <a:p>
          <a:endParaRPr lang="zh-TW" altLang="en-US"/>
        </a:p>
      </dgm:t>
    </dgm:pt>
    <dgm:pt modelId="{29CF14D2-0889-425A-A072-BCF1F9F6658C}">
      <dgm:prSet phldrT="[文字]"/>
      <dgm:spPr/>
      <dgm:t>
        <a:bodyPr/>
        <a:lstStyle/>
        <a:p>
          <a:r>
            <a:rPr lang="zh-TW" altLang="en-US" dirty="0"/>
            <a:t>咖啡</a:t>
          </a:r>
        </a:p>
      </dgm:t>
    </dgm:pt>
    <dgm:pt modelId="{7CF589A9-E824-4EFA-BDF8-3EA29EB6D389}" type="parTrans" cxnId="{E087E413-5139-4463-B635-4EAC4C5DDB55}">
      <dgm:prSet/>
      <dgm:spPr/>
      <dgm:t>
        <a:bodyPr/>
        <a:lstStyle/>
        <a:p>
          <a:endParaRPr lang="zh-TW" altLang="en-US"/>
        </a:p>
      </dgm:t>
    </dgm:pt>
    <dgm:pt modelId="{37F7BED2-23DC-456E-8811-E1014347A0B9}" type="sibTrans" cxnId="{E087E413-5139-4463-B635-4EAC4C5DDB55}">
      <dgm:prSet/>
      <dgm:spPr/>
      <dgm:t>
        <a:bodyPr/>
        <a:lstStyle/>
        <a:p>
          <a:endParaRPr lang="zh-TW" altLang="en-US"/>
        </a:p>
      </dgm:t>
    </dgm:pt>
    <dgm:pt modelId="{D0B3EABE-61BB-47CC-90C5-7EA52D57A137}">
      <dgm:prSet phldrT="[文字]"/>
      <dgm:spPr/>
      <dgm:t>
        <a:bodyPr/>
        <a:lstStyle/>
        <a:p>
          <a:r>
            <a:rPr lang="zh-TW" altLang="en-US" dirty="0"/>
            <a:t>第四生活空間</a:t>
          </a:r>
        </a:p>
      </dgm:t>
    </dgm:pt>
    <dgm:pt modelId="{AC25C1B2-E476-42C7-B691-F1473B3AC0C1}" type="parTrans" cxnId="{75569CDD-DB2C-430B-81CD-0FA116531732}">
      <dgm:prSet/>
      <dgm:spPr/>
      <dgm:t>
        <a:bodyPr/>
        <a:lstStyle/>
        <a:p>
          <a:endParaRPr lang="zh-TW" altLang="en-US"/>
        </a:p>
      </dgm:t>
    </dgm:pt>
    <dgm:pt modelId="{0D196708-4999-45A9-A140-B9C8A5139DA8}" type="sibTrans" cxnId="{75569CDD-DB2C-430B-81CD-0FA116531732}">
      <dgm:prSet/>
      <dgm:spPr/>
      <dgm:t>
        <a:bodyPr/>
        <a:lstStyle/>
        <a:p>
          <a:endParaRPr lang="zh-TW" altLang="en-US"/>
        </a:p>
      </dgm:t>
    </dgm:pt>
    <dgm:pt modelId="{A6DDABFC-AFB3-4034-A4A3-A42A9BEE572A}">
      <dgm:prSet phldrT="[文字]"/>
      <dgm:spPr/>
      <dgm:t>
        <a:bodyPr/>
        <a:lstStyle/>
        <a:p>
          <a:r>
            <a:rPr lang="zh-TW" altLang="en-US" dirty="0"/>
            <a:t>送禮專區</a:t>
          </a:r>
        </a:p>
      </dgm:t>
    </dgm:pt>
    <dgm:pt modelId="{8937CF6E-00FC-43B1-A340-F0C39CA0FE12}" type="parTrans" cxnId="{5BFE527C-7D6D-4F4E-8BEE-814ABABB084B}">
      <dgm:prSet/>
      <dgm:spPr/>
      <dgm:t>
        <a:bodyPr/>
        <a:lstStyle/>
        <a:p>
          <a:endParaRPr lang="zh-TW" altLang="en-US"/>
        </a:p>
      </dgm:t>
    </dgm:pt>
    <dgm:pt modelId="{4557CAA7-D22A-40D1-A323-A327D1998D4C}" type="sibTrans" cxnId="{5BFE527C-7D6D-4F4E-8BEE-814ABABB084B}">
      <dgm:prSet/>
      <dgm:spPr/>
      <dgm:t>
        <a:bodyPr/>
        <a:lstStyle/>
        <a:p>
          <a:endParaRPr lang="zh-TW" altLang="en-US"/>
        </a:p>
      </dgm:t>
    </dgm:pt>
    <dgm:pt modelId="{2A95137B-C0EF-4A7F-9E93-F9EED31DFE52}">
      <dgm:prSet phldrT="[文字]"/>
      <dgm:spPr/>
      <dgm:t>
        <a:bodyPr/>
        <a:lstStyle/>
        <a:p>
          <a:r>
            <a:rPr lang="zh-TW" altLang="en-US" dirty="0"/>
            <a:t>商品</a:t>
          </a:r>
        </a:p>
      </dgm:t>
    </dgm:pt>
    <dgm:pt modelId="{74AB81B2-4520-4D1A-BA85-E68AAAAA5CC3}" type="parTrans" cxnId="{016F0BF0-89BE-4F67-A008-60BD54F2C6C7}">
      <dgm:prSet/>
      <dgm:spPr/>
      <dgm:t>
        <a:bodyPr/>
        <a:lstStyle/>
        <a:p>
          <a:endParaRPr lang="zh-TW" altLang="en-US"/>
        </a:p>
      </dgm:t>
    </dgm:pt>
    <dgm:pt modelId="{0C21406C-EE60-4B83-BF89-953C76EEFF4E}" type="sibTrans" cxnId="{016F0BF0-89BE-4F67-A008-60BD54F2C6C7}">
      <dgm:prSet/>
      <dgm:spPr/>
      <dgm:t>
        <a:bodyPr/>
        <a:lstStyle/>
        <a:p>
          <a:endParaRPr lang="zh-TW" altLang="en-US"/>
        </a:p>
      </dgm:t>
    </dgm:pt>
    <dgm:pt modelId="{AF95158D-140B-4AD6-981E-982E8160FE02}">
      <dgm:prSet phldrT="[文字]"/>
      <dgm:spPr/>
      <dgm:t>
        <a:bodyPr/>
        <a:lstStyle/>
        <a:p>
          <a:r>
            <a:rPr lang="zh-TW" altLang="en-US" dirty="0"/>
            <a:t>門市</a:t>
          </a:r>
        </a:p>
      </dgm:t>
    </dgm:pt>
    <dgm:pt modelId="{DFECBCC7-1CFB-43A5-8862-FE720250829A}" type="parTrans" cxnId="{7DF8347B-30FD-46BA-A360-AC00884B2206}">
      <dgm:prSet/>
      <dgm:spPr/>
      <dgm:t>
        <a:bodyPr/>
        <a:lstStyle/>
        <a:p>
          <a:endParaRPr lang="zh-TW" altLang="en-US"/>
        </a:p>
      </dgm:t>
    </dgm:pt>
    <dgm:pt modelId="{B6B81754-EB0E-4969-816B-F33FD9A56CD5}" type="sibTrans" cxnId="{7DF8347B-30FD-46BA-A360-AC00884B2206}">
      <dgm:prSet/>
      <dgm:spPr/>
      <dgm:t>
        <a:bodyPr/>
        <a:lstStyle/>
        <a:p>
          <a:endParaRPr lang="zh-TW" altLang="en-US"/>
        </a:p>
      </dgm:t>
    </dgm:pt>
    <dgm:pt modelId="{9AC50809-79D5-4E70-A94D-362A904BC840}">
      <dgm:prSet phldrT="[文字]"/>
      <dgm:spPr/>
      <dgm:t>
        <a:bodyPr/>
        <a:lstStyle/>
        <a:p>
          <a:r>
            <a:rPr lang="zh-TW" altLang="en-US" dirty="0"/>
            <a:t>企業責任</a:t>
          </a:r>
        </a:p>
      </dgm:t>
    </dgm:pt>
    <dgm:pt modelId="{AC62E827-853C-4C86-9969-3AA6A3AEB5DA}" type="parTrans" cxnId="{170597B7-30E1-445F-99F5-1C532EB4DAAC}">
      <dgm:prSet/>
      <dgm:spPr/>
      <dgm:t>
        <a:bodyPr/>
        <a:lstStyle/>
        <a:p>
          <a:endParaRPr lang="zh-TW" altLang="en-US"/>
        </a:p>
      </dgm:t>
    </dgm:pt>
    <dgm:pt modelId="{4F318A8F-3676-417F-BD3C-B104CB0BACC7}" type="sibTrans" cxnId="{170597B7-30E1-445F-99F5-1C532EB4DAAC}">
      <dgm:prSet/>
      <dgm:spPr/>
      <dgm:t>
        <a:bodyPr/>
        <a:lstStyle/>
        <a:p>
          <a:endParaRPr lang="zh-TW" altLang="en-US"/>
        </a:p>
      </dgm:t>
    </dgm:pt>
    <dgm:pt modelId="{5342BA4C-AC5C-405A-AA7B-8662D01D2B21}">
      <dgm:prSet phldrT="[文字]"/>
      <dgm:spPr/>
      <dgm:t>
        <a:bodyPr/>
        <a:lstStyle/>
        <a:p>
          <a:r>
            <a:rPr lang="zh-TW" altLang="en-US" dirty="0"/>
            <a:t>月禮程</a:t>
          </a:r>
        </a:p>
      </dgm:t>
    </dgm:pt>
    <dgm:pt modelId="{DD97E3DC-8706-4A73-B4BF-454FFA484F97}" type="parTrans" cxnId="{4F2608A5-8332-437B-AC27-4E041B28979B}">
      <dgm:prSet/>
      <dgm:spPr/>
      <dgm:t>
        <a:bodyPr/>
        <a:lstStyle/>
        <a:p>
          <a:endParaRPr lang="zh-TW" altLang="en-US"/>
        </a:p>
      </dgm:t>
    </dgm:pt>
    <dgm:pt modelId="{7B2AA432-E60D-4A57-8721-D038DE9483EF}" type="sibTrans" cxnId="{4F2608A5-8332-437B-AC27-4E041B28979B}">
      <dgm:prSet/>
      <dgm:spPr/>
      <dgm:t>
        <a:bodyPr/>
        <a:lstStyle/>
        <a:p>
          <a:endParaRPr lang="zh-TW" altLang="en-US"/>
        </a:p>
      </dgm:t>
    </dgm:pt>
    <dgm:pt modelId="{099EBCF4-2C46-4E29-9B92-46621CC9CDE9}">
      <dgm:prSet phldrT="[文字]"/>
      <dgm:spPr/>
      <dgm:t>
        <a:bodyPr/>
        <a:lstStyle/>
        <a:p>
          <a:r>
            <a:rPr lang="zh-TW" altLang="en-US" dirty="0"/>
            <a:t>線上門市</a:t>
          </a:r>
        </a:p>
      </dgm:t>
    </dgm:pt>
    <dgm:pt modelId="{1F1B207C-173F-46C6-882E-556656679918}" type="parTrans" cxnId="{4CE058D8-763C-4046-AA98-28978B338AE2}">
      <dgm:prSet/>
      <dgm:spPr/>
      <dgm:t>
        <a:bodyPr/>
        <a:lstStyle/>
        <a:p>
          <a:endParaRPr lang="zh-TW" altLang="en-US"/>
        </a:p>
      </dgm:t>
    </dgm:pt>
    <dgm:pt modelId="{ACD34FC4-F3AA-407E-A2CF-3280AE3FE312}" type="sibTrans" cxnId="{4CE058D8-763C-4046-AA98-28978B338AE2}">
      <dgm:prSet/>
      <dgm:spPr/>
      <dgm:t>
        <a:bodyPr/>
        <a:lstStyle/>
        <a:p>
          <a:endParaRPr lang="zh-TW" altLang="en-US"/>
        </a:p>
      </dgm:t>
    </dgm:pt>
    <dgm:pt modelId="{79B6C459-4D40-4F10-BEA3-92489261D5DB}" type="pres">
      <dgm:prSet presAssocID="{C4370D51-367E-403B-83FD-D2E726A215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77E27C-BBFB-4B56-9F36-9FA67C0D7E34}" type="pres">
      <dgm:prSet presAssocID="{B171CC9B-F886-40D0-8C4D-436A5BAD3EDA}" presName="hierRoot1" presStyleCnt="0">
        <dgm:presLayoutVars>
          <dgm:hierBranch val="init"/>
        </dgm:presLayoutVars>
      </dgm:prSet>
      <dgm:spPr/>
    </dgm:pt>
    <dgm:pt modelId="{2F98EF2F-5528-4981-AB0A-9A7D7BA34EE9}" type="pres">
      <dgm:prSet presAssocID="{B171CC9B-F886-40D0-8C4D-436A5BAD3EDA}" presName="rootComposite1" presStyleCnt="0"/>
      <dgm:spPr/>
    </dgm:pt>
    <dgm:pt modelId="{893594C3-7572-4F0A-8D78-444C373C0351}" type="pres">
      <dgm:prSet presAssocID="{B171CC9B-F886-40D0-8C4D-436A5BAD3EDA}" presName="rootText1" presStyleLbl="node0" presStyleIdx="0" presStyleCnt="1">
        <dgm:presLayoutVars>
          <dgm:chPref val="3"/>
        </dgm:presLayoutVars>
      </dgm:prSet>
      <dgm:spPr/>
    </dgm:pt>
    <dgm:pt modelId="{A24219AE-91DA-43A2-A629-35D8973F8F15}" type="pres">
      <dgm:prSet presAssocID="{B171CC9B-F886-40D0-8C4D-436A5BAD3EDA}" presName="rootConnector1" presStyleLbl="node1" presStyleIdx="0" presStyleCnt="0"/>
      <dgm:spPr/>
    </dgm:pt>
    <dgm:pt modelId="{866E8053-3B64-474B-B60E-8B30E4BAE863}" type="pres">
      <dgm:prSet presAssocID="{B171CC9B-F886-40D0-8C4D-436A5BAD3EDA}" presName="hierChild2" presStyleCnt="0"/>
      <dgm:spPr/>
    </dgm:pt>
    <dgm:pt modelId="{AFDDF608-65C0-480E-9887-1B54E3FC3591}" type="pres">
      <dgm:prSet presAssocID="{7CF589A9-E824-4EFA-BDF8-3EA29EB6D389}" presName="Name37" presStyleLbl="parChTrans1D2" presStyleIdx="0" presStyleCnt="8"/>
      <dgm:spPr/>
    </dgm:pt>
    <dgm:pt modelId="{CD55D866-8A3B-4EC8-A5C4-63FF38EC124C}" type="pres">
      <dgm:prSet presAssocID="{29CF14D2-0889-425A-A072-BCF1F9F6658C}" presName="hierRoot2" presStyleCnt="0">
        <dgm:presLayoutVars>
          <dgm:hierBranch val="init"/>
        </dgm:presLayoutVars>
      </dgm:prSet>
      <dgm:spPr/>
    </dgm:pt>
    <dgm:pt modelId="{3E37D03E-DD94-470E-8CC3-43E156E6DD25}" type="pres">
      <dgm:prSet presAssocID="{29CF14D2-0889-425A-A072-BCF1F9F6658C}" presName="rootComposite" presStyleCnt="0"/>
      <dgm:spPr/>
    </dgm:pt>
    <dgm:pt modelId="{7E175C9E-7ADD-400C-BFDC-B151FD50FCA8}" type="pres">
      <dgm:prSet presAssocID="{29CF14D2-0889-425A-A072-BCF1F9F6658C}" presName="rootText" presStyleLbl="node2" presStyleIdx="0" presStyleCnt="8">
        <dgm:presLayoutVars>
          <dgm:chPref val="3"/>
        </dgm:presLayoutVars>
      </dgm:prSet>
      <dgm:spPr/>
    </dgm:pt>
    <dgm:pt modelId="{585169B9-F38E-48EF-BD9F-715B3DD534F5}" type="pres">
      <dgm:prSet presAssocID="{29CF14D2-0889-425A-A072-BCF1F9F6658C}" presName="rootConnector" presStyleLbl="node2" presStyleIdx="0" presStyleCnt="8"/>
      <dgm:spPr/>
    </dgm:pt>
    <dgm:pt modelId="{DEC445C8-1AAF-4F3A-8CA8-79E669292547}" type="pres">
      <dgm:prSet presAssocID="{29CF14D2-0889-425A-A072-BCF1F9F6658C}" presName="hierChild4" presStyleCnt="0"/>
      <dgm:spPr/>
    </dgm:pt>
    <dgm:pt modelId="{0C21B4E5-DE39-43EC-AE2B-DF16E04BD4C3}" type="pres">
      <dgm:prSet presAssocID="{29CF14D2-0889-425A-A072-BCF1F9F6658C}" presName="hierChild5" presStyleCnt="0"/>
      <dgm:spPr/>
    </dgm:pt>
    <dgm:pt modelId="{246F5C2F-7B06-4C14-8CBC-2D3C2DAD6F10}" type="pres">
      <dgm:prSet presAssocID="{74AB81B2-4520-4D1A-BA85-E68AAAAA5CC3}" presName="Name37" presStyleLbl="parChTrans1D2" presStyleIdx="1" presStyleCnt="8"/>
      <dgm:spPr/>
    </dgm:pt>
    <dgm:pt modelId="{F8B0A287-6B22-42D7-AB45-327429189522}" type="pres">
      <dgm:prSet presAssocID="{2A95137B-C0EF-4A7F-9E93-F9EED31DFE52}" presName="hierRoot2" presStyleCnt="0">
        <dgm:presLayoutVars>
          <dgm:hierBranch val="init"/>
        </dgm:presLayoutVars>
      </dgm:prSet>
      <dgm:spPr/>
    </dgm:pt>
    <dgm:pt modelId="{8059DC43-44B1-4DCD-8250-CE5033F7D712}" type="pres">
      <dgm:prSet presAssocID="{2A95137B-C0EF-4A7F-9E93-F9EED31DFE52}" presName="rootComposite" presStyleCnt="0"/>
      <dgm:spPr/>
    </dgm:pt>
    <dgm:pt modelId="{3A202B8F-2CC5-4A8F-AFA5-19359587508B}" type="pres">
      <dgm:prSet presAssocID="{2A95137B-C0EF-4A7F-9E93-F9EED31DFE52}" presName="rootText" presStyleLbl="node2" presStyleIdx="1" presStyleCnt="8">
        <dgm:presLayoutVars>
          <dgm:chPref val="3"/>
        </dgm:presLayoutVars>
      </dgm:prSet>
      <dgm:spPr/>
    </dgm:pt>
    <dgm:pt modelId="{7B63457D-D14B-4296-9CC0-054FBEDAEB48}" type="pres">
      <dgm:prSet presAssocID="{2A95137B-C0EF-4A7F-9E93-F9EED31DFE52}" presName="rootConnector" presStyleLbl="node2" presStyleIdx="1" presStyleCnt="8"/>
      <dgm:spPr/>
    </dgm:pt>
    <dgm:pt modelId="{2D8C70AE-BE60-484E-BA88-C226B2D8A895}" type="pres">
      <dgm:prSet presAssocID="{2A95137B-C0EF-4A7F-9E93-F9EED31DFE52}" presName="hierChild4" presStyleCnt="0"/>
      <dgm:spPr/>
    </dgm:pt>
    <dgm:pt modelId="{A173A272-CF55-4DD2-874E-39C53789448A}" type="pres">
      <dgm:prSet presAssocID="{2A95137B-C0EF-4A7F-9E93-F9EED31DFE52}" presName="hierChild5" presStyleCnt="0"/>
      <dgm:spPr/>
    </dgm:pt>
    <dgm:pt modelId="{E66D0F2E-C5EE-4166-8C3C-197DE71BD76F}" type="pres">
      <dgm:prSet presAssocID="{DFECBCC7-1CFB-43A5-8862-FE720250829A}" presName="Name37" presStyleLbl="parChTrans1D2" presStyleIdx="2" presStyleCnt="8"/>
      <dgm:spPr/>
    </dgm:pt>
    <dgm:pt modelId="{33DA7337-ED48-41A7-BB45-050DFAC60A6A}" type="pres">
      <dgm:prSet presAssocID="{AF95158D-140B-4AD6-981E-982E8160FE02}" presName="hierRoot2" presStyleCnt="0">
        <dgm:presLayoutVars>
          <dgm:hierBranch val="init"/>
        </dgm:presLayoutVars>
      </dgm:prSet>
      <dgm:spPr/>
    </dgm:pt>
    <dgm:pt modelId="{A07ECEBB-84BE-4749-A99D-146C136AABB7}" type="pres">
      <dgm:prSet presAssocID="{AF95158D-140B-4AD6-981E-982E8160FE02}" presName="rootComposite" presStyleCnt="0"/>
      <dgm:spPr/>
    </dgm:pt>
    <dgm:pt modelId="{86ACB9EE-0B71-466A-80A0-38307498D3D1}" type="pres">
      <dgm:prSet presAssocID="{AF95158D-140B-4AD6-981E-982E8160FE02}" presName="rootText" presStyleLbl="node2" presStyleIdx="2" presStyleCnt="8">
        <dgm:presLayoutVars>
          <dgm:chPref val="3"/>
        </dgm:presLayoutVars>
      </dgm:prSet>
      <dgm:spPr/>
    </dgm:pt>
    <dgm:pt modelId="{757408C4-5004-4896-A595-DF93388D69FD}" type="pres">
      <dgm:prSet presAssocID="{AF95158D-140B-4AD6-981E-982E8160FE02}" presName="rootConnector" presStyleLbl="node2" presStyleIdx="2" presStyleCnt="8"/>
      <dgm:spPr/>
    </dgm:pt>
    <dgm:pt modelId="{C558944A-4B8E-482F-8806-00A1BC9D85C9}" type="pres">
      <dgm:prSet presAssocID="{AF95158D-140B-4AD6-981E-982E8160FE02}" presName="hierChild4" presStyleCnt="0"/>
      <dgm:spPr/>
    </dgm:pt>
    <dgm:pt modelId="{D8489D84-703C-4D63-B376-122851C042EC}" type="pres">
      <dgm:prSet presAssocID="{AF95158D-140B-4AD6-981E-982E8160FE02}" presName="hierChild5" presStyleCnt="0"/>
      <dgm:spPr/>
    </dgm:pt>
    <dgm:pt modelId="{859B4FCB-50B4-4F9F-849D-8FEC67BB0082}" type="pres">
      <dgm:prSet presAssocID="{AC62E827-853C-4C86-9969-3AA6A3AEB5DA}" presName="Name37" presStyleLbl="parChTrans1D2" presStyleIdx="3" presStyleCnt="8"/>
      <dgm:spPr/>
    </dgm:pt>
    <dgm:pt modelId="{E55FB5EC-9373-4D1C-AB4C-E4D2173C6534}" type="pres">
      <dgm:prSet presAssocID="{9AC50809-79D5-4E70-A94D-362A904BC840}" presName="hierRoot2" presStyleCnt="0">
        <dgm:presLayoutVars>
          <dgm:hierBranch val="init"/>
        </dgm:presLayoutVars>
      </dgm:prSet>
      <dgm:spPr/>
    </dgm:pt>
    <dgm:pt modelId="{D382CF8D-87C0-4637-98FB-68099A144165}" type="pres">
      <dgm:prSet presAssocID="{9AC50809-79D5-4E70-A94D-362A904BC840}" presName="rootComposite" presStyleCnt="0"/>
      <dgm:spPr/>
    </dgm:pt>
    <dgm:pt modelId="{78DDD0F4-6F5D-4710-B779-3D547446AC78}" type="pres">
      <dgm:prSet presAssocID="{9AC50809-79D5-4E70-A94D-362A904BC840}" presName="rootText" presStyleLbl="node2" presStyleIdx="3" presStyleCnt="8">
        <dgm:presLayoutVars>
          <dgm:chPref val="3"/>
        </dgm:presLayoutVars>
      </dgm:prSet>
      <dgm:spPr/>
    </dgm:pt>
    <dgm:pt modelId="{E182D813-B58E-4E3F-BD63-855767998D58}" type="pres">
      <dgm:prSet presAssocID="{9AC50809-79D5-4E70-A94D-362A904BC840}" presName="rootConnector" presStyleLbl="node2" presStyleIdx="3" presStyleCnt="8"/>
      <dgm:spPr/>
    </dgm:pt>
    <dgm:pt modelId="{1AFEC258-5B91-4420-9A5F-4BE6010119E8}" type="pres">
      <dgm:prSet presAssocID="{9AC50809-79D5-4E70-A94D-362A904BC840}" presName="hierChild4" presStyleCnt="0"/>
      <dgm:spPr/>
    </dgm:pt>
    <dgm:pt modelId="{905FF27E-1C2F-49C7-8B5A-571154BEC1C1}" type="pres">
      <dgm:prSet presAssocID="{9AC50809-79D5-4E70-A94D-362A904BC840}" presName="hierChild5" presStyleCnt="0"/>
      <dgm:spPr/>
    </dgm:pt>
    <dgm:pt modelId="{1AF9C35C-D430-464A-840D-1C47ED927908}" type="pres">
      <dgm:prSet presAssocID="{DD97E3DC-8706-4A73-B4BF-454FFA484F97}" presName="Name37" presStyleLbl="parChTrans1D2" presStyleIdx="4" presStyleCnt="8"/>
      <dgm:spPr/>
    </dgm:pt>
    <dgm:pt modelId="{3087726A-EF0C-40A5-99CF-0F2C691D80EE}" type="pres">
      <dgm:prSet presAssocID="{5342BA4C-AC5C-405A-AA7B-8662D01D2B21}" presName="hierRoot2" presStyleCnt="0">
        <dgm:presLayoutVars>
          <dgm:hierBranch val="init"/>
        </dgm:presLayoutVars>
      </dgm:prSet>
      <dgm:spPr/>
    </dgm:pt>
    <dgm:pt modelId="{1D2D7AC1-4C3A-4BF5-8185-2AACBF3036B0}" type="pres">
      <dgm:prSet presAssocID="{5342BA4C-AC5C-405A-AA7B-8662D01D2B21}" presName="rootComposite" presStyleCnt="0"/>
      <dgm:spPr/>
    </dgm:pt>
    <dgm:pt modelId="{7E961EE6-EA0B-4D57-96E6-5B0BA10E8615}" type="pres">
      <dgm:prSet presAssocID="{5342BA4C-AC5C-405A-AA7B-8662D01D2B21}" presName="rootText" presStyleLbl="node2" presStyleIdx="4" presStyleCnt="8">
        <dgm:presLayoutVars>
          <dgm:chPref val="3"/>
        </dgm:presLayoutVars>
      </dgm:prSet>
      <dgm:spPr/>
    </dgm:pt>
    <dgm:pt modelId="{FCC20F5E-D4A2-44B2-94DB-EBB69B83463A}" type="pres">
      <dgm:prSet presAssocID="{5342BA4C-AC5C-405A-AA7B-8662D01D2B21}" presName="rootConnector" presStyleLbl="node2" presStyleIdx="4" presStyleCnt="8"/>
      <dgm:spPr/>
    </dgm:pt>
    <dgm:pt modelId="{92191162-0123-49C9-9333-78C9114A5415}" type="pres">
      <dgm:prSet presAssocID="{5342BA4C-AC5C-405A-AA7B-8662D01D2B21}" presName="hierChild4" presStyleCnt="0"/>
      <dgm:spPr/>
    </dgm:pt>
    <dgm:pt modelId="{B02574B3-D0A5-4679-ABB1-0E30432335A5}" type="pres">
      <dgm:prSet presAssocID="{5342BA4C-AC5C-405A-AA7B-8662D01D2B21}" presName="hierChild5" presStyleCnt="0"/>
      <dgm:spPr/>
    </dgm:pt>
    <dgm:pt modelId="{BA36E002-E3D8-4BF3-B4F5-95F3782792D7}" type="pres">
      <dgm:prSet presAssocID="{AC25C1B2-E476-42C7-B691-F1473B3AC0C1}" presName="Name37" presStyleLbl="parChTrans1D2" presStyleIdx="5" presStyleCnt="8"/>
      <dgm:spPr/>
    </dgm:pt>
    <dgm:pt modelId="{51E59DFD-70BC-45C3-A706-DC99305E0A5D}" type="pres">
      <dgm:prSet presAssocID="{D0B3EABE-61BB-47CC-90C5-7EA52D57A137}" presName="hierRoot2" presStyleCnt="0">
        <dgm:presLayoutVars>
          <dgm:hierBranch val="init"/>
        </dgm:presLayoutVars>
      </dgm:prSet>
      <dgm:spPr/>
    </dgm:pt>
    <dgm:pt modelId="{7C291654-5B17-4AFA-B9C9-E9E3BFB7F07D}" type="pres">
      <dgm:prSet presAssocID="{D0B3EABE-61BB-47CC-90C5-7EA52D57A137}" presName="rootComposite" presStyleCnt="0"/>
      <dgm:spPr/>
    </dgm:pt>
    <dgm:pt modelId="{B2BCB27B-C787-4D81-BA9C-65EB7F7F8A6B}" type="pres">
      <dgm:prSet presAssocID="{D0B3EABE-61BB-47CC-90C5-7EA52D57A137}" presName="rootText" presStyleLbl="node2" presStyleIdx="5" presStyleCnt="8">
        <dgm:presLayoutVars>
          <dgm:chPref val="3"/>
        </dgm:presLayoutVars>
      </dgm:prSet>
      <dgm:spPr/>
    </dgm:pt>
    <dgm:pt modelId="{35F97BED-0E70-4100-B20E-B43EBA10068C}" type="pres">
      <dgm:prSet presAssocID="{D0B3EABE-61BB-47CC-90C5-7EA52D57A137}" presName="rootConnector" presStyleLbl="node2" presStyleIdx="5" presStyleCnt="8"/>
      <dgm:spPr/>
    </dgm:pt>
    <dgm:pt modelId="{0C7F7502-5EB5-441A-9142-533DE3DB81D9}" type="pres">
      <dgm:prSet presAssocID="{D0B3EABE-61BB-47CC-90C5-7EA52D57A137}" presName="hierChild4" presStyleCnt="0"/>
      <dgm:spPr/>
    </dgm:pt>
    <dgm:pt modelId="{8C93345D-1D77-455B-88B6-5038B5EB3893}" type="pres">
      <dgm:prSet presAssocID="{D0B3EABE-61BB-47CC-90C5-7EA52D57A137}" presName="hierChild5" presStyleCnt="0"/>
      <dgm:spPr/>
    </dgm:pt>
    <dgm:pt modelId="{FA355AFA-C52C-4F98-B481-47211411DF7E}" type="pres">
      <dgm:prSet presAssocID="{1F1B207C-173F-46C6-882E-556656679918}" presName="Name37" presStyleLbl="parChTrans1D2" presStyleIdx="6" presStyleCnt="8"/>
      <dgm:spPr/>
    </dgm:pt>
    <dgm:pt modelId="{455F8217-54A0-477D-A233-C30413885089}" type="pres">
      <dgm:prSet presAssocID="{099EBCF4-2C46-4E29-9B92-46621CC9CDE9}" presName="hierRoot2" presStyleCnt="0">
        <dgm:presLayoutVars>
          <dgm:hierBranch val="init"/>
        </dgm:presLayoutVars>
      </dgm:prSet>
      <dgm:spPr/>
    </dgm:pt>
    <dgm:pt modelId="{B2ADE1F1-6939-44F5-91AB-2863513E5CCC}" type="pres">
      <dgm:prSet presAssocID="{099EBCF4-2C46-4E29-9B92-46621CC9CDE9}" presName="rootComposite" presStyleCnt="0"/>
      <dgm:spPr/>
    </dgm:pt>
    <dgm:pt modelId="{D517925B-4A00-42B1-96E6-8F7BA9EA0280}" type="pres">
      <dgm:prSet presAssocID="{099EBCF4-2C46-4E29-9B92-46621CC9CDE9}" presName="rootText" presStyleLbl="node2" presStyleIdx="6" presStyleCnt="8">
        <dgm:presLayoutVars>
          <dgm:chPref val="3"/>
        </dgm:presLayoutVars>
      </dgm:prSet>
      <dgm:spPr/>
    </dgm:pt>
    <dgm:pt modelId="{AAF81DA8-F010-4786-8400-03C0234547FC}" type="pres">
      <dgm:prSet presAssocID="{099EBCF4-2C46-4E29-9B92-46621CC9CDE9}" presName="rootConnector" presStyleLbl="node2" presStyleIdx="6" presStyleCnt="8"/>
      <dgm:spPr/>
    </dgm:pt>
    <dgm:pt modelId="{378135B3-7A9C-4369-AC73-50428FEB0499}" type="pres">
      <dgm:prSet presAssocID="{099EBCF4-2C46-4E29-9B92-46621CC9CDE9}" presName="hierChild4" presStyleCnt="0"/>
      <dgm:spPr/>
    </dgm:pt>
    <dgm:pt modelId="{A2345108-9DC0-4A0E-A943-3F96FBBE0598}" type="pres">
      <dgm:prSet presAssocID="{099EBCF4-2C46-4E29-9B92-46621CC9CDE9}" presName="hierChild5" presStyleCnt="0"/>
      <dgm:spPr/>
    </dgm:pt>
    <dgm:pt modelId="{20E6E280-3554-4964-A484-6CF8B4118B08}" type="pres">
      <dgm:prSet presAssocID="{8937CF6E-00FC-43B1-A340-F0C39CA0FE12}" presName="Name37" presStyleLbl="parChTrans1D2" presStyleIdx="7" presStyleCnt="8"/>
      <dgm:spPr/>
    </dgm:pt>
    <dgm:pt modelId="{43DAFC20-AEEF-4101-BF15-77C52910CB05}" type="pres">
      <dgm:prSet presAssocID="{A6DDABFC-AFB3-4034-A4A3-A42A9BEE572A}" presName="hierRoot2" presStyleCnt="0">
        <dgm:presLayoutVars>
          <dgm:hierBranch val="init"/>
        </dgm:presLayoutVars>
      </dgm:prSet>
      <dgm:spPr/>
    </dgm:pt>
    <dgm:pt modelId="{5C11069B-3FFC-471F-AADB-7624E403A24E}" type="pres">
      <dgm:prSet presAssocID="{A6DDABFC-AFB3-4034-A4A3-A42A9BEE572A}" presName="rootComposite" presStyleCnt="0"/>
      <dgm:spPr/>
    </dgm:pt>
    <dgm:pt modelId="{C7086A46-C844-4DD0-86E3-942ED987A0DA}" type="pres">
      <dgm:prSet presAssocID="{A6DDABFC-AFB3-4034-A4A3-A42A9BEE572A}" presName="rootText" presStyleLbl="node2" presStyleIdx="7" presStyleCnt="8">
        <dgm:presLayoutVars>
          <dgm:chPref val="3"/>
        </dgm:presLayoutVars>
      </dgm:prSet>
      <dgm:spPr/>
    </dgm:pt>
    <dgm:pt modelId="{CC789462-7645-4771-9902-141C87D17EDA}" type="pres">
      <dgm:prSet presAssocID="{A6DDABFC-AFB3-4034-A4A3-A42A9BEE572A}" presName="rootConnector" presStyleLbl="node2" presStyleIdx="7" presStyleCnt="8"/>
      <dgm:spPr/>
    </dgm:pt>
    <dgm:pt modelId="{A1A276D1-96AE-46F4-B1A4-C95A75864CC0}" type="pres">
      <dgm:prSet presAssocID="{A6DDABFC-AFB3-4034-A4A3-A42A9BEE572A}" presName="hierChild4" presStyleCnt="0"/>
      <dgm:spPr/>
    </dgm:pt>
    <dgm:pt modelId="{5828DCCE-D42E-4112-B062-D9D334806F21}" type="pres">
      <dgm:prSet presAssocID="{A6DDABFC-AFB3-4034-A4A3-A42A9BEE572A}" presName="hierChild5" presStyleCnt="0"/>
      <dgm:spPr/>
    </dgm:pt>
    <dgm:pt modelId="{752C5657-52A6-4A65-B1B2-396E77E9793D}" type="pres">
      <dgm:prSet presAssocID="{B171CC9B-F886-40D0-8C4D-436A5BAD3EDA}" presName="hierChild3" presStyleCnt="0"/>
      <dgm:spPr/>
    </dgm:pt>
  </dgm:ptLst>
  <dgm:cxnLst>
    <dgm:cxn modelId="{45BC2101-0751-4246-9F2C-42A5D051A955}" type="presOf" srcId="{B171CC9B-F886-40D0-8C4D-436A5BAD3EDA}" destId="{893594C3-7572-4F0A-8D78-444C373C0351}" srcOrd="0" destOrd="0" presId="urn:microsoft.com/office/officeart/2005/8/layout/orgChart1"/>
    <dgm:cxn modelId="{7944960A-FF14-4CCF-AF67-DB3FDD071892}" type="presOf" srcId="{9AC50809-79D5-4E70-A94D-362A904BC840}" destId="{E182D813-B58E-4E3F-BD63-855767998D58}" srcOrd="1" destOrd="0" presId="urn:microsoft.com/office/officeart/2005/8/layout/orgChart1"/>
    <dgm:cxn modelId="{E087E413-5139-4463-B635-4EAC4C5DDB55}" srcId="{B171CC9B-F886-40D0-8C4D-436A5BAD3EDA}" destId="{29CF14D2-0889-425A-A072-BCF1F9F6658C}" srcOrd="0" destOrd="0" parTransId="{7CF589A9-E824-4EFA-BDF8-3EA29EB6D389}" sibTransId="{37F7BED2-23DC-456E-8811-E1014347A0B9}"/>
    <dgm:cxn modelId="{1D320923-28D3-433A-A031-62973925FEDE}" type="presOf" srcId="{D0B3EABE-61BB-47CC-90C5-7EA52D57A137}" destId="{B2BCB27B-C787-4D81-BA9C-65EB7F7F8A6B}" srcOrd="0" destOrd="0" presId="urn:microsoft.com/office/officeart/2005/8/layout/orgChart1"/>
    <dgm:cxn modelId="{6C884A26-FDD3-45AC-BA6C-403AA72A986B}" type="presOf" srcId="{29CF14D2-0889-425A-A072-BCF1F9F6658C}" destId="{7E175C9E-7ADD-400C-BFDC-B151FD50FCA8}" srcOrd="0" destOrd="0" presId="urn:microsoft.com/office/officeart/2005/8/layout/orgChart1"/>
    <dgm:cxn modelId="{0D25772E-7652-4E9F-AA95-D10BED506CA3}" type="presOf" srcId="{C4370D51-367E-403B-83FD-D2E726A215F2}" destId="{79B6C459-4D40-4F10-BEA3-92489261D5DB}" srcOrd="0" destOrd="0" presId="urn:microsoft.com/office/officeart/2005/8/layout/orgChart1"/>
    <dgm:cxn modelId="{2D258B3A-BC8E-4384-ABF7-AD5882A96783}" type="presOf" srcId="{A6DDABFC-AFB3-4034-A4A3-A42A9BEE572A}" destId="{C7086A46-C844-4DD0-86E3-942ED987A0DA}" srcOrd="0" destOrd="0" presId="urn:microsoft.com/office/officeart/2005/8/layout/orgChart1"/>
    <dgm:cxn modelId="{3C4B8B5C-1507-460E-B1F9-2C02ACCC20DA}" type="presOf" srcId="{2A95137B-C0EF-4A7F-9E93-F9EED31DFE52}" destId="{3A202B8F-2CC5-4A8F-AFA5-19359587508B}" srcOrd="0" destOrd="0" presId="urn:microsoft.com/office/officeart/2005/8/layout/orgChart1"/>
    <dgm:cxn modelId="{77F91262-629C-41FE-83F1-FFBFFACACFD4}" type="presOf" srcId="{7CF589A9-E824-4EFA-BDF8-3EA29EB6D389}" destId="{AFDDF608-65C0-480E-9887-1B54E3FC3591}" srcOrd="0" destOrd="0" presId="urn:microsoft.com/office/officeart/2005/8/layout/orgChart1"/>
    <dgm:cxn modelId="{67ADA842-2E42-41BA-9403-B2931A403EA4}" type="presOf" srcId="{A6DDABFC-AFB3-4034-A4A3-A42A9BEE572A}" destId="{CC789462-7645-4771-9902-141C87D17EDA}" srcOrd="1" destOrd="0" presId="urn:microsoft.com/office/officeart/2005/8/layout/orgChart1"/>
    <dgm:cxn modelId="{1718EA42-F40B-40C0-A692-294F85117B86}" type="presOf" srcId="{5342BA4C-AC5C-405A-AA7B-8662D01D2B21}" destId="{7E961EE6-EA0B-4D57-96E6-5B0BA10E8615}" srcOrd="0" destOrd="0" presId="urn:microsoft.com/office/officeart/2005/8/layout/orgChart1"/>
    <dgm:cxn modelId="{B2B73243-6E83-46E9-824C-85DFEE3EA6A6}" type="presOf" srcId="{2A95137B-C0EF-4A7F-9E93-F9EED31DFE52}" destId="{7B63457D-D14B-4296-9CC0-054FBEDAEB48}" srcOrd="1" destOrd="0" presId="urn:microsoft.com/office/officeart/2005/8/layout/orgChart1"/>
    <dgm:cxn modelId="{39251566-5089-4673-AFF9-F63C3D100FCA}" type="presOf" srcId="{74AB81B2-4520-4D1A-BA85-E68AAAAA5CC3}" destId="{246F5C2F-7B06-4C14-8CBC-2D3C2DAD6F10}" srcOrd="0" destOrd="0" presId="urn:microsoft.com/office/officeart/2005/8/layout/orgChart1"/>
    <dgm:cxn modelId="{A5C91C6C-52D1-4D6D-A4F9-0D08EF680E57}" type="presOf" srcId="{1F1B207C-173F-46C6-882E-556656679918}" destId="{FA355AFA-C52C-4F98-B481-47211411DF7E}" srcOrd="0" destOrd="0" presId="urn:microsoft.com/office/officeart/2005/8/layout/orgChart1"/>
    <dgm:cxn modelId="{9EA75350-A8AD-4800-A1F9-5B3200AFAFDD}" type="presOf" srcId="{B171CC9B-F886-40D0-8C4D-436A5BAD3EDA}" destId="{A24219AE-91DA-43A2-A629-35D8973F8F15}" srcOrd="1" destOrd="0" presId="urn:microsoft.com/office/officeart/2005/8/layout/orgChart1"/>
    <dgm:cxn modelId="{81657C53-AD4F-4261-AFCB-EA16C0D9050A}" type="presOf" srcId="{9AC50809-79D5-4E70-A94D-362A904BC840}" destId="{78DDD0F4-6F5D-4710-B779-3D547446AC78}" srcOrd="0" destOrd="0" presId="urn:microsoft.com/office/officeart/2005/8/layout/orgChart1"/>
    <dgm:cxn modelId="{7DF8347B-30FD-46BA-A360-AC00884B2206}" srcId="{B171CC9B-F886-40D0-8C4D-436A5BAD3EDA}" destId="{AF95158D-140B-4AD6-981E-982E8160FE02}" srcOrd="2" destOrd="0" parTransId="{DFECBCC7-1CFB-43A5-8862-FE720250829A}" sibTransId="{B6B81754-EB0E-4969-816B-F33FD9A56CD5}"/>
    <dgm:cxn modelId="{5BFE527C-7D6D-4F4E-8BEE-814ABABB084B}" srcId="{B171CC9B-F886-40D0-8C4D-436A5BAD3EDA}" destId="{A6DDABFC-AFB3-4034-A4A3-A42A9BEE572A}" srcOrd="7" destOrd="0" parTransId="{8937CF6E-00FC-43B1-A340-F0C39CA0FE12}" sibTransId="{4557CAA7-D22A-40D1-A323-A327D1998D4C}"/>
    <dgm:cxn modelId="{9B4ACD7C-EDE7-4E66-93A8-BA3E89D62211}" type="presOf" srcId="{5342BA4C-AC5C-405A-AA7B-8662D01D2B21}" destId="{FCC20F5E-D4A2-44B2-94DB-EBB69B83463A}" srcOrd="1" destOrd="0" presId="urn:microsoft.com/office/officeart/2005/8/layout/orgChart1"/>
    <dgm:cxn modelId="{25F20C7F-6388-4E13-B9DC-F76E2F816CD9}" type="presOf" srcId="{D0B3EABE-61BB-47CC-90C5-7EA52D57A137}" destId="{35F97BED-0E70-4100-B20E-B43EBA10068C}" srcOrd="1" destOrd="0" presId="urn:microsoft.com/office/officeart/2005/8/layout/orgChart1"/>
    <dgm:cxn modelId="{F96B7783-089D-4B2E-BB3D-09F1C8E523D7}" type="presOf" srcId="{099EBCF4-2C46-4E29-9B92-46621CC9CDE9}" destId="{AAF81DA8-F010-4786-8400-03C0234547FC}" srcOrd="1" destOrd="0" presId="urn:microsoft.com/office/officeart/2005/8/layout/orgChart1"/>
    <dgm:cxn modelId="{1415128B-2C09-4030-8D27-8DD942C5FDBF}" type="presOf" srcId="{DFECBCC7-1CFB-43A5-8862-FE720250829A}" destId="{E66D0F2E-C5EE-4166-8C3C-197DE71BD76F}" srcOrd="0" destOrd="0" presId="urn:microsoft.com/office/officeart/2005/8/layout/orgChart1"/>
    <dgm:cxn modelId="{8A5E3C8B-339D-4081-9309-642BA6CABEE7}" type="presOf" srcId="{AF95158D-140B-4AD6-981E-982E8160FE02}" destId="{86ACB9EE-0B71-466A-80A0-38307498D3D1}" srcOrd="0" destOrd="0" presId="urn:microsoft.com/office/officeart/2005/8/layout/orgChart1"/>
    <dgm:cxn modelId="{4F2608A5-8332-437B-AC27-4E041B28979B}" srcId="{B171CC9B-F886-40D0-8C4D-436A5BAD3EDA}" destId="{5342BA4C-AC5C-405A-AA7B-8662D01D2B21}" srcOrd="4" destOrd="0" parTransId="{DD97E3DC-8706-4A73-B4BF-454FFA484F97}" sibTransId="{7B2AA432-E60D-4A57-8721-D038DE9483EF}"/>
    <dgm:cxn modelId="{170597B7-30E1-445F-99F5-1C532EB4DAAC}" srcId="{B171CC9B-F886-40D0-8C4D-436A5BAD3EDA}" destId="{9AC50809-79D5-4E70-A94D-362A904BC840}" srcOrd="3" destOrd="0" parTransId="{AC62E827-853C-4C86-9969-3AA6A3AEB5DA}" sibTransId="{4F318A8F-3676-417F-BD3C-B104CB0BACC7}"/>
    <dgm:cxn modelId="{4F8577B8-1D24-4EED-82A5-F706C174A7D2}" type="presOf" srcId="{AC62E827-853C-4C86-9969-3AA6A3AEB5DA}" destId="{859B4FCB-50B4-4F9F-849D-8FEC67BB0082}" srcOrd="0" destOrd="0" presId="urn:microsoft.com/office/officeart/2005/8/layout/orgChart1"/>
    <dgm:cxn modelId="{A12047BB-C128-45E0-91D7-7CB3138E23D6}" type="presOf" srcId="{099EBCF4-2C46-4E29-9B92-46621CC9CDE9}" destId="{D517925B-4A00-42B1-96E6-8F7BA9EA0280}" srcOrd="0" destOrd="0" presId="urn:microsoft.com/office/officeart/2005/8/layout/orgChart1"/>
    <dgm:cxn modelId="{95B48EC2-B525-4CED-82F8-FFC9673F1C04}" type="presOf" srcId="{8937CF6E-00FC-43B1-A340-F0C39CA0FE12}" destId="{20E6E280-3554-4964-A484-6CF8B4118B08}" srcOrd="0" destOrd="0" presId="urn:microsoft.com/office/officeart/2005/8/layout/orgChart1"/>
    <dgm:cxn modelId="{E7E89ED7-E1A7-41A3-876B-AA23E882911E}" srcId="{C4370D51-367E-403B-83FD-D2E726A215F2}" destId="{B171CC9B-F886-40D0-8C4D-436A5BAD3EDA}" srcOrd="0" destOrd="0" parTransId="{D5108CC6-DAF6-4745-B3EE-BFCC0619C0DE}" sibTransId="{9ED41D14-17C6-4EC4-90DC-E104D26A3754}"/>
    <dgm:cxn modelId="{4CE058D8-763C-4046-AA98-28978B338AE2}" srcId="{B171CC9B-F886-40D0-8C4D-436A5BAD3EDA}" destId="{099EBCF4-2C46-4E29-9B92-46621CC9CDE9}" srcOrd="6" destOrd="0" parTransId="{1F1B207C-173F-46C6-882E-556656679918}" sibTransId="{ACD34FC4-F3AA-407E-A2CF-3280AE3FE312}"/>
    <dgm:cxn modelId="{75569CDD-DB2C-430B-81CD-0FA116531732}" srcId="{B171CC9B-F886-40D0-8C4D-436A5BAD3EDA}" destId="{D0B3EABE-61BB-47CC-90C5-7EA52D57A137}" srcOrd="5" destOrd="0" parTransId="{AC25C1B2-E476-42C7-B691-F1473B3AC0C1}" sibTransId="{0D196708-4999-45A9-A140-B9C8A5139DA8}"/>
    <dgm:cxn modelId="{753125DF-D325-4EC7-9121-449FFBD3B552}" type="presOf" srcId="{AF95158D-140B-4AD6-981E-982E8160FE02}" destId="{757408C4-5004-4896-A595-DF93388D69FD}" srcOrd="1" destOrd="0" presId="urn:microsoft.com/office/officeart/2005/8/layout/orgChart1"/>
    <dgm:cxn modelId="{A3098AE3-6F0E-410B-B676-F2DC57DE6C31}" type="presOf" srcId="{DD97E3DC-8706-4A73-B4BF-454FFA484F97}" destId="{1AF9C35C-D430-464A-840D-1C47ED927908}" srcOrd="0" destOrd="0" presId="urn:microsoft.com/office/officeart/2005/8/layout/orgChart1"/>
    <dgm:cxn modelId="{016F0BF0-89BE-4F67-A008-60BD54F2C6C7}" srcId="{B171CC9B-F886-40D0-8C4D-436A5BAD3EDA}" destId="{2A95137B-C0EF-4A7F-9E93-F9EED31DFE52}" srcOrd="1" destOrd="0" parTransId="{74AB81B2-4520-4D1A-BA85-E68AAAAA5CC3}" sibTransId="{0C21406C-EE60-4B83-BF89-953C76EEFF4E}"/>
    <dgm:cxn modelId="{EBFBFAF0-6ADD-4BA4-9641-5E77FAF5C34E}" type="presOf" srcId="{AC25C1B2-E476-42C7-B691-F1473B3AC0C1}" destId="{BA36E002-E3D8-4BF3-B4F5-95F3782792D7}" srcOrd="0" destOrd="0" presId="urn:microsoft.com/office/officeart/2005/8/layout/orgChart1"/>
    <dgm:cxn modelId="{34B79EFF-F470-4032-B107-52811639A35C}" type="presOf" srcId="{29CF14D2-0889-425A-A072-BCF1F9F6658C}" destId="{585169B9-F38E-48EF-BD9F-715B3DD534F5}" srcOrd="1" destOrd="0" presId="urn:microsoft.com/office/officeart/2005/8/layout/orgChart1"/>
    <dgm:cxn modelId="{1F03D3C7-E962-46EB-8565-C7750CFFBE08}" type="presParOf" srcId="{79B6C459-4D40-4F10-BEA3-92489261D5DB}" destId="{2E77E27C-BBFB-4B56-9F36-9FA67C0D7E34}" srcOrd="0" destOrd="0" presId="urn:microsoft.com/office/officeart/2005/8/layout/orgChart1"/>
    <dgm:cxn modelId="{D66F6D54-E233-477E-9048-DE9E985222BF}" type="presParOf" srcId="{2E77E27C-BBFB-4B56-9F36-9FA67C0D7E34}" destId="{2F98EF2F-5528-4981-AB0A-9A7D7BA34EE9}" srcOrd="0" destOrd="0" presId="urn:microsoft.com/office/officeart/2005/8/layout/orgChart1"/>
    <dgm:cxn modelId="{47E63DBD-631D-4C16-AB39-405A6188A829}" type="presParOf" srcId="{2F98EF2F-5528-4981-AB0A-9A7D7BA34EE9}" destId="{893594C3-7572-4F0A-8D78-444C373C0351}" srcOrd="0" destOrd="0" presId="urn:microsoft.com/office/officeart/2005/8/layout/orgChart1"/>
    <dgm:cxn modelId="{3BA0FD16-6905-46C2-A69C-8772EEB38D20}" type="presParOf" srcId="{2F98EF2F-5528-4981-AB0A-9A7D7BA34EE9}" destId="{A24219AE-91DA-43A2-A629-35D8973F8F15}" srcOrd="1" destOrd="0" presId="urn:microsoft.com/office/officeart/2005/8/layout/orgChart1"/>
    <dgm:cxn modelId="{F1DA2959-B030-4E91-BB8A-006C7BA83707}" type="presParOf" srcId="{2E77E27C-BBFB-4B56-9F36-9FA67C0D7E34}" destId="{866E8053-3B64-474B-B60E-8B30E4BAE863}" srcOrd="1" destOrd="0" presId="urn:microsoft.com/office/officeart/2005/8/layout/orgChart1"/>
    <dgm:cxn modelId="{1940F6F5-E94E-408F-A972-61B5401C6095}" type="presParOf" srcId="{866E8053-3B64-474B-B60E-8B30E4BAE863}" destId="{AFDDF608-65C0-480E-9887-1B54E3FC3591}" srcOrd="0" destOrd="0" presId="urn:microsoft.com/office/officeart/2005/8/layout/orgChart1"/>
    <dgm:cxn modelId="{109833C7-C96C-4A4C-AFFF-42E30B0C7F85}" type="presParOf" srcId="{866E8053-3B64-474B-B60E-8B30E4BAE863}" destId="{CD55D866-8A3B-4EC8-A5C4-63FF38EC124C}" srcOrd="1" destOrd="0" presId="urn:microsoft.com/office/officeart/2005/8/layout/orgChart1"/>
    <dgm:cxn modelId="{A7D3C67D-BC6F-4A11-934C-7BF1EAF64731}" type="presParOf" srcId="{CD55D866-8A3B-4EC8-A5C4-63FF38EC124C}" destId="{3E37D03E-DD94-470E-8CC3-43E156E6DD25}" srcOrd="0" destOrd="0" presId="urn:microsoft.com/office/officeart/2005/8/layout/orgChart1"/>
    <dgm:cxn modelId="{98841375-64DB-44B9-8189-AE21E32EC162}" type="presParOf" srcId="{3E37D03E-DD94-470E-8CC3-43E156E6DD25}" destId="{7E175C9E-7ADD-400C-BFDC-B151FD50FCA8}" srcOrd="0" destOrd="0" presId="urn:microsoft.com/office/officeart/2005/8/layout/orgChart1"/>
    <dgm:cxn modelId="{D69BFB65-FDF2-4597-92A6-FEA1F4D4AC13}" type="presParOf" srcId="{3E37D03E-DD94-470E-8CC3-43E156E6DD25}" destId="{585169B9-F38E-48EF-BD9F-715B3DD534F5}" srcOrd="1" destOrd="0" presId="urn:microsoft.com/office/officeart/2005/8/layout/orgChart1"/>
    <dgm:cxn modelId="{016050CD-FE47-4431-B451-2E38EC69925F}" type="presParOf" srcId="{CD55D866-8A3B-4EC8-A5C4-63FF38EC124C}" destId="{DEC445C8-1AAF-4F3A-8CA8-79E669292547}" srcOrd="1" destOrd="0" presId="urn:microsoft.com/office/officeart/2005/8/layout/orgChart1"/>
    <dgm:cxn modelId="{4C8E5575-204A-45F0-A47E-1046AC7B248A}" type="presParOf" srcId="{CD55D866-8A3B-4EC8-A5C4-63FF38EC124C}" destId="{0C21B4E5-DE39-43EC-AE2B-DF16E04BD4C3}" srcOrd="2" destOrd="0" presId="urn:microsoft.com/office/officeart/2005/8/layout/orgChart1"/>
    <dgm:cxn modelId="{1CBCBA6A-CF75-46F3-9AB3-56EA0CC9EFC4}" type="presParOf" srcId="{866E8053-3B64-474B-B60E-8B30E4BAE863}" destId="{246F5C2F-7B06-4C14-8CBC-2D3C2DAD6F10}" srcOrd="2" destOrd="0" presId="urn:microsoft.com/office/officeart/2005/8/layout/orgChart1"/>
    <dgm:cxn modelId="{67DC614A-5E5D-4425-9F81-BC032591A982}" type="presParOf" srcId="{866E8053-3B64-474B-B60E-8B30E4BAE863}" destId="{F8B0A287-6B22-42D7-AB45-327429189522}" srcOrd="3" destOrd="0" presId="urn:microsoft.com/office/officeart/2005/8/layout/orgChart1"/>
    <dgm:cxn modelId="{A1CBDBF9-94E1-44E1-9278-E3EB8E654299}" type="presParOf" srcId="{F8B0A287-6B22-42D7-AB45-327429189522}" destId="{8059DC43-44B1-4DCD-8250-CE5033F7D712}" srcOrd="0" destOrd="0" presId="urn:microsoft.com/office/officeart/2005/8/layout/orgChart1"/>
    <dgm:cxn modelId="{7DB5AC75-81FF-472A-9F3E-B407B3199603}" type="presParOf" srcId="{8059DC43-44B1-4DCD-8250-CE5033F7D712}" destId="{3A202B8F-2CC5-4A8F-AFA5-19359587508B}" srcOrd="0" destOrd="0" presId="urn:microsoft.com/office/officeart/2005/8/layout/orgChart1"/>
    <dgm:cxn modelId="{7E453AAE-C1C3-4521-AA3E-81609799A0E8}" type="presParOf" srcId="{8059DC43-44B1-4DCD-8250-CE5033F7D712}" destId="{7B63457D-D14B-4296-9CC0-054FBEDAEB48}" srcOrd="1" destOrd="0" presId="urn:microsoft.com/office/officeart/2005/8/layout/orgChart1"/>
    <dgm:cxn modelId="{6E92A5E5-D981-4AF4-A7B7-73968C5062F3}" type="presParOf" srcId="{F8B0A287-6B22-42D7-AB45-327429189522}" destId="{2D8C70AE-BE60-484E-BA88-C226B2D8A895}" srcOrd="1" destOrd="0" presId="urn:microsoft.com/office/officeart/2005/8/layout/orgChart1"/>
    <dgm:cxn modelId="{AB06B221-DBB7-4FEB-85A3-996C487A41D0}" type="presParOf" srcId="{F8B0A287-6B22-42D7-AB45-327429189522}" destId="{A173A272-CF55-4DD2-874E-39C53789448A}" srcOrd="2" destOrd="0" presId="urn:microsoft.com/office/officeart/2005/8/layout/orgChart1"/>
    <dgm:cxn modelId="{C2417638-9371-42C4-9648-80F896838ABE}" type="presParOf" srcId="{866E8053-3B64-474B-B60E-8B30E4BAE863}" destId="{E66D0F2E-C5EE-4166-8C3C-197DE71BD76F}" srcOrd="4" destOrd="0" presId="urn:microsoft.com/office/officeart/2005/8/layout/orgChart1"/>
    <dgm:cxn modelId="{0252A3AB-5E38-4199-9F57-CF8E0B648B8A}" type="presParOf" srcId="{866E8053-3B64-474B-B60E-8B30E4BAE863}" destId="{33DA7337-ED48-41A7-BB45-050DFAC60A6A}" srcOrd="5" destOrd="0" presId="urn:microsoft.com/office/officeart/2005/8/layout/orgChart1"/>
    <dgm:cxn modelId="{FE11312F-47CD-48CB-9464-4DD19FF442D1}" type="presParOf" srcId="{33DA7337-ED48-41A7-BB45-050DFAC60A6A}" destId="{A07ECEBB-84BE-4749-A99D-146C136AABB7}" srcOrd="0" destOrd="0" presId="urn:microsoft.com/office/officeart/2005/8/layout/orgChart1"/>
    <dgm:cxn modelId="{AED1D90F-C020-4A3B-820C-764610405F54}" type="presParOf" srcId="{A07ECEBB-84BE-4749-A99D-146C136AABB7}" destId="{86ACB9EE-0B71-466A-80A0-38307498D3D1}" srcOrd="0" destOrd="0" presId="urn:microsoft.com/office/officeart/2005/8/layout/orgChart1"/>
    <dgm:cxn modelId="{C48ABABF-2608-4A65-A54C-4FB03D30E668}" type="presParOf" srcId="{A07ECEBB-84BE-4749-A99D-146C136AABB7}" destId="{757408C4-5004-4896-A595-DF93388D69FD}" srcOrd="1" destOrd="0" presId="urn:microsoft.com/office/officeart/2005/8/layout/orgChart1"/>
    <dgm:cxn modelId="{DA047537-DB93-4BF2-9A06-C3EC888015E0}" type="presParOf" srcId="{33DA7337-ED48-41A7-BB45-050DFAC60A6A}" destId="{C558944A-4B8E-482F-8806-00A1BC9D85C9}" srcOrd="1" destOrd="0" presId="urn:microsoft.com/office/officeart/2005/8/layout/orgChart1"/>
    <dgm:cxn modelId="{DAE456B0-E34A-436B-88D1-20181DF4F83D}" type="presParOf" srcId="{33DA7337-ED48-41A7-BB45-050DFAC60A6A}" destId="{D8489D84-703C-4D63-B376-122851C042EC}" srcOrd="2" destOrd="0" presId="urn:microsoft.com/office/officeart/2005/8/layout/orgChart1"/>
    <dgm:cxn modelId="{51A3761C-7706-449C-BC47-964C9536DFC4}" type="presParOf" srcId="{866E8053-3B64-474B-B60E-8B30E4BAE863}" destId="{859B4FCB-50B4-4F9F-849D-8FEC67BB0082}" srcOrd="6" destOrd="0" presId="urn:microsoft.com/office/officeart/2005/8/layout/orgChart1"/>
    <dgm:cxn modelId="{F1706E2C-BE82-457E-A76B-A1CDA0EE3916}" type="presParOf" srcId="{866E8053-3B64-474B-B60E-8B30E4BAE863}" destId="{E55FB5EC-9373-4D1C-AB4C-E4D2173C6534}" srcOrd="7" destOrd="0" presId="urn:microsoft.com/office/officeart/2005/8/layout/orgChart1"/>
    <dgm:cxn modelId="{11BAA855-3062-4F18-B53D-57C168A741FE}" type="presParOf" srcId="{E55FB5EC-9373-4D1C-AB4C-E4D2173C6534}" destId="{D382CF8D-87C0-4637-98FB-68099A144165}" srcOrd="0" destOrd="0" presId="urn:microsoft.com/office/officeart/2005/8/layout/orgChart1"/>
    <dgm:cxn modelId="{49956AF1-D271-4FBC-8C8D-6454D7165916}" type="presParOf" srcId="{D382CF8D-87C0-4637-98FB-68099A144165}" destId="{78DDD0F4-6F5D-4710-B779-3D547446AC78}" srcOrd="0" destOrd="0" presId="urn:microsoft.com/office/officeart/2005/8/layout/orgChart1"/>
    <dgm:cxn modelId="{581077CD-36F2-44DF-9260-12C7AF6D8AA0}" type="presParOf" srcId="{D382CF8D-87C0-4637-98FB-68099A144165}" destId="{E182D813-B58E-4E3F-BD63-855767998D58}" srcOrd="1" destOrd="0" presId="urn:microsoft.com/office/officeart/2005/8/layout/orgChart1"/>
    <dgm:cxn modelId="{D3105FE7-79C2-415B-858B-388134188D97}" type="presParOf" srcId="{E55FB5EC-9373-4D1C-AB4C-E4D2173C6534}" destId="{1AFEC258-5B91-4420-9A5F-4BE6010119E8}" srcOrd="1" destOrd="0" presId="urn:microsoft.com/office/officeart/2005/8/layout/orgChart1"/>
    <dgm:cxn modelId="{87B8051E-7354-4546-BC74-17EA60F2F3AA}" type="presParOf" srcId="{E55FB5EC-9373-4D1C-AB4C-E4D2173C6534}" destId="{905FF27E-1C2F-49C7-8B5A-571154BEC1C1}" srcOrd="2" destOrd="0" presId="urn:microsoft.com/office/officeart/2005/8/layout/orgChart1"/>
    <dgm:cxn modelId="{E510AEE4-3EF1-40B8-AE86-7074CC20427D}" type="presParOf" srcId="{866E8053-3B64-474B-B60E-8B30E4BAE863}" destId="{1AF9C35C-D430-464A-840D-1C47ED927908}" srcOrd="8" destOrd="0" presId="urn:microsoft.com/office/officeart/2005/8/layout/orgChart1"/>
    <dgm:cxn modelId="{C607A565-1EFD-41AF-BD50-0F42FBF55185}" type="presParOf" srcId="{866E8053-3B64-474B-B60E-8B30E4BAE863}" destId="{3087726A-EF0C-40A5-99CF-0F2C691D80EE}" srcOrd="9" destOrd="0" presId="urn:microsoft.com/office/officeart/2005/8/layout/orgChart1"/>
    <dgm:cxn modelId="{B89B3261-217A-48B0-AA1C-28AEF38B0E28}" type="presParOf" srcId="{3087726A-EF0C-40A5-99CF-0F2C691D80EE}" destId="{1D2D7AC1-4C3A-4BF5-8185-2AACBF3036B0}" srcOrd="0" destOrd="0" presId="urn:microsoft.com/office/officeart/2005/8/layout/orgChart1"/>
    <dgm:cxn modelId="{E75B4010-5199-457A-8E79-E421C2438FCD}" type="presParOf" srcId="{1D2D7AC1-4C3A-4BF5-8185-2AACBF3036B0}" destId="{7E961EE6-EA0B-4D57-96E6-5B0BA10E8615}" srcOrd="0" destOrd="0" presId="urn:microsoft.com/office/officeart/2005/8/layout/orgChart1"/>
    <dgm:cxn modelId="{03779ED2-9F15-45D3-9678-B13864357F29}" type="presParOf" srcId="{1D2D7AC1-4C3A-4BF5-8185-2AACBF3036B0}" destId="{FCC20F5E-D4A2-44B2-94DB-EBB69B83463A}" srcOrd="1" destOrd="0" presId="urn:microsoft.com/office/officeart/2005/8/layout/orgChart1"/>
    <dgm:cxn modelId="{21C3762F-1CC6-4746-B717-E4BD46A4CB2F}" type="presParOf" srcId="{3087726A-EF0C-40A5-99CF-0F2C691D80EE}" destId="{92191162-0123-49C9-9333-78C9114A5415}" srcOrd="1" destOrd="0" presId="urn:microsoft.com/office/officeart/2005/8/layout/orgChart1"/>
    <dgm:cxn modelId="{5F013203-E203-4750-8577-2D80985E6FAC}" type="presParOf" srcId="{3087726A-EF0C-40A5-99CF-0F2C691D80EE}" destId="{B02574B3-D0A5-4679-ABB1-0E30432335A5}" srcOrd="2" destOrd="0" presId="urn:microsoft.com/office/officeart/2005/8/layout/orgChart1"/>
    <dgm:cxn modelId="{C9BD2A8C-5E6D-4305-B5AF-9302FE67CDF1}" type="presParOf" srcId="{866E8053-3B64-474B-B60E-8B30E4BAE863}" destId="{BA36E002-E3D8-4BF3-B4F5-95F3782792D7}" srcOrd="10" destOrd="0" presId="urn:microsoft.com/office/officeart/2005/8/layout/orgChart1"/>
    <dgm:cxn modelId="{DB7A1049-5225-4755-8547-E6D20856A3D7}" type="presParOf" srcId="{866E8053-3B64-474B-B60E-8B30E4BAE863}" destId="{51E59DFD-70BC-45C3-A706-DC99305E0A5D}" srcOrd="11" destOrd="0" presId="urn:microsoft.com/office/officeart/2005/8/layout/orgChart1"/>
    <dgm:cxn modelId="{26E4150E-4EB0-4755-8320-791B44163A84}" type="presParOf" srcId="{51E59DFD-70BC-45C3-A706-DC99305E0A5D}" destId="{7C291654-5B17-4AFA-B9C9-E9E3BFB7F07D}" srcOrd="0" destOrd="0" presId="urn:microsoft.com/office/officeart/2005/8/layout/orgChart1"/>
    <dgm:cxn modelId="{D72A5F0E-A4D2-4879-B96A-26D53C14F2EF}" type="presParOf" srcId="{7C291654-5B17-4AFA-B9C9-E9E3BFB7F07D}" destId="{B2BCB27B-C787-4D81-BA9C-65EB7F7F8A6B}" srcOrd="0" destOrd="0" presId="urn:microsoft.com/office/officeart/2005/8/layout/orgChart1"/>
    <dgm:cxn modelId="{3A15EC00-0C09-4A6B-82D7-3B5F8B71E38A}" type="presParOf" srcId="{7C291654-5B17-4AFA-B9C9-E9E3BFB7F07D}" destId="{35F97BED-0E70-4100-B20E-B43EBA10068C}" srcOrd="1" destOrd="0" presId="urn:microsoft.com/office/officeart/2005/8/layout/orgChart1"/>
    <dgm:cxn modelId="{424DCD32-68F4-4C82-9FF5-29B75FE66E7F}" type="presParOf" srcId="{51E59DFD-70BC-45C3-A706-DC99305E0A5D}" destId="{0C7F7502-5EB5-441A-9142-533DE3DB81D9}" srcOrd="1" destOrd="0" presId="urn:microsoft.com/office/officeart/2005/8/layout/orgChart1"/>
    <dgm:cxn modelId="{AE66287B-63F6-47BC-897E-1BAB59270FEA}" type="presParOf" srcId="{51E59DFD-70BC-45C3-A706-DC99305E0A5D}" destId="{8C93345D-1D77-455B-88B6-5038B5EB3893}" srcOrd="2" destOrd="0" presId="urn:microsoft.com/office/officeart/2005/8/layout/orgChart1"/>
    <dgm:cxn modelId="{4A252535-6FE9-4686-8B7B-09DDCA51BF8F}" type="presParOf" srcId="{866E8053-3B64-474B-B60E-8B30E4BAE863}" destId="{FA355AFA-C52C-4F98-B481-47211411DF7E}" srcOrd="12" destOrd="0" presId="urn:microsoft.com/office/officeart/2005/8/layout/orgChart1"/>
    <dgm:cxn modelId="{79941D7F-FD55-445F-8329-11ECE503B03B}" type="presParOf" srcId="{866E8053-3B64-474B-B60E-8B30E4BAE863}" destId="{455F8217-54A0-477D-A233-C30413885089}" srcOrd="13" destOrd="0" presId="urn:microsoft.com/office/officeart/2005/8/layout/orgChart1"/>
    <dgm:cxn modelId="{83080A4A-62DF-4E63-8C04-0BF30EE508B8}" type="presParOf" srcId="{455F8217-54A0-477D-A233-C30413885089}" destId="{B2ADE1F1-6939-44F5-91AB-2863513E5CCC}" srcOrd="0" destOrd="0" presId="urn:microsoft.com/office/officeart/2005/8/layout/orgChart1"/>
    <dgm:cxn modelId="{158D4364-40DE-482A-B918-70D2E8F57C8C}" type="presParOf" srcId="{B2ADE1F1-6939-44F5-91AB-2863513E5CCC}" destId="{D517925B-4A00-42B1-96E6-8F7BA9EA0280}" srcOrd="0" destOrd="0" presId="urn:microsoft.com/office/officeart/2005/8/layout/orgChart1"/>
    <dgm:cxn modelId="{8C27C576-4FC7-4D4D-B08F-7D2483A577A4}" type="presParOf" srcId="{B2ADE1F1-6939-44F5-91AB-2863513E5CCC}" destId="{AAF81DA8-F010-4786-8400-03C0234547FC}" srcOrd="1" destOrd="0" presId="urn:microsoft.com/office/officeart/2005/8/layout/orgChart1"/>
    <dgm:cxn modelId="{9B1976C2-E1BC-4398-8244-40BEFB419B31}" type="presParOf" srcId="{455F8217-54A0-477D-A233-C30413885089}" destId="{378135B3-7A9C-4369-AC73-50428FEB0499}" srcOrd="1" destOrd="0" presId="urn:microsoft.com/office/officeart/2005/8/layout/orgChart1"/>
    <dgm:cxn modelId="{D375A16C-D3E6-4877-9227-4CAE0431BFDC}" type="presParOf" srcId="{455F8217-54A0-477D-A233-C30413885089}" destId="{A2345108-9DC0-4A0E-A943-3F96FBBE0598}" srcOrd="2" destOrd="0" presId="urn:microsoft.com/office/officeart/2005/8/layout/orgChart1"/>
    <dgm:cxn modelId="{91826D40-E93C-4E14-A186-01E95CED067A}" type="presParOf" srcId="{866E8053-3B64-474B-B60E-8B30E4BAE863}" destId="{20E6E280-3554-4964-A484-6CF8B4118B08}" srcOrd="14" destOrd="0" presId="urn:microsoft.com/office/officeart/2005/8/layout/orgChart1"/>
    <dgm:cxn modelId="{AAC41EC4-9A23-4F79-8837-3265486DE584}" type="presParOf" srcId="{866E8053-3B64-474B-B60E-8B30E4BAE863}" destId="{43DAFC20-AEEF-4101-BF15-77C52910CB05}" srcOrd="15" destOrd="0" presId="urn:microsoft.com/office/officeart/2005/8/layout/orgChart1"/>
    <dgm:cxn modelId="{A33CD459-01E8-4036-911A-AF779525583E}" type="presParOf" srcId="{43DAFC20-AEEF-4101-BF15-77C52910CB05}" destId="{5C11069B-3FFC-471F-AADB-7624E403A24E}" srcOrd="0" destOrd="0" presId="urn:microsoft.com/office/officeart/2005/8/layout/orgChart1"/>
    <dgm:cxn modelId="{D23BE6F5-9607-4B87-80BA-EE7778EE9F13}" type="presParOf" srcId="{5C11069B-3FFC-471F-AADB-7624E403A24E}" destId="{C7086A46-C844-4DD0-86E3-942ED987A0DA}" srcOrd="0" destOrd="0" presId="urn:microsoft.com/office/officeart/2005/8/layout/orgChart1"/>
    <dgm:cxn modelId="{EEFF4BD3-9AA8-440B-BD19-82A8D850B752}" type="presParOf" srcId="{5C11069B-3FFC-471F-AADB-7624E403A24E}" destId="{CC789462-7645-4771-9902-141C87D17EDA}" srcOrd="1" destOrd="0" presId="urn:microsoft.com/office/officeart/2005/8/layout/orgChart1"/>
    <dgm:cxn modelId="{611F0DFA-F478-499C-83EB-880D5DACCA85}" type="presParOf" srcId="{43DAFC20-AEEF-4101-BF15-77C52910CB05}" destId="{A1A276D1-96AE-46F4-B1A4-C95A75864CC0}" srcOrd="1" destOrd="0" presId="urn:microsoft.com/office/officeart/2005/8/layout/orgChart1"/>
    <dgm:cxn modelId="{2C8CB3BA-2776-4EFB-A5CB-C09A8BD192DF}" type="presParOf" srcId="{43DAFC20-AEEF-4101-BF15-77C52910CB05}" destId="{5828DCCE-D42E-4112-B062-D9D334806F21}" srcOrd="2" destOrd="0" presId="urn:microsoft.com/office/officeart/2005/8/layout/orgChart1"/>
    <dgm:cxn modelId="{15D4D984-46A7-4F31-BC39-86F7FE9E8045}" type="presParOf" srcId="{2E77E27C-BBFB-4B56-9F36-9FA67C0D7E34}" destId="{752C5657-52A6-4A65-B1B2-396E77E979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E280-3554-4964-A484-6CF8B4118B08}">
      <dsp:nvSpPr>
        <dsp:cNvPr id="0" name=""/>
        <dsp:cNvSpPr/>
      </dsp:nvSpPr>
      <dsp:spPr>
        <a:xfrm>
          <a:off x="5526818" y="1766572"/>
          <a:ext cx="4942933" cy="24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52"/>
              </a:lnTo>
              <a:lnTo>
                <a:pt x="4942933" y="122552"/>
              </a:lnTo>
              <a:lnTo>
                <a:pt x="4942933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55AFA-C52C-4F98-B481-47211411DF7E}">
      <dsp:nvSpPr>
        <dsp:cNvPr id="0" name=""/>
        <dsp:cNvSpPr/>
      </dsp:nvSpPr>
      <dsp:spPr>
        <a:xfrm>
          <a:off x="5526818" y="1766572"/>
          <a:ext cx="3530666" cy="24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52"/>
              </a:lnTo>
              <a:lnTo>
                <a:pt x="3530666" y="122552"/>
              </a:lnTo>
              <a:lnTo>
                <a:pt x="3530666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6E002-E3D8-4BF3-B4F5-95F3782792D7}">
      <dsp:nvSpPr>
        <dsp:cNvPr id="0" name=""/>
        <dsp:cNvSpPr/>
      </dsp:nvSpPr>
      <dsp:spPr>
        <a:xfrm>
          <a:off x="5526818" y="1766572"/>
          <a:ext cx="2118399" cy="24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52"/>
              </a:lnTo>
              <a:lnTo>
                <a:pt x="2118399" y="122552"/>
              </a:lnTo>
              <a:lnTo>
                <a:pt x="2118399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9C35C-D430-464A-840D-1C47ED927908}">
      <dsp:nvSpPr>
        <dsp:cNvPr id="0" name=""/>
        <dsp:cNvSpPr/>
      </dsp:nvSpPr>
      <dsp:spPr>
        <a:xfrm>
          <a:off x="5526818" y="1766572"/>
          <a:ext cx="706133" cy="24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52"/>
              </a:lnTo>
              <a:lnTo>
                <a:pt x="706133" y="122552"/>
              </a:lnTo>
              <a:lnTo>
                <a:pt x="706133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B4FCB-50B4-4F9F-849D-8FEC67BB0082}">
      <dsp:nvSpPr>
        <dsp:cNvPr id="0" name=""/>
        <dsp:cNvSpPr/>
      </dsp:nvSpPr>
      <dsp:spPr>
        <a:xfrm>
          <a:off x="4820684" y="1766572"/>
          <a:ext cx="706133" cy="245104"/>
        </a:xfrm>
        <a:custGeom>
          <a:avLst/>
          <a:gdLst/>
          <a:ahLst/>
          <a:cxnLst/>
          <a:rect l="0" t="0" r="0" b="0"/>
          <a:pathLst>
            <a:path>
              <a:moveTo>
                <a:pt x="706133" y="0"/>
              </a:moveTo>
              <a:lnTo>
                <a:pt x="706133" y="122552"/>
              </a:lnTo>
              <a:lnTo>
                <a:pt x="0" y="122552"/>
              </a:lnTo>
              <a:lnTo>
                <a:pt x="0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D0F2E-C5EE-4166-8C3C-197DE71BD76F}">
      <dsp:nvSpPr>
        <dsp:cNvPr id="0" name=""/>
        <dsp:cNvSpPr/>
      </dsp:nvSpPr>
      <dsp:spPr>
        <a:xfrm>
          <a:off x="3408418" y="1766572"/>
          <a:ext cx="2118399" cy="245104"/>
        </a:xfrm>
        <a:custGeom>
          <a:avLst/>
          <a:gdLst/>
          <a:ahLst/>
          <a:cxnLst/>
          <a:rect l="0" t="0" r="0" b="0"/>
          <a:pathLst>
            <a:path>
              <a:moveTo>
                <a:pt x="2118399" y="0"/>
              </a:moveTo>
              <a:lnTo>
                <a:pt x="2118399" y="122552"/>
              </a:lnTo>
              <a:lnTo>
                <a:pt x="0" y="122552"/>
              </a:lnTo>
              <a:lnTo>
                <a:pt x="0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F5C2F-7B06-4C14-8CBC-2D3C2DAD6F10}">
      <dsp:nvSpPr>
        <dsp:cNvPr id="0" name=""/>
        <dsp:cNvSpPr/>
      </dsp:nvSpPr>
      <dsp:spPr>
        <a:xfrm>
          <a:off x="1996151" y="1766572"/>
          <a:ext cx="3530666" cy="245104"/>
        </a:xfrm>
        <a:custGeom>
          <a:avLst/>
          <a:gdLst/>
          <a:ahLst/>
          <a:cxnLst/>
          <a:rect l="0" t="0" r="0" b="0"/>
          <a:pathLst>
            <a:path>
              <a:moveTo>
                <a:pt x="3530666" y="0"/>
              </a:moveTo>
              <a:lnTo>
                <a:pt x="3530666" y="122552"/>
              </a:lnTo>
              <a:lnTo>
                <a:pt x="0" y="122552"/>
              </a:lnTo>
              <a:lnTo>
                <a:pt x="0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DF608-65C0-480E-9887-1B54E3FC3591}">
      <dsp:nvSpPr>
        <dsp:cNvPr id="0" name=""/>
        <dsp:cNvSpPr/>
      </dsp:nvSpPr>
      <dsp:spPr>
        <a:xfrm>
          <a:off x="583884" y="1766572"/>
          <a:ext cx="4942933" cy="245104"/>
        </a:xfrm>
        <a:custGeom>
          <a:avLst/>
          <a:gdLst/>
          <a:ahLst/>
          <a:cxnLst/>
          <a:rect l="0" t="0" r="0" b="0"/>
          <a:pathLst>
            <a:path>
              <a:moveTo>
                <a:pt x="4942933" y="0"/>
              </a:moveTo>
              <a:lnTo>
                <a:pt x="4942933" y="122552"/>
              </a:lnTo>
              <a:lnTo>
                <a:pt x="0" y="122552"/>
              </a:lnTo>
              <a:lnTo>
                <a:pt x="0" y="2451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594C3-7572-4F0A-8D78-444C373C0351}">
      <dsp:nvSpPr>
        <dsp:cNvPr id="0" name=""/>
        <dsp:cNvSpPr/>
      </dsp:nvSpPr>
      <dsp:spPr>
        <a:xfrm>
          <a:off x="4943236" y="1182991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首頁</a:t>
          </a:r>
        </a:p>
      </dsp:txBody>
      <dsp:txXfrm>
        <a:off x="4943236" y="1182991"/>
        <a:ext cx="1167162" cy="583581"/>
      </dsp:txXfrm>
    </dsp:sp>
    <dsp:sp modelId="{7E175C9E-7ADD-400C-BFDC-B151FD50FCA8}">
      <dsp:nvSpPr>
        <dsp:cNvPr id="0" name=""/>
        <dsp:cNvSpPr/>
      </dsp:nvSpPr>
      <dsp:spPr>
        <a:xfrm>
          <a:off x="303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咖啡</a:t>
          </a:r>
        </a:p>
      </dsp:txBody>
      <dsp:txXfrm>
        <a:off x="303" y="2011677"/>
        <a:ext cx="1167162" cy="583581"/>
      </dsp:txXfrm>
    </dsp:sp>
    <dsp:sp modelId="{3A202B8F-2CC5-4A8F-AFA5-19359587508B}">
      <dsp:nvSpPr>
        <dsp:cNvPr id="0" name=""/>
        <dsp:cNvSpPr/>
      </dsp:nvSpPr>
      <dsp:spPr>
        <a:xfrm>
          <a:off x="1412570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商品</a:t>
          </a:r>
        </a:p>
      </dsp:txBody>
      <dsp:txXfrm>
        <a:off x="1412570" y="2011677"/>
        <a:ext cx="1167162" cy="583581"/>
      </dsp:txXfrm>
    </dsp:sp>
    <dsp:sp modelId="{86ACB9EE-0B71-466A-80A0-38307498D3D1}">
      <dsp:nvSpPr>
        <dsp:cNvPr id="0" name=""/>
        <dsp:cNvSpPr/>
      </dsp:nvSpPr>
      <dsp:spPr>
        <a:xfrm>
          <a:off x="2824836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門市</a:t>
          </a:r>
        </a:p>
      </dsp:txBody>
      <dsp:txXfrm>
        <a:off x="2824836" y="2011677"/>
        <a:ext cx="1167162" cy="583581"/>
      </dsp:txXfrm>
    </dsp:sp>
    <dsp:sp modelId="{78DDD0F4-6F5D-4710-B779-3D547446AC78}">
      <dsp:nvSpPr>
        <dsp:cNvPr id="0" name=""/>
        <dsp:cNvSpPr/>
      </dsp:nvSpPr>
      <dsp:spPr>
        <a:xfrm>
          <a:off x="4237103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企業責任</a:t>
          </a:r>
        </a:p>
      </dsp:txBody>
      <dsp:txXfrm>
        <a:off x="4237103" y="2011677"/>
        <a:ext cx="1167162" cy="583581"/>
      </dsp:txXfrm>
    </dsp:sp>
    <dsp:sp modelId="{7E961EE6-EA0B-4D57-96E6-5B0BA10E8615}">
      <dsp:nvSpPr>
        <dsp:cNvPr id="0" name=""/>
        <dsp:cNvSpPr/>
      </dsp:nvSpPr>
      <dsp:spPr>
        <a:xfrm>
          <a:off x="5649370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月禮程</a:t>
          </a:r>
        </a:p>
      </dsp:txBody>
      <dsp:txXfrm>
        <a:off x="5649370" y="2011677"/>
        <a:ext cx="1167162" cy="583581"/>
      </dsp:txXfrm>
    </dsp:sp>
    <dsp:sp modelId="{B2BCB27B-C787-4D81-BA9C-65EB7F7F8A6B}">
      <dsp:nvSpPr>
        <dsp:cNvPr id="0" name=""/>
        <dsp:cNvSpPr/>
      </dsp:nvSpPr>
      <dsp:spPr>
        <a:xfrm>
          <a:off x="7061636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第四生活空間</a:t>
          </a:r>
        </a:p>
      </dsp:txBody>
      <dsp:txXfrm>
        <a:off x="7061636" y="2011677"/>
        <a:ext cx="1167162" cy="583581"/>
      </dsp:txXfrm>
    </dsp:sp>
    <dsp:sp modelId="{D517925B-4A00-42B1-96E6-8F7BA9EA0280}">
      <dsp:nvSpPr>
        <dsp:cNvPr id="0" name=""/>
        <dsp:cNvSpPr/>
      </dsp:nvSpPr>
      <dsp:spPr>
        <a:xfrm>
          <a:off x="8473903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線上門市</a:t>
          </a:r>
        </a:p>
      </dsp:txBody>
      <dsp:txXfrm>
        <a:off x="8473903" y="2011677"/>
        <a:ext cx="1167162" cy="583581"/>
      </dsp:txXfrm>
    </dsp:sp>
    <dsp:sp modelId="{C7086A46-C844-4DD0-86E3-942ED987A0DA}">
      <dsp:nvSpPr>
        <dsp:cNvPr id="0" name=""/>
        <dsp:cNvSpPr/>
      </dsp:nvSpPr>
      <dsp:spPr>
        <a:xfrm>
          <a:off x="9886169" y="2011677"/>
          <a:ext cx="1167162" cy="583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送禮專區</a:t>
          </a:r>
        </a:p>
      </dsp:txBody>
      <dsp:txXfrm>
        <a:off x="9886169" y="2011677"/>
        <a:ext cx="1167162" cy="583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5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70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01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12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18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48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7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7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2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36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74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7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6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9CA5-9B3B-4E20-8819-11F6A5F5B89C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6B7F68-17B2-4A86-94EA-F4F0F3F07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5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B30B7-EC69-41AE-82D8-9CD13AB1D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月貝克咖啡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74DB98-E44C-4402-8AB6-3C4A19BAD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66A86-3A0B-492D-A342-8568E0FF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架站目的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28E502-0779-47F5-A642-95E5A9CC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在網路上做為廣告宣傳</a:t>
            </a:r>
            <a:endParaRPr lang="en-US" altLang="zh-TW" dirty="0"/>
          </a:p>
          <a:p>
            <a:r>
              <a:rPr lang="zh-TW" altLang="en-US" dirty="0"/>
              <a:t>讓大眾透過網路看到我們的最新商品、菜單及其他資訊</a:t>
            </a:r>
            <a:endParaRPr lang="en-US" altLang="zh-TW" dirty="0"/>
          </a:p>
          <a:p>
            <a:r>
              <a:rPr lang="zh-TW" altLang="en-US" dirty="0"/>
              <a:t>藉由網路促銷及折扣吸引更多顧客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9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3D0C0-74B5-4266-8FBE-CA29CC69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顏色</a:t>
            </a:r>
            <a:r>
              <a:rPr lang="en-US" altLang="zh-TW" dirty="0"/>
              <a:t>&amp;</a:t>
            </a:r>
            <a:r>
              <a:rPr lang="zh-TW" altLang="en-US" dirty="0"/>
              <a:t>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7426E-8D1F-424C-9DD3-A3CD4FF7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主色</a:t>
            </a:r>
            <a:r>
              <a:rPr lang="en-US" altLang="zh-TW" dirty="0"/>
              <a:t>:#272727</a:t>
            </a:r>
          </a:p>
          <a:p>
            <a:r>
              <a:rPr lang="zh-TW" altLang="en-US" dirty="0"/>
              <a:t>字體</a:t>
            </a:r>
            <a:r>
              <a:rPr lang="en-US" altLang="zh-TW" dirty="0"/>
              <a:t>:</a:t>
            </a:r>
            <a:r>
              <a:rPr lang="zh-TW" altLang="en-US" dirty="0"/>
              <a:t>英文字體</a:t>
            </a:r>
            <a:r>
              <a:rPr lang="en-US" altLang="zh-TW" dirty="0"/>
              <a:t>:</a:t>
            </a:r>
            <a:r>
              <a:rPr lang="fr-FR" altLang="zh-TW" dirty="0"/>
              <a:t>"Oxanium",</a:t>
            </a:r>
          </a:p>
          <a:p>
            <a:r>
              <a:rPr lang="fr-FR" altLang="zh-TW" dirty="0"/>
              <a:t> </a:t>
            </a:r>
            <a:r>
              <a:rPr lang="zh-TW" altLang="en-US" dirty="0"/>
              <a:t>       中文字體</a:t>
            </a:r>
            <a:r>
              <a:rPr lang="en-US" altLang="zh-TW" dirty="0"/>
              <a:t>:</a:t>
            </a:r>
            <a:r>
              <a:rPr lang="fr-FR" altLang="zh-TW" dirty="0"/>
              <a:t>"Noto Sans TC"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3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E3D28-92FB-4D20-905E-898F5C6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SITE MAP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BFE29E0-CFAB-459D-A901-EFAF684FE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35254"/>
              </p:ext>
            </p:extLst>
          </p:nvPr>
        </p:nvGraphicFramePr>
        <p:xfrm>
          <a:off x="842708" y="1264555"/>
          <a:ext cx="11053636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28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1CDD4-D5E2-47B0-A1D6-A3A04E7D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QRcode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22CB87-3472-465E-BF27-FF781D3B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3" y="1505013"/>
            <a:ext cx="4886579" cy="4886579"/>
          </a:xfrm>
        </p:spPr>
      </p:pic>
    </p:spTree>
    <p:extLst>
      <p:ext uri="{BB962C8B-B14F-4D97-AF65-F5344CB8AC3E}">
        <p14:creationId xmlns:p14="http://schemas.microsoft.com/office/powerpoint/2010/main" val="178885082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86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絲縷</vt:lpstr>
      <vt:lpstr>月貝克咖啡</vt:lpstr>
      <vt:lpstr>架站目的</vt:lpstr>
      <vt:lpstr>顏色&amp;字體</vt:lpstr>
      <vt:lpstr>SITE MAP</vt:lpstr>
      <vt:lpstr>QRcode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月貝克咖啡</dc:title>
  <dc:creator>循安 林</dc:creator>
  <cp:lastModifiedBy>循安 林</cp:lastModifiedBy>
  <cp:revision>4</cp:revision>
  <dcterms:created xsi:type="dcterms:W3CDTF">2020-03-07T13:12:49Z</dcterms:created>
  <dcterms:modified xsi:type="dcterms:W3CDTF">2020-03-08T10:32:32Z</dcterms:modified>
</cp:coreProperties>
</file>