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8BF59-F4CC-4CC3-95AB-03558287B7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B85BE5-3577-4C2D-BE8C-5FD91DF64A41}">
      <dgm:prSet phldrT="[文字]"/>
      <dgm:spPr/>
      <dgm:t>
        <a:bodyPr/>
        <a:lstStyle/>
        <a:p>
          <a:r>
            <a:rPr lang="zh-TW" altLang="en-US" dirty="0" smtClean="0"/>
            <a:t>在地基隆旅遊</a:t>
          </a:r>
          <a:endParaRPr lang="zh-TW" altLang="en-US" dirty="0"/>
        </a:p>
      </dgm:t>
    </dgm:pt>
    <dgm:pt modelId="{E2D6CD74-C38A-48E5-AFBB-5DFDC5C590FA}" type="par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2F813B65-4BC4-4291-A5E2-6726A3D8BC18}" type="sib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A5A3E973-98B2-42F3-BF86-BFCFBA4959CD}">
      <dgm:prSet phldrT="[文字]"/>
      <dgm:spPr/>
      <dgm:t>
        <a:bodyPr/>
        <a:lstStyle/>
        <a:p>
          <a:r>
            <a:rPr lang="zh-TW" altLang="en-US" dirty="0" smtClean="0"/>
            <a:t>基隆心故事</a:t>
          </a:r>
          <a:endParaRPr lang="zh-TW" altLang="en-US" dirty="0"/>
        </a:p>
      </dgm:t>
    </dgm:pt>
    <dgm:pt modelId="{6687596B-CC37-4B7F-9DF0-E14DD8D818EF}" type="par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2966A360-66E4-4D61-BBC2-D45303B41CD5}" type="sib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92DF16BB-A1C0-4A6D-94B6-A6F0ECDED519}">
      <dgm:prSet phldrT="[文字]"/>
      <dgm:spPr/>
      <dgm:t>
        <a:bodyPr/>
        <a:lstStyle/>
        <a:p>
          <a:r>
            <a:rPr lang="zh-TW" altLang="en-US" dirty="0" smtClean="0"/>
            <a:t>美食天堂</a:t>
          </a:r>
          <a:endParaRPr lang="zh-TW" altLang="en-US" dirty="0"/>
        </a:p>
      </dgm:t>
    </dgm:pt>
    <dgm:pt modelId="{A181CA61-6EF5-4109-8429-14E523F99F74}" type="par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C7C808C6-E6C5-4E50-991C-125471893CBF}" type="sib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00CFEA72-CFD7-4808-960A-99A148F19AA6}">
      <dgm:prSet phldrT="[文字]"/>
      <dgm:spPr/>
      <dgm:t>
        <a:bodyPr/>
        <a:lstStyle/>
        <a:p>
          <a:r>
            <a:rPr lang="zh-TW" altLang="en-US" dirty="0" smtClean="0"/>
            <a:t>探索基隆</a:t>
          </a:r>
          <a:endParaRPr lang="zh-TW" altLang="en-US" dirty="0"/>
        </a:p>
      </dgm:t>
    </dgm:pt>
    <dgm:pt modelId="{B7684989-411D-4AD9-BC52-45B441810FB8}" type="par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E17CE9E9-1D5F-45E6-A89C-A39E017AA076}" type="sib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23379E79-72ED-4A21-B204-9DA1B9D1D5B1}">
      <dgm:prSet phldrT="[文字]"/>
      <dgm:spPr/>
      <dgm:t>
        <a:bodyPr/>
        <a:lstStyle/>
        <a:p>
          <a:r>
            <a:rPr lang="zh-TW" altLang="en-US" dirty="0" smtClean="0"/>
            <a:t>旅遊基隆</a:t>
          </a:r>
          <a:endParaRPr lang="zh-TW" altLang="en-US" dirty="0"/>
        </a:p>
      </dgm:t>
    </dgm:pt>
    <dgm:pt modelId="{DCF93C83-4640-427C-9394-875D2FDFD3ED}" type="par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7AA6A622-93F5-4EA6-8BBA-8059A67CD4B8}" type="sib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9219CC95-DB5A-4564-84AF-A2EDDAA3584F}">
      <dgm:prSet phldrT="[文字]"/>
      <dgm:spPr/>
      <dgm:t>
        <a:bodyPr/>
        <a:lstStyle/>
        <a:p>
          <a:r>
            <a:rPr lang="zh-TW" altLang="en-US" dirty="0" smtClean="0"/>
            <a:t>歷史</a:t>
          </a:r>
          <a:endParaRPr lang="zh-TW" altLang="en-US" dirty="0"/>
        </a:p>
      </dgm:t>
    </dgm:pt>
    <dgm:pt modelId="{CA991FDF-4C0E-4095-9033-6B30715F6279}" type="parTrans" cxnId="{84BDB66C-1674-4BEA-B2DB-FB72485329A4}">
      <dgm:prSet/>
      <dgm:spPr/>
    </dgm:pt>
    <dgm:pt modelId="{3B80F2C2-06CC-41A3-90EC-48071812D087}" type="sibTrans" cxnId="{84BDB66C-1674-4BEA-B2DB-FB72485329A4}">
      <dgm:prSet/>
      <dgm:spPr/>
    </dgm:pt>
    <dgm:pt modelId="{051B2FDD-5B49-4918-9552-D74ADAE52480}">
      <dgm:prSet phldrT="[文字]"/>
      <dgm:spPr/>
      <dgm:t>
        <a:bodyPr/>
        <a:lstStyle/>
        <a:p>
          <a:r>
            <a:rPr lang="zh-TW" altLang="en-US" dirty="0" smtClean="0"/>
            <a:t>位置</a:t>
          </a:r>
          <a:endParaRPr lang="zh-TW" altLang="en-US" dirty="0"/>
        </a:p>
      </dgm:t>
    </dgm:pt>
    <dgm:pt modelId="{75EC7018-CFC4-43B7-A541-CD1C44C39C2B}" type="parTrans" cxnId="{E632E9AA-7A58-4513-9429-C62257C9399C}">
      <dgm:prSet/>
      <dgm:spPr/>
    </dgm:pt>
    <dgm:pt modelId="{41DD4001-4226-481C-B4A1-4CF27C78FCEC}" type="sibTrans" cxnId="{E632E9AA-7A58-4513-9429-C62257C9399C}">
      <dgm:prSet/>
      <dgm:spPr/>
    </dgm:pt>
    <dgm:pt modelId="{D567E6AC-7485-4633-ABFB-AD8561A7F301}">
      <dgm:prSet phldrT="[文字]"/>
      <dgm:spPr/>
      <dgm:t>
        <a:bodyPr/>
        <a:lstStyle/>
        <a:p>
          <a:r>
            <a:rPr lang="zh-TW" altLang="en-US" dirty="0" smtClean="0"/>
            <a:t>古蹟、歷史建築</a:t>
          </a:r>
          <a:endParaRPr lang="zh-TW" altLang="en-US" dirty="0"/>
        </a:p>
      </dgm:t>
    </dgm:pt>
    <dgm:pt modelId="{B9040880-0923-4CAA-95A3-736F5437FDC7}" type="parTrans" cxnId="{C6923D72-A4FA-473D-975D-BD3026C5546B}">
      <dgm:prSet/>
      <dgm:spPr/>
    </dgm:pt>
    <dgm:pt modelId="{26CA3682-8E9C-49BA-A1F6-58E38A6CDD00}" type="sibTrans" cxnId="{C6923D72-A4FA-473D-975D-BD3026C5546B}">
      <dgm:prSet/>
      <dgm:spPr/>
    </dgm:pt>
    <dgm:pt modelId="{161D69E1-10E7-4163-AA00-D9B4F12F5E6F}">
      <dgm:prSet phldrT="[文字]"/>
      <dgm:spPr/>
      <dgm:t>
        <a:bodyPr/>
        <a:lstStyle/>
        <a:p>
          <a:r>
            <a:rPr lang="zh-TW" altLang="en-US" dirty="0" smtClean="0"/>
            <a:t>觀光景點、風景區</a:t>
          </a:r>
          <a:endParaRPr lang="zh-TW" altLang="en-US" dirty="0"/>
        </a:p>
      </dgm:t>
    </dgm:pt>
    <dgm:pt modelId="{1DC5285E-102C-4FA9-B46F-DC1820955CEB}" type="parTrans" cxnId="{A4E8EC5A-7C72-4998-AA97-6566C01E0719}">
      <dgm:prSet/>
      <dgm:spPr/>
    </dgm:pt>
    <dgm:pt modelId="{21C99945-FEBD-4618-874F-F2E4160A01A2}" type="sibTrans" cxnId="{A4E8EC5A-7C72-4998-AA97-6566C01E0719}">
      <dgm:prSet/>
      <dgm:spPr/>
    </dgm:pt>
    <dgm:pt modelId="{38D70FD2-979C-4FC3-9511-EFE8B4268A1F}">
      <dgm:prSet phldrT="[文字]"/>
      <dgm:spPr/>
      <dgm:t>
        <a:bodyPr/>
        <a:lstStyle/>
        <a:p>
          <a:r>
            <a:rPr lang="zh-TW" altLang="en-US" dirty="0" smtClean="0"/>
            <a:t>節慶</a:t>
          </a:r>
          <a:endParaRPr lang="zh-TW" altLang="en-US" dirty="0"/>
        </a:p>
      </dgm:t>
    </dgm:pt>
    <dgm:pt modelId="{D58EC0A4-0FB4-4892-B004-23F40AA23156}" type="parTrans" cxnId="{9EE44EAF-2F4A-42C7-AE36-6D9894F62FA6}">
      <dgm:prSet/>
      <dgm:spPr/>
    </dgm:pt>
    <dgm:pt modelId="{85633334-6EF2-4B94-B4D9-B0CCEE53DCED}" type="sibTrans" cxnId="{9EE44EAF-2F4A-42C7-AE36-6D9894F62FA6}">
      <dgm:prSet/>
      <dgm:spPr/>
    </dgm:pt>
    <dgm:pt modelId="{782B41AB-3383-4BBD-9C63-485EAD374494}">
      <dgm:prSet phldrT="[文字]"/>
      <dgm:spPr/>
      <dgm:t>
        <a:bodyPr/>
        <a:lstStyle/>
        <a:p>
          <a:r>
            <a:rPr lang="zh-TW" altLang="en-US" dirty="0" smtClean="0"/>
            <a:t>悠閒漫步</a:t>
          </a:r>
          <a:endParaRPr lang="zh-TW" altLang="en-US" dirty="0"/>
        </a:p>
      </dgm:t>
    </dgm:pt>
    <dgm:pt modelId="{F8FF5663-7431-4703-B142-A4024400E87C}" type="parTrans" cxnId="{1462779E-CA7C-4E6C-9096-11F35D4110EC}">
      <dgm:prSet/>
      <dgm:spPr/>
    </dgm:pt>
    <dgm:pt modelId="{962D42E1-C36D-403F-9547-FA027CAE30B3}" type="sibTrans" cxnId="{1462779E-CA7C-4E6C-9096-11F35D4110EC}">
      <dgm:prSet/>
      <dgm:spPr/>
    </dgm:pt>
    <dgm:pt modelId="{16EC97A6-56C7-4D13-BD8E-04B730C82B8E}">
      <dgm:prSet phldrT="[文字]"/>
      <dgm:spPr/>
      <dgm:t>
        <a:bodyPr/>
        <a:lstStyle/>
        <a:p>
          <a:r>
            <a:rPr lang="zh-TW" altLang="en-US" dirty="0" smtClean="0"/>
            <a:t>當地特產、美食</a:t>
          </a:r>
          <a:endParaRPr lang="zh-TW" altLang="en-US" dirty="0"/>
        </a:p>
      </dgm:t>
    </dgm:pt>
    <dgm:pt modelId="{44468A8F-F177-4F0C-9B0D-81598F37D0FE}" type="parTrans" cxnId="{377A3552-3E2C-4557-A205-A17BC5B65358}">
      <dgm:prSet/>
      <dgm:spPr/>
    </dgm:pt>
    <dgm:pt modelId="{42A8008A-A640-4405-A5C4-DBF2ECC58097}" type="sibTrans" cxnId="{377A3552-3E2C-4557-A205-A17BC5B65358}">
      <dgm:prSet/>
      <dgm:spPr/>
    </dgm:pt>
    <dgm:pt modelId="{C50E8E85-4902-4694-B6F0-693E459C772F}">
      <dgm:prSet phldrT="[文字]"/>
      <dgm:spPr/>
      <dgm:t>
        <a:bodyPr/>
        <a:lstStyle/>
        <a:p>
          <a:r>
            <a:rPr lang="zh-TW" altLang="en-US" dirty="0" smtClean="0"/>
            <a:t>食在方便</a:t>
          </a:r>
          <a:endParaRPr lang="zh-TW" altLang="en-US" dirty="0"/>
        </a:p>
      </dgm:t>
    </dgm:pt>
    <dgm:pt modelId="{BA5F9427-8D28-4F1E-B415-DBC21A99DCA6}" type="parTrans" cxnId="{D403267D-D8A5-49BF-A721-5982AD40E43E}">
      <dgm:prSet/>
      <dgm:spPr/>
    </dgm:pt>
    <dgm:pt modelId="{6D62CB5F-EDC1-4E5B-A926-DB152AA27753}" type="sibTrans" cxnId="{D403267D-D8A5-49BF-A721-5982AD40E43E}">
      <dgm:prSet/>
      <dgm:spPr/>
    </dgm:pt>
    <dgm:pt modelId="{CC8C5185-0C80-4E25-8812-4FFB9CAA668C}" type="pres">
      <dgm:prSet presAssocID="{0928BF59-F4CC-4CC3-95AB-03558287B7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40F98EF-7BE5-42E1-9617-5D35B7CFCF59}" type="pres">
      <dgm:prSet presAssocID="{42B85BE5-3577-4C2D-BE8C-5FD91DF64A41}" presName="hierRoot1" presStyleCnt="0">
        <dgm:presLayoutVars>
          <dgm:hierBranch val="init"/>
        </dgm:presLayoutVars>
      </dgm:prSet>
      <dgm:spPr/>
    </dgm:pt>
    <dgm:pt modelId="{3BC0CA78-A962-445B-B18D-501AA8CB27BB}" type="pres">
      <dgm:prSet presAssocID="{42B85BE5-3577-4C2D-BE8C-5FD91DF64A41}" presName="rootComposite1" presStyleCnt="0"/>
      <dgm:spPr/>
    </dgm:pt>
    <dgm:pt modelId="{AF7D81A1-F325-4498-B09E-950FB7ECDE4A}" type="pres">
      <dgm:prSet presAssocID="{42B85BE5-3577-4C2D-BE8C-5FD91DF64A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9C542C-14CB-45EC-82DD-DF4246379ADA}" type="pres">
      <dgm:prSet presAssocID="{42B85BE5-3577-4C2D-BE8C-5FD91DF64A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D02EC9F-C5E0-4C3B-84A1-ACF21278ED72}" type="pres">
      <dgm:prSet presAssocID="{42B85BE5-3577-4C2D-BE8C-5FD91DF64A41}" presName="hierChild2" presStyleCnt="0"/>
      <dgm:spPr/>
    </dgm:pt>
    <dgm:pt modelId="{CA183F86-30ED-4D21-94A0-25D721C2D8A1}" type="pres">
      <dgm:prSet presAssocID="{6687596B-CC37-4B7F-9DF0-E14DD8D818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690688C3-95BD-4692-8DC8-FC4F139A3CCF}" type="pres">
      <dgm:prSet presAssocID="{A5A3E973-98B2-42F3-BF86-BFCFBA4959CD}" presName="hierRoot2" presStyleCnt="0">
        <dgm:presLayoutVars>
          <dgm:hierBranch val="init"/>
        </dgm:presLayoutVars>
      </dgm:prSet>
      <dgm:spPr/>
    </dgm:pt>
    <dgm:pt modelId="{8AB154B0-7143-46ED-AC98-331EA2F4EA31}" type="pres">
      <dgm:prSet presAssocID="{A5A3E973-98B2-42F3-BF86-BFCFBA4959CD}" presName="rootComposite" presStyleCnt="0"/>
      <dgm:spPr/>
    </dgm:pt>
    <dgm:pt modelId="{47A6D8F5-947F-4CAF-8649-2B47F3CE84C2}" type="pres">
      <dgm:prSet presAssocID="{A5A3E973-98B2-42F3-BF86-BFCFBA4959C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6373A0-826A-48F1-B3AC-9E6FE150FE39}" type="pres">
      <dgm:prSet presAssocID="{A5A3E973-98B2-42F3-BF86-BFCFBA4959CD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CE39F837-AD9D-4EAA-8436-74EC457D472D}" type="pres">
      <dgm:prSet presAssocID="{A5A3E973-98B2-42F3-BF86-BFCFBA4959CD}" presName="hierChild4" presStyleCnt="0"/>
      <dgm:spPr/>
    </dgm:pt>
    <dgm:pt modelId="{21FF3D14-80B9-4511-B89A-62C0986F8AC1}" type="pres">
      <dgm:prSet presAssocID="{CA991FDF-4C0E-4095-9033-6B30715F6279}" presName="Name37" presStyleLbl="parChTrans1D3" presStyleIdx="0" presStyleCnt="8"/>
      <dgm:spPr/>
    </dgm:pt>
    <dgm:pt modelId="{5B285E42-0F1A-4FE9-B07F-A1CA15F73632}" type="pres">
      <dgm:prSet presAssocID="{9219CC95-DB5A-4564-84AF-A2EDDAA3584F}" presName="hierRoot2" presStyleCnt="0">
        <dgm:presLayoutVars>
          <dgm:hierBranch val="init"/>
        </dgm:presLayoutVars>
      </dgm:prSet>
      <dgm:spPr/>
    </dgm:pt>
    <dgm:pt modelId="{E99C1D30-1DAB-4F5C-A467-7DF5395C6CE5}" type="pres">
      <dgm:prSet presAssocID="{9219CC95-DB5A-4564-84AF-A2EDDAA3584F}" presName="rootComposite" presStyleCnt="0"/>
      <dgm:spPr/>
    </dgm:pt>
    <dgm:pt modelId="{F26748F3-5D83-4C29-88ED-36029C591DB6}" type="pres">
      <dgm:prSet presAssocID="{9219CC95-DB5A-4564-84AF-A2EDDAA3584F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88CBE1-F1A4-45CC-BB40-4DFE4EC2D6C7}" type="pres">
      <dgm:prSet presAssocID="{9219CC95-DB5A-4564-84AF-A2EDDAA3584F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66D7EE94-3630-4FCD-89CF-8703ABD13473}" type="pres">
      <dgm:prSet presAssocID="{9219CC95-DB5A-4564-84AF-A2EDDAA3584F}" presName="hierChild4" presStyleCnt="0"/>
      <dgm:spPr/>
    </dgm:pt>
    <dgm:pt modelId="{59A7D8E6-E7D9-47B6-A79A-E67EA6C5A91F}" type="pres">
      <dgm:prSet presAssocID="{9219CC95-DB5A-4564-84AF-A2EDDAA3584F}" presName="hierChild5" presStyleCnt="0"/>
      <dgm:spPr/>
    </dgm:pt>
    <dgm:pt modelId="{60083A04-DCB9-45E8-829F-3B13D5A45609}" type="pres">
      <dgm:prSet presAssocID="{75EC7018-CFC4-43B7-A541-CD1C44C39C2B}" presName="Name37" presStyleLbl="parChTrans1D3" presStyleIdx="1" presStyleCnt="8"/>
      <dgm:spPr/>
    </dgm:pt>
    <dgm:pt modelId="{4F2C843E-08C1-48BE-A1FE-A409B3DE9DF0}" type="pres">
      <dgm:prSet presAssocID="{051B2FDD-5B49-4918-9552-D74ADAE52480}" presName="hierRoot2" presStyleCnt="0">
        <dgm:presLayoutVars>
          <dgm:hierBranch val="init"/>
        </dgm:presLayoutVars>
      </dgm:prSet>
      <dgm:spPr/>
    </dgm:pt>
    <dgm:pt modelId="{322F12E7-EFA4-414A-8AD7-1B20B02248A9}" type="pres">
      <dgm:prSet presAssocID="{051B2FDD-5B49-4918-9552-D74ADAE52480}" presName="rootComposite" presStyleCnt="0"/>
      <dgm:spPr/>
    </dgm:pt>
    <dgm:pt modelId="{87BC7E62-9828-4DA7-A786-5502403CB809}" type="pres">
      <dgm:prSet presAssocID="{051B2FDD-5B49-4918-9552-D74ADAE5248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36B9AD-9753-479A-A411-5FDC1F4C4CDA}" type="pres">
      <dgm:prSet presAssocID="{051B2FDD-5B49-4918-9552-D74ADAE5248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341D4546-0CEB-456F-9B9C-85D486FB6BDD}" type="pres">
      <dgm:prSet presAssocID="{051B2FDD-5B49-4918-9552-D74ADAE52480}" presName="hierChild4" presStyleCnt="0"/>
      <dgm:spPr/>
    </dgm:pt>
    <dgm:pt modelId="{87711979-256D-4572-BA4F-B6B6DE009AAD}" type="pres">
      <dgm:prSet presAssocID="{051B2FDD-5B49-4918-9552-D74ADAE52480}" presName="hierChild5" presStyleCnt="0"/>
      <dgm:spPr/>
    </dgm:pt>
    <dgm:pt modelId="{6855421E-EB14-411B-877F-24884D54985B}" type="pres">
      <dgm:prSet presAssocID="{A5A3E973-98B2-42F3-BF86-BFCFBA4959CD}" presName="hierChild5" presStyleCnt="0"/>
      <dgm:spPr/>
    </dgm:pt>
    <dgm:pt modelId="{46A29A1C-31D5-4659-84D5-2ABDB1CA66F5}" type="pres">
      <dgm:prSet presAssocID="{A181CA61-6EF5-4109-8429-14E523F99F7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F5BDE1B-D7AB-4131-9350-816447A729D0}" type="pres">
      <dgm:prSet presAssocID="{92DF16BB-A1C0-4A6D-94B6-A6F0ECDED519}" presName="hierRoot2" presStyleCnt="0">
        <dgm:presLayoutVars>
          <dgm:hierBranch val="init"/>
        </dgm:presLayoutVars>
      </dgm:prSet>
      <dgm:spPr/>
    </dgm:pt>
    <dgm:pt modelId="{4912AD5C-ABB5-4E8A-B064-10A8292362B7}" type="pres">
      <dgm:prSet presAssocID="{92DF16BB-A1C0-4A6D-94B6-A6F0ECDED519}" presName="rootComposite" presStyleCnt="0"/>
      <dgm:spPr/>
    </dgm:pt>
    <dgm:pt modelId="{D5988589-94C1-4C81-978F-DBD40DBA321C}" type="pres">
      <dgm:prSet presAssocID="{92DF16BB-A1C0-4A6D-94B6-A6F0ECDED51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8D81C-317A-4349-9580-1A63EDF8BCB6}" type="pres">
      <dgm:prSet presAssocID="{92DF16BB-A1C0-4A6D-94B6-A6F0ECDED519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5E90B5D-9975-47C6-A388-F7934CDC3455}" type="pres">
      <dgm:prSet presAssocID="{92DF16BB-A1C0-4A6D-94B6-A6F0ECDED519}" presName="hierChild4" presStyleCnt="0"/>
      <dgm:spPr/>
    </dgm:pt>
    <dgm:pt modelId="{33B410C0-B038-480E-87A1-F08E7A73D7A3}" type="pres">
      <dgm:prSet presAssocID="{44468A8F-F177-4F0C-9B0D-81598F37D0FE}" presName="Name37" presStyleLbl="parChTrans1D3" presStyleIdx="2" presStyleCnt="8"/>
      <dgm:spPr/>
    </dgm:pt>
    <dgm:pt modelId="{40559AF3-A8EC-4D66-9C0E-AC6CD65EBD52}" type="pres">
      <dgm:prSet presAssocID="{16EC97A6-56C7-4D13-BD8E-04B730C82B8E}" presName="hierRoot2" presStyleCnt="0">
        <dgm:presLayoutVars>
          <dgm:hierBranch val="init"/>
        </dgm:presLayoutVars>
      </dgm:prSet>
      <dgm:spPr/>
    </dgm:pt>
    <dgm:pt modelId="{FAA46D25-2F82-4430-A11A-ACDF5C05366C}" type="pres">
      <dgm:prSet presAssocID="{16EC97A6-56C7-4D13-BD8E-04B730C82B8E}" presName="rootComposite" presStyleCnt="0"/>
      <dgm:spPr/>
    </dgm:pt>
    <dgm:pt modelId="{D66B988D-E3EA-4A84-BBF1-C46FD31E4C17}" type="pres">
      <dgm:prSet presAssocID="{16EC97A6-56C7-4D13-BD8E-04B730C82B8E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1FA478-21FA-4FF4-9119-2B8433C671CA}" type="pres">
      <dgm:prSet presAssocID="{16EC97A6-56C7-4D13-BD8E-04B730C82B8E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B521C398-7E0E-4833-B6DF-17AC6079CEC5}" type="pres">
      <dgm:prSet presAssocID="{16EC97A6-56C7-4D13-BD8E-04B730C82B8E}" presName="hierChild4" presStyleCnt="0"/>
      <dgm:spPr/>
    </dgm:pt>
    <dgm:pt modelId="{AFC97BF3-83DE-4F3F-8C37-6480BB76166B}" type="pres">
      <dgm:prSet presAssocID="{16EC97A6-56C7-4D13-BD8E-04B730C82B8E}" presName="hierChild5" presStyleCnt="0"/>
      <dgm:spPr/>
    </dgm:pt>
    <dgm:pt modelId="{F17A70AA-9DE2-497A-ABAF-9976652061D0}" type="pres">
      <dgm:prSet presAssocID="{BA5F9427-8D28-4F1E-B415-DBC21A99DCA6}" presName="Name37" presStyleLbl="parChTrans1D3" presStyleIdx="3" presStyleCnt="8"/>
      <dgm:spPr/>
    </dgm:pt>
    <dgm:pt modelId="{CE58D5DF-94D8-49B0-98AF-9A311664F4A5}" type="pres">
      <dgm:prSet presAssocID="{C50E8E85-4902-4694-B6F0-693E459C772F}" presName="hierRoot2" presStyleCnt="0">
        <dgm:presLayoutVars>
          <dgm:hierBranch val="init"/>
        </dgm:presLayoutVars>
      </dgm:prSet>
      <dgm:spPr/>
    </dgm:pt>
    <dgm:pt modelId="{6E076CC5-8CB8-45C4-AE65-A4677D6E81D9}" type="pres">
      <dgm:prSet presAssocID="{C50E8E85-4902-4694-B6F0-693E459C772F}" presName="rootComposite" presStyleCnt="0"/>
      <dgm:spPr/>
    </dgm:pt>
    <dgm:pt modelId="{C3DB7ACD-DA9F-477A-91BD-28353FA03948}" type="pres">
      <dgm:prSet presAssocID="{C50E8E85-4902-4694-B6F0-693E459C772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EFF7CF-B077-4720-8358-A94133411516}" type="pres">
      <dgm:prSet presAssocID="{C50E8E85-4902-4694-B6F0-693E459C772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9F87470B-833A-4FDD-894E-F41E756DE236}" type="pres">
      <dgm:prSet presAssocID="{C50E8E85-4902-4694-B6F0-693E459C772F}" presName="hierChild4" presStyleCnt="0"/>
      <dgm:spPr/>
    </dgm:pt>
    <dgm:pt modelId="{CE6BD1FA-3025-408A-A4C6-8F646A0896FC}" type="pres">
      <dgm:prSet presAssocID="{C50E8E85-4902-4694-B6F0-693E459C772F}" presName="hierChild5" presStyleCnt="0"/>
      <dgm:spPr/>
    </dgm:pt>
    <dgm:pt modelId="{5FD4BB5B-2130-4C23-B452-9ADE1F1E6EF6}" type="pres">
      <dgm:prSet presAssocID="{92DF16BB-A1C0-4A6D-94B6-A6F0ECDED519}" presName="hierChild5" presStyleCnt="0"/>
      <dgm:spPr/>
    </dgm:pt>
    <dgm:pt modelId="{DCB474F9-9EDE-4AB1-A420-3D3C67BEE06D}" type="pres">
      <dgm:prSet presAssocID="{B7684989-411D-4AD9-BC52-45B441810FB8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474B02F-7E4D-43CC-B30D-D10F38C862B8}" type="pres">
      <dgm:prSet presAssocID="{00CFEA72-CFD7-4808-960A-99A148F19AA6}" presName="hierRoot2" presStyleCnt="0">
        <dgm:presLayoutVars>
          <dgm:hierBranch val="init"/>
        </dgm:presLayoutVars>
      </dgm:prSet>
      <dgm:spPr/>
    </dgm:pt>
    <dgm:pt modelId="{792B6090-4323-4D91-B55D-2B78CAA98464}" type="pres">
      <dgm:prSet presAssocID="{00CFEA72-CFD7-4808-960A-99A148F19AA6}" presName="rootComposite" presStyleCnt="0"/>
      <dgm:spPr/>
    </dgm:pt>
    <dgm:pt modelId="{10F54FF5-6F7B-4028-AC32-38A192BB9ACE}" type="pres">
      <dgm:prSet presAssocID="{00CFEA72-CFD7-4808-960A-99A148F19AA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3CFB62-A431-4EFB-8026-290A4B942599}" type="pres">
      <dgm:prSet presAssocID="{00CFEA72-CFD7-4808-960A-99A148F19AA6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5AC6B6D8-9DF6-4710-AD51-13DF392AA713}" type="pres">
      <dgm:prSet presAssocID="{00CFEA72-CFD7-4808-960A-99A148F19AA6}" presName="hierChild4" presStyleCnt="0"/>
      <dgm:spPr/>
    </dgm:pt>
    <dgm:pt modelId="{6B9C6CD1-CEC0-46A8-9BF8-C4F92312A826}" type="pres">
      <dgm:prSet presAssocID="{D58EC0A4-0FB4-4892-B004-23F40AA23156}" presName="Name37" presStyleLbl="parChTrans1D3" presStyleIdx="4" presStyleCnt="8"/>
      <dgm:spPr/>
    </dgm:pt>
    <dgm:pt modelId="{399ABA57-3120-4586-A4DE-D92CEB23EFCA}" type="pres">
      <dgm:prSet presAssocID="{38D70FD2-979C-4FC3-9511-EFE8B4268A1F}" presName="hierRoot2" presStyleCnt="0">
        <dgm:presLayoutVars>
          <dgm:hierBranch val="init"/>
        </dgm:presLayoutVars>
      </dgm:prSet>
      <dgm:spPr/>
    </dgm:pt>
    <dgm:pt modelId="{19EDCEBF-1BB4-40CE-8245-29FE96B8380B}" type="pres">
      <dgm:prSet presAssocID="{38D70FD2-979C-4FC3-9511-EFE8B4268A1F}" presName="rootComposite" presStyleCnt="0"/>
      <dgm:spPr/>
    </dgm:pt>
    <dgm:pt modelId="{3355F7DE-7D08-4987-A3BA-6CA50031A5D8}" type="pres">
      <dgm:prSet presAssocID="{38D70FD2-979C-4FC3-9511-EFE8B4268A1F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9F024F-CC6D-482A-90F2-D1DB1BB1BA14}" type="pres">
      <dgm:prSet presAssocID="{38D70FD2-979C-4FC3-9511-EFE8B4268A1F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09F2F782-4C86-4EF7-8739-A0066C69BCA5}" type="pres">
      <dgm:prSet presAssocID="{38D70FD2-979C-4FC3-9511-EFE8B4268A1F}" presName="hierChild4" presStyleCnt="0"/>
      <dgm:spPr/>
    </dgm:pt>
    <dgm:pt modelId="{171BE454-3755-42AD-AA7E-A90E0DA8572A}" type="pres">
      <dgm:prSet presAssocID="{38D70FD2-979C-4FC3-9511-EFE8B4268A1F}" presName="hierChild5" presStyleCnt="0"/>
      <dgm:spPr/>
    </dgm:pt>
    <dgm:pt modelId="{194FF17B-001C-445F-822F-6BB006BB38A2}" type="pres">
      <dgm:prSet presAssocID="{B9040880-0923-4CAA-95A3-736F5437FDC7}" presName="Name37" presStyleLbl="parChTrans1D3" presStyleIdx="5" presStyleCnt="8"/>
      <dgm:spPr/>
    </dgm:pt>
    <dgm:pt modelId="{4E90D443-3A3E-45FB-B61A-61AA37AAF5DE}" type="pres">
      <dgm:prSet presAssocID="{D567E6AC-7485-4633-ABFB-AD8561A7F301}" presName="hierRoot2" presStyleCnt="0">
        <dgm:presLayoutVars>
          <dgm:hierBranch val="init"/>
        </dgm:presLayoutVars>
      </dgm:prSet>
      <dgm:spPr/>
    </dgm:pt>
    <dgm:pt modelId="{6C10E412-F068-4293-A6B6-6091D264985F}" type="pres">
      <dgm:prSet presAssocID="{D567E6AC-7485-4633-ABFB-AD8561A7F301}" presName="rootComposite" presStyleCnt="0"/>
      <dgm:spPr/>
    </dgm:pt>
    <dgm:pt modelId="{0CCD0B92-B402-4010-B99C-FE69F923C4B6}" type="pres">
      <dgm:prSet presAssocID="{D567E6AC-7485-4633-ABFB-AD8561A7F30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67748-7374-4ECA-BCA5-0ACA62DAA545}" type="pres">
      <dgm:prSet presAssocID="{D567E6AC-7485-4633-ABFB-AD8561A7F301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6717492-877C-4E2A-9157-DC12BD696363}" type="pres">
      <dgm:prSet presAssocID="{D567E6AC-7485-4633-ABFB-AD8561A7F301}" presName="hierChild4" presStyleCnt="0"/>
      <dgm:spPr/>
    </dgm:pt>
    <dgm:pt modelId="{E03CEE67-4731-4A78-B122-77FE7220E536}" type="pres">
      <dgm:prSet presAssocID="{D567E6AC-7485-4633-ABFB-AD8561A7F301}" presName="hierChild5" presStyleCnt="0"/>
      <dgm:spPr/>
    </dgm:pt>
    <dgm:pt modelId="{2BDF6EBD-A737-4446-BA36-5CFA42B6C18B}" type="pres">
      <dgm:prSet presAssocID="{00CFEA72-CFD7-4808-960A-99A148F19AA6}" presName="hierChild5" presStyleCnt="0"/>
      <dgm:spPr/>
    </dgm:pt>
    <dgm:pt modelId="{107D50BE-3BF6-459F-9EBC-02C52704194C}" type="pres">
      <dgm:prSet presAssocID="{DCF93C83-4640-427C-9394-875D2FDFD3E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BCFD0F1-E4CD-4037-8676-3DC25CE04256}" type="pres">
      <dgm:prSet presAssocID="{23379E79-72ED-4A21-B204-9DA1B9D1D5B1}" presName="hierRoot2" presStyleCnt="0">
        <dgm:presLayoutVars>
          <dgm:hierBranch val="init"/>
        </dgm:presLayoutVars>
      </dgm:prSet>
      <dgm:spPr/>
    </dgm:pt>
    <dgm:pt modelId="{8A31BF24-D6AD-46F3-8D0E-78415A0AF9BD}" type="pres">
      <dgm:prSet presAssocID="{23379E79-72ED-4A21-B204-9DA1B9D1D5B1}" presName="rootComposite" presStyleCnt="0"/>
      <dgm:spPr/>
    </dgm:pt>
    <dgm:pt modelId="{E5989FB6-62C8-4377-BE5D-F5986B7C80E0}" type="pres">
      <dgm:prSet presAssocID="{23379E79-72ED-4A21-B204-9DA1B9D1D5B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166A1A-C8D9-4E59-9347-F722151B750F}" type="pres">
      <dgm:prSet presAssocID="{23379E79-72ED-4A21-B204-9DA1B9D1D5B1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E57B253A-CABD-440A-A69C-55D674452FCB}" type="pres">
      <dgm:prSet presAssocID="{23379E79-72ED-4A21-B204-9DA1B9D1D5B1}" presName="hierChild4" presStyleCnt="0"/>
      <dgm:spPr/>
    </dgm:pt>
    <dgm:pt modelId="{6B23A3F1-7BB6-4D92-B080-8DDF5B7D90F9}" type="pres">
      <dgm:prSet presAssocID="{1DC5285E-102C-4FA9-B46F-DC1820955CEB}" presName="Name37" presStyleLbl="parChTrans1D3" presStyleIdx="6" presStyleCnt="8"/>
      <dgm:spPr/>
    </dgm:pt>
    <dgm:pt modelId="{FFD2052F-944B-49EC-A204-1FEAEF49AD08}" type="pres">
      <dgm:prSet presAssocID="{161D69E1-10E7-4163-AA00-D9B4F12F5E6F}" presName="hierRoot2" presStyleCnt="0">
        <dgm:presLayoutVars>
          <dgm:hierBranch val="init"/>
        </dgm:presLayoutVars>
      </dgm:prSet>
      <dgm:spPr/>
    </dgm:pt>
    <dgm:pt modelId="{0697A19B-9B2A-4B60-BAF1-15A7E46F7B74}" type="pres">
      <dgm:prSet presAssocID="{161D69E1-10E7-4163-AA00-D9B4F12F5E6F}" presName="rootComposite" presStyleCnt="0"/>
      <dgm:spPr/>
    </dgm:pt>
    <dgm:pt modelId="{9FA7AF93-CD64-49C9-ACA2-E16861DF0BA7}" type="pres">
      <dgm:prSet presAssocID="{161D69E1-10E7-4163-AA00-D9B4F12F5E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2C6F9-D4DA-4BD2-A125-245E836F9783}" type="pres">
      <dgm:prSet presAssocID="{161D69E1-10E7-4163-AA00-D9B4F12F5E6F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101B4EF-5B79-482B-A1E4-9B8DFA309DBC}" type="pres">
      <dgm:prSet presAssocID="{161D69E1-10E7-4163-AA00-D9B4F12F5E6F}" presName="hierChild4" presStyleCnt="0"/>
      <dgm:spPr/>
    </dgm:pt>
    <dgm:pt modelId="{B8A1F677-3481-4920-A5DF-384E58D9C6AC}" type="pres">
      <dgm:prSet presAssocID="{161D69E1-10E7-4163-AA00-D9B4F12F5E6F}" presName="hierChild5" presStyleCnt="0"/>
      <dgm:spPr/>
    </dgm:pt>
    <dgm:pt modelId="{28EDB841-ED4C-4F86-8BB9-9430EBB1D3CE}" type="pres">
      <dgm:prSet presAssocID="{F8FF5663-7431-4703-B142-A4024400E87C}" presName="Name37" presStyleLbl="parChTrans1D3" presStyleIdx="7" presStyleCnt="8"/>
      <dgm:spPr/>
    </dgm:pt>
    <dgm:pt modelId="{F7C0EAF6-6C21-47A2-98E5-8FCC9DA24ED8}" type="pres">
      <dgm:prSet presAssocID="{782B41AB-3383-4BBD-9C63-485EAD374494}" presName="hierRoot2" presStyleCnt="0">
        <dgm:presLayoutVars>
          <dgm:hierBranch val="init"/>
        </dgm:presLayoutVars>
      </dgm:prSet>
      <dgm:spPr/>
    </dgm:pt>
    <dgm:pt modelId="{9C866976-B317-4AE6-9619-F5ADA0EF1B4A}" type="pres">
      <dgm:prSet presAssocID="{782B41AB-3383-4BBD-9C63-485EAD374494}" presName="rootComposite" presStyleCnt="0"/>
      <dgm:spPr/>
    </dgm:pt>
    <dgm:pt modelId="{51F89A2D-49CE-4D99-984A-7C8C0FC62753}" type="pres">
      <dgm:prSet presAssocID="{782B41AB-3383-4BBD-9C63-485EAD37449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EA64B9-C2F1-4058-9586-F22B0468A098}" type="pres">
      <dgm:prSet presAssocID="{782B41AB-3383-4BBD-9C63-485EAD3744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312CD5B2-E950-434B-BA37-C4FB2CB19BB7}" type="pres">
      <dgm:prSet presAssocID="{782B41AB-3383-4BBD-9C63-485EAD374494}" presName="hierChild4" presStyleCnt="0"/>
      <dgm:spPr/>
    </dgm:pt>
    <dgm:pt modelId="{DD00D3E0-505F-4EA1-83BD-328417AAB206}" type="pres">
      <dgm:prSet presAssocID="{782B41AB-3383-4BBD-9C63-485EAD374494}" presName="hierChild5" presStyleCnt="0"/>
      <dgm:spPr/>
    </dgm:pt>
    <dgm:pt modelId="{7F4BDC4C-C250-455E-96DC-9B4A8A5524C2}" type="pres">
      <dgm:prSet presAssocID="{23379E79-72ED-4A21-B204-9DA1B9D1D5B1}" presName="hierChild5" presStyleCnt="0"/>
      <dgm:spPr/>
    </dgm:pt>
    <dgm:pt modelId="{C299B8F2-5BE3-4C2B-84D7-263E506C873C}" type="pres">
      <dgm:prSet presAssocID="{42B85BE5-3577-4C2D-BE8C-5FD91DF64A41}" presName="hierChild3" presStyleCnt="0"/>
      <dgm:spPr/>
    </dgm:pt>
  </dgm:ptLst>
  <dgm:cxnLst>
    <dgm:cxn modelId="{D6FDBB02-5C41-486C-AEB0-9EA54C981DAA}" type="presOf" srcId="{C50E8E85-4902-4694-B6F0-693E459C772F}" destId="{95EFF7CF-B077-4720-8358-A94133411516}" srcOrd="1" destOrd="0" presId="urn:microsoft.com/office/officeart/2005/8/layout/orgChart1"/>
    <dgm:cxn modelId="{6EF9B61C-DDE8-43F9-BD6B-3A706E29CCB9}" type="presOf" srcId="{16EC97A6-56C7-4D13-BD8E-04B730C82B8E}" destId="{D66B988D-E3EA-4A84-BBF1-C46FD31E4C17}" srcOrd="0" destOrd="0" presId="urn:microsoft.com/office/officeart/2005/8/layout/orgChart1"/>
    <dgm:cxn modelId="{1BE0780F-FA02-4269-BB66-A40759A03A1E}" type="presOf" srcId="{051B2FDD-5B49-4918-9552-D74ADAE52480}" destId="{FD36B9AD-9753-479A-A411-5FDC1F4C4CDA}" srcOrd="1" destOrd="0" presId="urn:microsoft.com/office/officeart/2005/8/layout/orgChart1"/>
    <dgm:cxn modelId="{37414572-7D3B-4FCA-A3B6-C9BBE445A4B9}" type="presOf" srcId="{44468A8F-F177-4F0C-9B0D-81598F37D0FE}" destId="{33B410C0-B038-480E-87A1-F08E7A73D7A3}" srcOrd="0" destOrd="0" presId="urn:microsoft.com/office/officeart/2005/8/layout/orgChart1"/>
    <dgm:cxn modelId="{EAB0A00D-56B3-451F-B302-D71F9FA3AC93}" srcId="{42B85BE5-3577-4C2D-BE8C-5FD91DF64A41}" destId="{00CFEA72-CFD7-4808-960A-99A148F19AA6}" srcOrd="2" destOrd="0" parTransId="{B7684989-411D-4AD9-BC52-45B441810FB8}" sibTransId="{E17CE9E9-1D5F-45E6-A89C-A39E017AA076}"/>
    <dgm:cxn modelId="{8267B76C-4E1B-4A0E-A67C-ACE81DF47634}" type="presOf" srcId="{D567E6AC-7485-4633-ABFB-AD8561A7F301}" destId="{18E67748-7374-4ECA-BCA5-0ACA62DAA545}" srcOrd="1" destOrd="0" presId="urn:microsoft.com/office/officeart/2005/8/layout/orgChart1"/>
    <dgm:cxn modelId="{D403267D-D8A5-49BF-A721-5982AD40E43E}" srcId="{92DF16BB-A1C0-4A6D-94B6-A6F0ECDED519}" destId="{C50E8E85-4902-4694-B6F0-693E459C772F}" srcOrd="1" destOrd="0" parTransId="{BA5F9427-8D28-4F1E-B415-DBC21A99DCA6}" sibTransId="{6D62CB5F-EDC1-4E5B-A926-DB152AA27753}"/>
    <dgm:cxn modelId="{5B971593-8778-4D0D-9698-1B719CF26AA3}" type="presOf" srcId="{38D70FD2-979C-4FC3-9511-EFE8B4268A1F}" destId="{B89F024F-CC6D-482A-90F2-D1DB1BB1BA14}" srcOrd="1" destOrd="0" presId="urn:microsoft.com/office/officeart/2005/8/layout/orgChart1"/>
    <dgm:cxn modelId="{9EE44EAF-2F4A-42C7-AE36-6D9894F62FA6}" srcId="{00CFEA72-CFD7-4808-960A-99A148F19AA6}" destId="{38D70FD2-979C-4FC3-9511-EFE8B4268A1F}" srcOrd="0" destOrd="0" parTransId="{D58EC0A4-0FB4-4892-B004-23F40AA23156}" sibTransId="{85633334-6EF2-4B94-B4D9-B0CCEE53DCED}"/>
    <dgm:cxn modelId="{6EEE009C-1808-4820-A2C9-C268A41CE199}" type="presOf" srcId="{00CFEA72-CFD7-4808-960A-99A148F19AA6}" destId="{D23CFB62-A431-4EFB-8026-290A4B942599}" srcOrd="1" destOrd="0" presId="urn:microsoft.com/office/officeart/2005/8/layout/orgChart1"/>
    <dgm:cxn modelId="{9865EF25-F24A-4DAB-9171-18A58F7DB060}" type="presOf" srcId="{B9040880-0923-4CAA-95A3-736F5437FDC7}" destId="{194FF17B-001C-445F-822F-6BB006BB38A2}" srcOrd="0" destOrd="0" presId="urn:microsoft.com/office/officeart/2005/8/layout/orgChart1"/>
    <dgm:cxn modelId="{BD555F14-F953-489E-86D4-7D0429024552}" type="presOf" srcId="{051B2FDD-5B49-4918-9552-D74ADAE52480}" destId="{87BC7E62-9828-4DA7-A786-5502403CB809}" srcOrd="0" destOrd="0" presId="urn:microsoft.com/office/officeart/2005/8/layout/orgChart1"/>
    <dgm:cxn modelId="{9AE9D15B-B22C-4479-A9F8-C07C5EABAFE7}" type="presOf" srcId="{B7684989-411D-4AD9-BC52-45B441810FB8}" destId="{DCB474F9-9EDE-4AB1-A420-3D3C67BEE06D}" srcOrd="0" destOrd="0" presId="urn:microsoft.com/office/officeart/2005/8/layout/orgChart1"/>
    <dgm:cxn modelId="{B364149D-3656-4CAA-AD19-13189B1EBBBC}" type="presOf" srcId="{A181CA61-6EF5-4109-8429-14E523F99F74}" destId="{46A29A1C-31D5-4659-84D5-2ABDB1CA66F5}" srcOrd="0" destOrd="0" presId="urn:microsoft.com/office/officeart/2005/8/layout/orgChart1"/>
    <dgm:cxn modelId="{E3805605-A7F0-4D29-91F5-81F389C82CF9}" type="presOf" srcId="{9219CC95-DB5A-4564-84AF-A2EDDAA3584F}" destId="{EB88CBE1-F1A4-45CC-BB40-4DFE4EC2D6C7}" srcOrd="1" destOrd="0" presId="urn:microsoft.com/office/officeart/2005/8/layout/orgChart1"/>
    <dgm:cxn modelId="{85B7AB8F-8FCE-4E93-8D3D-775E85B02C66}" type="presOf" srcId="{92DF16BB-A1C0-4A6D-94B6-A6F0ECDED519}" destId="{D5988589-94C1-4C81-978F-DBD40DBA321C}" srcOrd="0" destOrd="0" presId="urn:microsoft.com/office/officeart/2005/8/layout/orgChart1"/>
    <dgm:cxn modelId="{2DD9F128-64D2-4E32-B989-6E671D1BCCF7}" type="presOf" srcId="{1DC5285E-102C-4FA9-B46F-DC1820955CEB}" destId="{6B23A3F1-7BB6-4D92-B080-8DDF5B7D90F9}" srcOrd="0" destOrd="0" presId="urn:microsoft.com/office/officeart/2005/8/layout/orgChart1"/>
    <dgm:cxn modelId="{4B41E039-838B-4FEA-8472-66778FFB3AD7}" type="presOf" srcId="{A5A3E973-98B2-42F3-BF86-BFCFBA4959CD}" destId="{47A6D8F5-947F-4CAF-8649-2B47F3CE84C2}" srcOrd="0" destOrd="0" presId="urn:microsoft.com/office/officeart/2005/8/layout/orgChart1"/>
    <dgm:cxn modelId="{D26FFA90-5102-4BDB-8E88-9F56C6633835}" type="presOf" srcId="{A5A3E973-98B2-42F3-BF86-BFCFBA4959CD}" destId="{996373A0-826A-48F1-B3AC-9E6FE150FE39}" srcOrd="1" destOrd="0" presId="urn:microsoft.com/office/officeart/2005/8/layout/orgChart1"/>
    <dgm:cxn modelId="{4E47D73D-6EF0-49F8-9BF9-86541F34FBE7}" type="presOf" srcId="{BA5F9427-8D28-4F1E-B415-DBC21A99DCA6}" destId="{F17A70AA-9DE2-497A-ABAF-9976652061D0}" srcOrd="0" destOrd="0" presId="urn:microsoft.com/office/officeart/2005/8/layout/orgChart1"/>
    <dgm:cxn modelId="{517BAF37-588B-4289-A3F1-8FD013B4E843}" type="presOf" srcId="{42B85BE5-3577-4C2D-BE8C-5FD91DF64A41}" destId="{839C542C-14CB-45EC-82DD-DF4246379ADA}" srcOrd="1" destOrd="0" presId="urn:microsoft.com/office/officeart/2005/8/layout/orgChart1"/>
    <dgm:cxn modelId="{84BDB66C-1674-4BEA-B2DB-FB72485329A4}" srcId="{A5A3E973-98B2-42F3-BF86-BFCFBA4959CD}" destId="{9219CC95-DB5A-4564-84AF-A2EDDAA3584F}" srcOrd="0" destOrd="0" parTransId="{CA991FDF-4C0E-4095-9033-6B30715F6279}" sibTransId="{3B80F2C2-06CC-41A3-90EC-48071812D087}"/>
    <dgm:cxn modelId="{E5E0D3B7-8D83-4C45-9ECE-EE6A8EAD29C2}" type="presOf" srcId="{CA991FDF-4C0E-4095-9033-6B30715F6279}" destId="{21FF3D14-80B9-4511-B89A-62C0986F8AC1}" srcOrd="0" destOrd="0" presId="urn:microsoft.com/office/officeart/2005/8/layout/orgChart1"/>
    <dgm:cxn modelId="{7974A15E-DAB4-4B3A-84F1-A75103B92CA4}" srcId="{0928BF59-F4CC-4CC3-95AB-03558287B71A}" destId="{42B85BE5-3577-4C2D-BE8C-5FD91DF64A41}" srcOrd="0" destOrd="0" parTransId="{E2D6CD74-C38A-48E5-AFBB-5DFDC5C590FA}" sibTransId="{2F813B65-4BC4-4291-A5E2-6726A3D8BC18}"/>
    <dgm:cxn modelId="{F6E8FA37-09AD-4ACC-8AA8-F75F00674D1F}" srcId="{42B85BE5-3577-4C2D-BE8C-5FD91DF64A41}" destId="{23379E79-72ED-4A21-B204-9DA1B9D1D5B1}" srcOrd="3" destOrd="0" parTransId="{DCF93C83-4640-427C-9394-875D2FDFD3ED}" sibTransId="{7AA6A622-93F5-4EA6-8BBA-8059A67CD4B8}"/>
    <dgm:cxn modelId="{26E9C549-724E-4471-B15B-460E777F57B7}" type="presOf" srcId="{782B41AB-3383-4BBD-9C63-485EAD374494}" destId="{51F89A2D-49CE-4D99-984A-7C8C0FC62753}" srcOrd="0" destOrd="0" presId="urn:microsoft.com/office/officeart/2005/8/layout/orgChart1"/>
    <dgm:cxn modelId="{F48B9433-1770-4D3D-95B8-403F375DA63F}" type="presOf" srcId="{75EC7018-CFC4-43B7-A541-CD1C44C39C2B}" destId="{60083A04-DCB9-45E8-829F-3B13D5A45609}" srcOrd="0" destOrd="0" presId="urn:microsoft.com/office/officeart/2005/8/layout/orgChart1"/>
    <dgm:cxn modelId="{0A861773-2EB7-4359-AC8C-E1BB02A85BA7}" type="presOf" srcId="{16EC97A6-56C7-4D13-BD8E-04B730C82B8E}" destId="{F51FA478-21FA-4FF4-9119-2B8433C671CA}" srcOrd="1" destOrd="0" presId="urn:microsoft.com/office/officeart/2005/8/layout/orgChart1"/>
    <dgm:cxn modelId="{7182EFD3-42C2-4696-BF77-6F19A3491D38}" type="presOf" srcId="{DCF93C83-4640-427C-9394-875D2FDFD3ED}" destId="{107D50BE-3BF6-459F-9EBC-02C52704194C}" srcOrd="0" destOrd="0" presId="urn:microsoft.com/office/officeart/2005/8/layout/orgChart1"/>
    <dgm:cxn modelId="{C6923D72-A4FA-473D-975D-BD3026C5546B}" srcId="{00CFEA72-CFD7-4808-960A-99A148F19AA6}" destId="{D567E6AC-7485-4633-ABFB-AD8561A7F301}" srcOrd="1" destOrd="0" parTransId="{B9040880-0923-4CAA-95A3-736F5437FDC7}" sibTransId="{26CA3682-8E9C-49BA-A1F6-58E38A6CDD00}"/>
    <dgm:cxn modelId="{946B2EBB-66BB-46D3-9BA3-A5B923F5F54A}" type="presOf" srcId="{00CFEA72-CFD7-4808-960A-99A148F19AA6}" destId="{10F54FF5-6F7B-4028-AC32-38A192BB9ACE}" srcOrd="0" destOrd="0" presId="urn:microsoft.com/office/officeart/2005/8/layout/orgChart1"/>
    <dgm:cxn modelId="{E4D6E1A5-B301-4AAE-9547-3EC9F276042F}" type="presOf" srcId="{161D69E1-10E7-4163-AA00-D9B4F12F5E6F}" destId="{3692C6F9-D4DA-4BD2-A125-245E836F9783}" srcOrd="1" destOrd="0" presId="urn:microsoft.com/office/officeart/2005/8/layout/orgChart1"/>
    <dgm:cxn modelId="{6CF5657D-E83B-4BB2-B1D8-CD5D762FDD1F}" type="presOf" srcId="{C50E8E85-4902-4694-B6F0-693E459C772F}" destId="{C3DB7ACD-DA9F-477A-91BD-28353FA03948}" srcOrd="0" destOrd="0" presId="urn:microsoft.com/office/officeart/2005/8/layout/orgChart1"/>
    <dgm:cxn modelId="{E27AD126-B025-41D8-8F4E-CCF4DDD48474}" srcId="{42B85BE5-3577-4C2D-BE8C-5FD91DF64A41}" destId="{A5A3E973-98B2-42F3-BF86-BFCFBA4959CD}" srcOrd="0" destOrd="0" parTransId="{6687596B-CC37-4B7F-9DF0-E14DD8D818EF}" sibTransId="{2966A360-66E4-4D61-BBC2-D45303B41CD5}"/>
    <dgm:cxn modelId="{377A3552-3E2C-4557-A205-A17BC5B65358}" srcId="{92DF16BB-A1C0-4A6D-94B6-A6F0ECDED519}" destId="{16EC97A6-56C7-4D13-BD8E-04B730C82B8E}" srcOrd="0" destOrd="0" parTransId="{44468A8F-F177-4F0C-9B0D-81598F37D0FE}" sibTransId="{42A8008A-A640-4405-A5C4-DBF2ECC58097}"/>
    <dgm:cxn modelId="{AADF9843-285A-4432-AED7-EC43F5AB3562}" srcId="{42B85BE5-3577-4C2D-BE8C-5FD91DF64A41}" destId="{92DF16BB-A1C0-4A6D-94B6-A6F0ECDED519}" srcOrd="1" destOrd="0" parTransId="{A181CA61-6EF5-4109-8429-14E523F99F74}" sibTransId="{C7C808C6-E6C5-4E50-991C-125471893CBF}"/>
    <dgm:cxn modelId="{63E44DC4-9973-4180-B3F1-FA9657837248}" type="presOf" srcId="{F8FF5663-7431-4703-B142-A4024400E87C}" destId="{28EDB841-ED4C-4F86-8BB9-9430EBB1D3CE}" srcOrd="0" destOrd="0" presId="urn:microsoft.com/office/officeart/2005/8/layout/orgChart1"/>
    <dgm:cxn modelId="{C14E6E5D-D230-4D6C-8C4F-435D90EAFD99}" type="presOf" srcId="{782B41AB-3383-4BBD-9C63-485EAD374494}" destId="{02EA64B9-C2F1-4058-9586-F22B0468A098}" srcOrd="1" destOrd="0" presId="urn:microsoft.com/office/officeart/2005/8/layout/orgChart1"/>
    <dgm:cxn modelId="{CDC66721-9499-4E03-9EFC-E368DB3A19A5}" type="presOf" srcId="{D58EC0A4-0FB4-4892-B004-23F40AA23156}" destId="{6B9C6CD1-CEC0-46A8-9BF8-C4F92312A826}" srcOrd="0" destOrd="0" presId="urn:microsoft.com/office/officeart/2005/8/layout/orgChart1"/>
    <dgm:cxn modelId="{2AA07577-2E98-4D6C-9E39-73DEEC874B6A}" type="presOf" srcId="{9219CC95-DB5A-4564-84AF-A2EDDAA3584F}" destId="{F26748F3-5D83-4C29-88ED-36029C591DB6}" srcOrd="0" destOrd="0" presId="urn:microsoft.com/office/officeart/2005/8/layout/orgChart1"/>
    <dgm:cxn modelId="{E632E9AA-7A58-4513-9429-C62257C9399C}" srcId="{A5A3E973-98B2-42F3-BF86-BFCFBA4959CD}" destId="{051B2FDD-5B49-4918-9552-D74ADAE52480}" srcOrd="1" destOrd="0" parTransId="{75EC7018-CFC4-43B7-A541-CD1C44C39C2B}" sibTransId="{41DD4001-4226-481C-B4A1-4CF27C78FCEC}"/>
    <dgm:cxn modelId="{D1566140-E8EE-4156-BE8B-D4A7C723ECAE}" type="presOf" srcId="{38D70FD2-979C-4FC3-9511-EFE8B4268A1F}" destId="{3355F7DE-7D08-4987-A3BA-6CA50031A5D8}" srcOrd="0" destOrd="0" presId="urn:microsoft.com/office/officeart/2005/8/layout/orgChart1"/>
    <dgm:cxn modelId="{2EA3DBC3-6916-4387-9B17-69B11953D620}" type="presOf" srcId="{23379E79-72ED-4A21-B204-9DA1B9D1D5B1}" destId="{E5989FB6-62C8-4377-BE5D-F5986B7C80E0}" srcOrd="0" destOrd="0" presId="urn:microsoft.com/office/officeart/2005/8/layout/orgChart1"/>
    <dgm:cxn modelId="{CEB9345E-AE6D-4E91-86C0-7521938906EA}" type="presOf" srcId="{6687596B-CC37-4B7F-9DF0-E14DD8D818EF}" destId="{CA183F86-30ED-4D21-94A0-25D721C2D8A1}" srcOrd="0" destOrd="0" presId="urn:microsoft.com/office/officeart/2005/8/layout/orgChart1"/>
    <dgm:cxn modelId="{307024DD-0041-4B41-B6DF-90D2ACB663C1}" type="presOf" srcId="{0928BF59-F4CC-4CC3-95AB-03558287B71A}" destId="{CC8C5185-0C80-4E25-8812-4FFB9CAA668C}" srcOrd="0" destOrd="0" presId="urn:microsoft.com/office/officeart/2005/8/layout/orgChart1"/>
    <dgm:cxn modelId="{42367DC7-A456-4658-8152-134A83F4CEF6}" type="presOf" srcId="{42B85BE5-3577-4C2D-BE8C-5FD91DF64A41}" destId="{AF7D81A1-F325-4498-B09E-950FB7ECDE4A}" srcOrd="0" destOrd="0" presId="urn:microsoft.com/office/officeart/2005/8/layout/orgChart1"/>
    <dgm:cxn modelId="{CC8D8B4E-383D-48A6-8B58-272D70384CBE}" type="presOf" srcId="{161D69E1-10E7-4163-AA00-D9B4F12F5E6F}" destId="{9FA7AF93-CD64-49C9-ACA2-E16861DF0BA7}" srcOrd="0" destOrd="0" presId="urn:microsoft.com/office/officeart/2005/8/layout/orgChart1"/>
    <dgm:cxn modelId="{CE37C71D-F279-4702-9DC6-24CB2799CD46}" type="presOf" srcId="{D567E6AC-7485-4633-ABFB-AD8561A7F301}" destId="{0CCD0B92-B402-4010-B99C-FE69F923C4B6}" srcOrd="0" destOrd="0" presId="urn:microsoft.com/office/officeart/2005/8/layout/orgChart1"/>
    <dgm:cxn modelId="{3BABDE16-260A-48BA-A0CB-85171902165E}" type="presOf" srcId="{23379E79-72ED-4A21-B204-9DA1B9D1D5B1}" destId="{F2166A1A-C8D9-4E59-9347-F722151B750F}" srcOrd="1" destOrd="0" presId="urn:microsoft.com/office/officeart/2005/8/layout/orgChart1"/>
    <dgm:cxn modelId="{A4E8EC5A-7C72-4998-AA97-6566C01E0719}" srcId="{23379E79-72ED-4A21-B204-9DA1B9D1D5B1}" destId="{161D69E1-10E7-4163-AA00-D9B4F12F5E6F}" srcOrd="0" destOrd="0" parTransId="{1DC5285E-102C-4FA9-B46F-DC1820955CEB}" sibTransId="{21C99945-FEBD-4618-874F-F2E4160A01A2}"/>
    <dgm:cxn modelId="{1462779E-CA7C-4E6C-9096-11F35D4110EC}" srcId="{23379E79-72ED-4A21-B204-9DA1B9D1D5B1}" destId="{782B41AB-3383-4BBD-9C63-485EAD374494}" srcOrd="1" destOrd="0" parTransId="{F8FF5663-7431-4703-B142-A4024400E87C}" sibTransId="{962D42E1-C36D-403F-9547-FA027CAE30B3}"/>
    <dgm:cxn modelId="{BF36CF61-FB6F-4F57-834A-B0024AB22CFB}" type="presOf" srcId="{92DF16BB-A1C0-4A6D-94B6-A6F0ECDED519}" destId="{12A8D81C-317A-4349-9580-1A63EDF8BCB6}" srcOrd="1" destOrd="0" presId="urn:microsoft.com/office/officeart/2005/8/layout/orgChart1"/>
    <dgm:cxn modelId="{D7336DE8-A752-42ED-BA19-168B1A41A399}" type="presParOf" srcId="{CC8C5185-0C80-4E25-8812-4FFB9CAA668C}" destId="{140F98EF-7BE5-42E1-9617-5D35B7CFCF59}" srcOrd="0" destOrd="0" presId="urn:microsoft.com/office/officeart/2005/8/layout/orgChart1"/>
    <dgm:cxn modelId="{036D268B-4D78-48B6-8192-C830B041E66B}" type="presParOf" srcId="{140F98EF-7BE5-42E1-9617-5D35B7CFCF59}" destId="{3BC0CA78-A962-445B-B18D-501AA8CB27BB}" srcOrd="0" destOrd="0" presId="urn:microsoft.com/office/officeart/2005/8/layout/orgChart1"/>
    <dgm:cxn modelId="{59D29821-CD0C-4C17-9F3A-59D57A48AF31}" type="presParOf" srcId="{3BC0CA78-A962-445B-B18D-501AA8CB27BB}" destId="{AF7D81A1-F325-4498-B09E-950FB7ECDE4A}" srcOrd="0" destOrd="0" presId="urn:microsoft.com/office/officeart/2005/8/layout/orgChart1"/>
    <dgm:cxn modelId="{EF644563-3459-4213-8EF2-345EE2FA500A}" type="presParOf" srcId="{3BC0CA78-A962-445B-B18D-501AA8CB27BB}" destId="{839C542C-14CB-45EC-82DD-DF4246379ADA}" srcOrd="1" destOrd="0" presId="urn:microsoft.com/office/officeart/2005/8/layout/orgChart1"/>
    <dgm:cxn modelId="{B3C7C0E8-C1D3-44AF-BCE8-F31E5320B56A}" type="presParOf" srcId="{140F98EF-7BE5-42E1-9617-5D35B7CFCF59}" destId="{7D02EC9F-C5E0-4C3B-84A1-ACF21278ED72}" srcOrd="1" destOrd="0" presId="urn:microsoft.com/office/officeart/2005/8/layout/orgChart1"/>
    <dgm:cxn modelId="{A1563B97-5179-4672-8D37-867F2F5F9E99}" type="presParOf" srcId="{7D02EC9F-C5E0-4C3B-84A1-ACF21278ED72}" destId="{CA183F86-30ED-4D21-94A0-25D721C2D8A1}" srcOrd="0" destOrd="0" presId="urn:microsoft.com/office/officeart/2005/8/layout/orgChart1"/>
    <dgm:cxn modelId="{F7B0BD8D-FFC9-466A-B499-FDBBB2993AEF}" type="presParOf" srcId="{7D02EC9F-C5E0-4C3B-84A1-ACF21278ED72}" destId="{690688C3-95BD-4692-8DC8-FC4F139A3CCF}" srcOrd="1" destOrd="0" presId="urn:microsoft.com/office/officeart/2005/8/layout/orgChart1"/>
    <dgm:cxn modelId="{48F398CA-CB4B-4345-9850-92F7750FE31D}" type="presParOf" srcId="{690688C3-95BD-4692-8DC8-FC4F139A3CCF}" destId="{8AB154B0-7143-46ED-AC98-331EA2F4EA31}" srcOrd="0" destOrd="0" presId="urn:microsoft.com/office/officeart/2005/8/layout/orgChart1"/>
    <dgm:cxn modelId="{80454B0F-6041-411D-AC7E-B751B0898F16}" type="presParOf" srcId="{8AB154B0-7143-46ED-AC98-331EA2F4EA31}" destId="{47A6D8F5-947F-4CAF-8649-2B47F3CE84C2}" srcOrd="0" destOrd="0" presId="urn:microsoft.com/office/officeart/2005/8/layout/orgChart1"/>
    <dgm:cxn modelId="{A5B2485D-316D-4E09-BBB7-E302D7B4AA6B}" type="presParOf" srcId="{8AB154B0-7143-46ED-AC98-331EA2F4EA31}" destId="{996373A0-826A-48F1-B3AC-9E6FE150FE39}" srcOrd="1" destOrd="0" presId="urn:microsoft.com/office/officeart/2005/8/layout/orgChart1"/>
    <dgm:cxn modelId="{E7C0F289-B284-4E25-B38D-53229AB31E29}" type="presParOf" srcId="{690688C3-95BD-4692-8DC8-FC4F139A3CCF}" destId="{CE39F837-AD9D-4EAA-8436-74EC457D472D}" srcOrd="1" destOrd="0" presId="urn:microsoft.com/office/officeart/2005/8/layout/orgChart1"/>
    <dgm:cxn modelId="{FCF79BA4-BE0C-41B8-AF56-7A9F74AA355A}" type="presParOf" srcId="{CE39F837-AD9D-4EAA-8436-74EC457D472D}" destId="{21FF3D14-80B9-4511-B89A-62C0986F8AC1}" srcOrd="0" destOrd="0" presId="urn:microsoft.com/office/officeart/2005/8/layout/orgChart1"/>
    <dgm:cxn modelId="{BB7D55AC-4898-450C-A088-18FE63B21F9E}" type="presParOf" srcId="{CE39F837-AD9D-4EAA-8436-74EC457D472D}" destId="{5B285E42-0F1A-4FE9-B07F-A1CA15F73632}" srcOrd="1" destOrd="0" presId="urn:microsoft.com/office/officeart/2005/8/layout/orgChart1"/>
    <dgm:cxn modelId="{E7E761E4-BDFD-4210-B8D5-D617A7FDC429}" type="presParOf" srcId="{5B285E42-0F1A-4FE9-B07F-A1CA15F73632}" destId="{E99C1D30-1DAB-4F5C-A467-7DF5395C6CE5}" srcOrd="0" destOrd="0" presId="urn:microsoft.com/office/officeart/2005/8/layout/orgChart1"/>
    <dgm:cxn modelId="{0FE59852-23E8-452C-9479-1C456E4769A0}" type="presParOf" srcId="{E99C1D30-1DAB-4F5C-A467-7DF5395C6CE5}" destId="{F26748F3-5D83-4C29-88ED-36029C591DB6}" srcOrd="0" destOrd="0" presId="urn:microsoft.com/office/officeart/2005/8/layout/orgChart1"/>
    <dgm:cxn modelId="{EAEFE26A-945A-4802-BFFA-D2699B1E9363}" type="presParOf" srcId="{E99C1D30-1DAB-4F5C-A467-7DF5395C6CE5}" destId="{EB88CBE1-F1A4-45CC-BB40-4DFE4EC2D6C7}" srcOrd="1" destOrd="0" presId="urn:microsoft.com/office/officeart/2005/8/layout/orgChart1"/>
    <dgm:cxn modelId="{42CAC338-2E61-4958-B996-1188823E3427}" type="presParOf" srcId="{5B285E42-0F1A-4FE9-B07F-A1CA15F73632}" destId="{66D7EE94-3630-4FCD-89CF-8703ABD13473}" srcOrd="1" destOrd="0" presId="urn:microsoft.com/office/officeart/2005/8/layout/orgChart1"/>
    <dgm:cxn modelId="{377CC7E6-5B9A-4C19-AFCA-C68C5C705B6C}" type="presParOf" srcId="{5B285E42-0F1A-4FE9-B07F-A1CA15F73632}" destId="{59A7D8E6-E7D9-47B6-A79A-E67EA6C5A91F}" srcOrd="2" destOrd="0" presId="urn:microsoft.com/office/officeart/2005/8/layout/orgChart1"/>
    <dgm:cxn modelId="{094D7DCC-3A40-4551-BDB6-16D4D76144A6}" type="presParOf" srcId="{CE39F837-AD9D-4EAA-8436-74EC457D472D}" destId="{60083A04-DCB9-45E8-829F-3B13D5A45609}" srcOrd="2" destOrd="0" presId="urn:microsoft.com/office/officeart/2005/8/layout/orgChart1"/>
    <dgm:cxn modelId="{98460A05-847F-496F-A2B0-3A71BC8E8D32}" type="presParOf" srcId="{CE39F837-AD9D-4EAA-8436-74EC457D472D}" destId="{4F2C843E-08C1-48BE-A1FE-A409B3DE9DF0}" srcOrd="3" destOrd="0" presId="urn:microsoft.com/office/officeart/2005/8/layout/orgChart1"/>
    <dgm:cxn modelId="{530B775D-A3F1-4118-B295-1AFDD2915DC0}" type="presParOf" srcId="{4F2C843E-08C1-48BE-A1FE-A409B3DE9DF0}" destId="{322F12E7-EFA4-414A-8AD7-1B20B02248A9}" srcOrd="0" destOrd="0" presId="urn:microsoft.com/office/officeart/2005/8/layout/orgChart1"/>
    <dgm:cxn modelId="{69658D5A-7659-431F-9D6A-F1955983B9D3}" type="presParOf" srcId="{322F12E7-EFA4-414A-8AD7-1B20B02248A9}" destId="{87BC7E62-9828-4DA7-A786-5502403CB809}" srcOrd="0" destOrd="0" presId="urn:microsoft.com/office/officeart/2005/8/layout/orgChart1"/>
    <dgm:cxn modelId="{0AC10F49-384D-4861-9A85-8FD757066DB7}" type="presParOf" srcId="{322F12E7-EFA4-414A-8AD7-1B20B02248A9}" destId="{FD36B9AD-9753-479A-A411-5FDC1F4C4CDA}" srcOrd="1" destOrd="0" presId="urn:microsoft.com/office/officeart/2005/8/layout/orgChart1"/>
    <dgm:cxn modelId="{8C3D357F-C9CA-45F2-BF17-7905A8463877}" type="presParOf" srcId="{4F2C843E-08C1-48BE-A1FE-A409B3DE9DF0}" destId="{341D4546-0CEB-456F-9B9C-85D486FB6BDD}" srcOrd="1" destOrd="0" presId="urn:microsoft.com/office/officeart/2005/8/layout/orgChart1"/>
    <dgm:cxn modelId="{5A8DE1A0-D7EF-40F7-8022-635941E1F62A}" type="presParOf" srcId="{4F2C843E-08C1-48BE-A1FE-A409B3DE9DF0}" destId="{87711979-256D-4572-BA4F-B6B6DE009AAD}" srcOrd="2" destOrd="0" presId="urn:microsoft.com/office/officeart/2005/8/layout/orgChart1"/>
    <dgm:cxn modelId="{030F08E6-BE17-4B30-A25E-8A3D9CE9DE33}" type="presParOf" srcId="{690688C3-95BD-4692-8DC8-FC4F139A3CCF}" destId="{6855421E-EB14-411B-877F-24884D54985B}" srcOrd="2" destOrd="0" presId="urn:microsoft.com/office/officeart/2005/8/layout/orgChart1"/>
    <dgm:cxn modelId="{952A7EAD-8E7C-4FBD-A7EF-F7F091B6F847}" type="presParOf" srcId="{7D02EC9F-C5E0-4C3B-84A1-ACF21278ED72}" destId="{46A29A1C-31D5-4659-84D5-2ABDB1CA66F5}" srcOrd="2" destOrd="0" presId="urn:microsoft.com/office/officeart/2005/8/layout/orgChart1"/>
    <dgm:cxn modelId="{AE139850-CA10-4209-BF70-E6A33C2BACC1}" type="presParOf" srcId="{7D02EC9F-C5E0-4C3B-84A1-ACF21278ED72}" destId="{2F5BDE1B-D7AB-4131-9350-816447A729D0}" srcOrd="3" destOrd="0" presId="urn:microsoft.com/office/officeart/2005/8/layout/orgChart1"/>
    <dgm:cxn modelId="{7F5DA849-7154-4288-B5A8-80B59484706C}" type="presParOf" srcId="{2F5BDE1B-D7AB-4131-9350-816447A729D0}" destId="{4912AD5C-ABB5-4E8A-B064-10A8292362B7}" srcOrd="0" destOrd="0" presId="urn:microsoft.com/office/officeart/2005/8/layout/orgChart1"/>
    <dgm:cxn modelId="{E02F0EF0-B084-449D-A52E-44002683F6F7}" type="presParOf" srcId="{4912AD5C-ABB5-4E8A-B064-10A8292362B7}" destId="{D5988589-94C1-4C81-978F-DBD40DBA321C}" srcOrd="0" destOrd="0" presId="urn:microsoft.com/office/officeart/2005/8/layout/orgChart1"/>
    <dgm:cxn modelId="{C3713988-4262-4358-88FF-07D486E85E48}" type="presParOf" srcId="{4912AD5C-ABB5-4E8A-B064-10A8292362B7}" destId="{12A8D81C-317A-4349-9580-1A63EDF8BCB6}" srcOrd="1" destOrd="0" presId="urn:microsoft.com/office/officeart/2005/8/layout/orgChart1"/>
    <dgm:cxn modelId="{4EF78393-E980-4452-9F27-6CDF378DE9EA}" type="presParOf" srcId="{2F5BDE1B-D7AB-4131-9350-816447A729D0}" destId="{25E90B5D-9975-47C6-A388-F7934CDC3455}" srcOrd="1" destOrd="0" presId="urn:microsoft.com/office/officeart/2005/8/layout/orgChart1"/>
    <dgm:cxn modelId="{28B6F508-CF97-40B8-935F-056736583E59}" type="presParOf" srcId="{25E90B5D-9975-47C6-A388-F7934CDC3455}" destId="{33B410C0-B038-480E-87A1-F08E7A73D7A3}" srcOrd="0" destOrd="0" presId="urn:microsoft.com/office/officeart/2005/8/layout/orgChart1"/>
    <dgm:cxn modelId="{D7963EC8-C616-42CD-A671-F1B29C529295}" type="presParOf" srcId="{25E90B5D-9975-47C6-A388-F7934CDC3455}" destId="{40559AF3-A8EC-4D66-9C0E-AC6CD65EBD52}" srcOrd="1" destOrd="0" presId="urn:microsoft.com/office/officeart/2005/8/layout/orgChart1"/>
    <dgm:cxn modelId="{A53432B7-CDB9-478F-80DB-D621B5D82756}" type="presParOf" srcId="{40559AF3-A8EC-4D66-9C0E-AC6CD65EBD52}" destId="{FAA46D25-2F82-4430-A11A-ACDF5C05366C}" srcOrd="0" destOrd="0" presId="urn:microsoft.com/office/officeart/2005/8/layout/orgChart1"/>
    <dgm:cxn modelId="{46E60189-C906-4394-A4EE-576007203B83}" type="presParOf" srcId="{FAA46D25-2F82-4430-A11A-ACDF5C05366C}" destId="{D66B988D-E3EA-4A84-BBF1-C46FD31E4C17}" srcOrd="0" destOrd="0" presId="urn:microsoft.com/office/officeart/2005/8/layout/orgChart1"/>
    <dgm:cxn modelId="{5CA2BD7F-69B0-43F7-B109-9A52E4225426}" type="presParOf" srcId="{FAA46D25-2F82-4430-A11A-ACDF5C05366C}" destId="{F51FA478-21FA-4FF4-9119-2B8433C671CA}" srcOrd="1" destOrd="0" presId="urn:microsoft.com/office/officeart/2005/8/layout/orgChart1"/>
    <dgm:cxn modelId="{99D0372C-C8FE-420F-9D81-FAE2E3EF8B94}" type="presParOf" srcId="{40559AF3-A8EC-4D66-9C0E-AC6CD65EBD52}" destId="{B521C398-7E0E-4833-B6DF-17AC6079CEC5}" srcOrd="1" destOrd="0" presId="urn:microsoft.com/office/officeart/2005/8/layout/orgChart1"/>
    <dgm:cxn modelId="{25B67FC5-58B2-473A-8656-7711E4D00079}" type="presParOf" srcId="{40559AF3-A8EC-4D66-9C0E-AC6CD65EBD52}" destId="{AFC97BF3-83DE-4F3F-8C37-6480BB76166B}" srcOrd="2" destOrd="0" presId="urn:microsoft.com/office/officeart/2005/8/layout/orgChart1"/>
    <dgm:cxn modelId="{BA5E8DA8-9788-46B0-8E09-2D4F1FD473D5}" type="presParOf" srcId="{25E90B5D-9975-47C6-A388-F7934CDC3455}" destId="{F17A70AA-9DE2-497A-ABAF-9976652061D0}" srcOrd="2" destOrd="0" presId="urn:microsoft.com/office/officeart/2005/8/layout/orgChart1"/>
    <dgm:cxn modelId="{19602131-08C8-465E-8354-4A6E049B3065}" type="presParOf" srcId="{25E90B5D-9975-47C6-A388-F7934CDC3455}" destId="{CE58D5DF-94D8-49B0-98AF-9A311664F4A5}" srcOrd="3" destOrd="0" presId="urn:microsoft.com/office/officeart/2005/8/layout/orgChart1"/>
    <dgm:cxn modelId="{684ECCE2-3A13-49FF-B57E-BB7D89DE7CF0}" type="presParOf" srcId="{CE58D5DF-94D8-49B0-98AF-9A311664F4A5}" destId="{6E076CC5-8CB8-45C4-AE65-A4677D6E81D9}" srcOrd="0" destOrd="0" presId="urn:microsoft.com/office/officeart/2005/8/layout/orgChart1"/>
    <dgm:cxn modelId="{9647A996-D5B6-458B-928D-E311002BC708}" type="presParOf" srcId="{6E076CC5-8CB8-45C4-AE65-A4677D6E81D9}" destId="{C3DB7ACD-DA9F-477A-91BD-28353FA03948}" srcOrd="0" destOrd="0" presId="urn:microsoft.com/office/officeart/2005/8/layout/orgChart1"/>
    <dgm:cxn modelId="{FA120BDD-A6B5-403C-ACF2-79115158FAA9}" type="presParOf" srcId="{6E076CC5-8CB8-45C4-AE65-A4677D6E81D9}" destId="{95EFF7CF-B077-4720-8358-A94133411516}" srcOrd="1" destOrd="0" presId="urn:microsoft.com/office/officeart/2005/8/layout/orgChart1"/>
    <dgm:cxn modelId="{B3AE047C-D9E4-4D4D-A8C7-73C9C2EEB442}" type="presParOf" srcId="{CE58D5DF-94D8-49B0-98AF-9A311664F4A5}" destId="{9F87470B-833A-4FDD-894E-F41E756DE236}" srcOrd="1" destOrd="0" presId="urn:microsoft.com/office/officeart/2005/8/layout/orgChart1"/>
    <dgm:cxn modelId="{62062B8A-6404-43D6-BD8F-2170F5914CD7}" type="presParOf" srcId="{CE58D5DF-94D8-49B0-98AF-9A311664F4A5}" destId="{CE6BD1FA-3025-408A-A4C6-8F646A0896FC}" srcOrd="2" destOrd="0" presId="urn:microsoft.com/office/officeart/2005/8/layout/orgChart1"/>
    <dgm:cxn modelId="{4D98513B-00EC-4748-BE4C-BCD0263E814D}" type="presParOf" srcId="{2F5BDE1B-D7AB-4131-9350-816447A729D0}" destId="{5FD4BB5B-2130-4C23-B452-9ADE1F1E6EF6}" srcOrd="2" destOrd="0" presId="urn:microsoft.com/office/officeart/2005/8/layout/orgChart1"/>
    <dgm:cxn modelId="{C34E8E18-CC21-4AF8-AC58-5A8745AC17D7}" type="presParOf" srcId="{7D02EC9F-C5E0-4C3B-84A1-ACF21278ED72}" destId="{DCB474F9-9EDE-4AB1-A420-3D3C67BEE06D}" srcOrd="4" destOrd="0" presId="urn:microsoft.com/office/officeart/2005/8/layout/orgChart1"/>
    <dgm:cxn modelId="{092EAEA1-B10C-405E-AAD0-25613E00DAF3}" type="presParOf" srcId="{7D02EC9F-C5E0-4C3B-84A1-ACF21278ED72}" destId="{D474B02F-7E4D-43CC-B30D-D10F38C862B8}" srcOrd="5" destOrd="0" presId="urn:microsoft.com/office/officeart/2005/8/layout/orgChart1"/>
    <dgm:cxn modelId="{C6C554ED-E483-480E-847F-EE0E7FC10A61}" type="presParOf" srcId="{D474B02F-7E4D-43CC-B30D-D10F38C862B8}" destId="{792B6090-4323-4D91-B55D-2B78CAA98464}" srcOrd="0" destOrd="0" presId="urn:microsoft.com/office/officeart/2005/8/layout/orgChart1"/>
    <dgm:cxn modelId="{64D94AAF-784B-466B-ACF5-7C98A7663954}" type="presParOf" srcId="{792B6090-4323-4D91-B55D-2B78CAA98464}" destId="{10F54FF5-6F7B-4028-AC32-38A192BB9ACE}" srcOrd="0" destOrd="0" presId="urn:microsoft.com/office/officeart/2005/8/layout/orgChart1"/>
    <dgm:cxn modelId="{91E48B2B-8A0A-492B-BD89-4AD126F99155}" type="presParOf" srcId="{792B6090-4323-4D91-B55D-2B78CAA98464}" destId="{D23CFB62-A431-4EFB-8026-290A4B942599}" srcOrd="1" destOrd="0" presId="urn:microsoft.com/office/officeart/2005/8/layout/orgChart1"/>
    <dgm:cxn modelId="{02B6E6D4-1131-48A4-9C4B-F7DE67F56725}" type="presParOf" srcId="{D474B02F-7E4D-43CC-B30D-D10F38C862B8}" destId="{5AC6B6D8-9DF6-4710-AD51-13DF392AA713}" srcOrd="1" destOrd="0" presId="urn:microsoft.com/office/officeart/2005/8/layout/orgChart1"/>
    <dgm:cxn modelId="{B62CE6C1-FBDE-4F17-A3C4-AF853CA0252A}" type="presParOf" srcId="{5AC6B6D8-9DF6-4710-AD51-13DF392AA713}" destId="{6B9C6CD1-CEC0-46A8-9BF8-C4F92312A826}" srcOrd="0" destOrd="0" presId="urn:microsoft.com/office/officeart/2005/8/layout/orgChart1"/>
    <dgm:cxn modelId="{A93FF459-BD75-4F4F-BD3F-E33E2A8C2FC6}" type="presParOf" srcId="{5AC6B6D8-9DF6-4710-AD51-13DF392AA713}" destId="{399ABA57-3120-4586-A4DE-D92CEB23EFCA}" srcOrd="1" destOrd="0" presId="urn:microsoft.com/office/officeart/2005/8/layout/orgChart1"/>
    <dgm:cxn modelId="{0AAEDAB2-C91B-46D3-8415-B32B486DA691}" type="presParOf" srcId="{399ABA57-3120-4586-A4DE-D92CEB23EFCA}" destId="{19EDCEBF-1BB4-40CE-8245-29FE96B8380B}" srcOrd="0" destOrd="0" presId="urn:microsoft.com/office/officeart/2005/8/layout/orgChart1"/>
    <dgm:cxn modelId="{70125404-848E-482D-9307-DD853349354E}" type="presParOf" srcId="{19EDCEBF-1BB4-40CE-8245-29FE96B8380B}" destId="{3355F7DE-7D08-4987-A3BA-6CA50031A5D8}" srcOrd="0" destOrd="0" presId="urn:microsoft.com/office/officeart/2005/8/layout/orgChart1"/>
    <dgm:cxn modelId="{7A2A4C65-91FB-460D-A5B6-6C56A1365969}" type="presParOf" srcId="{19EDCEBF-1BB4-40CE-8245-29FE96B8380B}" destId="{B89F024F-CC6D-482A-90F2-D1DB1BB1BA14}" srcOrd="1" destOrd="0" presId="urn:microsoft.com/office/officeart/2005/8/layout/orgChart1"/>
    <dgm:cxn modelId="{786D97EA-B25A-4804-8353-1041A63FBA7F}" type="presParOf" srcId="{399ABA57-3120-4586-A4DE-D92CEB23EFCA}" destId="{09F2F782-4C86-4EF7-8739-A0066C69BCA5}" srcOrd="1" destOrd="0" presId="urn:microsoft.com/office/officeart/2005/8/layout/orgChart1"/>
    <dgm:cxn modelId="{53C73C86-CADD-48CE-A7DB-EBAFC7391F9E}" type="presParOf" srcId="{399ABA57-3120-4586-A4DE-D92CEB23EFCA}" destId="{171BE454-3755-42AD-AA7E-A90E0DA8572A}" srcOrd="2" destOrd="0" presId="urn:microsoft.com/office/officeart/2005/8/layout/orgChart1"/>
    <dgm:cxn modelId="{8E612C82-EB86-44DF-A5FC-749767B71958}" type="presParOf" srcId="{5AC6B6D8-9DF6-4710-AD51-13DF392AA713}" destId="{194FF17B-001C-445F-822F-6BB006BB38A2}" srcOrd="2" destOrd="0" presId="urn:microsoft.com/office/officeart/2005/8/layout/orgChart1"/>
    <dgm:cxn modelId="{D918B6DF-F14D-47EC-B750-6F9B324EDACD}" type="presParOf" srcId="{5AC6B6D8-9DF6-4710-AD51-13DF392AA713}" destId="{4E90D443-3A3E-45FB-B61A-61AA37AAF5DE}" srcOrd="3" destOrd="0" presId="urn:microsoft.com/office/officeart/2005/8/layout/orgChart1"/>
    <dgm:cxn modelId="{0E801BF4-DE38-431A-AF8D-25D7B35A6EB7}" type="presParOf" srcId="{4E90D443-3A3E-45FB-B61A-61AA37AAF5DE}" destId="{6C10E412-F068-4293-A6B6-6091D264985F}" srcOrd="0" destOrd="0" presId="urn:microsoft.com/office/officeart/2005/8/layout/orgChart1"/>
    <dgm:cxn modelId="{56921593-0E50-4886-93BF-D7661F33081D}" type="presParOf" srcId="{6C10E412-F068-4293-A6B6-6091D264985F}" destId="{0CCD0B92-B402-4010-B99C-FE69F923C4B6}" srcOrd="0" destOrd="0" presId="urn:microsoft.com/office/officeart/2005/8/layout/orgChart1"/>
    <dgm:cxn modelId="{B0E25907-4C63-4103-968B-B658E18AFE97}" type="presParOf" srcId="{6C10E412-F068-4293-A6B6-6091D264985F}" destId="{18E67748-7374-4ECA-BCA5-0ACA62DAA545}" srcOrd="1" destOrd="0" presId="urn:microsoft.com/office/officeart/2005/8/layout/orgChart1"/>
    <dgm:cxn modelId="{8A8A2596-9704-49A7-9440-0B488A6D8071}" type="presParOf" srcId="{4E90D443-3A3E-45FB-B61A-61AA37AAF5DE}" destId="{66717492-877C-4E2A-9157-DC12BD696363}" srcOrd="1" destOrd="0" presId="urn:microsoft.com/office/officeart/2005/8/layout/orgChart1"/>
    <dgm:cxn modelId="{9DB44F70-8313-4AF8-90CA-C9710EB552AE}" type="presParOf" srcId="{4E90D443-3A3E-45FB-B61A-61AA37AAF5DE}" destId="{E03CEE67-4731-4A78-B122-77FE7220E536}" srcOrd="2" destOrd="0" presId="urn:microsoft.com/office/officeart/2005/8/layout/orgChart1"/>
    <dgm:cxn modelId="{726E92BA-8032-4E18-BDCF-24B11EE497C7}" type="presParOf" srcId="{D474B02F-7E4D-43CC-B30D-D10F38C862B8}" destId="{2BDF6EBD-A737-4446-BA36-5CFA42B6C18B}" srcOrd="2" destOrd="0" presId="urn:microsoft.com/office/officeart/2005/8/layout/orgChart1"/>
    <dgm:cxn modelId="{C6E1E3B2-B79D-4C34-B159-0113CC5242D4}" type="presParOf" srcId="{7D02EC9F-C5E0-4C3B-84A1-ACF21278ED72}" destId="{107D50BE-3BF6-459F-9EBC-02C52704194C}" srcOrd="6" destOrd="0" presId="urn:microsoft.com/office/officeart/2005/8/layout/orgChart1"/>
    <dgm:cxn modelId="{83DDE40C-2816-4D0B-A50E-E838E36AF6D2}" type="presParOf" srcId="{7D02EC9F-C5E0-4C3B-84A1-ACF21278ED72}" destId="{ABCFD0F1-E4CD-4037-8676-3DC25CE04256}" srcOrd="7" destOrd="0" presId="urn:microsoft.com/office/officeart/2005/8/layout/orgChart1"/>
    <dgm:cxn modelId="{331147AF-7615-4DAD-B877-3183E24248EF}" type="presParOf" srcId="{ABCFD0F1-E4CD-4037-8676-3DC25CE04256}" destId="{8A31BF24-D6AD-46F3-8D0E-78415A0AF9BD}" srcOrd="0" destOrd="0" presId="urn:microsoft.com/office/officeart/2005/8/layout/orgChart1"/>
    <dgm:cxn modelId="{7FAA5A73-D29E-4A95-AC02-00B2E04E0F9E}" type="presParOf" srcId="{8A31BF24-D6AD-46F3-8D0E-78415A0AF9BD}" destId="{E5989FB6-62C8-4377-BE5D-F5986B7C80E0}" srcOrd="0" destOrd="0" presId="urn:microsoft.com/office/officeart/2005/8/layout/orgChart1"/>
    <dgm:cxn modelId="{E4D07BB4-0957-4776-B4FC-8130D32149C3}" type="presParOf" srcId="{8A31BF24-D6AD-46F3-8D0E-78415A0AF9BD}" destId="{F2166A1A-C8D9-4E59-9347-F722151B750F}" srcOrd="1" destOrd="0" presId="urn:microsoft.com/office/officeart/2005/8/layout/orgChart1"/>
    <dgm:cxn modelId="{32E804F9-D119-4885-80DB-3DFCC4A52283}" type="presParOf" srcId="{ABCFD0F1-E4CD-4037-8676-3DC25CE04256}" destId="{E57B253A-CABD-440A-A69C-55D674452FCB}" srcOrd="1" destOrd="0" presId="urn:microsoft.com/office/officeart/2005/8/layout/orgChart1"/>
    <dgm:cxn modelId="{64AD9A43-E82F-470D-8B15-2E4799331B1C}" type="presParOf" srcId="{E57B253A-CABD-440A-A69C-55D674452FCB}" destId="{6B23A3F1-7BB6-4D92-B080-8DDF5B7D90F9}" srcOrd="0" destOrd="0" presId="urn:microsoft.com/office/officeart/2005/8/layout/orgChart1"/>
    <dgm:cxn modelId="{92CAF9D9-BEDA-4699-875A-C05CB676463F}" type="presParOf" srcId="{E57B253A-CABD-440A-A69C-55D674452FCB}" destId="{FFD2052F-944B-49EC-A204-1FEAEF49AD08}" srcOrd="1" destOrd="0" presId="urn:microsoft.com/office/officeart/2005/8/layout/orgChart1"/>
    <dgm:cxn modelId="{65AA4FE6-F68C-46B9-AAD7-D1843D2E2242}" type="presParOf" srcId="{FFD2052F-944B-49EC-A204-1FEAEF49AD08}" destId="{0697A19B-9B2A-4B60-BAF1-15A7E46F7B74}" srcOrd="0" destOrd="0" presId="urn:microsoft.com/office/officeart/2005/8/layout/orgChart1"/>
    <dgm:cxn modelId="{7646DA61-3C4A-49E1-A02F-86A94D3F4DFC}" type="presParOf" srcId="{0697A19B-9B2A-4B60-BAF1-15A7E46F7B74}" destId="{9FA7AF93-CD64-49C9-ACA2-E16861DF0BA7}" srcOrd="0" destOrd="0" presId="urn:microsoft.com/office/officeart/2005/8/layout/orgChart1"/>
    <dgm:cxn modelId="{A45BA4FF-5B56-48DA-B1CE-F885039AACAC}" type="presParOf" srcId="{0697A19B-9B2A-4B60-BAF1-15A7E46F7B74}" destId="{3692C6F9-D4DA-4BD2-A125-245E836F9783}" srcOrd="1" destOrd="0" presId="urn:microsoft.com/office/officeart/2005/8/layout/orgChart1"/>
    <dgm:cxn modelId="{04997210-4751-49CE-9DC5-3C38F722B4C3}" type="presParOf" srcId="{FFD2052F-944B-49EC-A204-1FEAEF49AD08}" destId="{C101B4EF-5B79-482B-A1E4-9B8DFA309DBC}" srcOrd="1" destOrd="0" presId="urn:microsoft.com/office/officeart/2005/8/layout/orgChart1"/>
    <dgm:cxn modelId="{F6278A94-6C5C-4B42-B4A7-EFFF20E5E972}" type="presParOf" srcId="{FFD2052F-944B-49EC-A204-1FEAEF49AD08}" destId="{B8A1F677-3481-4920-A5DF-384E58D9C6AC}" srcOrd="2" destOrd="0" presId="urn:microsoft.com/office/officeart/2005/8/layout/orgChart1"/>
    <dgm:cxn modelId="{966DFF4C-75CC-4BA2-8A73-0AD50D54A00A}" type="presParOf" srcId="{E57B253A-CABD-440A-A69C-55D674452FCB}" destId="{28EDB841-ED4C-4F86-8BB9-9430EBB1D3CE}" srcOrd="2" destOrd="0" presId="urn:microsoft.com/office/officeart/2005/8/layout/orgChart1"/>
    <dgm:cxn modelId="{E9BC407E-6552-48DE-973B-9D5EBE33D2F8}" type="presParOf" srcId="{E57B253A-CABD-440A-A69C-55D674452FCB}" destId="{F7C0EAF6-6C21-47A2-98E5-8FCC9DA24ED8}" srcOrd="3" destOrd="0" presId="urn:microsoft.com/office/officeart/2005/8/layout/orgChart1"/>
    <dgm:cxn modelId="{359EF4FE-DD01-4ECD-9B47-C3A2E3AA9DAC}" type="presParOf" srcId="{F7C0EAF6-6C21-47A2-98E5-8FCC9DA24ED8}" destId="{9C866976-B317-4AE6-9619-F5ADA0EF1B4A}" srcOrd="0" destOrd="0" presId="urn:microsoft.com/office/officeart/2005/8/layout/orgChart1"/>
    <dgm:cxn modelId="{4BF12495-34AD-4880-9E13-A89D16B04F8F}" type="presParOf" srcId="{9C866976-B317-4AE6-9619-F5ADA0EF1B4A}" destId="{51F89A2D-49CE-4D99-984A-7C8C0FC62753}" srcOrd="0" destOrd="0" presId="urn:microsoft.com/office/officeart/2005/8/layout/orgChart1"/>
    <dgm:cxn modelId="{B0993E55-056D-4F04-A364-1ADB146FC87F}" type="presParOf" srcId="{9C866976-B317-4AE6-9619-F5ADA0EF1B4A}" destId="{02EA64B9-C2F1-4058-9586-F22B0468A098}" srcOrd="1" destOrd="0" presId="urn:microsoft.com/office/officeart/2005/8/layout/orgChart1"/>
    <dgm:cxn modelId="{2DEB2547-64C3-4D16-8D7E-B804EEFC5072}" type="presParOf" srcId="{F7C0EAF6-6C21-47A2-98E5-8FCC9DA24ED8}" destId="{312CD5B2-E950-434B-BA37-C4FB2CB19BB7}" srcOrd="1" destOrd="0" presId="urn:microsoft.com/office/officeart/2005/8/layout/orgChart1"/>
    <dgm:cxn modelId="{9AE7F35A-B197-4CCF-8169-35ADD13FF109}" type="presParOf" srcId="{F7C0EAF6-6C21-47A2-98E5-8FCC9DA24ED8}" destId="{DD00D3E0-505F-4EA1-83BD-328417AAB206}" srcOrd="2" destOrd="0" presId="urn:microsoft.com/office/officeart/2005/8/layout/orgChart1"/>
    <dgm:cxn modelId="{CAF79C1E-1CD8-4190-8D51-B228D32A6066}" type="presParOf" srcId="{ABCFD0F1-E4CD-4037-8676-3DC25CE04256}" destId="{7F4BDC4C-C250-455E-96DC-9B4A8A5524C2}" srcOrd="2" destOrd="0" presId="urn:microsoft.com/office/officeart/2005/8/layout/orgChart1"/>
    <dgm:cxn modelId="{A176DB70-9DE6-4958-BEEC-18F7C8575682}" type="presParOf" srcId="{140F98EF-7BE5-42E1-9617-5D35B7CFCF59}" destId="{C299B8F2-5BE3-4C2B-84D7-263E506C87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B841-ED4C-4F86-8BB9-9430EBB1D3CE}">
      <dsp:nvSpPr>
        <dsp:cNvPr id="0" name=""/>
        <dsp:cNvSpPr/>
      </dsp:nvSpPr>
      <dsp:spPr>
        <a:xfrm>
          <a:off x="6288707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3A3F1-7BB6-4D92-B080-8DDF5B7D90F9}">
      <dsp:nvSpPr>
        <dsp:cNvPr id="0" name=""/>
        <dsp:cNvSpPr/>
      </dsp:nvSpPr>
      <dsp:spPr>
        <a:xfrm>
          <a:off x="6288707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D50BE-3BF6-459F-9EBC-02C52704194C}">
      <dsp:nvSpPr>
        <dsp:cNvPr id="0" name=""/>
        <dsp:cNvSpPr/>
      </dsp:nvSpPr>
      <dsp:spPr>
        <a:xfrm>
          <a:off x="3904150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058637" y="176945"/>
              </a:lnTo>
              <a:lnTo>
                <a:pt x="3058637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F17B-001C-445F-822F-6BB006BB38A2}">
      <dsp:nvSpPr>
        <dsp:cNvPr id="0" name=""/>
        <dsp:cNvSpPr/>
      </dsp:nvSpPr>
      <dsp:spPr>
        <a:xfrm>
          <a:off x="4249615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C6CD1-CEC0-46A8-9BF8-C4F92312A826}">
      <dsp:nvSpPr>
        <dsp:cNvPr id="0" name=""/>
        <dsp:cNvSpPr/>
      </dsp:nvSpPr>
      <dsp:spPr>
        <a:xfrm>
          <a:off x="4249615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74F9-9EDE-4AB1-A420-3D3C67BEE06D}">
      <dsp:nvSpPr>
        <dsp:cNvPr id="0" name=""/>
        <dsp:cNvSpPr/>
      </dsp:nvSpPr>
      <dsp:spPr>
        <a:xfrm>
          <a:off x="3904150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A70AA-9DE2-497A-ABAF-9976652061D0}">
      <dsp:nvSpPr>
        <dsp:cNvPr id="0" name=""/>
        <dsp:cNvSpPr/>
      </dsp:nvSpPr>
      <dsp:spPr>
        <a:xfrm>
          <a:off x="2210524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10C0-B038-480E-87A1-F08E7A73D7A3}">
      <dsp:nvSpPr>
        <dsp:cNvPr id="0" name=""/>
        <dsp:cNvSpPr/>
      </dsp:nvSpPr>
      <dsp:spPr>
        <a:xfrm>
          <a:off x="2210524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29A1C-31D5-4659-84D5-2ABDB1CA66F5}">
      <dsp:nvSpPr>
        <dsp:cNvPr id="0" name=""/>
        <dsp:cNvSpPr/>
      </dsp:nvSpPr>
      <dsp:spPr>
        <a:xfrm>
          <a:off x="2884604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3A04-DCB9-45E8-829F-3B13D5A45609}">
      <dsp:nvSpPr>
        <dsp:cNvPr id="0" name=""/>
        <dsp:cNvSpPr/>
      </dsp:nvSpPr>
      <dsp:spPr>
        <a:xfrm>
          <a:off x="171433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F3D14-80B9-4511-B89A-62C0986F8AC1}">
      <dsp:nvSpPr>
        <dsp:cNvPr id="0" name=""/>
        <dsp:cNvSpPr/>
      </dsp:nvSpPr>
      <dsp:spPr>
        <a:xfrm>
          <a:off x="171433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83F86-30ED-4D21-94A0-25D721C2D8A1}">
      <dsp:nvSpPr>
        <dsp:cNvPr id="0" name=""/>
        <dsp:cNvSpPr/>
      </dsp:nvSpPr>
      <dsp:spPr>
        <a:xfrm>
          <a:off x="845513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3058637" y="0"/>
              </a:moveTo>
              <a:lnTo>
                <a:pt x="3058637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D81A1-F325-4498-B09E-950FB7ECDE4A}">
      <dsp:nvSpPr>
        <dsp:cNvPr id="0" name=""/>
        <dsp:cNvSpPr/>
      </dsp:nvSpPr>
      <dsp:spPr>
        <a:xfrm>
          <a:off x="3061550" y="46943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在地基隆旅遊</a:t>
          </a:r>
          <a:endParaRPr lang="zh-TW" altLang="en-US" sz="2000" kern="1200" dirty="0"/>
        </a:p>
      </dsp:txBody>
      <dsp:txXfrm>
        <a:off x="3061550" y="46943"/>
        <a:ext cx="1685199" cy="842599"/>
      </dsp:txXfrm>
    </dsp:sp>
    <dsp:sp modelId="{47A6D8F5-947F-4CAF-8649-2B47F3CE84C2}">
      <dsp:nvSpPr>
        <dsp:cNvPr id="0" name=""/>
        <dsp:cNvSpPr/>
      </dsp:nvSpPr>
      <dsp:spPr>
        <a:xfrm>
          <a:off x="2913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基隆心故事</a:t>
          </a:r>
          <a:endParaRPr lang="zh-TW" altLang="en-US" sz="2000" kern="1200" dirty="0"/>
        </a:p>
      </dsp:txBody>
      <dsp:txXfrm>
        <a:off x="2913" y="1243435"/>
        <a:ext cx="1685199" cy="842599"/>
      </dsp:txXfrm>
    </dsp:sp>
    <dsp:sp modelId="{F26748F3-5D83-4C29-88ED-36029C591DB6}">
      <dsp:nvSpPr>
        <dsp:cNvPr id="0" name=""/>
        <dsp:cNvSpPr/>
      </dsp:nvSpPr>
      <dsp:spPr>
        <a:xfrm>
          <a:off x="424213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歷史</a:t>
          </a:r>
          <a:endParaRPr lang="zh-TW" altLang="en-US" sz="2000" kern="1200" dirty="0"/>
        </a:p>
      </dsp:txBody>
      <dsp:txXfrm>
        <a:off x="424213" y="2439926"/>
        <a:ext cx="1685199" cy="842599"/>
      </dsp:txXfrm>
    </dsp:sp>
    <dsp:sp modelId="{87BC7E62-9828-4DA7-A786-5502403CB809}">
      <dsp:nvSpPr>
        <dsp:cNvPr id="0" name=""/>
        <dsp:cNvSpPr/>
      </dsp:nvSpPr>
      <dsp:spPr>
        <a:xfrm>
          <a:off x="424213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位置</a:t>
          </a:r>
          <a:endParaRPr lang="zh-TW" altLang="en-US" sz="2000" kern="1200" dirty="0"/>
        </a:p>
      </dsp:txBody>
      <dsp:txXfrm>
        <a:off x="424213" y="3636418"/>
        <a:ext cx="1685199" cy="842599"/>
      </dsp:txXfrm>
    </dsp:sp>
    <dsp:sp modelId="{D5988589-94C1-4C81-978F-DBD40DBA321C}">
      <dsp:nvSpPr>
        <dsp:cNvPr id="0" name=""/>
        <dsp:cNvSpPr/>
      </dsp:nvSpPr>
      <dsp:spPr>
        <a:xfrm>
          <a:off x="2042004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美食天堂</a:t>
          </a:r>
          <a:endParaRPr lang="zh-TW" altLang="en-US" sz="2000" kern="1200" dirty="0"/>
        </a:p>
      </dsp:txBody>
      <dsp:txXfrm>
        <a:off x="2042004" y="1243435"/>
        <a:ext cx="1685199" cy="842599"/>
      </dsp:txXfrm>
    </dsp:sp>
    <dsp:sp modelId="{D66B988D-E3EA-4A84-BBF1-C46FD31E4C17}">
      <dsp:nvSpPr>
        <dsp:cNvPr id="0" name=""/>
        <dsp:cNvSpPr/>
      </dsp:nvSpPr>
      <dsp:spPr>
        <a:xfrm>
          <a:off x="2463304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當地特產、美食</a:t>
          </a:r>
          <a:endParaRPr lang="zh-TW" altLang="en-US" sz="2000" kern="1200" dirty="0"/>
        </a:p>
      </dsp:txBody>
      <dsp:txXfrm>
        <a:off x="2463304" y="2439926"/>
        <a:ext cx="1685199" cy="842599"/>
      </dsp:txXfrm>
    </dsp:sp>
    <dsp:sp modelId="{C3DB7ACD-DA9F-477A-91BD-28353FA03948}">
      <dsp:nvSpPr>
        <dsp:cNvPr id="0" name=""/>
        <dsp:cNvSpPr/>
      </dsp:nvSpPr>
      <dsp:spPr>
        <a:xfrm>
          <a:off x="2463304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食在方便</a:t>
          </a:r>
          <a:endParaRPr lang="zh-TW" altLang="en-US" sz="2000" kern="1200" dirty="0"/>
        </a:p>
      </dsp:txBody>
      <dsp:txXfrm>
        <a:off x="2463304" y="3636418"/>
        <a:ext cx="1685199" cy="842599"/>
      </dsp:txXfrm>
    </dsp:sp>
    <dsp:sp modelId="{10F54FF5-6F7B-4028-AC32-38A192BB9ACE}">
      <dsp:nvSpPr>
        <dsp:cNvPr id="0" name=""/>
        <dsp:cNvSpPr/>
      </dsp:nvSpPr>
      <dsp:spPr>
        <a:xfrm>
          <a:off x="4081096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探索基隆</a:t>
          </a:r>
          <a:endParaRPr lang="zh-TW" altLang="en-US" sz="2000" kern="1200" dirty="0"/>
        </a:p>
      </dsp:txBody>
      <dsp:txXfrm>
        <a:off x="4081096" y="1243435"/>
        <a:ext cx="1685199" cy="842599"/>
      </dsp:txXfrm>
    </dsp:sp>
    <dsp:sp modelId="{3355F7DE-7D08-4987-A3BA-6CA50031A5D8}">
      <dsp:nvSpPr>
        <dsp:cNvPr id="0" name=""/>
        <dsp:cNvSpPr/>
      </dsp:nvSpPr>
      <dsp:spPr>
        <a:xfrm>
          <a:off x="4502395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節慶</a:t>
          </a:r>
          <a:endParaRPr lang="zh-TW" altLang="en-US" sz="2000" kern="1200" dirty="0"/>
        </a:p>
      </dsp:txBody>
      <dsp:txXfrm>
        <a:off x="4502395" y="2439926"/>
        <a:ext cx="1685199" cy="842599"/>
      </dsp:txXfrm>
    </dsp:sp>
    <dsp:sp modelId="{0CCD0B92-B402-4010-B99C-FE69F923C4B6}">
      <dsp:nvSpPr>
        <dsp:cNvPr id="0" name=""/>
        <dsp:cNvSpPr/>
      </dsp:nvSpPr>
      <dsp:spPr>
        <a:xfrm>
          <a:off x="4502395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古蹟、歷史建築</a:t>
          </a:r>
          <a:endParaRPr lang="zh-TW" altLang="en-US" sz="2000" kern="1200" dirty="0"/>
        </a:p>
      </dsp:txBody>
      <dsp:txXfrm>
        <a:off x="4502395" y="3636418"/>
        <a:ext cx="1685199" cy="842599"/>
      </dsp:txXfrm>
    </dsp:sp>
    <dsp:sp modelId="{E5989FB6-62C8-4377-BE5D-F5986B7C80E0}">
      <dsp:nvSpPr>
        <dsp:cNvPr id="0" name=""/>
        <dsp:cNvSpPr/>
      </dsp:nvSpPr>
      <dsp:spPr>
        <a:xfrm>
          <a:off x="6120187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旅遊基隆</a:t>
          </a:r>
          <a:endParaRPr lang="zh-TW" altLang="en-US" sz="2000" kern="1200" dirty="0"/>
        </a:p>
      </dsp:txBody>
      <dsp:txXfrm>
        <a:off x="6120187" y="1243435"/>
        <a:ext cx="1685199" cy="842599"/>
      </dsp:txXfrm>
    </dsp:sp>
    <dsp:sp modelId="{9FA7AF93-CD64-49C9-ACA2-E16861DF0BA7}">
      <dsp:nvSpPr>
        <dsp:cNvPr id="0" name=""/>
        <dsp:cNvSpPr/>
      </dsp:nvSpPr>
      <dsp:spPr>
        <a:xfrm>
          <a:off x="6541487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觀光景點、風景區</a:t>
          </a:r>
          <a:endParaRPr lang="zh-TW" altLang="en-US" sz="2000" kern="1200" dirty="0"/>
        </a:p>
      </dsp:txBody>
      <dsp:txXfrm>
        <a:off x="6541487" y="2439926"/>
        <a:ext cx="1685199" cy="842599"/>
      </dsp:txXfrm>
    </dsp:sp>
    <dsp:sp modelId="{51F89A2D-49CE-4D99-984A-7C8C0FC62753}">
      <dsp:nvSpPr>
        <dsp:cNvPr id="0" name=""/>
        <dsp:cNvSpPr/>
      </dsp:nvSpPr>
      <dsp:spPr>
        <a:xfrm>
          <a:off x="6541487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悠閒漫步</a:t>
          </a:r>
          <a:endParaRPr lang="zh-TW" altLang="en-US" sz="2000" kern="1200" dirty="0"/>
        </a:p>
      </dsp:txBody>
      <dsp:txXfrm>
        <a:off x="6541487" y="3636418"/>
        <a:ext cx="1685199" cy="84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地基隆旅遊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李旻蒼</a:t>
            </a:r>
            <a:r>
              <a:rPr lang="en-US" altLang="zh-TW" dirty="0" smtClean="0"/>
              <a:t>00257204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彭信傑</a:t>
            </a:r>
            <a:r>
              <a:rPr lang="en-US" altLang="zh-TW" dirty="0" smtClean="0"/>
              <a:t>00157134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0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endParaRPr lang="en-US" altLang="zh-TW" dirty="0"/>
          </a:p>
          <a:p>
            <a:r>
              <a:rPr lang="en-US" altLang="zh-TW" dirty="0"/>
              <a:t>CSS</a:t>
            </a:r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  <a:p>
            <a:r>
              <a:rPr lang="en-US" altLang="zh-TW" dirty="0" smtClean="0"/>
              <a:t>JQuery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GoogleMap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/>
              <a:t>JavaScript API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zh-TW" altLang="en-US" dirty="0" smtClean="0"/>
              <a:t>外地人知道基隆的美</a:t>
            </a:r>
            <a:r>
              <a:rPr lang="en-US" altLang="zh-TW" dirty="0" smtClean="0"/>
              <a:t>,</a:t>
            </a:r>
            <a:r>
              <a:rPr lang="zh-TW" altLang="en-US" dirty="0"/>
              <a:t>也</a:t>
            </a:r>
            <a:r>
              <a:rPr lang="zh-TW" altLang="en-US" dirty="0" smtClean="0"/>
              <a:t>讓在地人知道基隆不為人知的美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zh-TW" altLang="en-US" dirty="0" smtClean="0"/>
              <a:t>李旻蒼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探索基隆、旅遊基隆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FB</a:t>
            </a:r>
            <a:r>
              <a:rPr lang="zh-TW" altLang="en-US" dirty="0" smtClean="0"/>
              <a:t>留言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Google </a:t>
            </a:r>
            <a:r>
              <a:rPr lang="en-US" altLang="zh-TW" smtClean="0"/>
              <a:t>Map API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排版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實際分工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724400" y="1633727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彭信傑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基隆心故事、美食天堂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排版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上色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報告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106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在地基隆旅遊</vt:lpstr>
      <vt:lpstr>架構</vt:lpstr>
      <vt:lpstr>技術</vt:lpstr>
      <vt:lpstr>特色與優點</vt:lpstr>
      <vt:lpstr>實際分工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基隆觀光旅遊</dc:title>
  <dc:creator>barry</dc:creator>
  <cp:lastModifiedBy>featherM</cp:lastModifiedBy>
  <cp:revision>9</cp:revision>
  <dcterms:created xsi:type="dcterms:W3CDTF">2016-05-07T17:03:14Z</dcterms:created>
  <dcterms:modified xsi:type="dcterms:W3CDTF">2016-06-16T17:57:45Z</dcterms:modified>
</cp:coreProperties>
</file>