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8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nner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08355"/>
            <a:ext cx="12195175" cy="762190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804795" y="2829560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vert="horz"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狼人杀手游发布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狼人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270" y="1375410"/>
            <a:ext cx="2790825" cy="4914900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10800000">
            <a:off x="3451225" y="4285615"/>
            <a:ext cx="1917700" cy="1009015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flipV="1">
            <a:off x="7105015" y="2610485"/>
            <a:ext cx="1271270" cy="666115"/>
          </a:xfrm>
          <a:prstGeom prst="bentConnector3">
            <a:avLst>
              <a:gd name="adj1" fmla="val 50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flipV="1">
            <a:off x="6680835" y="4770755"/>
            <a:ext cx="1816735" cy="484505"/>
          </a:xfrm>
          <a:prstGeom prst="bent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3914775" y="2710815"/>
            <a:ext cx="1009015" cy="50482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60295" y="237553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狼人身份显示</a:t>
            </a:r>
            <a:endParaRPr lang="zh-CN" altLang="en-US"/>
          </a:p>
          <a:p>
            <a:r>
              <a:rPr lang="zh-CN" altLang="en-US"/>
              <a:t>确认自己同伴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82345" y="412432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确认要杀的人之后点击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76285" y="237553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预备杀人出现血爪图案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97570" y="449262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只有在点击确定之后被激活</a:t>
            </a:r>
            <a:endParaRPr lang="zh-CN" altLang="en-US"/>
          </a:p>
          <a:p>
            <a:r>
              <a:rPr lang="zh-CN" altLang="en-US"/>
              <a:t>返回到游戏进行页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1097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预言家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7205345" y="2974340"/>
            <a:ext cx="74739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952740" y="27997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点击确定后显示身份</a:t>
            </a:r>
            <a:endParaRPr lang="zh-CN" altLang="en-US"/>
          </a:p>
        </p:txBody>
      </p:sp>
      <p:cxnSp>
        <p:nvCxnSpPr>
          <p:cNvPr id="14" name="肘形连接符 13"/>
          <p:cNvCxnSpPr/>
          <p:nvPr/>
        </p:nvCxnSpPr>
        <p:spPr>
          <a:xfrm rot="10800000">
            <a:off x="3834130" y="4467860"/>
            <a:ext cx="1574165" cy="565150"/>
          </a:xfrm>
          <a:prstGeom prst="bentConnector3">
            <a:avLst>
              <a:gd name="adj1" fmla="val 49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22450" y="42659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确认之后按钮禁用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女巫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45100" y="4852670"/>
            <a:ext cx="1714500" cy="29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肘形连接符 2"/>
          <p:cNvCxnSpPr>
            <a:stCxn id="2" idx="1"/>
          </p:cNvCxnSpPr>
          <p:nvPr/>
        </p:nvCxnSpPr>
        <p:spPr>
          <a:xfrm rot="10800000">
            <a:off x="3892550" y="4657090"/>
            <a:ext cx="1352550" cy="340995"/>
          </a:xfrm>
          <a:prstGeom prst="bentConnector3">
            <a:avLst>
              <a:gd name="adj1" fmla="val 499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52470" y="448437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142230" y="3495675"/>
            <a:ext cx="704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47080" y="33115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当解药还在时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401560" y="349567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80" y="1109980"/>
            <a:ext cx="2781300" cy="4924425"/>
          </a:xfrm>
          <a:prstGeom prst="rect">
            <a:avLst/>
          </a:prstGeom>
        </p:spPr>
      </p:pic>
      <p:cxnSp>
        <p:nvCxnSpPr>
          <p:cNvPr id="15" name="肘形连接符 14"/>
          <p:cNvCxnSpPr/>
          <p:nvPr/>
        </p:nvCxnSpPr>
        <p:spPr>
          <a:xfrm rot="10800000" flipV="1">
            <a:off x="7523480" y="1666875"/>
            <a:ext cx="876300" cy="647700"/>
          </a:xfrm>
          <a:prstGeom prst="bentConnector3">
            <a:avLst>
              <a:gd name="adj1" fmla="val 49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5680" y="21240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出现提示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5" grpId="0"/>
      <p:bldP spid="2" grpId="1" animBg="1"/>
      <p:bldP spid="5" grpId="1"/>
      <p:bldP spid="9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6864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守卫页、警徽选择页和投票页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109980"/>
            <a:ext cx="2781300" cy="491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4460" y="61861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和预言家页相同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55" y="1109980"/>
            <a:ext cx="2781300" cy="4914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10273665" y="5234940"/>
            <a:ext cx="0" cy="908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924925" y="618617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只有在警长死后才被激活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结束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flipV="1">
            <a:off x="7035800" y="1720850"/>
            <a:ext cx="1079500" cy="482600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115300" y="15557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</a:t>
            </a:r>
            <a:endParaRPr lang="zh-CN" altLang="en-US"/>
          </a:p>
        </p:txBody>
      </p:sp>
      <p:cxnSp>
        <p:nvCxnSpPr>
          <p:cNvPr id="10" name="肘形连接符 9"/>
          <p:cNvCxnSpPr/>
          <p:nvPr/>
        </p:nvCxnSpPr>
        <p:spPr>
          <a:xfrm rot="10800000">
            <a:off x="4038600" y="3473450"/>
            <a:ext cx="1143000" cy="647700"/>
          </a:xfrm>
          <a:prstGeom prst="bentConnector3">
            <a:avLst>
              <a:gd name="adj1" fmla="val 499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98520" y="32448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日志</a:t>
            </a:r>
            <a:endParaRPr lang="zh-CN" altLang="en-US"/>
          </a:p>
        </p:txBody>
      </p:sp>
      <p:cxnSp>
        <p:nvCxnSpPr>
          <p:cNvPr id="13" name="肘形连接符 12"/>
          <p:cNvCxnSpPr/>
          <p:nvPr/>
        </p:nvCxnSpPr>
        <p:spPr>
          <a:xfrm rot="10800000">
            <a:off x="4102100" y="5340350"/>
            <a:ext cx="1308100" cy="495300"/>
          </a:xfrm>
          <a:prstGeom prst="bentConnector3">
            <a:avLst>
              <a:gd name="adj1" fmla="val 4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26920" y="51752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跳转到人数选择页</a:t>
            </a:r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flipV="1">
            <a:off x="6832600" y="5340350"/>
            <a:ext cx="1422400" cy="482600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82000" y="51752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返回到登录界面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0045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更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489325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多</a:t>
            </a:r>
            <a:endParaRPr lang="zh-CN" altLang="en-US" sz="3200"/>
          </a:p>
        </p:txBody>
      </p:sp>
      <p:sp>
        <p:nvSpPr>
          <p:cNvPr id="6" name="文本框 3"/>
          <p:cNvSpPr txBox="1"/>
          <p:nvPr/>
        </p:nvSpPr>
        <p:spPr>
          <a:xfrm>
            <a:off x="4078605" y="3136900"/>
            <a:ext cx="15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/>
              <a:t>效</a:t>
            </a:r>
            <a:endParaRPr lang="zh-CN" altLang="en-US" sz="3200"/>
          </a:p>
        </p:txBody>
      </p:sp>
      <p:sp>
        <p:nvSpPr>
          <p:cNvPr id="8" name="文本框 4"/>
          <p:cNvSpPr txBox="1"/>
          <p:nvPr/>
        </p:nvSpPr>
        <p:spPr>
          <a:xfrm>
            <a:off x="462280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果</a:t>
            </a:r>
            <a:endParaRPr lang="zh-CN" altLang="en-US" sz="3200"/>
          </a:p>
        </p:txBody>
      </p:sp>
      <p:sp>
        <p:nvSpPr>
          <p:cNvPr id="12" name="文本框 5"/>
          <p:cNvSpPr txBox="1"/>
          <p:nvPr/>
        </p:nvSpPr>
        <p:spPr>
          <a:xfrm>
            <a:off x="521208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请</a:t>
            </a:r>
            <a:endParaRPr lang="zh-CN" altLang="en-US" sz="3200"/>
          </a:p>
        </p:txBody>
      </p:sp>
      <p:sp>
        <p:nvSpPr>
          <p:cNvPr id="17" name="文本框 6"/>
          <p:cNvSpPr txBox="1"/>
          <p:nvPr/>
        </p:nvSpPr>
        <p:spPr>
          <a:xfrm>
            <a:off x="580136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在</a:t>
            </a:r>
            <a:endParaRPr lang="zh-CN" altLang="en-US" sz="3200"/>
          </a:p>
        </p:txBody>
      </p:sp>
      <p:sp>
        <p:nvSpPr>
          <p:cNvPr id="18" name="文本框 7"/>
          <p:cNvSpPr txBox="1"/>
          <p:nvPr/>
        </p:nvSpPr>
        <p:spPr>
          <a:xfrm>
            <a:off x="639064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页</a:t>
            </a:r>
            <a:endParaRPr lang="zh-CN" altLang="en-US" sz="3200"/>
          </a:p>
        </p:txBody>
      </p:sp>
      <p:sp>
        <p:nvSpPr>
          <p:cNvPr id="19" name="文本框 8"/>
          <p:cNvSpPr txBox="1"/>
          <p:nvPr/>
        </p:nvSpPr>
        <p:spPr>
          <a:xfrm>
            <a:off x="692023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面</a:t>
            </a:r>
            <a:endParaRPr lang="zh-CN" altLang="en-US" sz="3200"/>
          </a:p>
        </p:txBody>
      </p:sp>
      <p:sp>
        <p:nvSpPr>
          <p:cNvPr id="20" name="文本框 9"/>
          <p:cNvSpPr txBox="1"/>
          <p:nvPr/>
        </p:nvSpPr>
        <p:spPr>
          <a:xfrm>
            <a:off x="750951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中</a:t>
            </a:r>
            <a:endParaRPr lang="zh-CN" altLang="en-US" sz="3200"/>
          </a:p>
        </p:txBody>
      </p:sp>
      <p:sp>
        <p:nvSpPr>
          <p:cNvPr id="21" name="文本框 10"/>
          <p:cNvSpPr txBox="1"/>
          <p:nvPr/>
        </p:nvSpPr>
        <p:spPr>
          <a:xfrm>
            <a:off x="809879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查</a:t>
            </a:r>
            <a:endParaRPr lang="zh-CN" altLang="en-US" sz="3200"/>
          </a:p>
        </p:txBody>
      </p:sp>
      <p:sp>
        <p:nvSpPr>
          <p:cNvPr id="22" name="文本框 11"/>
          <p:cNvSpPr txBox="1"/>
          <p:nvPr/>
        </p:nvSpPr>
        <p:spPr>
          <a:xfrm>
            <a:off x="868807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看</a:t>
            </a:r>
            <a:endParaRPr lang="zh-CN" altLang="en-US" sz="3200"/>
          </a:p>
        </p:txBody>
      </p:sp>
      <p:sp>
        <p:nvSpPr>
          <p:cNvPr id="23" name="文本框 22"/>
          <p:cNvSpPr txBox="1"/>
          <p:nvPr/>
        </p:nvSpPr>
        <p:spPr>
          <a:xfrm>
            <a:off x="4331335" y="-961390"/>
            <a:ext cx="352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谢 谢 观 看</a:t>
            </a:r>
            <a:endParaRPr lang="zh-CN" altLang="en-US" sz="5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2" grpId="1"/>
      <p:bldP spid="21" grpId="1"/>
      <p:bldP spid="20" grpId="1"/>
      <p:bldP spid="19" grpId="1"/>
      <p:bldP spid="18" grpId="1"/>
      <p:bldP spid="17" grpId="1"/>
      <p:bldP spid="12" grpId="1"/>
      <p:bldP spid="8" grpId="1"/>
      <p:bldP spid="6" grpId="1"/>
      <p:bldP spid="3" grpId="1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139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包含的功能</a:t>
            </a:r>
            <a:endParaRPr lang="zh-CN" altLang="en-US" sz="4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280" y="1755775"/>
            <a:ext cx="353123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登录注册以及忘记密码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人数的选择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发牌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开始游戏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结束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970780" y="318833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970780" y="169862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970780" y="471360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970780" y="3943350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970780" y="245681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68060" y="175577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开始之前要先登录哦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68060" y="251015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选择总共玩的人数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68060" y="324167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一个个都过来看自己的身份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8060" y="399669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游戏开始，尽情享受吧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68060" y="476694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游戏结束了，看看谁赢啦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2" grpId="0" animBg="1"/>
      <p:bldP spid="16" grpId="0" animBg="1"/>
      <p:bldP spid="11" grpId="0" animBg="1"/>
      <p:bldP spid="14" grpId="0" animBg="1"/>
      <p:bldP spid="13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649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主要的技术栈</a:t>
            </a:r>
            <a:endParaRPr lang="zh-CN" altLang="en-US" sz="4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690" y="1883410"/>
            <a:ext cx="561530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使用了大量的本地存储localStorage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使用</a:t>
            </a:r>
            <a:r>
              <a:rPr lang="en-US" altLang="zh-CN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jQuery</a:t>
            </a: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框架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随机数的使用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使用了</a:t>
            </a:r>
            <a:r>
              <a:rPr lang="en-US" altLang="zh-CN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HBuilder</a:t>
            </a: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的云打包，打包成</a:t>
            </a:r>
            <a:r>
              <a:rPr lang="en-US" altLang="zh-CN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APP</a:t>
            </a:r>
            <a:endParaRPr lang="en-US" altLang="zh-CN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957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登录页</a:t>
            </a:r>
            <a:endParaRPr lang="zh-C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0430" y="1347470"/>
            <a:ext cx="2771775" cy="491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6855" y="46482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关闭与开启</a:t>
            </a:r>
            <a:endParaRPr lang="zh-CN" altLang="en-US"/>
          </a:p>
          <a:p>
            <a:r>
              <a:rPr lang="zh-CN" altLang="en-US"/>
              <a:t>音乐的地方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48890" y="18649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轮播图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96885" y="381063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输入账号密码的地方</a:t>
            </a:r>
            <a:endParaRPr lang="zh-CN" altLang="en-US"/>
          </a:p>
        </p:txBody>
      </p:sp>
      <p:cxnSp>
        <p:nvCxnSpPr>
          <p:cNvPr id="19" name="肘形连接符 18"/>
          <p:cNvCxnSpPr>
            <a:endCxn id="6" idx="1"/>
          </p:cNvCxnSpPr>
          <p:nvPr/>
        </p:nvCxnSpPr>
        <p:spPr>
          <a:xfrm flipV="1">
            <a:off x="7475220" y="787400"/>
            <a:ext cx="1651635" cy="785495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0800000">
            <a:off x="3417570" y="2056765"/>
            <a:ext cx="1736725" cy="56578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4" idx="1"/>
          </p:cNvCxnSpPr>
          <p:nvPr/>
        </p:nvCxnSpPr>
        <p:spPr>
          <a:xfrm flipV="1">
            <a:off x="7018655" y="3994785"/>
            <a:ext cx="107823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981825" y="4004310"/>
            <a:ext cx="1105535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64810" y="5155565"/>
            <a:ext cx="0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464810" y="5649595"/>
            <a:ext cx="1370965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86475" y="5648960"/>
            <a:ext cx="0" cy="78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547995" y="64350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跳转页面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6086475" y="5155565"/>
            <a:ext cx="0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35775" y="5137785"/>
            <a:ext cx="0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957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注册页</a:t>
            </a:r>
            <a:endParaRPr lang="zh-C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3010" y="1736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回到登录页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4347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10800000" flipV="1">
            <a:off x="3818890" y="1334770"/>
            <a:ext cx="987425" cy="584835"/>
          </a:xfrm>
          <a:prstGeom prst="bentConnector3">
            <a:avLst>
              <a:gd name="adj1" fmla="val 49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164705" y="2139315"/>
            <a:ext cx="96901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164705" y="2706370"/>
            <a:ext cx="962025" cy="42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146290" y="3272790"/>
            <a:ext cx="980440" cy="16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46290" y="3851910"/>
            <a:ext cx="9804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151370" y="4126230"/>
            <a:ext cx="982980" cy="29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34350" y="2414270"/>
            <a:ext cx="426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输入注册的信息</a:t>
            </a:r>
            <a:endParaRPr lang="zh-CN" altLang="en-US"/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4225290" y="4631690"/>
            <a:ext cx="1158240" cy="563880"/>
          </a:xfrm>
          <a:prstGeom prst="bentConnector3">
            <a:avLst>
              <a:gd name="adj1" fmla="val 49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28010" y="43046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提交数据</a:t>
            </a:r>
            <a:endParaRPr lang="zh-CN" altLang="en-US"/>
          </a:p>
          <a:p>
            <a:r>
              <a:rPr lang="zh-CN" altLang="en-US"/>
              <a:t>注册成功</a:t>
            </a:r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6823075" y="5196205"/>
            <a:ext cx="1111250" cy="462280"/>
          </a:xfrm>
          <a:prstGeom prst="bentConnector3">
            <a:avLst>
              <a:gd name="adj1" fmla="val 500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34325" y="5441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重置数据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6" grpId="0"/>
      <p:bldP spid="1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415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忘记密码页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005" y="1109980"/>
            <a:ext cx="2781300" cy="490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10" y="1109980"/>
            <a:ext cx="2781300" cy="49149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977765" y="3291205"/>
            <a:ext cx="721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99125" y="283019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输入正确的</a:t>
            </a:r>
            <a:endParaRPr lang="zh-CN" altLang="en-US"/>
          </a:p>
          <a:p>
            <a:r>
              <a:rPr lang="zh-CN" altLang="en-US"/>
              <a:t>用户名后即</a:t>
            </a:r>
            <a:endParaRPr lang="zh-CN" altLang="en-US"/>
          </a:p>
          <a:p>
            <a:r>
              <a:rPr lang="zh-CN" altLang="en-US"/>
              <a:t>可修改密码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V="1">
            <a:off x="7025005" y="3277235"/>
            <a:ext cx="79565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886575" y="4067175"/>
            <a:ext cx="154305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89295" y="421957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点击提交</a:t>
            </a:r>
            <a:endParaRPr lang="zh-CN" altLang="en-US"/>
          </a:p>
          <a:p>
            <a:r>
              <a:rPr lang="zh-CN" altLang="en-US"/>
              <a:t>之后即可</a:t>
            </a:r>
            <a:endParaRPr lang="zh-CN" altLang="en-US"/>
          </a:p>
          <a:p>
            <a:r>
              <a:rPr lang="zh-CN" altLang="en-US"/>
              <a:t>修改成功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415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人数选择页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24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29200" y="3470275"/>
            <a:ext cx="2133600" cy="323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/>
          <p:nvPr/>
        </p:nvCxnSpPr>
        <p:spPr>
          <a:xfrm rot="10800000">
            <a:off x="3854450" y="3235325"/>
            <a:ext cx="1174750" cy="387350"/>
          </a:xfrm>
          <a:prstGeom prst="bent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71370" y="30257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选择总共的人数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37150" y="3778250"/>
            <a:ext cx="2019300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7156450" y="4705350"/>
            <a:ext cx="6604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16850" y="45275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人数显示</a:t>
            </a:r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>
            <a:off x="4044950" y="5416550"/>
            <a:ext cx="1181100" cy="482600"/>
          </a:xfrm>
          <a:prstGeom prst="bent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>
            <a:off x="6927850" y="5848350"/>
            <a:ext cx="1447800" cy="33020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0470" y="52006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开始新的游戏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75650" y="59963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继续之前的游戏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  <p:bldP spid="10" grpId="0" animBg="1"/>
      <p:bldP spid="12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发牌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971550"/>
            <a:ext cx="2781300" cy="49149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4156075" y="1823085"/>
            <a:ext cx="1837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15995" y="16389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号次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4435" y="5207000"/>
            <a:ext cx="21971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3" idx="1"/>
          </p:cNvCxnSpPr>
          <p:nvPr/>
        </p:nvCxnSpPr>
        <p:spPr>
          <a:xfrm rot="10800000">
            <a:off x="3848735" y="4965700"/>
            <a:ext cx="1155700" cy="508000"/>
          </a:xfrm>
          <a:prstGeom prst="bentConnector3">
            <a:avLst>
              <a:gd name="adj1" fmla="val 49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94255" y="468503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上一个人和下</a:t>
            </a:r>
            <a:endParaRPr lang="zh-CN" altLang="en-US"/>
          </a:p>
          <a:p>
            <a:r>
              <a:rPr lang="zh-CN" altLang="en-US"/>
              <a:t>一个人的切换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971550"/>
            <a:ext cx="2781300" cy="49149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5792470" y="3357880"/>
            <a:ext cx="181673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26125" y="46850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点击显示身份后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 animBg="1"/>
      <p:bldP spid="19" grpId="0"/>
      <p:bldP spid="6" grpId="1"/>
      <p:bldP spid="13" grpId="1" animBg="1"/>
      <p:bldP spid="19" grpId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415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游戏进行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1109980"/>
            <a:ext cx="2781300" cy="491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35" y="1109980"/>
            <a:ext cx="2781300" cy="4914900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>
            <a:off x="3583940" y="3479165"/>
            <a:ext cx="1320800" cy="625475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10800000">
            <a:off x="6882765" y="4104640"/>
            <a:ext cx="1150620" cy="403860"/>
          </a:xfrm>
          <a:prstGeom prst="bentConnector3">
            <a:avLst>
              <a:gd name="adj1" fmla="val 49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02530" y="379095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游戏的进度点击</a:t>
            </a:r>
            <a:endParaRPr lang="zh-CN" altLang="en-US"/>
          </a:p>
          <a:p>
            <a:r>
              <a:rPr lang="zh-CN" altLang="en-US"/>
              <a:t>开始对应的任务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396740" y="5228590"/>
            <a:ext cx="449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6898640" y="5248275"/>
            <a:ext cx="1793875" cy="42354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31130" y="50444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法官查看页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00365" y="3335020"/>
            <a:ext cx="923290" cy="2121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11120" y="2747645"/>
            <a:ext cx="995680" cy="1688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70" y="1144270"/>
            <a:ext cx="2790825" cy="4933950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H="1" flipV="1">
            <a:off x="3956050" y="5073650"/>
            <a:ext cx="187706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44370" y="48996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返回到之前的页面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7" grpId="0" animBg="1"/>
      <p:bldP spid="11" grpId="0"/>
      <p:bldP spid="16" grpId="0"/>
      <p:bldP spid="18" grpId="1" animBg="1"/>
      <p:bldP spid="17" grpId="1" animBg="1"/>
      <p:bldP spid="11" grpId="1"/>
      <p:bldP spid="16" grpId="1"/>
      <p:bldP spid="3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宽屏</PresentationFormat>
  <Paragraphs>160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Exist</cp:lastModifiedBy>
  <cp:revision>29</cp:revision>
  <dcterms:created xsi:type="dcterms:W3CDTF">2019-06-19T02:08:00Z</dcterms:created>
  <dcterms:modified xsi:type="dcterms:W3CDTF">2019-07-31T10:58:32Z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