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210CC-536B-3439-95AC-163CEB80A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2FE566-7B22-92C9-0B16-C7DAF4EFA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3354D-39E1-FE37-FFD5-F29E069B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83B-8C72-42CC-A33D-BA18957426C8}" type="datetimeFigureOut">
              <a:rPr lang="fr-CA" smtClean="0"/>
              <a:t>2024-06-17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2A59E8-DB94-B5EE-66A3-A814B2C2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9859EF-D92B-4AAD-38DF-15D3091A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5D0-D108-477F-9ACB-89BF5ED781E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57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86BB8-6FA0-5E0C-1A30-C62685BB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DB75F8-6186-CAD4-C46C-EF33A463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7300DA-93AA-1A1B-F7BE-8B22B15E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83B-8C72-42CC-A33D-BA18957426C8}" type="datetimeFigureOut">
              <a:rPr lang="fr-CA" smtClean="0"/>
              <a:t>2024-06-17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14DE4A-0C8A-EF1B-FD03-A14F56E4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71AD03-AED1-BF90-355A-DE00B17F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5D0-D108-477F-9ACB-89BF5ED781E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453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B95229-AB8F-9E8A-101C-7E0D2B45D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949FEC-C3DD-F17A-3EE2-B2FCADE6A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514CF-0E02-8F31-7E08-AC9A8FEC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83B-8C72-42CC-A33D-BA18957426C8}" type="datetimeFigureOut">
              <a:rPr lang="fr-CA" smtClean="0"/>
              <a:t>2024-06-17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929186-1648-499F-C632-2E13ACE6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142FBD-50EF-9CBD-C3B5-D9E3B011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5D0-D108-477F-9ACB-89BF5ED781E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12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0178A-B2C7-6044-FA04-E13D6F3F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74839A-43C6-D035-F3C6-B871407B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64D3F-587E-E47E-EE72-581C2B18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83B-8C72-42CC-A33D-BA18957426C8}" type="datetimeFigureOut">
              <a:rPr lang="fr-CA" smtClean="0"/>
              <a:t>2024-06-17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14DECE-D99E-F8A3-413E-348C04CF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D9DEF-F8D4-8D24-1915-BFFC0D78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5D0-D108-477F-9ACB-89BF5ED781E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585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E2D3D-9ED1-6177-A203-8B5124F7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579C0A-6EC8-24A4-86EF-1BE26E25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91BC85-F727-DFA3-9A14-22AC77EE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83B-8C72-42CC-A33D-BA18957426C8}" type="datetimeFigureOut">
              <a:rPr lang="fr-CA" smtClean="0"/>
              <a:t>2024-06-17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14B344-DA7E-5B95-9BA0-DC32471F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DCDFE-C67A-851D-AB5A-9EEB8744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5D0-D108-477F-9ACB-89BF5ED781E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466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3A1DD-7D3A-93D8-12F8-D7EF493E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CBEEB7-4971-B223-1093-AC6976FED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7F715E-1E92-EEDC-955B-70C8B3A45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73BDB8-167B-E7FA-5C59-57039910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83B-8C72-42CC-A33D-BA18957426C8}" type="datetimeFigureOut">
              <a:rPr lang="fr-CA" smtClean="0"/>
              <a:t>2024-06-17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8D4A06-CC70-9BA1-03F4-E6388361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5167CC-3579-A33F-6C57-FB26F120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5D0-D108-477F-9ACB-89BF5ED781E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871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7A2BD-A73C-6EFD-4B04-52243F20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3FBBE9-2627-F676-C226-4A648E04E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AD3737-5F92-93AF-C0B2-BDF41A67E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F6F1-7BFF-86B8-A826-FDDF62C21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DFFD67-737F-509D-3DEE-3659E0857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C6C91C-DDCB-F565-68A8-34DC619F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83B-8C72-42CC-A33D-BA18957426C8}" type="datetimeFigureOut">
              <a:rPr lang="fr-CA" smtClean="0"/>
              <a:t>2024-06-17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63A7F7-8766-FF4E-436A-6282400A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A4EFA4-0F9F-1B11-0338-80945367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5D0-D108-477F-9ACB-89BF5ED781E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511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F08FC-1625-049A-36FD-80ABE6D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5D5FDC-69C5-A198-6E12-A516825D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83B-8C72-42CC-A33D-BA18957426C8}" type="datetimeFigureOut">
              <a:rPr lang="fr-CA" smtClean="0"/>
              <a:t>2024-06-17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5C9B43-C2E3-469B-F43B-F7CC8EEB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4F7F42-AE4B-C57E-7E3A-8C19114B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5D0-D108-477F-9ACB-89BF5ED781E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421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97DA37-C3C4-493B-84EE-33ADD6B2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83B-8C72-42CC-A33D-BA18957426C8}" type="datetimeFigureOut">
              <a:rPr lang="fr-CA" smtClean="0"/>
              <a:t>2024-06-17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F3DE72-6D66-9A4D-5E20-E3502C42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00086B-2509-2DDA-2BC0-152B59F9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5D0-D108-477F-9ACB-89BF5ED781E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929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C5345-0D7F-840E-D070-40324C83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EDC1B5-415D-E1A7-38CD-14C13957F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15D2F5-AE17-8F2F-F1BA-069F71CAA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A69D9C-7A42-1597-556A-E8FF4B28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83B-8C72-42CC-A33D-BA18957426C8}" type="datetimeFigureOut">
              <a:rPr lang="fr-CA" smtClean="0"/>
              <a:t>2024-06-17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936311-75D2-74D3-C0CB-F4A073E5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D7F3F8-0A83-B2BB-C7BC-B4F9B91A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5D0-D108-477F-9ACB-89BF5ED781E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024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55EE9-74C7-9CE7-9251-62338F71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D275D4-A972-F2D7-B92C-613A72DD1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88C84D-F9B0-1CF8-1C41-82509B5B4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248C9D-8021-0634-BADA-ADDAE091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83B-8C72-42CC-A33D-BA18957426C8}" type="datetimeFigureOut">
              <a:rPr lang="fr-CA" smtClean="0"/>
              <a:t>2024-06-17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E2C072-2412-2E67-91A4-2B77A62F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7315CC-1D5A-CE1F-B008-F83B9C69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5D0-D108-477F-9ACB-89BF5ED781E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084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6869BF-5ECB-73B4-8A03-9C88BA5B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869B93-17DC-A871-1CDE-576A00BFF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2394CB-8F61-1800-457B-C0184B30D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6183B-8C72-42CC-A33D-BA18957426C8}" type="datetimeFigureOut">
              <a:rPr lang="fr-CA" smtClean="0"/>
              <a:t>2024-06-17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272D0-6C3A-1A7A-797A-119DE16FB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ACB3C-BAF1-C1E7-9296-FE7795794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3A5D0-D108-477F-9ACB-89BF5ED781E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351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B0D4CE0D-6B46-A362-FB0F-626C66DF2BB9}"/>
              </a:ext>
            </a:extLst>
          </p:cNvPr>
          <p:cNvGrpSpPr/>
          <p:nvPr/>
        </p:nvGrpSpPr>
        <p:grpSpPr>
          <a:xfrm>
            <a:off x="2224848" y="2182730"/>
            <a:ext cx="7151062" cy="1729906"/>
            <a:chOff x="2100440" y="378812"/>
            <a:chExt cx="7151062" cy="17299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AD696-C298-DCD3-B795-43B55219CB3C}"/>
                </a:ext>
              </a:extLst>
            </p:cNvPr>
            <p:cNvSpPr/>
            <p:nvPr/>
          </p:nvSpPr>
          <p:spPr>
            <a:xfrm>
              <a:off x="2100440" y="415265"/>
              <a:ext cx="6864724" cy="15934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Parallélogramme 10">
              <a:extLst>
                <a:ext uri="{FF2B5EF4-FFF2-40B4-BE49-F238E27FC236}">
                  <a16:creationId xmlns:a16="http://schemas.microsoft.com/office/drawing/2014/main" id="{D278CED9-C230-1929-1987-FBC3C6F7C4AE}"/>
                </a:ext>
              </a:extLst>
            </p:cNvPr>
            <p:cNvSpPr/>
            <p:nvPr/>
          </p:nvSpPr>
          <p:spPr>
            <a:xfrm>
              <a:off x="6037664" y="415265"/>
              <a:ext cx="2077616" cy="1593477"/>
            </a:xfrm>
            <a:prstGeom prst="parallelogram">
              <a:avLst>
                <a:gd name="adj" fmla="val 107607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CF1E3843-06BA-CE17-B5E5-B1AE1B0474D3}"/>
                </a:ext>
              </a:extLst>
            </p:cNvPr>
            <p:cNvSpPr/>
            <p:nvPr/>
          </p:nvSpPr>
          <p:spPr>
            <a:xfrm>
              <a:off x="6500306" y="415265"/>
              <a:ext cx="1922106" cy="1593477"/>
            </a:xfrm>
            <a:prstGeom prst="parallelogram">
              <a:avLst>
                <a:gd name="adj" fmla="val 107607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" name="Parallélogramme 12">
              <a:extLst>
                <a:ext uri="{FF2B5EF4-FFF2-40B4-BE49-F238E27FC236}">
                  <a16:creationId xmlns:a16="http://schemas.microsoft.com/office/drawing/2014/main" id="{B1C73E95-12D8-4743-F2C7-2EF055BE0E14}"/>
                </a:ext>
              </a:extLst>
            </p:cNvPr>
            <p:cNvSpPr/>
            <p:nvPr/>
          </p:nvSpPr>
          <p:spPr>
            <a:xfrm>
              <a:off x="6816770" y="415263"/>
              <a:ext cx="1846683" cy="1593477"/>
            </a:xfrm>
            <a:prstGeom prst="parallelogram">
              <a:avLst>
                <a:gd name="adj" fmla="val 107607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Parallélogramme 13">
              <a:extLst>
                <a:ext uri="{FF2B5EF4-FFF2-40B4-BE49-F238E27FC236}">
                  <a16:creationId xmlns:a16="http://schemas.microsoft.com/office/drawing/2014/main" id="{D429ECCE-81D9-B7D8-12CE-FEF41F2B7F50}"/>
                </a:ext>
              </a:extLst>
            </p:cNvPr>
            <p:cNvSpPr/>
            <p:nvPr/>
          </p:nvSpPr>
          <p:spPr>
            <a:xfrm>
              <a:off x="7060918" y="415264"/>
              <a:ext cx="1824135" cy="1593477"/>
            </a:xfrm>
            <a:prstGeom prst="parallelogram">
              <a:avLst>
                <a:gd name="adj" fmla="val 107607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16" name="Image 15" descr="Une image contenant Graphique, Police, symbole, conception&#10;&#10;Description générée automatiquement">
              <a:extLst>
                <a:ext uri="{FF2B5EF4-FFF2-40B4-BE49-F238E27FC236}">
                  <a16:creationId xmlns:a16="http://schemas.microsoft.com/office/drawing/2014/main" id="{C83F5498-2DD9-D212-2CBD-C6893C82D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24" y="606738"/>
              <a:ext cx="1569078" cy="1501980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B1C1ED4-B164-2AF3-154C-738A891DF3A3}"/>
                </a:ext>
              </a:extLst>
            </p:cNvPr>
            <p:cNvSpPr txBox="1"/>
            <p:nvPr/>
          </p:nvSpPr>
          <p:spPr>
            <a:xfrm>
              <a:off x="2276744" y="378812"/>
              <a:ext cx="65121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6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BL4CKOUT </a:t>
              </a:r>
              <a:r>
                <a:rPr lang="fr-CA" sz="9600" dirty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LABS</a:t>
              </a:r>
            </a:p>
          </p:txBody>
        </p:sp>
        <p:sp>
          <p:nvSpPr>
            <p:cNvPr id="17" name="Parallélogramme 16">
              <a:extLst>
                <a:ext uri="{FF2B5EF4-FFF2-40B4-BE49-F238E27FC236}">
                  <a16:creationId xmlns:a16="http://schemas.microsoft.com/office/drawing/2014/main" id="{BB3E20D8-C04A-5E48-9FF4-6CC020DB3525}"/>
                </a:ext>
              </a:extLst>
            </p:cNvPr>
            <p:cNvSpPr/>
            <p:nvPr/>
          </p:nvSpPr>
          <p:spPr>
            <a:xfrm>
              <a:off x="2401148" y="1782173"/>
              <a:ext cx="3792026" cy="45721"/>
            </a:xfrm>
            <a:prstGeom prst="parallelogram">
              <a:avLst>
                <a:gd name="adj" fmla="val 406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Parallélogramme 17">
              <a:extLst>
                <a:ext uri="{FF2B5EF4-FFF2-40B4-BE49-F238E27FC236}">
                  <a16:creationId xmlns:a16="http://schemas.microsoft.com/office/drawing/2014/main" id="{A8EE6461-BF76-2D53-6685-57675A24E3DC}"/>
                </a:ext>
              </a:extLst>
            </p:cNvPr>
            <p:cNvSpPr/>
            <p:nvPr/>
          </p:nvSpPr>
          <p:spPr>
            <a:xfrm rot="10800000" flipV="1">
              <a:off x="2401147" y="599862"/>
              <a:ext cx="4926494" cy="45720"/>
            </a:xfrm>
            <a:prstGeom prst="parallelogram">
              <a:avLst>
                <a:gd name="adj" fmla="val 406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457662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Bahnschrift SemiBold Condensed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 Ic JH</dc:creator>
  <cp:lastModifiedBy>Hu Ic JH</cp:lastModifiedBy>
  <cp:revision>1</cp:revision>
  <dcterms:created xsi:type="dcterms:W3CDTF">2024-06-17T21:00:35Z</dcterms:created>
  <dcterms:modified xsi:type="dcterms:W3CDTF">2024-06-18T04:43:03Z</dcterms:modified>
</cp:coreProperties>
</file>